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8" r:id="rId1"/>
  </p:sldMasterIdLst>
  <p:notesMasterIdLst>
    <p:notesMasterId r:id="rId41"/>
  </p:notesMasterIdLst>
  <p:sldIdLst>
    <p:sldId id="256" r:id="rId2"/>
    <p:sldId id="260" r:id="rId3"/>
    <p:sldId id="570" r:id="rId4"/>
    <p:sldId id="262" r:id="rId5"/>
    <p:sldId id="286" r:id="rId6"/>
    <p:sldId id="266" r:id="rId7"/>
    <p:sldId id="281" r:id="rId8"/>
    <p:sldId id="264" r:id="rId9"/>
    <p:sldId id="306" r:id="rId10"/>
    <p:sldId id="300" r:id="rId11"/>
    <p:sldId id="298" r:id="rId12"/>
    <p:sldId id="310" r:id="rId13"/>
    <p:sldId id="268" r:id="rId14"/>
    <p:sldId id="578" r:id="rId15"/>
    <p:sldId id="276" r:id="rId16"/>
    <p:sldId id="571" r:id="rId17"/>
    <p:sldId id="308" r:id="rId18"/>
    <p:sldId id="580" r:id="rId19"/>
    <p:sldId id="273" r:id="rId20"/>
    <p:sldId id="584" r:id="rId21"/>
    <p:sldId id="581" r:id="rId22"/>
    <p:sldId id="582" r:id="rId23"/>
    <p:sldId id="585" r:id="rId24"/>
    <p:sldId id="595" r:id="rId25"/>
    <p:sldId id="588" r:id="rId26"/>
    <p:sldId id="574" r:id="rId27"/>
    <p:sldId id="592" r:id="rId28"/>
    <p:sldId id="593" r:id="rId29"/>
    <p:sldId id="594" r:id="rId30"/>
    <p:sldId id="596" r:id="rId31"/>
    <p:sldId id="597" r:id="rId32"/>
    <p:sldId id="575" r:id="rId33"/>
    <p:sldId id="598" r:id="rId34"/>
    <p:sldId id="576" r:id="rId35"/>
    <p:sldId id="599" r:id="rId36"/>
    <p:sldId id="590" r:id="rId37"/>
    <p:sldId id="591" r:id="rId38"/>
    <p:sldId id="326" r:id="rId39"/>
    <p:sldId id="601" r:id="rId4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42"/>
      <p:bold r:id="rId43"/>
    </p:embeddedFont>
    <p:embeddedFont>
      <p:font typeface="Didact Gothic" panose="00000500000000000000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75C1A4-07CD-4793-BCF2-6140DFDB6BAE}">
  <a:tblStyle styleId="{F575C1A4-07CD-4793-BCF2-6140DFDB6B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2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24575,'5'0'0,"2"0"-8191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24575,'6'5'0,"1"2"-8191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24575,'5'5'0,"2"3"-8191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24575,'0'10'0,"0"4"-8191</inkml:trace>
  <inkml:trace contextRef="#ctx0" brushRef="#br0" timeOffset="1">13 63 24575,'-6'0'0,"-1"0"-8191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24575,'5'0'0,"3"0"-8191</inkml:trace>
  <inkml:trace contextRef="#ctx0" brushRef="#br0" timeOffset="1">127 1 24575,'10'0'0,"4"0"-8191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24575,'6'-6'0,"1"-1"-8191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2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76 0 24575</inkml:trace>
  <inkml:trace contextRef="#ctx0" brushRef="#br0" timeOffset="1">45 0 24575,'-5'0'0,"-13"0"0,-3 0-8191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24575,'-6'0'0,"-1"0"-8191</inkml:trace>
  <inkml:trace contextRef="#ctx0" brushRef="#br0" timeOffset="1">0 0 24575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45 0 24575</inkml:trace>
  <inkml:trace contextRef="#ctx0" brushRef="#br0" timeOffset="1">13 0 24575,'-5'0'0,"-2"0"-8191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24575,'-10'0'0,"-5"0"-8191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24575,'-6'5'0,"-1"2"-8191</inkml:trace>
  <inkml:trace contextRef="#ctx0" brushRef="#br0" timeOffset="1">0 126 24575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  <inkml:trace contextRef="#ctx0" brushRef="#br0" timeOffset="1">0 33 24575,'5'0'0,"8"0"0,1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2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24575,'5'0'0,"2"0"-8191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24575,'-5'5'0,"-3"3"-8191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24575,'-6'5'0,"-1"2"-8191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  <inkml:trace contextRef="#ctx0" brushRef="#br0" timeOffset="1">0 1 24575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24575,'0'5'0,"0"2"-8191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24575,'-5'5'0,"-2"2"-8191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  <inkml:trace contextRef="#ctx0" brushRef="#br0" timeOffset="1">1 94 24575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4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24575,'0'6'0,"0"1"-8191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24575,'-6'0'0,"-1"0"-8191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24575,'0'5'0,"0"2"-8191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5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0T15:10:3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722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02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7989b4430a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7989b4430a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8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b9151035d0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b9151035d0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80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42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7989b4430a_3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7989b4430a_3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11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035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275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b9151035d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b9151035d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882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989b4430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989b4430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263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989b4430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989b4430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176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989b4430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989b4430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02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937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7989b4430a_3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7989b4430a_3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54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727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989b4430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989b4430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658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989b4430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989b4430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152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989b4430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989b4430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783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64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81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7989b4430a_3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7989b4430a_3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329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7989b4430a_3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7989b4430a_3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875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01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72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b9151035d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b9151035d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31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69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b89fa1d8f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b89fa1d8f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16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b88de76cc8_2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b88de76cc8_2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93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b9151035d0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b9151035d0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26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7989b4430a_1_24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7989b4430a_1_24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14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597" name="Google Shape;597;p15"/>
          <p:cNvGrpSpPr/>
          <p:nvPr/>
        </p:nvGrpSpPr>
        <p:grpSpPr>
          <a:xfrm>
            <a:off x="526875" y="2273827"/>
            <a:ext cx="8202550" cy="2791402"/>
            <a:chOff x="526875" y="2273827"/>
            <a:chExt cx="8202550" cy="2791402"/>
          </a:xfrm>
        </p:grpSpPr>
        <p:sp>
          <p:nvSpPr>
            <p:cNvPr id="598" name="Google Shape;598;p15"/>
            <p:cNvSpPr/>
            <p:nvPr/>
          </p:nvSpPr>
          <p:spPr>
            <a:xfrm>
              <a:off x="526875" y="2273827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913683" y="2558892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15"/>
            <p:cNvGrpSpPr/>
            <p:nvPr/>
          </p:nvGrpSpPr>
          <p:grpSpPr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601" name="Google Shape;601;p15"/>
              <p:cNvSpPr/>
              <p:nvPr/>
            </p:nvSpPr>
            <p:spPr>
              <a:xfrm>
                <a:off x="1161146" y="4272967"/>
                <a:ext cx="143835" cy="7981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228372" y="4372918"/>
                <a:ext cx="90773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119636" y="4374398"/>
                <a:ext cx="74879" cy="40771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864897" y="3657567"/>
                <a:ext cx="1174669" cy="1283163"/>
              </a:xfrm>
              <a:custGeom>
                <a:avLst/>
                <a:gdLst/>
                <a:ahLst/>
                <a:cxnLst/>
                <a:rect l="l" t="t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lnTo>
                      <a:pt x="17455" y="4787"/>
                    </a:ln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727731" y="3723658"/>
                <a:ext cx="50446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1290218" y="4532197"/>
                <a:ext cx="123005" cy="423953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486763" y="4657716"/>
                <a:ext cx="35687" cy="17814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733654" y="4390144"/>
                <a:ext cx="60861" cy="24354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9" name="Google Shape;609;p15"/>
            <p:cNvSpPr/>
            <p:nvPr/>
          </p:nvSpPr>
          <p:spPr>
            <a:xfrm>
              <a:off x="595436" y="4306835"/>
              <a:ext cx="329589" cy="464440"/>
            </a:xfrm>
            <a:custGeom>
              <a:avLst/>
              <a:gdLst/>
              <a:ahLst/>
              <a:cxnLst/>
              <a:rect l="l" t="t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lnTo>
                    <a:pt x="8466" y="14758"/>
                  </a:ln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lnTo>
                    <a:pt x="3120" y="5688"/>
                  </a:ln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007789" y="2743064"/>
              <a:ext cx="433067" cy="471938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 rot="-1840185">
              <a:off x="7117644" y="4340860"/>
              <a:ext cx="673005" cy="594293"/>
            </a:xfrm>
            <a:custGeom>
              <a:avLst/>
              <a:gdLst/>
              <a:ahLst/>
              <a:cxnLst/>
              <a:rect l="l" t="t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lnTo>
                    <a:pt x="1498" y="11494"/>
                  </a:ln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lnTo>
                    <a:pt x="12227" y="15911"/>
                  </a:ln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lnTo>
                    <a:pt x="18519" y="9504"/>
                  </a:ln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2" name="Google Shape;612;p15"/>
            <p:cNvGrpSpPr/>
            <p:nvPr/>
          </p:nvGrpSpPr>
          <p:grpSpPr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613" name="Google Shape;613;p15"/>
              <p:cNvSpPr/>
              <p:nvPr/>
            </p:nvSpPr>
            <p:spPr>
              <a:xfrm rot="-892429">
                <a:off x="7806375" y="3693931"/>
                <a:ext cx="304296" cy="497329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 rot="-892429">
                <a:off x="8110388" y="3818350"/>
                <a:ext cx="250261" cy="344517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 rot="-892429">
                <a:off x="8079654" y="3845787"/>
                <a:ext cx="224894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 rot="-892429">
                <a:off x="8060083" y="3847339"/>
                <a:ext cx="276417" cy="285602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 rot="-892429">
                <a:off x="8067179" y="3849233"/>
                <a:ext cx="255284" cy="236806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 rot="-892429">
                <a:off x="8173568" y="3741348"/>
                <a:ext cx="83959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 rot="-892429">
                <a:off x="7826021" y="4115558"/>
                <a:ext cx="481864" cy="187400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 rot="-892429">
                <a:off x="7886022" y="4223671"/>
                <a:ext cx="404615" cy="322917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" name="Google Shape;621;p15"/>
            <p:cNvGrpSpPr/>
            <p:nvPr/>
          </p:nvGrpSpPr>
          <p:grpSpPr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622" name="Google Shape;622;p15"/>
              <p:cNvSpPr/>
              <p:nvPr/>
            </p:nvSpPr>
            <p:spPr>
              <a:xfrm>
                <a:off x="8667201" y="2268670"/>
                <a:ext cx="389754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8679779" y="2323259"/>
                <a:ext cx="82613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919310" y="2266387"/>
                <a:ext cx="28169" cy="907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15"/>
            <p:cNvSpPr/>
            <p:nvPr/>
          </p:nvSpPr>
          <p:spPr>
            <a:xfrm>
              <a:off x="8556459" y="4524946"/>
              <a:ext cx="172966" cy="148976"/>
            </a:xfrm>
            <a:custGeom>
              <a:avLst/>
              <a:gdLst/>
              <a:ahLst/>
              <a:cxnLst/>
              <a:rect l="l" t="t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6" name="Google Shape;626;p15"/>
            <p:cNvGrpSpPr/>
            <p:nvPr/>
          </p:nvGrpSpPr>
          <p:grpSpPr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627" name="Google Shape;627;p15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4" name="Google Shape;634;p15"/>
            <p:cNvSpPr/>
            <p:nvPr/>
          </p:nvSpPr>
          <p:spPr>
            <a:xfrm>
              <a:off x="6992711" y="3214991"/>
              <a:ext cx="336852" cy="335879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683214" y="2452905"/>
              <a:ext cx="185861" cy="107641"/>
            </a:xfrm>
            <a:custGeom>
              <a:avLst/>
              <a:gdLst/>
              <a:ahLst/>
              <a:cxnLst/>
              <a:rect l="l" t="t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SECTION_TITLE_AND_DESCRIPTION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8"/>
          <p:cNvSpPr/>
          <p:nvPr/>
        </p:nvSpPr>
        <p:spPr>
          <a:xfrm>
            <a:off x="1069850" y="599975"/>
            <a:ext cx="1328653" cy="70330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8"/>
          <p:cNvSpPr/>
          <p:nvPr/>
        </p:nvSpPr>
        <p:spPr>
          <a:xfrm>
            <a:off x="1690917" y="1356501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8"/>
          <p:cNvSpPr/>
          <p:nvPr/>
        </p:nvSpPr>
        <p:spPr>
          <a:xfrm>
            <a:off x="1296255" y="13790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8"/>
          <p:cNvSpPr/>
          <p:nvPr/>
        </p:nvSpPr>
        <p:spPr>
          <a:xfrm>
            <a:off x="2052895" y="13790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8"/>
          <p:cNvSpPr/>
          <p:nvPr/>
        </p:nvSpPr>
        <p:spPr>
          <a:xfrm>
            <a:off x="1514951" y="1577802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8"/>
          <p:cNvSpPr/>
          <p:nvPr/>
        </p:nvSpPr>
        <p:spPr>
          <a:xfrm>
            <a:off x="1882086" y="1590235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8"/>
          <p:cNvSpPr/>
          <p:nvPr/>
        </p:nvSpPr>
        <p:spPr>
          <a:xfrm>
            <a:off x="1680222" y="1829127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8"/>
          <p:cNvSpPr/>
          <p:nvPr/>
        </p:nvSpPr>
        <p:spPr>
          <a:xfrm>
            <a:off x="1330732" y="1733190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8"/>
          <p:cNvSpPr/>
          <p:nvPr/>
        </p:nvSpPr>
        <p:spPr>
          <a:xfrm>
            <a:off x="2039104" y="1812621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8"/>
          <p:cNvSpPr/>
          <p:nvPr/>
        </p:nvSpPr>
        <p:spPr>
          <a:xfrm>
            <a:off x="1725392" y="3232601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8"/>
          <p:cNvSpPr/>
          <p:nvPr/>
        </p:nvSpPr>
        <p:spPr>
          <a:xfrm>
            <a:off x="1330730" y="32551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8"/>
          <p:cNvSpPr/>
          <p:nvPr/>
        </p:nvSpPr>
        <p:spPr>
          <a:xfrm>
            <a:off x="2087370" y="32551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8"/>
          <p:cNvSpPr/>
          <p:nvPr/>
        </p:nvSpPr>
        <p:spPr>
          <a:xfrm>
            <a:off x="1549426" y="3453902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8"/>
          <p:cNvSpPr/>
          <p:nvPr/>
        </p:nvSpPr>
        <p:spPr>
          <a:xfrm>
            <a:off x="1916561" y="3466335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8"/>
          <p:cNvSpPr/>
          <p:nvPr/>
        </p:nvSpPr>
        <p:spPr>
          <a:xfrm>
            <a:off x="1714697" y="3705227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8"/>
          <p:cNvSpPr/>
          <p:nvPr/>
        </p:nvSpPr>
        <p:spPr>
          <a:xfrm>
            <a:off x="1365207" y="3609290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8"/>
          <p:cNvSpPr/>
          <p:nvPr/>
        </p:nvSpPr>
        <p:spPr>
          <a:xfrm>
            <a:off x="2073579" y="3688721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8"/>
          <p:cNvSpPr/>
          <p:nvPr/>
        </p:nvSpPr>
        <p:spPr>
          <a:xfrm>
            <a:off x="1544193" y="3926005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8"/>
          <p:cNvSpPr/>
          <p:nvPr/>
        </p:nvSpPr>
        <p:spPr>
          <a:xfrm>
            <a:off x="1911328" y="3938439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8"/>
          <p:cNvSpPr/>
          <p:nvPr/>
        </p:nvSpPr>
        <p:spPr>
          <a:xfrm>
            <a:off x="1709464" y="4177330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8"/>
          <p:cNvSpPr/>
          <p:nvPr/>
        </p:nvSpPr>
        <p:spPr>
          <a:xfrm>
            <a:off x="1359974" y="4081394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8"/>
          <p:cNvSpPr/>
          <p:nvPr/>
        </p:nvSpPr>
        <p:spPr>
          <a:xfrm>
            <a:off x="2068346" y="4160825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8"/>
          <p:cNvSpPr/>
          <p:nvPr/>
        </p:nvSpPr>
        <p:spPr>
          <a:xfrm>
            <a:off x="8486473" y="3609299"/>
            <a:ext cx="179204" cy="205077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1828325"/>
            <a:ext cx="27999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187825"/>
            <a:ext cx="4277700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8"/>
          <p:cNvSpPr/>
          <p:nvPr/>
        </p:nvSpPr>
        <p:spPr>
          <a:xfrm flipH="1">
            <a:off x="6767745" y="4402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" name="Google Shape;724;p18"/>
          <p:cNvGrpSpPr/>
          <p:nvPr/>
        </p:nvGrpSpPr>
        <p:grpSpPr>
          <a:xfrm>
            <a:off x="299057" y="323040"/>
            <a:ext cx="689501" cy="432928"/>
            <a:chOff x="6925510" y="205316"/>
            <a:chExt cx="905688" cy="530354"/>
          </a:xfrm>
        </p:grpSpPr>
        <p:sp>
          <p:nvSpPr>
            <p:cNvPr id="725" name="Google Shape;725;p18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18"/>
          <p:cNvSpPr/>
          <p:nvPr/>
        </p:nvSpPr>
        <p:spPr>
          <a:xfrm flipH="1">
            <a:off x="8172803" y="324134"/>
            <a:ext cx="620543" cy="61340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8"/>
          <p:cNvSpPr/>
          <p:nvPr/>
        </p:nvSpPr>
        <p:spPr>
          <a:xfrm rot="10800000">
            <a:off x="8665675" y="36742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" name="Google Shape;733;p18"/>
          <p:cNvGrpSpPr/>
          <p:nvPr/>
        </p:nvGrpSpPr>
        <p:grpSpPr>
          <a:xfrm>
            <a:off x="7568056" y="4253191"/>
            <a:ext cx="1012192" cy="613450"/>
            <a:chOff x="478326" y="2825649"/>
            <a:chExt cx="1012293" cy="613511"/>
          </a:xfrm>
        </p:grpSpPr>
        <p:sp>
          <p:nvSpPr>
            <p:cNvPr id="734" name="Google Shape;734;p1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18"/>
          <p:cNvSpPr/>
          <p:nvPr/>
        </p:nvSpPr>
        <p:spPr>
          <a:xfrm>
            <a:off x="8851500" y="479857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_2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3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3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3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3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3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3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3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865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23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3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3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3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23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875" name="Google Shape;875;p23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23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890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3551125"/>
            <a:ext cx="38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1623200"/>
            <a:ext cx="61164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650038" y="1996712"/>
            <a:ext cx="250106" cy="247213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7143312" y="799894"/>
            <a:ext cx="948154" cy="903796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430078" y="3408216"/>
            <a:ext cx="181622" cy="179557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022381" y="160917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19348" y="21786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 rot="737986">
            <a:off x="883061" y="2833044"/>
            <a:ext cx="373567" cy="493002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80524" y="221400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7571851" y="267849"/>
            <a:ext cx="275031" cy="23902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8296524" y="1549870"/>
            <a:ext cx="445159" cy="715100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8129686" y="327349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 rot="-2400990">
            <a:off x="8293721" y="775507"/>
            <a:ext cx="274116" cy="15896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 rot="-1269684">
            <a:off x="8200397" y="2273670"/>
            <a:ext cx="401241" cy="56538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32439" y="4150249"/>
            <a:ext cx="250093" cy="226164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 rot="-2401089">
            <a:off x="289995" y="2838395"/>
            <a:ext cx="336282" cy="195011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3"/>
          <p:cNvGrpSpPr/>
          <p:nvPr/>
        </p:nvGrpSpPr>
        <p:grpSpPr>
          <a:xfrm>
            <a:off x="584943" y="3766648"/>
            <a:ext cx="881836" cy="929636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497042" y="4763077"/>
            <a:ext cx="205277" cy="11904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4374" y="221400"/>
            <a:ext cx="8942875" cy="4712774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5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27210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1527050" y="14528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2" name="Google Shape;1082;p30"/>
          <p:cNvSpPr/>
          <p:nvPr/>
        </p:nvSpPr>
        <p:spPr>
          <a:xfrm>
            <a:off x="1404901" y="4387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3" name="Google Shape;1083;p30"/>
          <p:cNvGrpSpPr/>
          <p:nvPr/>
        </p:nvGrpSpPr>
        <p:grpSpPr>
          <a:xfrm>
            <a:off x="202650" y="4092004"/>
            <a:ext cx="795393" cy="838490"/>
            <a:chOff x="2553549" y="1320203"/>
            <a:chExt cx="470564" cy="580913"/>
          </a:xfrm>
        </p:grpSpPr>
        <p:sp>
          <p:nvSpPr>
            <p:cNvPr id="1084" name="Google Shape;1084;p30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30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086" name="Google Shape;1086;p30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087" name="Google Shape;1087;p30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88" name="Google Shape;1088;p30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89" name="Google Shape;1089;p30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0" name="Google Shape;1090;p30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1" name="Google Shape;1091;p30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2" name="Google Shape;1092;p30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3" name="Google Shape;1093;p30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4" name="Google Shape;1094;p30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0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6" name="Google Shape;1096;p30"/>
          <p:cNvSpPr/>
          <p:nvPr/>
        </p:nvSpPr>
        <p:spPr>
          <a:xfrm>
            <a:off x="347113" y="3430428"/>
            <a:ext cx="171075" cy="16912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 rot="10800000">
            <a:off x="8665675" y="161687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0"/>
          <p:cNvSpPr/>
          <p:nvPr/>
        </p:nvSpPr>
        <p:spPr>
          <a:xfrm>
            <a:off x="8362925" y="1328808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0"/>
          <p:cNvSpPr/>
          <p:nvPr/>
        </p:nvSpPr>
        <p:spPr>
          <a:xfrm>
            <a:off x="8579172" y="157630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30"/>
          <p:cNvGrpSpPr/>
          <p:nvPr/>
        </p:nvGrpSpPr>
        <p:grpSpPr>
          <a:xfrm>
            <a:off x="7682691" y="326616"/>
            <a:ext cx="1165712" cy="731889"/>
            <a:chOff x="6925510" y="205316"/>
            <a:chExt cx="905688" cy="530354"/>
          </a:xfrm>
        </p:grpSpPr>
        <p:sp>
          <p:nvSpPr>
            <p:cNvPr id="1101" name="Google Shape;1101;p30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30"/>
          <p:cNvSpPr/>
          <p:nvPr/>
        </p:nvSpPr>
        <p:spPr>
          <a:xfrm>
            <a:off x="7167165" y="318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"/>
          <p:cNvSpPr/>
          <p:nvPr/>
        </p:nvSpPr>
        <p:spPr>
          <a:xfrm>
            <a:off x="549652" y="1976088"/>
            <a:ext cx="1251868" cy="118677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5"/>
          <p:cNvGrpSpPr/>
          <p:nvPr/>
        </p:nvGrpSpPr>
        <p:grpSpPr>
          <a:xfrm>
            <a:off x="7684418" y="634287"/>
            <a:ext cx="846779" cy="892689"/>
            <a:chOff x="2553549" y="1320203"/>
            <a:chExt cx="470564" cy="580913"/>
          </a:xfrm>
        </p:grpSpPr>
        <p:sp>
          <p:nvSpPr>
            <p:cNvPr id="317" name="Google Shape;317;p5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5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319" name="Google Shape;319;p5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320" name="Google Shape;320;p5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1" name="Google Shape;321;p5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322" name="Google Shape;322;p5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5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5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27" name="Google Shape;327;p5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5"/>
          <p:cNvSpPr/>
          <p:nvPr/>
        </p:nvSpPr>
        <p:spPr>
          <a:xfrm>
            <a:off x="8179817" y="298849"/>
            <a:ext cx="209097" cy="180830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5"/>
          <p:cNvGrpSpPr/>
          <p:nvPr/>
        </p:nvGrpSpPr>
        <p:grpSpPr>
          <a:xfrm>
            <a:off x="8029056" y="3086294"/>
            <a:ext cx="694224" cy="517661"/>
            <a:chOff x="6572148" y="2896932"/>
            <a:chExt cx="656539" cy="445913"/>
          </a:xfrm>
        </p:grpSpPr>
        <p:sp>
          <p:nvSpPr>
            <p:cNvPr id="331" name="Google Shape;331;p5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5"/>
          <p:cNvSpPr/>
          <p:nvPr/>
        </p:nvSpPr>
        <p:spPr>
          <a:xfrm>
            <a:off x="8796472" y="4599416"/>
            <a:ext cx="217343" cy="315006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8249073" y="4533536"/>
            <a:ext cx="254174" cy="218874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"/>
          <p:cNvSpPr/>
          <p:nvPr/>
        </p:nvSpPr>
        <p:spPr>
          <a:xfrm>
            <a:off x="8001087" y="4012136"/>
            <a:ext cx="247978" cy="2213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"/>
          <p:cNvSpPr/>
          <p:nvPr/>
        </p:nvSpPr>
        <p:spPr>
          <a:xfrm>
            <a:off x="8621158" y="1081306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"/>
          <p:cNvSpPr/>
          <p:nvPr/>
        </p:nvSpPr>
        <p:spPr>
          <a:xfrm>
            <a:off x="8548068" y="1563008"/>
            <a:ext cx="312792" cy="44077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"/>
          <p:cNvSpPr/>
          <p:nvPr/>
        </p:nvSpPr>
        <p:spPr>
          <a:xfrm>
            <a:off x="8714097" y="3876586"/>
            <a:ext cx="254160" cy="251236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"/>
          <p:cNvSpPr/>
          <p:nvPr/>
        </p:nvSpPr>
        <p:spPr>
          <a:xfrm>
            <a:off x="8736619" y="529211"/>
            <a:ext cx="209104" cy="20669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"/>
          <p:cNvSpPr/>
          <p:nvPr/>
        </p:nvSpPr>
        <p:spPr>
          <a:xfrm rot="-2119619">
            <a:off x="7994514" y="1838755"/>
            <a:ext cx="226508" cy="13135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"/>
          <p:cNvSpPr/>
          <p:nvPr/>
        </p:nvSpPr>
        <p:spPr>
          <a:xfrm>
            <a:off x="2564126" y="1888802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3243950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349825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1816325"/>
            <a:ext cx="26160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8229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27182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8" name="Google Shape;348;p5"/>
          <p:cNvSpPr/>
          <p:nvPr/>
        </p:nvSpPr>
        <p:spPr>
          <a:xfrm>
            <a:off x="478337" y="372605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/>
          <p:nvPr/>
        </p:nvSpPr>
        <p:spPr>
          <a:xfrm>
            <a:off x="0" y="31407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"/>
          <p:cNvSpPr/>
          <p:nvPr/>
        </p:nvSpPr>
        <p:spPr>
          <a:xfrm>
            <a:off x="153376" y="1444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"/>
          <p:cNvSpPr/>
          <p:nvPr/>
        </p:nvSpPr>
        <p:spPr>
          <a:xfrm flipH="1">
            <a:off x="8703800" y="22197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"/>
          <p:cNvSpPr/>
          <p:nvPr/>
        </p:nvSpPr>
        <p:spPr>
          <a:xfrm>
            <a:off x="8167183" y="2497293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 rot="22">
            <a:off x="2011050" y="1747265"/>
            <a:ext cx="5040236" cy="133552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233175"/>
            <a:ext cx="3597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8579178" y="786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9"/>
          <p:cNvGrpSpPr/>
          <p:nvPr/>
        </p:nvGrpSpPr>
        <p:grpSpPr>
          <a:xfrm>
            <a:off x="713218" y="232634"/>
            <a:ext cx="1214145" cy="735845"/>
            <a:chOff x="478326" y="2825649"/>
            <a:chExt cx="1012293" cy="613511"/>
          </a:xfrm>
        </p:grpSpPr>
        <p:sp>
          <p:nvSpPr>
            <p:cNvPr id="462" name="Google Shape;462;p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9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"/>
          <p:cNvSpPr/>
          <p:nvPr/>
        </p:nvSpPr>
        <p:spPr>
          <a:xfrm>
            <a:off x="84015" y="46588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9"/>
          <p:cNvSpPr/>
          <p:nvPr/>
        </p:nvSpPr>
        <p:spPr>
          <a:xfrm>
            <a:off x="780600" y="47781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>
            <a:off x="359401" y="41294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9"/>
          <p:cNvGrpSpPr/>
          <p:nvPr/>
        </p:nvGrpSpPr>
        <p:grpSpPr>
          <a:xfrm>
            <a:off x="7770241" y="4327033"/>
            <a:ext cx="1165712" cy="731889"/>
            <a:chOff x="6925510" y="205316"/>
            <a:chExt cx="905688" cy="530354"/>
          </a:xfrm>
        </p:grpSpPr>
        <p:sp>
          <p:nvSpPr>
            <p:cNvPr id="475" name="Google Shape;475;p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9"/>
          <p:cNvSpPr/>
          <p:nvPr/>
        </p:nvSpPr>
        <p:spPr>
          <a:xfrm>
            <a:off x="8018150" y="6604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>
            <a:off x="7150151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>
            <a:off x="84635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>
            <a:off x="1097326" y="11190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 rot="17">
            <a:off x="1445450" y="1065041"/>
            <a:ext cx="6308107" cy="226397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1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1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498" name="Google Shape;498;p11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1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1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1"/>
          <p:cNvSpPr/>
          <p:nvPr/>
        </p:nvSpPr>
        <p:spPr>
          <a:xfrm>
            <a:off x="216256" y="19272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11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510" name="Google Shape;510;p1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11"/>
          <p:cNvSpPr/>
          <p:nvPr/>
        </p:nvSpPr>
        <p:spPr>
          <a:xfrm>
            <a:off x="8190225" y="1065025"/>
            <a:ext cx="136503" cy="13494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"/>
          <p:cNvSpPr/>
          <p:nvPr/>
        </p:nvSpPr>
        <p:spPr>
          <a:xfrm rot="-2089055">
            <a:off x="8023431" y="596850"/>
            <a:ext cx="298973" cy="272966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1"/>
          <p:cNvSpPr/>
          <p:nvPr/>
        </p:nvSpPr>
        <p:spPr>
          <a:xfrm>
            <a:off x="7632149" y="542571"/>
            <a:ext cx="215343" cy="212898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498725" y="4183225"/>
            <a:ext cx="321598" cy="31787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927413" y="4183225"/>
            <a:ext cx="183431" cy="157977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 hasCustomPrompt="1"/>
          </p:nvPr>
        </p:nvSpPr>
        <p:spPr>
          <a:xfrm>
            <a:off x="1559325" y="1258525"/>
            <a:ext cx="6025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9" name="Google Shape;529;p11"/>
          <p:cNvSpPr/>
          <p:nvPr/>
        </p:nvSpPr>
        <p:spPr>
          <a:xfrm>
            <a:off x="7159279" y="446490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4" r:id="rId14"/>
    <p:sldLayoutId id="2147483667" r:id="rId15"/>
    <p:sldLayoutId id="2147483669" r:id="rId16"/>
    <p:sldLayoutId id="2147483670" r:id="rId17"/>
    <p:sldLayoutId id="2147483672" r:id="rId18"/>
    <p:sldLayoutId id="2147483673" r:id="rId19"/>
    <p:sldLayoutId id="2147483674" r:id="rId20"/>
    <p:sldLayoutId id="2147483675" r:id="rId21"/>
    <p:sldLayoutId id="214748367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image" Target="../media/image250.png"/><Relationship Id="rId42" Type="http://schemas.openxmlformats.org/officeDocument/2006/relationships/image" Target="../media/image330.png"/><Relationship Id="rId47" Type="http://schemas.openxmlformats.org/officeDocument/2006/relationships/customXml" Target="../ink/ink32.xml"/><Relationship Id="rId63" Type="http://schemas.openxmlformats.org/officeDocument/2006/relationships/customXml" Target="../ink/ink46.xml"/><Relationship Id="rId68" Type="http://schemas.openxmlformats.org/officeDocument/2006/relationships/customXml" Target="../ink/ink51.xml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11.xml"/><Relationship Id="rId29" Type="http://schemas.openxmlformats.org/officeDocument/2006/relationships/customXml" Target="../ink/ink20.xml"/><Relationship Id="rId11" Type="http://schemas.openxmlformats.org/officeDocument/2006/relationships/customXml" Target="../ink/ink7.xml"/><Relationship Id="rId24" Type="http://schemas.openxmlformats.org/officeDocument/2006/relationships/customXml" Target="../ink/ink17.xml"/><Relationship Id="rId32" Type="http://schemas.openxmlformats.org/officeDocument/2006/relationships/image" Target="../media/image280.png"/><Relationship Id="rId37" Type="http://schemas.openxmlformats.org/officeDocument/2006/relationships/customXml" Target="../ink/ink25.xml"/><Relationship Id="rId40" Type="http://schemas.openxmlformats.org/officeDocument/2006/relationships/image" Target="../media/image320.png"/><Relationship Id="rId45" Type="http://schemas.openxmlformats.org/officeDocument/2006/relationships/customXml" Target="../ink/ink30.xml"/><Relationship Id="rId53" Type="http://schemas.openxmlformats.org/officeDocument/2006/relationships/customXml" Target="../ink/ink38.xml"/><Relationship Id="rId58" Type="http://schemas.openxmlformats.org/officeDocument/2006/relationships/customXml" Target="../ink/ink42.xml"/><Relationship Id="rId66" Type="http://schemas.openxmlformats.org/officeDocument/2006/relationships/customXml" Target="../ink/ink49.xml"/><Relationship Id="rId74" Type="http://schemas.openxmlformats.org/officeDocument/2006/relationships/customXml" Target="../ink/ink57.xml"/><Relationship Id="rId5" Type="http://schemas.openxmlformats.org/officeDocument/2006/relationships/image" Target="../media/image220.png"/><Relationship Id="rId61" Type="http://schemas.openxmlformats.org/officeDocument/2006/relationships/customXml" Target="../ink/ink45.xml"/><Relationship Id="rId19" Type="http://schemas.openxmlformats.org/officeDocument/2006/relationships/customXml" Target="../ink/ink13.xml"/><Relationship Id="rId14" Type="http://schemas.openxmlformats.org/officeDocument/2006/relationships/customXml" Target="../ink/ink10.xml"/><Relationship Id="rId22" Type="http://schemas.openxmlformats.org/officeDocument/2006/relationships/customXml" Target="../ink/ink15.xml"/><Relationship Id="rId27" Type="http://schemas.openxmlformats.org/officeDocument/2006/relationships/customXml" Target="../ink/ink19.xml"/><Relationship Id="rId30" Type="http://schemas.openxmlformats.org/officeDocument/2006/relationships/customXml" Target="../ink/ink21.xml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48" Type="http://schemas.openxmlformats.org/officeDocument/2006/relationships/customXml" Target="../ink/ink33.xml"/><Relationship Id="rId56" Type="http://schemas.openxmlformats.org/officeDocument/2006/relationships/customXml" Target="../ink/ink40.xml"/><Relationship Id="rId64" Type="http://schemas.openxmlformats.org/officeDocument/2006/relationships/customXml" Target="../ink/ink47.xml"/><Relationship Id="rId69" Type="http://schemas.openxmlformats.org/officeDocument/2006/relationships/customXml" Target="../ink/ink52.xml"/><Relationship Id="rId8" Type="http://schemas.openxmlformats.org/officeDocument/2006/relationships/customXml" Target="../ink/ink4.xml"/><Relationship Id="rId51" Type="http://schemas.openxmlformats.org/officeDocument/2006/relationships/customXml" Target="../ink/ink36.xml"/><Relationship Id="rId72" Type="http://schemas.openxmlformats.org/officeDocument/2006/relationships/customXml" Target="../ink/ink55.xml"/><Relationship Id="rId3" Type="http://schemas.openxmlformats.org/officeDocument/2006/relationships/image" Target="../media/image5.png"/><Relationship Id="rId12" Type="http://schemas.openxmlformats.org/officeDocument/2006/relationships/customXml" Target="../ink/ink8.xml"/><Relationship Id="rId17" Type="http://schemas.openxmlformats.org/officeDocument/2006/relationships/image" Target="../media/image240.png"/><Relationship Id="rId25" Type="http://schemas.openxmlformats.org/officeDocument/2006/relationships/image" Target="../media/image260.png"/><Relationship Id="rId33" Type="http://schemas.openxmlformats.org/officeDocument/2006/relationships/customXml" Target="../ink/ink23.xml"/><Relationship Id="rId38" Type="http://schemas.openxmlformats.org/officeDocument/2006/relationships/image" Target="../media/image310.png"/><Relationship Id="rId46" Type="http://schemas.openxmlformats.org/officeDocument/2006/relationships/customXml" Target="../ink/ink31.xml"/><Relationship Id="rId59" Type="http://schemas.openxmlformats.org/officeDocument/2006/relationships/customXml" Target="../ink/ink43.xml"/><Relationship Id="rId67" Type="http://schemas.openxmlformats.org/officeDocument/2006/relationships/customXml" Target="../ink/ink50.xml"/><Relationship Id="rId20" Type="http://schemas.openxmlformats.org/officeDocument/2006/relationships/customXml" Target="../ink/ink14.xml"/><Relationship Id="rId41" Type="http://schemas.openxmlformats.org/officeDocument/2006/relationships/customXml" Target="../ink/ink27.xml"/><Relationship Id="rId54" Type="http://schemas.openxmlformats.org/officeDocument/2006/relationships/image" Target="../media/image34.png"/><Relationship Id="rId62" Type="http://schemas.openxmlformats.org/officeDocument/2006/relationships/image" Target="../media/image35.png"/><Relationship Id="rId70" Type="http://schemas.openxmlformats.org/officeDocument/2006/relationships/customXml" Target="../ink/ink53.xml"/><Relationship Id="rId75" Type="http://schemas.openxmlformats.org/officeDocument/2006/relationships/customXml" Target="../ink/ink58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15" Type="http://schemas.openxmlformats.org/officeDocument/2006/relationships/image" Target="../media/image230.png"/><Relationship Id="rId23" Type="http://schemas.openxmlformats.org/officeDocument/2006/relationships/customXml" Target="../ink/ink16.xml"/><Relationship Id="rId28" Type="http://schemas.openxmlformats.org/officeDocument/2006/relationships/image" Target="../media/image270.png"/><Relationship Id="rId36" Type="http://schemas.openxmlformats.org/officeDocument/2006/relationships/image" Target="../media/image300.png"/><Relationship Id="rId49" Type="http://schemas.openxmlformats.org/officeDocument/2006/relationships/customXml" Target="../ink/ink34.xml"/><Relationship Id="rId57" Type="http://schemas.openxmlformats.org/officeDocument/2006/relationships/customXml" Target="../ink/ink41.xml"/><Relationship Id="rId10" Type="http://schemas.openxmlformats.org/officeDocument/2006/relationships/customXml" Target="../ink/ink6.xml"/><Relationship Id="rId31" Type="http://schemas.openxmlformats.org/officeDocument/2006/relationships/customXml" Target="../ink/ink22.xml"/><Relationship Id="rId44" Type="http://schemas.openxmlformats.org/officeDocument/2006/relationships/customXml" Target="../ink/ink29.xml"/><Relationship Id="rId52" Type="http://schemas.openxmlformats.org/officeDocument/2006/relationships/customXml" Target="../ink/ink37.xml"/><Relationship Id="rId60" Type="http://schemas.openxmlformats.org/officeDocument/2006/relationships/customXml" Target="../ink/ink44.xml"/><Relationship Id="rId65" Type="http://schemas.openxmlformats.org/officeDocument/2006/relationships/customXml" Target="../ink/ink48.xml"/><Relationship Id="rId73" Type="http://schemas.openxmlformats.org/officeDocument/2006/relationships/customXml" Target="../ink/ink56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3" Type="http://schemas.openxmlformats.org/officeDocument/2006/relationships/customXml" Target="../ink/ink9.xml"/><Relationship Id="rId18" Type="http://schemas.openxmlformats.org/officeDocument/2006/relationships/customXml" Target="../ink/ink12.xml"/><Relationship Id="rId39" Type="http://schemas.openxmlformats.org/officeDocument/2006/relationships/customXml" Target="../ink/ink26.xml"/><Relationship Id="rId34" Type="http://schemas.openxmlformats.org/officeDocument/2006/relationships/image" Target="../media/image290.png"/><Relationship Id="rId50" Type="http://schemas.openxmlformats.org/officeDocument/2006/relationships/customXml" Target="../ink/ink35.xml"/><Relationship Id="rId55" Type="http://schemas.openxmlformats.org/officeDocument/2006/relationships/customXml" Target="../ink/ink39.xml"/><Relationship Id="rId76" Type="http://schemas.openxmlformats.org/officeDocument/2006/relationships/customXml" Target="../ink/ink59.xml"/><Relationship Id="rId7" Type="http://schemas.openxmlformats.org/officeDocument/2006/relationships/customXml" Target="../ink/ink3.xml"/><Relationship Id="rId71" Type="http://schemas.openxmlformats.org/officeDocument/2006/relationships/customXml" Target="../ink/ink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3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10:</a:t>
            </a:r>
            <a:br>
              <a:rPr lang="en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sz="7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/>
      <p:bldP spid="11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" name="Google Shape;1563;p77"/>
          <p:cNvPicPr preferRelativeResize="0"/>
          <p:nvPr/>
        </p:nvPicPr>
        <p:blipFill>
          <a:blip r:embed="rId3"/>
          <a:srcRect l="7887" r="7887"/>
          <a:stretch/>
        </p:blipFill>
        <p:spPr>
          <a:xfrm>
            <a:off x="1202225" y="1619750"/>
            <a:ext cx="2715900" cy="268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4" name="Google Shape;1564;p77"/>
          <p:cNvSpPr/>
          <p:nvPr/>
        </p:nvSpPr>
        <p:spPr>
          <a:xfrm>
            <a:off x="5051675" y="994450"/>
            <a:ext cx="3022470" cy="1146451"/>
          </a:xfrm>
          <a:custGeom>
            <a:avLst/>
            <a:gdLst/>
            <a:ahLst/>
            <a:cxnLst/>
            <a:rect l="l" t="t" r="r" b="b"/>
            <a:pathLst>
              <a:path w="71631" h="35835" extrusionOk="0">
                <a:moveTo>
                  <a:pt x="24555" y="0"/>
                </a:moveTo>
                <a:cubicBezTo>
                  <a:pt x="21999" y="0"/>
                  <a:pt x="19439" y="186"/>
                  <a:pt x="16943" y="753"/>
                </a:cubicBezTo>
                <a:cubicBezTo>
                  <a:pt x="13780" y="1451"/>
                  <a:pt x="10618" y="2991"/>
                  <a:pt x="8379" y="5373"/>
                </a:cubicBezTo>
                <a:cubicBezTo>
                  <a:pt x="8051" y="5476"/>
                  <a:pt x="7784" y="5558"/>
                  <a:pt x="7537" y="5722"/>
                </a:cubicBezTo>
                <a:cubicBezTo>
                  <a:pt x="1" y="10507"/>
                  <a:pt x="432" y="20611"/>
                  <a:pt x="5812" y="26772"/>
                </a:cubicBezTo>
                <a:cubicBezTo>
                  <a:pt x="11973" y="33877"/>
                  <a:pt x="21995" y="34986"/>
                  <a:pt x="30723" y="35582"/>
                </a:cubicBezTo>
                <a:cubicBezTo>
                  <a:pt x="32901" y="35743"/>
                  <a:pt x="35099" y="35835"/>
                  <a:pt x="37299" y="35835"/>
                </a:cubicBezTo>
                <a:cubicBezTo>
                  <a:pt x="44597" y="35835"/>
                  <a:pt x="51924" y="34831"/>
                  <a:pt x="58693" y="32070"/>
                </a:cubicBezTo>
                <a:cubicBezTo>
                  <a:pt x="62800" y="30448"/>
                  <a:pt x="66825" y="28066"/>
                  <a:pt x="69145" y="24205"/>
                </a:cubicBezTo>
                <a:cubicBezTo>
                  <a:pt x="71281" y="20529"/>
                  <a:pt x="71630" y="15826"/>
                  <a:pt x="69228" y="12150"/>
                </a:cubicBezTo>
                <a:cubicBezTo>
                  <a:pt x="67174" y="8885"/>
                  <a:pt x="63662" y="7098"/>
                  <a:pt x="60151" y="5722"/>
                </a:cubicBezTo>
                <a:cubicBezTo>
                  <a:pt x="55879" y="4264"/>
                  <a:pt x="51341" y="3320"/>
                  <a:pt x="46987" y="2478"/>
                </a:cubicBezTo>
                <a:cubicBezTo>
                  <a:pt x="41935" y="1533"/>
                  <a:pt x="36883" y="753"/>
                  <a:pt x="31831" y="342"/>
                </a:cubicBezTo>
                <a:cubicBezTo>
                  <a:pt x="29450" y="171"/>
                  <a:pt x="27004" y="0"/>
                  <a:pt x="24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77"/>
          <p:cNvSpPr/>
          <p:nvPr/>
        </p:nvSpPr>
        <p:spPr>
          <a:xfrm>
            <a:off x="5138344" y="1007044"/>
            <a:ext cx="2909809" cy="1146421"/>
          </a:xfrm>
          <a:custGeom>
            <a:avLst/>
            <a:gdLst/>
            <a:ahLst/>
            <a:cxnLst/>
            <a:rect l="l" t="t" r="r" b="b"/>
            <a:pathLst>
              <a:path w="68961" h="34360" extrusionOk="0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77"/>
          <p:cNvSpPr txBox="1">
            <a:spLocks noGrp="1"/>
          </p:cNvSpPr>
          <p:nvPr>
            <p:ph type="title"/>
          </p:nvPr>
        </p:nvSpPr>
        <p:spPr>
          <a:xfrm>
            <a:off x="5051675" y="1202404"/>
            <a:ext cx="2853925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Oxide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loại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567" name="Google Shape;1567;p77"/>
          <p:cNvSpPr txBox="1">
            <a:spLocks noGrp="1"/>
          </p:cNvSpPr>
          <p:nvPr>
            <p:ph type="subTitle" idx="1"/>
          </p:nvPr>
        </p:nvSpPr>
        <p:spPr>
          <a:xfrm>
            <a:off x="4307248" y="2290835"/>
            <a:ext cx="45720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ó thể được tạo thành 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phản ứng của 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kim loại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 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oxygen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552;p75">
            <a:extLst>
              <a:ext uri="{FF2B5EF4-FFF2-40B4-BE49-F238E27FC236}">
                <a16:creationId xmlns:a16="http://schemas.microsoft.com/office/drawing/2014/main" id="{D01B4F1C-34BF-4503-B576-26650A7FD4C0}"/>
              </a:ext>
            </a:extLst>
          </p:cNvPr>
          <p:cNvSpPr/>
          <p:nvPr/>
        </p:nvSpPr>
        <p:spPr>
          <a:xfrm rot="-5776260" flipH="1">
            <a:off x="3674580" y="526434"/>
            <a:ext cx="546663" cy="1689116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4E463-BE14-56DB-902C-DCE0872D165B}"/>
              </a:ext>
            </a:extLst>
          </p:cNvPr>
          <p:cNvSpPr txBox="1"/>
          <p:nvPr/>
        </p:nvSpPr>
        <p:spPr>
          <a:xfrm>
            <a:off x="4192637" y="3363337"/>
            <a:ext cx="4572000" cy="54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540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1058545" algn="l"/>
              </a:tabLst>
            </a:pP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2Ba + O</a:t>
            </a:r>
            <a:r>
              <a:rPr lang="en-US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2BaO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" grpId="0" animBg="1"/>
      <p:bldP spid="1565" grpId="0" animBg="1"/>
      <p:bldP spid="1566" grpId="0"/>
      <p:bldP spid="1567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75"/>
          <p:cNvSpPr/>
          <p:nvPr/>
        </p:nvSpPr>
        <p:spPr>
          <a:xfrm>
            <a:off x="713225" y="1223050"/>
            <a:ext cx="3022470" cy="1146451"/>
          </a:xfrm>
          <a:custGeom>
            <a:avLst/>
            <a:gdLst/>
            <a:ahLst/>
            <a:cxnLst/>
            <a:rect l="l" t="t" r="r" b="b"/>
            <a:pathLst>
              <a:path w="71631" h="35835" extrusionOk="0">
                <a:moveTo>
                  <a:pt x="24555" y="0"/>
                </a:moveTo>
                <a:cubicBezTo>
                  <a:pt x="21999" y="0"/>
                  <a:pt x="19439" y="186"/>
                  <a:pt x="16943" y="753"/>
                </a:cubicBezTo>
                <a:cubicBezTo>
                  <a:pt x="13780" y="1451"/>
                  <a:pt x="10618" y="2991"/>
                  <a:pt x="8379" y="5373"/>
                </a:cubicBezTo>
                <a:cubicBezTo>
                  <a:pt x="8051" y="5476"/>
                  <a:pt x="7784" y="5558"/>
                  <a:pt x="7537" y="5722"/>
                </a:cubicBezTo>
                <a:cubicBezTo>
                  <a:pt x="1" y="10507"/>
                  <a:pt x="432" y="20611"/>
                  <a:pt x="5812" y="26772"/>
                </a:cubicBezTo>
                <a:cubicBezTo>
                  <a:pt x="11973" y="33877"/>
                  <a:pt x="21995" y="34986"/>
                  <a:pt x="30723" y="35582"/>
                </a:cubicBezTo>
                <a:cubicBezTo>
                  <a:pt x="32901" y="35743"/>
                  <a:pt x="35099" y="35835"/>
                  <a:pt x="37299" y="35835"/>
                </a:cubicBezTo>
                <a:cubicBezTo>
                  <a:pt x="44597" y="35835"/>
                  <a:pt x="51924" y="34831"/>
                  <a:pt x="58693" y="32070"/>
                </a:cubicBezTo>
                <a:cubicBezTo>
                  <a:pt x="62800" y="30448"/>
                  <a:pt x="66825" y="28066"/>
                  <a:pt x="69145" y="24205"/>
                </a:cubicBezTo>
                <a:cubicBezTo>
                  <a:pt x="71281" y="20529"/>
                  <a:pt x="71630" y="15826"/>
                  <a:pt x="69228" y="12150"/>
                </a:cubicBezTo>
                <a:cubicBezTo>
                  <a:pt x="67174" y="8885"/>
                  <a:pt x="63662" y="7098"/>
                  <a:pt x="60151" y="5722"/>
                </a:cubicBezTo>
                <a:cubicBezTo>
                  <a:pt x="55879" y="4264"/>
                  <a:pt x="51341" y="3320"/>
                  <a:pt x="46987" y="2478"/>
                </a:cubicBezTo>
                <a:cubicBezTo>
                  <a:pt x="41935" y="1533"/>
                  <a:pt x="36883" y="753"/>
                  <a:pt x="31831" y="342"/>
                </a:cubicBezTo>
                <a:cubicBezTo>
                  <a:pt x="29450" y="171"/>
                  <a:pt x="27004" y="0"/>
                  <a:pt x="245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75"/>
          <p:cNvSpPr/>
          <p:nvPr/>
        </p:nvSpPr>
        <p:spPr>
          <a:xfrm>
            <a:off x="799894" y="1235644"/>
            <a:ext cx="2909809" cy="1146421"/>
          </a:xfrm>
          <a:custGeom>
            <a:avLst/>
            <a:gdLst/>
            <a:ahLst/>
            <a:cxnLst/>
            <a:rect l="l" t="t" r="r" b="b"/>
            <a:pathLst>
              <a:path w="68961" h="34360" extrusionOk="0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75"/>
          <p:cNvSpPr txBox="1">
            <a:spLocks noGrp="1"/>
          </p:cNvSpPr>
          <p:nvPr>
            <p:ph type="title"/>
          </p:nvPr>
        </p:nvSpPr>
        <p:spPr>
          <a:xfrm>
            <a:off x="754843" y="1431004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Oxide phi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kim</a:t>
            </a:r>
            <a:endParaRPr sz="3600" dirty="0"/>
          </a:p>
        </p:txBody>
      </p:sp>
      <p:pic>
        <p:nvPicPr>
          <p:cNvPr id="1551" name="Google Shape;1551;p75"/>
          <p:cNvPicPr preferRelativeResize="0"/>
          <p:nvPr/>
        </p:nvPicPr>
        <p:blipFill>
          <a:blip r:embed="rId3"/>
          <a:srcRect t="1389" b="1389"/>
          <a:stretch/>
        </p:blipFill>
        <p:spPr>
          <a:xfrm>
            <a:off x="5022574" y="1280950"/>
            <a:ext cx="3096300" cy="302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1568;p77">
            <a:extLst>
              <a:ext uri="{FF2B5EF4-FFF2-40B4-BE49-F238E27FC236}">
                <a16:creationId xmlns:a16="http://schemas.microsoft.com/office/drawing/2014/main" id="{64AAC008-168D-9651-7144-D26A38342700}"/>
              </a:ext>
            </a:extLst>
          </p:cNvPr>
          <p:cNvSpPr/>
          <p:nvPr/>
        </p:nvSpPr>
        <p:spPr>
          <a:xfrm rot="5776260">
            <a:off x="4163527" y="548902"/>
            <a:ext cx="546663" cy="1689116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567;p77">
            <a:extLst>
              <a:ext uri="{FF2B5EF4-FFF2-40B4-BE49-F238E27FC236}">
                <a16:creationId xmlns:a16="http://schemas.microsoft.com/office/drawing/2014/main" id="{CCF92CEF-1F68-5541-C028-B1BB214947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9372" y="2563040"/>
            <a:ext cx="45720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ó thể được tạo thành 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phản ứng của 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phi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kim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 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oxygen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806C7-F93A-FA74-5417-2AA2B4670420}"/>
              </a:ext>
            </a:extLst>
          </p:cNvPr>
          <p:cNvSpPr txBox="1"/>
          <p:nvPr/>
        </p:nvSpPr>
        <p:spPr>
          <a:xfrm>
            <a:off x="584761" y="3635542"/>
            <a:ext cx="4572000" cy="54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540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1058545" algn="l"/>
              </a:tabLst>
            </a:pP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O</a:t>
            </a:r>
            <a:r>
              <a:rPr lang="en-US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 animBg="1"/>
      <p:bldP spid="1548" grpId="0" animBg="1"/>
      <p:bldP spid="1549" grpId="0"/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0" name="Google Shape;1700;p87"/>
          <p:cNvGrpSpPr/>
          <p:nvPr/>
        </p:nvGrpSpPr>
        <p:grpSpPr>
          <a:xfrm>
            <a:off x="853594" y="1384016"/>
            <a:ext cx="7436761" cy="3516109"/>
            <a:chOff x="853594" y="1384016"/>
            <a:chExt cx="7436761" cy="3516109"/>
          </a:xfrm>
        </p:grpSpPr>
        <p:sp>
          <p:nvSpPr>
            <p:cNvPr id="1701" name="Google Shape;1701;p87"/>
            <p:cNvSpPr/>
            <p:nvPr/>
          </p:nvSpPr>
          <p:spPr>
            <a:xfrm rot="-899965">
              <a:off x="3320431" y="2747336"/>
              <a:ext cx="762387" cy="740729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1" y="0"/>
                  </a:moveTo>
                  <a:cubicBezTo>
                    <a:pt x="3246" y="0"/>
                    <a:pt x="0" y="2876"/>
                    <a:pt x="0" y="6031"/>
                  </a:cubicBezTo>
                  <a:cubicBezTo>
                    <a:pt x="0" y="9187"/>
                    <a:pt x="3114" y="11775"/>
                    <a:pt x="6270" y="11775"/>
                  </a:cubicBezTo>
                  <a:cubicBezTo>
                    <a:pt x="9425" y="11775"/>
                    <a:pt x="12626" y="9029"/>
                    <a:pt x="12626" y="5874"/>
                  </a:cubicBezTo>
                  <a:cubicBezTo>
                    <a:pt x="12626" y="2718"/>
                    <a:pt x="9557" y="0"/>
                    <a:pt x="6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87"/>
            <p:cNvSpPr/>
            <p:nvPr/>
          </p:nvSpPr>
          <p:spPr>
            <a:xfrm rot="-899965">
              <a:off x="5091944" y="2747336"/>
              <a:ext cx="762387" cy="740729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1" y="0"/>
                  </a:moveTo>
                  <a:cubicBezTo>
                    <a:pt x="3246" y="0"/>
                    <a:pt x="0" y="2876"/>
                    <a:pt x="0" y="6031"/>
                  </a:cubicBezTo>
                  <a:cubicBezTo>
                    <a:pt x="0" y="9187"/>
                    <a:pt x="3114" y="11775"/>
                    <a:pt x="6270" y="11775"/>
                  </a:cubicBezTo>
                  <a:cubicBezTo>
                    <a:pt x="9425" y="11775"/>
                    <a:pt x="12626" y="9029"/>
                    <a:pt x="12626" y="5874"/>
                  </a:cubicBezTo>
                  <a:cubicBezTo>
                    <a:pt x="12626" y="2718"/>
                    <a:pt x="9557" y="0"/>
                    <a:pt x="6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87"/>
            <p:cNvSpPr/>
            <p:nvPr/>
          </p:nvSpPr>
          <p:spPr>
            <a:xfrm rot="-899965">
              <a:off x="6863456" y="2747336"/>
              <a:ext cx="762387" cy="740729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1" y="0"/>
                  </a:moveTo>
                  <a:cubicBezTo>
                    <a:pt x="3246" y="0"/>
                    <a:pt x="0" y="2876"/>
                    <a:pt x="0" y="6031"/>
                  </a:cubicBezTo>
                  <a:cubicBezTo>
                    <a:pt x="0" y="9187"/>
                    <a:pt x="3114" y="11775"/>
                    <a:pt x="6270" y="11775"/>
                  </a:cubicBezTo>
                  <a:cubicBezTo>
                    <a:pt x="9425" y="11775"/>
                    <a:pt x="12626" y="9029"/>
                    <a:pt x="12626" y="5874"/>
                  </a:cubicBezTo>
                  <a:cubicBezTo>
                    <a:pt x="12626" y="2718"/>
                    <a:pt x="9557" y="0"/>
                    <a:pt x="6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87"/>
            <p:cNvSpPr/>
            <p:nvPr/>
          </p:nvSpPr>
          <p:spPr>
            <a:xfrm rot="-899965">
              <a:off x="1580567" y="2747336"/>
              <a:ext cx="762387" cy="740729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1" y="0"/>
                  </a:moveTo>
                  <a:cubicBezTo>
                    <a:pt x="3246" y="0"/>
                    <a:pt x="0" y="2876"/>
                    <a:pt x="0" y="6031"/>
                  </a:cubicBezTo>
                  <a:cubicBezTo>
                    <a:pt x="0" y="9187"/>
                    <a:pt x="3114" y="11775"/>
                    <a:pt x="6270" y="11775"/>
                  </a:cubicBezTo>
                  <a:cubicBezTo>
                    <a:pt x="9425" y="11775"/>
                    <a:pt x="12626" y="9029"/>
                    <a:pt x="12626" y="5874"/>
                  </a:cubicBezTo>
                  <a:cubicBezTo>
                    <a:pt x="12626" y="2718"/>
                    <a:pt x="9557" y="0"/>
                    <a:pt x="6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87"/>
            <p:cNvSpPr/>
            <p:nvPr/>
          </p:nvSpPr>
          <p:spPr>
            <a:xfrm>
              <a:off x="853594" y="1384016"/>
              <a:ext cx="2117102" cy="1390080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87"/>
            <p:cNvSpPr/>
            <p:nvPr/>
          </p:nvSpPr>
          <p:spPr>
            <a:xfrm>
              <a:off x="4495853" y="1384016"/>
              <a:ext cx="2117102" cy="1390080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87"/>
            <p:cNvSpPr/>
            <p:nvPr/>
          </p:nvSpPr>
          <p:spPr>
            <a:xfrm rot="10800000">
              <a:off x="6155961" y="3510044"/>
              <a:ext cx="2117102" cy="1390080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87"/>
            <p:cNvSpPr/>
            <p:nvPr/>
          </p:nvSpPr>
          <p:spPr>
            <a:xfrm rot="10800000">
              <a:off x="2735189" y="3510044"/>
              <a:ext cx="2117102" cy="1390080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09" name="Google Shape;1709;p87"/>
            <p:cNvGrpSpPr/>
            <p:nvPr/>
          </p:nvGrpSpPr>
          <p:grpSpPr>
            <a:xfrm>
              <a:off x="912830" y="3051343"/>
              <a:ext cx="7377526" cy="175170"/>
              <a:chOff x="912830" y="3051343"/>
              <a:chExt cx="7377526" cy="175170"/>
            </a:xfrm>
          </p:grpSpPr>
          <p:sp>
            <p:nvSpPr>
              <p:cNvPr id="1710" name="Google Shape;1710;p87"/>
              <p:cNvSpPr/>
              <p:nvPr/>
            </p:nvSpPr>
            <p:spPr>
              <a:xfrm>
                <a:off x="912830" y="3110375"/>
                <a:ext cx="642745" cy="36174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1" name="Google Shape;1711;p87"/>
              <p:cNvSpPr/>
              <p:nvPr/>
            </p:nvSpPr>
            <p:spPr>
              <a:xfrm>
                <a:off x="2367923" y="3110381"/>
                <a:ext cx="932838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2" name="Google Shape;1712;p87"/>
              <p:cNvSpPr/>
              <p:nvPr/>
            </p:nvSpPr>
            <p:spPr>
              <a:xfrm>
                <a:off x="4113199" y="3099645"/>
                <a:ext cx="955393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3" name="Google Shape;1713;p87"/>
              <p:cNvSpPr/>
              <p:nvPr/>
            </p:nvSpPr>
            <p:spPr>
              <a:xfrm>
                <a:off x="5881049" y="3094270"/>
                <a:ext cx="955393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14" name="Google Shape;1714;p87"/>
              <p:cNvGrpSpPr/>
              <p:nvPr/>
            </p:nvGrpSpPr>
            <p:grpSpPr>
              <a:xfrm>
                <a:off x="7636005" y="3051343"/>
                <a:ext cx="654351" cy="175170"/>
                <a:chOff x="7612217" y="3051343"/>
                <a:chExt cx="654351" cy="175170"/>
              </a:xfrm>
            </p:grpSpPr>
            <p:sp>
              <p:nvSpPr>
                <p:cNvPr id="1715" name="Google Shape;1715;p87"/>
                <p:cNvSpPr/>
                <p:nvPr/>
              </p:nvSpPr>
              <p:spPr>
                <a:xfrm>
                  <a:off x="7612217" y="3110375"/>
                  <a:ext cx="642745" cy="36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2" h="944" extrusionOk="0">
                      <a:moveTo>
                        <a:pt x="21596" y="0"/>
                      </a:moveTo>
                      <a:cubicBezTo>
                        <a:pt x="14471" y="0"/>
                        <a:pt x="7353" y="49"/>
                        <a:pt x="272" y="147"/>
                      </a:cubicBezTo>
                      <a:cubicBezTo>
                        <a:pt x="122" y="151"/>
                        <a:pt x="0" y="273"/>
                        <a:pt x="0" y="429"/>
                      </a:cubicBezTo>
                      <a:cubicBezTo>
                        <a:pt x="0" y="576"/>
                        <a:pt x="123" y="702"/>
                        <a:pt x="260" y="702"/>
                      </a:cubicBezTo>
                      <a:cubicBezTo>
                        <a:pt x="267" y="702"/>
                        <a:pt x="274" y="701"/>
                        <a:pt x="281" y="701"/>
                      </a:cubicBezTo>
                      <a:cubicBezTo>
                        <a:pt x="7359" y="603"/>
                        <a:pt x="14474" y="554"/>
                        <a:pt x="21597" y="554"/>
                      </a:cubicBezTo>
                      <a:cubicBezTo>
                        <a:pt x="33235" y="554"/>
                        <a:pt x="44896" y="684"/>
                        <a:pt x="56454" y="943"/>
                      </a:cubicBezTo>
                      <a:lnTo>
                        <a:pt x="56460" y="943"/>
                      </a:lnTo>
                      <a:cubicBezTo>
                        <a:pt x="56610" y="943"/>
                        <a:pt x="56732" y="827"/>
                        <a:pt x="56736" y="676"/>
                      </a:cubicBezTo>
                      <a:cubicBezTo>
                        <a:pt x="56741" y="521"/>
                        <a:pt x="56620" y="394"/>
                        <a:pt x="56465" y="389"/>
                      </a:cubicBezTo>
                      <a:cubicBezTo>
                        <a:pt x="44903" y="130"/>
                        <a:pt x="33239" y="0"/>
                        <a:pt x="215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716" name="Google Shape;1716;p87"/>
                <p:cNvGrpSpPr/>
                <p:nvPr/>
              </p:nvGrpSpPr>
              <p:grpSpPr>
                <a:xfrm>
                  <a:off x="8092146" y="3051343"/>
                  <a:ext cx="174422" cy="175170"/>
                  <a:chOff x="8092146" y="3051343"/>
                  <a:chExt cx="174422" cy="175170"/>
                </a:xfrm>
              </p:grpSpPr>
              <p:sp>
                <p:nvSpPr>
                  <p:cNvPr id="1717" name="Google Shape;1717;p87"/>
                  <p:cNvSpPr/>
                  <p:nvPr/>
                </p:nvSpPr>
                <p:spPr>
                  <a:xfrm rot="1391143">
                    <a:off x="8100399" y="3082508"/>
                    <a:ext cx="165738" cy="36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42" h="944" extrusionOk="0">
                        <a:moveTo>
                          <a:pt x="21596" y="0"/>
                        </a:moveTo>
                        <a:cubicBezTo>
                          <a:pt x="14471" y="0"/>
                          <a:pt x="7353" y="49"/>
                          <a:pt x="272" y="147"/>
                        </a:cubicBezTo>
                        <a:cubicBezTo>
                          <a:pt x="122" y="151"/>
                          <a:pt x="0" y="273"/>
                          <a:pt x="0" y="429"/>
                        </a:cubicBezTo>
                        <a:cubicBezTo>
                          <a:pt x="0" y="576"/>
                          <a:pt x="123" y="702"/>
                          <a:pt x="260" y="702"/>
                        </a:cubicBezTo>
                        <a:cubicBezTo>
                          <a:pt x="267" y="702"/>
                          <a:pt x="274" y="701"/>
                          <a:pt x="281" y="701"/>
                        </a:cubicBezTo>
                        <a:cubicBezTo>
                          <a:pt x="7359" y="603"/>
                          <a:pt x="14474" y="554"/>
                          <a:pt x="21597" y="554"/>
                        </a:cubicBezTo>
                        <a:cubicBezTo>
                          <a:pt x="33235" y="554"/>
                          <a:pt x="44896" y="684"/>
                          <a:pt x="56454" y="943"/>
                        </a:cubicBezTo>
                        <a:lnTo>
                          <a:pt x="56460" y="943"/>
                        </a:lnTo>
                        <a:cubicBezTo>
                          <a:pt x="56610" y="943"/>
                          <a:pt x="56732" y="827"/>
                          <a:pt x="56736" y="676"/>
                        </a:cubicBezTo>
                        <a:cubicBezTo>
                          <a:pt x="56741" y="521"/>
                          <a:pt x="56620" y="394"/>
                          <a:pt x="56465" y="389"/>
                        </a:cubicBezTo>
                        <a:cubicBezTo>
                          <a:pt x="44903" y="130"/>
                          <a:pt x="33239" y="0"/>
                          <a:pt x="2159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18" name="Google Shape;1718;p87"/>
                  <p:cNvSpPr/>
                  <p:nvPr/>
                </p:nvSpPr>
                <p:spPr>
                  <a:xfrm rot="9408857" flipH="1">
                    <a:off x="8092576" y="3159175"/>
                    <a:ext cx="165738" cy="36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42" h="944" extrusionOk="0">
                        <a:moveTo>
                          <a:pt x="21596" y="0"/>
                        </a:moveTo>
                        <a:cubicBezTo>
                          <a:pt x="14471" y="0"/>
                          <a:pt x="7353" y="49"/>
                          <a:pt x="272" y="147"/>
                        </a:cubicBezTo>
                        <a:cubicBezTo>
                          <a:pt x="122" y="151"/>
                          <a:pt x="0" y="273"/>
                          <a:pt x="0" y="429"/>
                        </a:cubicBezTo>
                        <a:cubicBezTo>
                          <a:pt x="0" y="576"/>
                          <a:pt x="123" y="702"/>
                          <a:pt x="260" y="702"/>
                        </a:cubicBezTo>
                        <a:cubicBezTo>
                          <a:pt x="267" y="702"/>
                          <a:pt x="274" y="701"/>
                          <a:pt x="281" y="701"/>
                        </a:cubicBezTo>
                        <a:cubicBezTo>
                          <a:pt x="7359" y="603"/>
                          <a:pt x="14474" y="554"/>
                          <a:pt x="21597" y="554"/>
                        </a:cubicBezTo>
                        <a:cubicBezTo>
                          <a:pt x="33235" y="554"/>
                          <a:pt x="44896" y="684"/>
                          <a:pt x="56454" y="943"/>
                        </a:cubicBezTo>
                        <a:lnTo>
                          <a:pt x="56460" y="943"/>
                        </a:lnTo>
                        <a:cubicBezTo>
                          <a:pt x="56610" y="943"/>
                          <a:pt x="56732" y="827"/>
                          <a:pt x="56736" y="676"/>
                        </a:cubicBezTo>
                        <a:cubicBezTo>
                          <a:pt x="56741" y="521"/>
                          <a:pt x="56620" y="394"/>
                          <a:pt x="56465" y="389"/>
                        </a:cubicBezTo>
                        <a:cubicBezTo>
                          <a:pt x="44903" y="130"/>
                          <a:pt x="33239" y="0"/>
                          <a:pt x="2159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719" name="Google Shape;1719;p87"/>
          <p:cNvSpPr txBox="1">
            <a:spLocks noGrp="1"/>
          </p:cNvSpPr>
          <p:nvPr>
            <p:ph type="title"/>
          </p:nvPr>
        </p:nvSpPr>
        <p:spPr>
          <a:xfrm>
            <a:off x="939813" y="353149"/>
            <a:ext cx="72301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Dựa vào tính 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chất hoá học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oxide có thể phân thành 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bốn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loại: </a:t>
            </a:r>
            <a:endParaRPr sz="5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0" name="Google Shape;1720;p87"/>
          <p:cNvSpPr txBox="1"/>
          <p:nvPr/>
        </p:nvSpPr>
        <p:spPr>
          <a:xfrm>
            <a:off x="958751" y="1678493"/>
            <a:ext cx="1906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xide acid</a:t>
            </a:r>
            <a:endParaRPr sz="2000" i="1" dirty="0">
              <a:solidFill>
                <a:schemeClr val="dk1"/>
              </a:solidFill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sp>
        <p:nvSpPr>
          <p:cNvPr id="1721" name="Google Shape;1721;p87"/>
          <p:cNvSpPr txBox="1"/>
          <p:nvPr/>
        </p:nvSpPr>
        <p:spPr>
          <a:xfrm>
            <a:off x="4598904" y="1618141"/>
            <a:ext cx="1911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vi-VN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xide</a:t>
            </a:r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lưỡng</a:t>
            </a:r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sp>
        <p:nvSpPr>
          <p:cNvPr id="1722" name="Google Shape;1722;p87"/>
          <p:cNvSpPr txBox="1"/>
          <p:nvPr/>
        </p:nvSpPr>
        <p:spPr>
          <a:xfrm>
            <a:off x="2865551" y="4172264"/>
            <a:ext cx="1911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xide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base</a:t>
            </a:r>
            <a:endParaRPr sz="2000" i="1" dirty="0">
              <a:solidFill>
                <a:schemeClr val="dk1"/>
              </a:solidFill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sp>
        <p:nvSpPr>
          <p:cNvPr id="1723" name="Google Shape;1723;p87"/>
          <p:cNvSpPr txBox="1"/>
          <p:nvPr/>
        </p:nvSpPr>
        <p:spPr>
          <a:xfrm>
            <a:off x="6296056" y="4106794"/>
            <a:ext cx="1911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vi-VN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xide</a:t>
            </a:r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800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sp>
        <p:nvSpPr>
          <p:cNvPr id="1724" name="Google Shape;1724;p87"/>
          <p:cNvSpPr/>
          <p:nvPr/>
        </p:nvSpPr>
        <p:spPr>
          <a:xfrm>
            <a:off x="1662201" y="2987650"/>
            <a:ext cx="5991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01</a:t>
            </a:r>
            <a:endParaRPr sz="3000" b="1"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725" name="Google Shape;1725;p87"/>
          <p:cNvSpPr/>
          <p:nvPr/>
        </p:nvSpPr>
        <p:spPr>
          <a:xfrm>
            <a:off x="3394103" y="2987650"/>
            <a:ext cx="5991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02</a:t>
            </a:r>
            <a:endParaRPr sz="3000" b="1"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726" name="Google Shape;1726;p87"/>
          <p:cNvSpPr/>
          <p:nvPr/>
        </p:nvSpPr>
        <p:spPr>
          <a:xfrm>
            <a:off x="5172356" y="2987650"/>
            <a:ext cx="5991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03</a:t>
            </a:r>
            <a:endParaRPr sz="3000" b="1"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727" name="Google Shape;1727;p87"/>
          <p:cNvSpPr/>
          <p:nvPr/>
        </p:nvSpPr>
        <p:spPr>
          <a:xfrm>
            <a:off x="6798987" y="2987650"/>
            <a:ext cx="8430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04</a:t>
            </a:r>
            <a:endParaRPr sz="3000" b="1"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" grpId="0"/>
      <p:bldP spid="1721" grpId="0"/>
      <p:bldP spid="1722" grpId="0"/>
      <p:bldP spid="1723" grpId="0"/>
      <p:bldP spid="1724" grpId="0"/>
      <p:bldP spid="1725" grpId="0"/>
      <p:bldP spid="1726" grpId="0"/>
      <p:bldP spid="17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5"/>
          <p:cNvSpPr/>
          <p:nvPr/>
        </p:nvSpPr>
        <p:spPr>
          <a:xfrm>
            <a:off x="3445397" y="420000"/>
            <a:ext cx="2597547" cy="66269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5"/>
          <p:cNvSpPr txBox="1">
            <a:spLocks noGrp="1"/>
          </p:cNvSpPr>
          <p:nvPr>
            <p:ph type="title"/>
          </p:nvPr>
        </p:nvSpPr>
        <p:spPr>
          <a:xfrm>
            <a:off x="884122" y="30569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tắc gọi tên oxide</a:t>
            </a:r>
            <a:endParaRPr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4F707-925C-DAFC-7419-D33716355FA3}"/>
              </a:ext>
            </a:extLst>
          </p:cNvPr>
          <p:cNvSpPr txBox="1"/>
          <p:nvPr/>
        </p:nvSpPr>
        <p:spPr>
          <a:xfrm>
            <a:off x="2567027" y="2031355"/>
            <a:ext cx="4203499" cy="584775"/>
          </a:xfrm>
          <a:prstGeom prst="rect">
            <a:avLst/>
          </a:prstGeom>
          <a:solidFill>
            <a:srgbClr val="F32F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oxide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8918C-435B-E859-BD0D-4B8616B69000}"/>
              </a:ext>
            </a:extLst>
          </p:cNvPr>
          <p:cNvSpPr txBox="1"/>
          <p:nvPr/>
        </p:nvSpPr>
        <p:spPr>
          <a:xfrm>
            <a:off x="2567027" y="288282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Ví dụ: zinc oxide, ZnO.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5E4F77-9214-21A5-621B-72B19A2B4B94}"/>
              </a:ext>
            </a:extLst>
          </p:cNvPr>
          <p:cNvSpPr txBox="1"/>
          <p:nvPr/>
        </p:nvSpPr>
        <p:spPr>
          <a:xfrm>
            <a:off x="1254224" y="1279242"/>
            <a:ext cx="64606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 nguyên tố chỉ có một hoá trị: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A6072F-D042-B760-8C48-D83E2AD7514D}"/>
              </a:ext>
            </a:extLst>
          </p:cNvPr>
          <p:cNvSpPr txBox="1"/>
          <p:nvPr/>
        </p:nvSpPr>
        <p:spPr>
          <a:xfrm>
            <a:off x="2258837" y="1260073"/>
            <a:ext cx="4277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823985BF-038C-0B43-F255-DFA5C903D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7834"/>
              </p:ext>
            </p:extLst>
          </p:nvPr>
        </p:nvGraphicFramePr>
        <p:xfrm>
          <a:off x="690142" y="565964"/>
          <a:ext cx="779176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814">
                  <a:extLst>
                    <a:ext uri="{9D8B030D-6E8A-4147-A177-3AD203B41FA5}">
                      <a16:colId xmlns:a16="http://schemas.microsoft.com/office/drawing/2014/main" val="1500114389"/>
                    </a:ext>
                  </a:extLst>
                </a:gridCol>
                <a:gridCol w="4067950">
                  <a:extLst>
                    <a:ext uri="{9D8B030D-6E8A-4147-A177-3AD203B41FA5}">
                      <a16:colId xmlns:a16="http://schemas.microsoft.com/office/drawing/2014/main" val="31885278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 KIM LOẠI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 PHI KIM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52574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+ oxide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phi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(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oxide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778663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 mono </a:t>
                      </a:r>
                      <a:r>
                        <a:rPr lang="en-US" sz="16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16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lang="en-US" sz="16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16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ược</a:t>
                      </a:r>
                      <a:r>
                        <a:rPr lang="en-US" sz="16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16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 di, 3: tri, 4: tetra, 5: </a:t>
                      </a:r>
                      <a:r>
                        <a:rPr lang="en-US" sz="2000" b="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penta</a:t>
                      </a:r>
                      <a:r>
                        <a:rPr lang="en-US" sz="20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 mono </a:t>
                      </a:r>
                      <a:r>
                        <a:rPr lang="en-US" sz="1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1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lang="en-US" sz="1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1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ược</a:t>
                      </a:r>
                      <a:r>
                        <a:rPr lang="en-US" sz="1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1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8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n-US" sz="1800" b="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3: tri, 4: tetra, 5: </a:t>
                      </a:r>
                      <a:r>
                        <a:rPr lang="en-US" sz="1800" b="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penta</a:t>
                      </a:r>
                      <a:r>
                        <a:rPr lang="en-US" sz="18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00439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726539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1754D4E0-8BBC-12C7-A665-0374271FF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87" y="2379381"/>
            <a:ext cx="8803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58CF5E62-73B1-6FC6-18A5-63A54B7F7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06" y="3127346"/>
            <a:ext cx="8828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1F4A4-FFF7-8D60-AE2F-BE63DBC1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87" y="2774098"/>
            <a:ext cx="7848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FeO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D7D077AF-D92E-2311-B57B-832844ED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38" y="2732282"/>
            <a:ext cx="6783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695DE5-9DD8-6CA3-04AB-21A350C9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299" y="2347035"/>
            <a:ext cx="5886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DB52F7-D94D-03ED-651B-AE92629EC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299" y="3127346"/>
            <a:ext cx="6335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040AB7-1F58-F207-C6B4-9294F4520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94" y="3513617"/>
            <a:ext cx="9108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96AD670F-676C-D750-67FB-5B3DC0B4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88" y="3929013"/>
            <a:ext cx="8050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B68D65AA-F8BF-5C53-2D5B-2942E94F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459" y="3514944"/>
            <a:ext cx="8828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6719732E-0573-1F1A-A962-3CB18AC1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458" y="3899334"/>
            <a:ext cx="8828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CEA1EF-314E-3F23-F58D-A65112B42FAE}"/>
              </a:ext>
            </a:extLst>
          </p:cNvPr>
          <p:cNvSpPr txBox="1"/>
          <p:nvPr/>
        </p:nvSpPr>
        <p:spPr>
          <a:xfrm>
            <a:off x="1688806" y="2373373"/>
            <a:ext cx="201441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oxide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ECAC52-1FDC-E80B-1BDE-C1B2950B36DF}"/>
              </a:ext>
            </a:extLst>
          </p:cNvPr>
          <p:cNvSpPr txBox="1"/>
          <p:nvPr/>
        </p:nvSpPr>
        <p:spPr>
          <a:xfrm>
            <a:off x="1671458" y="3946627"/>
            <a:ext cx="252817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(II) oxide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917E3E-144D-7EA8-BF2B-56B09B37626D}"/>
              </a:ext>
            </a:extLst>
          </p:cNvPr>
          <p:cNvSpPr txBox="1"/>
          <p:nvPr/>
        </p:nvSpPr>
        <p:spPr>
          <a:xfrm>
            <a:off x="1671457" y="3171967"/>
            <a:ext cx="182974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(III) oxide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FB6C9F-6A05-D110-0461-D38B327424DB}"/>
              </a:ext>
            </a:extLst>
          </p:cNvPr>
          <p:cNvSpPr txBox="1"/>
          <p:nvPr/>
        </p:nvSpPr>
        <p:spPr>
          <a:xfrm>
            <a:off x="5196377" y="2375542"/>
            <a:ext cx="36788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1950" b="1" dirty="0" err="1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monooxide</a:t>
            </a:r>
            <a:endParaRPr lang="en-US" sz="1950" b="1" dirty="0">
              <a:solidFill>
                <a:srgbClr val="F32F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005FF-91BC-E895-5440-0DCBADD6FC83}"/>
              </a:ext>
            </a:extLst>
          </p:cNvPr>
          <p:cNvSpPr txBox="1"/>
          <p:nvPr/>
        </p:nvSpPr>
        <p:spPr>
          <a:xfrm>
            <a:off x="1731587" y="3533934"/>
            <a:ext cx="240800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 oxide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547D7F-1328-C9E8-ACF7-FDBB231943D2}"/>
              </a:ext>
            </a:extLst>
          </p:cNvPr>
          <p:cNvSpPr txBox="1"/>
          <p:nvPr/>
        </p:nvSpPr>
        <p:spPr>
          <a:xfrm>
            <a:off x="1705709" y="2780292"/>
            <a:ext cx="174399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(II) oxide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BE7618-23A6-5F23-02E6-813F0CA43F59}"/>
              </a:ext>
            </a:extLst>
          </p:cNvPr>
          <p:cNvSpPr txBox="1"/>
          <p:nvPr/>
        </p:nvSpPr>
        <p:spPr>
          <a:xfrm>
            <a:off x="5268783" y="2742705"/>
            <a:ext cx="199612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A195F7-E374-1DC0-35FF-0D6D1D2A7A3B}"/>
              </a:ext>
            </a:extLst>
          </p:cNvPr>
          <p:cNvSpPr txBox="1"/>
          <p:nvPr/>
        </p:nvSpPr>
        <p:spPr>
          <a:xfrm>
            <a:off x="5286960" y="3150429"/>
            <a:ext cx="19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 trioxide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40809-D432-30EE-A377-70ECD08AFE91}"/>
              </a:ext>
            </a:extLst>
          </p:cNvPr>
          <p:cNvSpPr txBox="1"/>
          <p:nvPr/>
        </p:nvSpPr>
        <p:spPr>
          <a:xfrm>
            <a:off x="5312682" y="3554258"/>
            <a:ext cx="293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diphosphorus</a:t>
            </a:r>
            <a:r>
              <a:rPr lang="en-US" sz="1800" b="1" dirty="0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trioxide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47F5B5-2287-8CDE-3E72-9DBF252D4714}"/>
              </a:ext>
            </a:extLst>
          </p:cNvPr>
          <p:cNvSpPr txBox="1"/>
          <p:nvPr/>
        </p:nvSpPr>
        <p:spPr>
          <a:xfrm>
            <a:off x="5342705" y="3923127"/>
            <a:ext cx="252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dinitrogen </a:t>
            </a:r>
            <a:r>
              <a:rPr lang="en-US" sz="1800" b="1" dirty="0" err="1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pentaoxide</a:t>
            </a:r>
            <a:r>
              <a:rPr lang="en-US" sz="1800" b="1" dirty="0">
                <a:solidFill>
                  <a:srgbClr val="F3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5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3"/>
          <p:cNvSpPr txBox="1">
            <a:spLocks noGrp="1"/>
          </p:cNvSpPr>
          <p:nvPr>
            <p:ph type="subTitle" idx="1"/>
          </p:nvPr>
        </p:nvSpPr>
        <p:spPr>
          <a:xfrm>
            <a:off x="819889" y="1507012"/>
            <a:ext cx="7504222" cy="21294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các sơ 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phản ứng sau: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203200" algn="l">
              <a:lnSpc>
                <a:spcPct val="115000"/>
              </a:lnSpc>
            </a:pPr>
            <a:r>
              <a:rPr lang="en-US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vi-VN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..?..+ O</a:t>
            </a:r>
            <a:r>
              <a:rPr lang="vi-VN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---&gt; </a:t>
            </a:r>
            <a:r>
              <a:rPr lang="vi-VN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vi-VN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P + ..?.. ---&gt; P</a:t>
            </a:r>
            <a:r>
              <a:rPr lang="en-US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203200" algn="l">
              <a:lnSpc>
                <a:spcPct val="115000"/>
              </a:lnSpc>
            </a:pPr>
            <a:r>
              <a:rPr lang="en-US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S + ..?.. ---&gt; SO</a:t>
            </a:r>
            <a:r>
              <a:rPr lang="en-US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(4) Mg + </a:t>
            </a:r>
            <a:r>
              <a:rPr lang="vi-VN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u="none" strike="noStrike" spc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---&gt; ..?..</a:t>
            </a:r>
          </a:p>
          <a:p>
            <a:pPr marL="0" indent="203200" algn="l">
              <a:lnSpc>
                <a:spcPct val="115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các phương trình hoá học và đọc tên các sản phẩm tạo thành.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DFE13D90-AD5E-AA9C-CE12-8C1C1E199ED3}"/>
              </a:ext>
            </a:extLst>
          </p:cNvPr>
          <p:cNvSpPr/>
          <p:nvPr/>
        </p:nvSpPr>
        <p:spPr>
          <a:xfrm>
            <a:off x="2173586" y="441039"/>
            <a:ext cx="4915836" cy="748236"/>
          </a:xfrm>
          <a:prstGeom prst="cub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9"/>
          <p:cNvSpPr/>
          <p:nvPr/>
        </p:nvSpPr>
        <p:spPr>
          <a:xfrm rot="-899977">
            <a:off x="3770788" y="1033934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9"/>
          <p:cNvSpPr txBox="1">
            <a:spLocks noGrp="1"/>
          </p:cNvSpPr>
          <p:nvPr>
            <p:ph type="title"/>
          </p:nvPr>
        </p:nvSpPr>
        <p:spPr>
          <a:xfrm>
            <a:off x="1915654" y="3113300"/>
            <a:ext cx="561403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matic SC"/>
              </a:rPr>
              <a:t>TÍNH CHẤT HÓA HỌC</a:t>
            </a:r>
            <a:endParaRPr lang="en-US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9" name="Google Shape;1189;p39"/>
          <p:cNvSpPr txBox="1">
            <a:spLocks noGrp="1"/>
          </p:cNvSpPr>
          <p:nvPr>
            <p:ph type="title" idx="2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124655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85"/>
          <p:cNvSpPr txBox="1">
            <a:spLocks noGrp="1"/>
          </p:cNvSpPr>
          <p:nvPr>
            <p:ph type="title"/>
          </p:nvPr>
        </p:nvSpPr>
        <p:spPr>
          <a:xfrm>
            <a:off x="1282950" y="1257178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01. </a:t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</a:b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63"/>
          <p:cNvSpPr/>
          <p:nvPr/>
        </p:nvSpPr>
        <p:spPr>
          <a:xfrm rot="-899977">
            <a:off x="2052348" y="932029"/>
            <a:ext cx="4850749" cy="192989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63"/>
          <p:cNvGrpSpPr/>
          <p:nvPr/>
        </p:nvGrpSpPr>
        <p:grpSpPr>
          <a:xfrm>
            <a:off x="5240608" y="674579"/>
            <a:ext cx="575099" cy="595371"/>
            <a:chOff x="5095550" y="174725"/>
            <a:chExt cx="454480" cy="426759"/>
          </a:xfrm>
        </p:grpSpPr>
        <p:sp>
          <p:nvSpPr>
            <p:cNvPr id="1441" name="Google Shape;1441;p63"/>
            <p:cNvSpPr/>
            <p:nvPr/>
          </p:nvSpPr>
          <p:spPr>
            <a:xfrm>
              <a:off x="5251036" y="174725"/>
              <a:ext cx="298994" cy="351833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3"/>
            <p:cNvSpPr/>
            <p:nvPr/>
          </p:nvSpPr>
          <p:spPr>
            <a:xfrm>
              <a:off x="5319147" y="259304"/>
              <a:ext cx="62601" cy="65023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3"/>
            <p:cNvSpPr/>
            <p:nvPr/>
          </p:nvSpPr>
          <p:spPr>
            <a:xfrm>
              <a:off x="5377310" y="432302"/>
              <a:ext cx="67892" cy="48702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3"/>
            <p:cNvSpPr/>
            <p:nvPr/>
          </p:nvSpPr>
          <p:spPr>
            <a:xfrm>
              <a:off x="5095550" y="293323"/>
              <a:ext cx="238517" cy="308161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5" name="Google Shape;1445;p63"/>
          <p:cNvSpPr txBox="1">
            <a:spLocks noGrp="1"/>
          </p:cNvSpPr>
          <p:nvPr>
            <p:ph type="subTitle" idx="1"/>
          </p:nvPr>
        </p:nvSpPr>
        <p:spPr>
          <a:xfrm>
            <a:off x="1676382" y="3357808"/>
            <a:ext cx="6000062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254000">
              <a:lnSpc>
                <a:spcPct val="112000"/>
              </a:lnSpc>
            </a:pPr>
            <a:r>
              <a:rPr lang="vi-VN" sz="36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tính chất hoá học của oxide acid</a:t>
            </a:r>
            <a:endParaRPr lang="en-US" sz="3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6" name="Google Shape;1446;p63"/>
          <p:cNvSpPr txBox="1">
            <a:spLocks noGrp="1"/>
          </p:cNvSpPr>
          <p:nvPr>
            <p:ph type="title" idx="2"/>
          </p:nvPr>
        </p:nvSpPr>
        <p:spPr>
          <a:xfrm>
            <a:off x="1979523" y="1138030"/>
            <a:ext cx="5184954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0"/>
          <p:cNvSpPr txBox="1">
            <a:spLocks noGrp="1"/>
          </p:cNvSpPr>
          <p:nvPr>
            <p:ph type="title"/>
          </p:nvPr>
        </p:nvSpPr>
        <p:spPr>
          <a:xfrm>
            <a:off x="412119" y="1840775"/>
            <a:ext cx="310210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0"/>
          <p:cNvSpPr txBox="1">
            <a:spLocks noGrp="1"/>
          </p:cNvSpPr>
          <p:nvPr>
            <p:ph type="subTitle" idx="1"/>
          </p:nvPr>
        </p:nvSpPr>
        <p:spPr>
          <a:xfrm>
            <a:off x="3514225" y="1187825"/>
            <a:ext cx="4997597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03200" marR="0" indent="12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 vôi đập nhỏ (CaCO</a:t>
            </a:r>
            <a:r>
              <a:rPr lang="vi-VN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hydrochloric acid HC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0,1 M, gi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pH; ống nghiệm (2) đựng nước vôi trong (Ca(OH)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thìa 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hoá chất, panh, ống thuỷ tinh hình chữ L, nút cao su.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37"/>
          <p:cNvGrpSpPr/>
          <p:nvPr/>
        </p:nvGrpSpPr>
        <p:grpSpPr>
          <a:xfrm>
            <a:off x="4477258" y="476075"/>
            <a:ext cx="4298585" cy="3996325"/>
            <a:chOff x="7077360" y="205316"/>
            <a:chExt cx="624386" cy="530354"/>
          </a:xfrm>
        </p:grpSpPr>
        <p:sp>
          <p:nvSpPr>
            <p:cNvPr id="1150" name="Google Shape;1150;p37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55" name="Google Shape;1155;p37"/>
          <p:cNvPicPr preferRelativeResize="0"/>
          <p:nvPr/>
        </p:nvPicPr>
        <p:blipFill>
          <a:blip r:embed="rId3"/>
          <a:srcRect l="12614" r="12614"/>
          <a:stretch/>
        </p:blipFill>
        <p:spPr>
          <a:xfrm>
            <a:off x="4641775" y="585975"/>
            <a:ext cx="3868500" cy="3834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6" name="Google Shape;1156;p37"/>
          <p:cNvGrpSpPr/>
          <p:nvPr/>
        </p:nvGrpSpPr>
        <p:grpSpPr>
          <a:xfrm>
            <a:off x="7260432" y="660075"/>
            <a:ext cx="1057733" cy="1115063"/>
            <a:chOff x="2553549" y="1320203"/>
            <a:chExt cx="470564" cy="580913"/>
          </a:xfrm>
        </p:grpSpPr>
        <p:sp>
          <p:nvSpPr>
            <p:cNvPr id="1157" name="Google Shape;1157;p37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37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9" name="Google Shape;1159;p37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60" name="Google Shape;1160;p37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61" name="Google Shape;1161;p37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62" name="Google Shape;1162;p37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37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4" name="Google Shape;1164;p37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5" name="Google Shape;1165;p37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6" name="Google Shape;1166;p37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167" name="Google Shape;1167;p37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9" name="Google Shape;1169;p37"/>
          <p:cNvGrpSpPr/>
          <p:nvPr/>
        </p:nvGrpSpPr>
        <p:grpSpPr>
          <a:xfrm>
            <a:off x="7760764" y="2856989"/>
            <a:ext cx="867156" cy="646619"/>
            <a:chOff x="6572148" y="2896932"/>
            <a:chExt cx="656539" cy="445913"/>
          </a:xfrm>
        </p:grpSpPr>
        <p:sp>
          <p:nvSpPr>
            <p:cNvPr id="1170" name="Google Shape;1170;p37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3" name="Google Shape;1173;p37"/>
          <p:cNvSpPr/>
          <p:nvPr/>
        </p:nvSpPr>
        <p:spPr>
          <a:xfrm>
            <a:off x="7656046" y="37434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7"/>
          <p:cNvSpPr/>
          <p:nvPr/>
        </p:nvSpPr>
        <p:spPr>
          <a:xfrm rot="-2119590">
            <a:off x="7647836" y="2164666"/>
            <a:ext cx="282940" cy="16407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720080" y="1469442"/>
            <a:ext cx="3486801" cy="2072400"/>
          </a:xfrm>
          <a:prstGeom prst="rect">
            <a:avLst/>
          </a:prstGeom>
          <a:ln w="38100">
            <a:solidFill>
              <a:schemeClr val="accent2"/>
            </a:solidFill>
            <a:prstDash val="dashDot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vôi sống (CaO) lại được sử dụng để khử chua đất tr</a:t>
            </a:r>
            <a:r>
              <a:rPr lang="en-US" sz="32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2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trọt?</a:t>
            </a:r>
            <a:endParaRPr sz="32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945140-EF7C-351D-BDE8-D89A36CD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86" y="3220506"/>
            <a:ext cx="2990850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A7496-2AE7-C775-3889-1793B85F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79" y="2915707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A8129D-B58C-5F45-F5B4-ACEF84865F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30"/>
          <a:stretch/>
        </p:blipFill>
        <p:spPr>
          <a:xfrm>
            <a:off x="576204" y="533362"/>
            <a:ext cx="2867916" cy="252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FE69EF-525A-B152-9642-3928E5E73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97" r="31425"/>
          <a:stretch/>
        </p:blipFill>
        <p:spPr>
          <a:xfrm>
            <a:off x="7225654" y="2287205"/>
            <a:ext cx="1168734" cy="246682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DF4DF31-4695-EE45-0AF9-22EA6E88A095}"/>
              </a:ext>
            </a:extLst>
          </p:cNvPr>
          <p:cNvGrpSpPr/>
          <p:nvPr/>
        </p:nvGrpSpPr>
        <p:grpSpPr>
          <a:xfrm>
            <a:off x="4074299" y="533361"/>
            <a:ext cx="1450340" cy="2345305"/>
            <a:chOff x="3764497" y="533361"/>
            <a:chExt cx="1450340" cy="23453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228AB8-2981-0E8C-74D5-9E2BAC867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334" r="13913" b="22291"/>
            <a:stretch/>
          </p:blipFill>
          <p:spPr>
            <a:xfrm>
              <a:off x="3764497" y="533361"/>
              <a:ext cx="1450340" cy="234530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20C71-FD4C-6E36-FB61-2BA4EAA0A09B}"/>
                </a:ext>
              </a:extLst>
            </p:cNvPr>
            <p:cNvSpPr txBox="1"/>
            <p:nvPr/>
          </p:nvSpPr>
          <p:spPr>
            <a:xfrm>
              <a:off x="4137008" y="1948686"/>
              <a:ext cx="5870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0,1M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9EABBB-1844-2B0E-26F1-36C1BCBF00B0}"/>
              </a:ext>
            </a:extLst>
          </p:cNvPr>
          <p:cNvGrpSpPr/>
          <p:nvPr/>
        </p:nvGrpSpPr>
        <p:grpSpPr>
          <a:xfrm>
            <a:off x="6472590" y="891339"/>
            <a:ext cx="458447" cy="1987327"/>
            <a:chOff x="6472590" y="891339"/>
            <a:chExt cx="458447" cy="1987327"/>
          </a:xfrm>
        </p:grpSpPr>
        <p:sp>
          <p:nvSpPr>
            <p:cNvPr id="19" name="Rectangle: Rounded Corners 3">
              <a:extLst>
                <a:ext uri="{FF2B5EF4-FFF2-40B4-BE49-F238E27FC236}">
                  <a16:creationId xmlns:a16="http://schemas.microsoft.com/office/drawing/2014/main" id="{E621D66F-21AB-04ED-35DE-CD96CA4F045D}"/>
                </a:ext>
              </a:extLst>
            </p:cNvPr>
            <p:cNvSpPr/>
            <p:nvPr/>
          </p:nvSpPr>
          <p:spPr>
            <a:xfrm rot="10800000">
              <a:off x="6472590" y="2116950"/>
              <a:ext cx="458446" cy="761715"/>
            </a:xfrm>
            <a:custGeom>
              <a:avLst/>
              <a:gdLst>
                <a:gd name="connsiteX0" fmla="*/ 0 w 647186"/>
                <a:gd name="connsiteY0" fmla="*/ 323593 h 2922513"/>
                <a:gd name="connsiteX1" fmla="*/ 323593 w 647186"/>
                <a:gd name="connsiteY1" fmla="*/ 0 h 2922513"/>
                <a:gd name="connsiteX2" fmla="*/ 323593 w 647186"/>
                <a:gd name="connsiteY2" fmla="*/ 0 h 2922513"/>
                <a:gd name="connsiteX3" fmla="*/ 647186 w 647186"/>
                <a:gd name="connsiteY3" fmla="*/ 323593 h 2922513"/>
                <a:gd name="connsiteX4" fmla="*/ 647186 w 647186"/>
                <a:gd name="connsiteY4" fmla="*/ 2598920 h 2922513"/>
                <a:gd name="connsiteX5" fmla="*/ 323593 w 647186"/>
                <a:gd name="connsiteY5" fmla="*/ 2922513 h 2922513"/>
                <a:gd name="connsiteX6" fmla="*/ 323593 w 647186"/>
                <a:gd name="connsiteY6" fmla="*/ 2922513 h 2922513"/>
                <a:gd name="connsiteX7" fmla="*/ 0 w 647186"/>
                <a:gd name="connsiteY7" fmla="*/ 2598920 h 2922513"/>
                <a:gd name="connsiteX8" fmla="*/ 0 w 647186"/>
                <a:gd name="connsiteY8" fmla="*/ 323593 h 2922513"/>
                <a:gd name="connsiteX0" fmla="*/ 323593 w 647186"/>
                <a:gd name="connsiteY0" fmla="*/ 2922513 h 3013953"/>
                <a:gd name="connsiteX1" fmla="*/ 0 w 647186"/>
                <a:gd name="connsiteY1" fmla="*/ 2598920 h 3013953"/>
                <a:gd name="connsiteX2" fmla="*/ 0 w 647186"/>
                <a:gd name="connsiteY2" fmla="*/ 323593 h 3013953"/>
                <a:gd name="connsiteX3" fmla="*/ 323593 w 647186"/>
                <a:gd name="connsiteY3" fmla="*/ 0 h 3013953"/>
                <a:gd name="connsiteX4" fmla="*/ 323593 w 647186"/>
                <a:gd name="connsiteY4" fmla="*/ 0 h 3013953"/>
                <a:gd name="connsiteX5" fmla="*/ 647186 w 647186"/>
                <a:gd name="connsiteY5" fmla="*/ 323593 h 3013953"/>
                <a:gd name="connsiteX6" fmla="*/ 647186 w 647186"/>
                <a:gd name="connsiteY6" fmla="*/ 2598920 h 3013953"/>
                <a:gd name="connsiteX7" fmla="*/ 323593 w 647186"/>
                <a:gd name="connsiteY7" fmla="*/ 2922513 h 3013953"/>
                <a:gd name="connsiteX8" fmla="*/ 415033 w 647186"/>
                <a:gd name="connsiteY8" fmla="*/ 3013953 h 301395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7" fmla="*/ 323593 w 647186"/>
                <a:gd name="connsiteY7" fmla="*/ 2922513 h 292251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0" fmla="*/ 0 w 647186"/>
                <a:gd name="connsiteY0" fmla="*/ 2598920 h 2598920"/>
                <a:gd name="connsiteX1" fmla="*/ 0 w 647186"/>
                <a:gd name="connsiteY1" fmla="*/ 323593 h 2598920"/>
                <a:gd name="connsiteX2" fmla="*/ 323593 w 647186"/>
                <a:gd name="connsiteY2" fmla="*/ 0 h 2598920"/>
                <a:gd name="connsiteX3" fmla="*/ 323593 w 647186"/>
                <a:gd name="connsiteY3" fmla="*/ 0 h 2598920"/>
                <a:gd name="connsiteX4" fmla="*/ 647186 w 647186"/>
                <a:gd name="connsiteY4" fmla="*/ 323593 h 2598920"/>
                <a:gd name="connsiteX5" fmla="*/ 647186 w 647186"/>
                <a:gd name="connsiteY5" fmla="*/ 2598920 h 25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86" h="2598920">
                  <a:moveTo>
                    <a:pt x="0" y="2598920"/>
                  </a:moveTo>
                  <a:lnTo>
                    <a:pt x="0" y="323593"/>
                  </a:lnTo>
                  <a:cubicBezTo>
                    <a:pt x="0" y="144878"/>
                    <a:pt x="144878" y="0"/>
                    <a:pt x="323593" y="0"/>
                  </a:cubicBezTo>
                  <a:lnTo>
                    <a:pt x="323593" y="0"/>
                  </a:lnTo>
                  <a:cubicBezTo>
                    <a:pt x="502308" y="0"/>
                    <a:pt x="647186" y="144878"/>
                    <a:pt x="647186" y="323593"/>
                  </a:cubicBezTo>
                  <a:lnTo>
                    <a:pt x="647186" y="259892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4762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3">
              <a:extLst>
                <a:ext uri="{FF2B5EF4-FFF2-40B4-BE49-F238E27FC236}">
                  <a16:creationId xmlns:a16="http://schemas.microsoft.com/office/drawing/2014/main" id="{66225ACD-B9CC-CBC0-B756-A5E622275698}"/>
                </a:ext>
              </a:extLst>
            </p:cNvPr>
            <p:cNvSpPr/>
            <p:nvPr/>
          </p:nvSpPr>
          <p:spPr>
            <a:xfrm rot="10800000">
              <a:off x="6472592" y="891339"/>
              <a:ext cx="458445" cy="1987327"/>
            </a:xfrm>
            <a:custGeom>
              <a:avLst/>
              <a:gdLst>
                <a:gd name="connsiteX0" fmla="*/ 0 w 647186"/>
                <a:gd name="connsiteY0" fmla="*/ 323593 h 2922513"/>
                <a:gd name="connsiteX1" fmla="*/ 323593 w 647186"/>
                <a:gd name="connsiteY1" fmla="*/ 0 h 2922513"/>
                <a:gd name="connsiteX2" fmla="*/ 323593 w 647186"/>
                <a:gd name="connsiteY2" fmla="*/ 0 h 2922513"/>
                <a:gd name="connsiteX3" fmla="*/ 647186 w 647186"/>
                <a:gd name="connsiteY3" fmla="*/ 323593 h 2922513"/>
                <a:gd name="connsiteX4" fmla="*/ 647186 w 647186"/>
                <a:gd name="connsiteY4" fmla="*/ 2598920 h 2922513"/>
                <a:gd name="connsiteX5" fmla="*/ 323593 w 647186"/>
                <a:gd name="connsiteY5" fmla="*/ 2922513 h 2922513"/>
                <a:gd name="connsiteX6" fmla="*/ 323593 w 647186"/>
                <a:gd name="connsiteY6" fmla="*/ 2922513 h 2922513"/>
                <a:gd name="connsiteX7" fmla="*/ 0 w 647186"/>
                <a:gd name="connsiteY7" fmla="*/ 2598920 h 2922513"/>
                <a:gd name="connsiteX8" fmla="*/ 0 w 647186"/>
                <a:gd name="connsiteY8" fmla="*/ 323593 h 2922513"/>
                <a:gd name="connsiteX0" fmla="*/ 323593 w 647186"/>
                <a:gd name="connsiteY0" fmla="*/ 2922513 h 3013953"/>
                <a:gd name="connsiteX1" fmla="*/ 0 w 647186"/>
                <a:gd name="connsiteY1" fmla="*/ 2598920 h 3013953"/>
                <a:gd name="connsiteX2" fmla="*/ 0 w 647186"/>
                <a:gd name="connsiteY2" fmla="*/ 323593 h 3013953"/>
                <a:gd name="connsiteX3" fmla="*/ 323593 w 647186"/>
                <a:gd name="connsiteY3" fmla="*/ 0 h 3013953"/>
                <a:gd name="connsiteX4" fmla="*/ 323593 w 647186"/>
                <a:gd name="connsiteY4" fmla="*/ 0 h 3013953"/>
                <a:gd name="connsiteX5" fmla="*/ 647186 w 647186"/>
                <a:gd name="connsiteY5" fmla="*/ 323593 h 3013953"/>
                <a:gd name="connsiteX6" fmla="*/ 647186 w 647186"/>
                <a:gd name="connsiteY6" fmla="*/ 2598920 h 3013953"/>
                <a:gd name="connsiteX7" fmla="*/ 323593 w 647186"/>
                <a:gd name="connsiteY7" fmla="*/ 2922513 h 3013953"/>
                <a:gd name="connsiteX8" fmla="*/ 415033 w 647186"/>
                <a:gd name="connsiteY8" fmla="*/ 3013953 h 301395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7" fmla="*/ 323593 w 647186"/>
                <a:gd name="connsiteY7" fmla="*/ 2922513 h 292251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0" fmla="*/ 0 w 647186"/>
                <a:gd name="connsiteY0" fmla="*/ 2598920 h 2598920"/>
                <a:gd name="connsiteX1" fmla="*/ 0 w 647186"/>
                <a:gd name="connsiteY1" fmla="*/ 323593 h 2598920"/>
                <a:gd name="connsiteX2" fmla="*/ 323593 w 647186"/>
                <a:gd name="connsiteY2" fmla="*/ 0 h 2598920"/>
                <a:gd name="connsiteX3" fmla="*/ 323593 w 647186"/>
                <a:gd name="connsiteY3" fmla="*/ 0 h 2598920"/>
                <a:gd name="connsiteX4" fmla="*/ 647186 w 647186"/>
                <a:gd name="connsiteY4" fmla="*/ 323593 h 2598920"/>
                <a:gd name="connsiteX5" fmla="*/ 647186 w 647186"/>
                <a:gd name="connsiteY5" fmla="*/ 2598920 h 25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86" h="2598920">
                  <a:moveTo>
                    <a:pt x="0" y="2598920"/>
                  </a:moveTo>
                  <a:lnTo>
                    <a:pt x="0" y="323593"/>
                  </a:lnTo>
                  <a:cubicBezTo>
                    <a:pt x="0" y="144878"/>
                    <a:pt x="144878" y="0"/>
                    <a:pt x="323593" y="0"/>
                  </a:cubicBezTo>
                  <a:lnTo>
                    <a:pt x="323593" y="0"/>
                  </a:lnTo>
                  <a:cubicBezTo>
                    <a:pt x="502308" y="0"/>
                    <a:pt x="647186" y="144878"/>
                    <a:pt x="647186" y="323593"/>
                  </a:cubicBezTo>
                  <a:lnTo>
                    <a:pt x="647186" y="2598920"/>
                  </a:lnTo>
                </a:path>
              </a:pathLst>
            </a:custGeom>
            <a:noFill/>
            <a:ln w="47625" cap="rnd"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19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0"/>
          <p:cNvSpPr txBox="1">
            <a:spLocks noGrp="1"/>
          </p:cNvSpPr>
          <p:nvPr>
            <p:ph type="title"/>
          </p:nvPr>
        </p:nvSpPr>
        <p:spPr>
          <a:xfrm>
            <a:off x="412119" y="1840775"/>
            <a:ext cx="310210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HÀNH: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0"/>
          <p:cNvSpPr txBox="1">
            <a:spLocks noGrp="1"/>
          </p:cNvSpPr>
          <p:nvPr>
            <p:ph type="subTitle" idx="1"/>
          </p:nvPr>
        </p:nvSpPr>
        <p:spPr>
          <a:xfrm>
            <a:off x="3341511" y="1187825"/>
            <a:ext cx="5170311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03200" marR="0" indent="12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(1) 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mL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hydrochloric acid 0,1 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carbon dioxide,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carbon dioxide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(2). Quan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0"/>
          <p:cNvSpPr txBox="1">
            <a:spLocks noGrp="1"/>
          </p:cNvSpPr>
          <p:nvPr>
            <p:ph type="title"/>
          </p:nvPr>
        </p:nvSpPr>
        <p:spPr>
          <a:xfrm>
            <a:off x="412119" y="1840775"/>
            <a:ext cx="310210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các yêu cầu:</a:t>
            </a:r>
            <a:endParaRPr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0"/>
          <p:cNvSpPr txBox="1">
            <a:spLocks noGrp="1"/>
          </p:cNvSpPr>
          <p:nvPr>
            <p:ph type="subTitle" idx="1"/>
          </p:nvPr>
        </p:nvSpPr>
        <p:spPr>
          <a:xfrm>
            <a:off x="3341511" y="1187825"/>
            <a:ext cx="5170311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03200" indent="12700"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 hiện tượng xảy ra khi mới dẫn khí carbon dioxide vào nước vôi trong và khi dẫn khí carbon dioxide vào nước vôi trong một khoảng thời gian.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FE70C8-F15C-046C-346A-B5231000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50" y="1021458"/>
            <a:ext cx="6025200" cy="1963500"/>
          </a:xfrm>
        </p:spPr>
        <p:txBody>
          <a:bodyPr/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acid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5632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EBF9E9-5C80-2AF9-14D9-45FBEEB38064}"/>
              </a:ext>
            </a:extLst>
          </p:cNvPr>
          <p:cNvSpPr txBox="1"/>
          <p:nvPr/>
        </p:nvSpPr>
        <p:spPr>
          <a:xfrm>
            <a:off x="908756" y="893170"/>
            <a:ext cx="7326488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acid + base →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base tan (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KOH, NaOH, Ba(OH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Ca(OH)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ctr"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+ 2NaOH → Na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 algn="ctr">
              <a:buClr>
                <a:schemeClr val="bg1"/>
              </a:buClr>
            </a:pP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Ca(OH)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CaCO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3"/>
          <p:cNvSpPr txBox="1">
            <a:spLocks noGrp="1"/>
          </p:cNvSpPr>
          <p:nvPr>
            <p:ph type="subTitle" idx="1"/>
          </p:nvPr>
        </p:nvSpPr>
        <p:spPr>
          <a:xfrm>
            <a:off x="1715911" y="1656617"/>
            <a:ext cx="6637867" cy="18302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203200" algn="l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phương trình hoá học của phản ứng giữa SO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dung dịch NaOH minh hoạ cho tính chất hoá học của sulfur dioxide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DFE13D90-AD5E-AA9C-CE12-8C1C1E199ED3}"/>
              </a:ext>
            </a:extLst>
          </p:cNvPr>
          <p:cNvSpPr/>
          <p:nvPr/>
        </p:nvSpPr>
        <p:spPr>
          <a:xfrm>
            <a:off x="2173586" y="441039"/>
            <a:ext cx="4915836" cy="748236"/>
          </a:xfrm>
          <a:prstGeom prst="cub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85"/>
          <p:cNvSpPr txBox="1">
            <a:spLocks noGrp="1"/>
          </p:cNvSpPr>
          <p:nvPr>
            <p:ph type="title"/>
          </p:nvPr>
        </p:nvSpPr>
        <p:spPr>
          <a:xfrm>
            <a:off x="1282950" y="1257178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02. </a:t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</a:b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88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0"/>
          <p:cNvSpPr txBox="1">
            <a:spLocks noGrp="1"/>
          </p:cNvSpPr>
          <p:nvPr>
            <p:ph type="title"/>
          </p:nvPr>
        </p:nvSpPr>
        <p:spPr>
          <a:xfrm>
            <a:off x="412119" y="1840775"/>
            <a:ext cx="310210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0"/>
          <p:cNvSpPr txBox="1">
            <a:spLocks noGrp="1"/>
          </p:cNvSpPr>
          <p:nvPr>
            <p:ph type="subTitle" idx="1"/>
          </p:nvPr>
        </p:nvSpPr>
        <p:spPr>
          <a:xfrm>
            <a:off x="3265870" y="487914"/>
            <a:ext cx="4997597" cy="17359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03200" indent="12700" algn="just">
              <a:lnSpc>
                <a:spcPct val="115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07913-3A97-7BE7-60BA-59F5B6BD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6" t="16269" r="33662" b="16602"/>
          <a:stretch/>
        </p:blipFill>
        <p:spPr>
          <a:xfrm>
            <a:off x="5741030" y="1987618"/>
            <a:ext cx="1080423" cy="1735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F1F2A-F311-5796-C5E5-8D0535AE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397" y="2175135"/>
            <a:ext cx="1765201" cy="1765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6F354-76E2-C47E-0D07-14F198CD7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311" y="3723615"/>
            <a:ext cx="2225957" cy="1141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6AD0B-4D96-D54F-9EF4-ED99F700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705" y="3196241"/>
            <a:ext cx="2143125" cy="2143125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4506A389-E707-9BB2-7DDA-B73CF813A58F}"/>
              </a:ext>
            </a:extLst>
          </p:cNvPr>
          <p:cNvSpPr/>
          <p:nvPr/>
        </p:nvSpPr>
        <p:spPr>
          <a:xfrm rot="10800000">
            <a:off x="7681403" y="2285388"/>
            <a:ext cx="269832" cy="1376750"/>
          </a:xfrm>
          <a:custGeom>
            <a:avLst/>
            <a:gdLst>
              <a:gd name="connsiteX0" fmla="*/ 0 w 647186"/>
              <a:gd name="connsiteY0" fmla="*/ 323593 h 2922513"/>
              <a:gd name="connsiteX1" fmla="*/ 323593 w 647186"/>
              <a:gd name="connsiteY1" fmla="*/ 0 h 2922513"/>
              <a:gd name="connsiteX2" fmla="*/ 323593 w 647186"/>
              <a:gd name="connsiteY2" fmla="*/ 0 h 2922513"/>
              <a:gd name="connsiteX3" fmla="*/ 647186 w 647186"/>
              <a:gd name="connsiteY3" fmla="*/ 323593 h 2922513"/>
              <a:gd name="connsiteX4" fmla="*/ 647186 w 647186"/>
              <a:gd name="connsiteY4" fmla="*/ 2598920 h 2922513"/>
              <a:gd name="connsiteX5" fmla="*/ 323593 w 647186"/>
              <a:gd name="connsiteY5" fmla="*/ 2922513 h 2922513"/>
              <a:gd name="connsiteX6" fmla="*/ 323593 w 647186"/>
              <a:gd name="connsiteY6" fmla="*/ 2922513 h 2922513"/>
              <a:gd name="connsiteX7" fmla="*/ 0 w 647186"/>
              <a:gd name="connsiteY7" fmla="*/ 2598920 h 2922513"/>
              <a:gd name="connsiteX8" fmla="*/ 0 w 647186"/>
              <a:gd name="connsiteY8" fmla="*/ 323593 h 2922513"/>
              <a:gd name="connsiteX0" fmla="*/ 323593 w 647186"/>
              <a:gd name="connsiteY0" fmla="*/ 2922513 h 3013953"/>
              <a:gd name="connsiteX1" fmla="*/ 0 w 647186"/>
              <a:gd name="connsiteY1" fmla="*/ 2598920 h 3013953"/>
              <a:gd name="connsiteX2" fmla="*/ 0 w 647186"/>
              <a:gd name="connsiteY2" fmla="*/ 323593 h 3013953"/>
              <a:gd name="connsiteX3" fmla="*/ 323593 w 647186"/>
              <a:gd name="connsiteY3" fmla="*/ 0 h 3013953"/>
              <a:gd name="connsiteX4" fmla="*/ 323593 w 647186"/>
              <a:gd name="connsiteY4" fmla="*/ 0 h 3013953"/>
              <a:gd name="connsiteX5" fmla="*/ 647186 w 647186"/>
              <a:gd name="connsiteY5" fmla="*/ 323593 h 3013953"/>
              <a:gd name="connsiteX6" fmla="*/ 647186 w 647186"/>
              <a:gd name="connsiteY6" fmla="*/ 2598920 h 3013953"/>
              <a:gd name="connsiteX7" fmla="*/ 323593 w 647186"/>
              <a:gd name="connsiteY7" fmla="*/ 2922513 h 3013953"/>
              <a:gd name="connsiteX8" fmla="*/ 415033 w 647186"/>
              <a:gd name="connsiteY8" fmla="*/ 3013953 h 3013953"/>
              <a:gd name="connsiteX0" fmla="*/ 323593 w 647186"/>
              <a:gd name="connsiteY0" fmla="*/ 2922513 h 2922513"/>
              <a:gd name="connsiteX1" fmla="*/ 0 w 647186"/>
              <a:gd name="connsiteY1" fmla="*/ 2598920 h 2922513"/>
              <a:gd name="connsiteX2" fmla="*/ 0 w 647186"/>
              <a:gd name="connsiteY2" fmla="*/ 323593 h 2922513"/>
              <a:gd name="connsiteX3" fmla="*/ 323593 w 647186"/>
              <a:gd name="connsiteY3" fmla="*/ 0 h 2922513"/>
              <a:gd name="connsiteX4" fmla="*/ 323593 w 647186"/>
              <a:gd name="connsiteY4" fmla="*/ 0 h 2922513"/>
              <a:gd name="connsiteX5" fmla="*/ 647186 w 647186"/>
              <a:gd name="connsiteY5" fmla="*/ 323593 h 2922513"/>
              <a:gd name="connsiteX6" fmla="*/ 647186 w 647186"/>
              <a:gd name="connsiteY6" fmla="*/ 2598920 h 2922513"/>
              <a:gd name="connsiteX7" fmla="*/ 323593 w 647186"/>
              <a:gd name="connsiteY7" fmla="*/ 2922513 h 2922513"/>
              <a:gd name="connsiteX0" fmla="*/ 323593 w 647186"/>
              <a:gd name="connsiteY0" fmla="*/ 2922513 h 2922513"/>
              <a:gd name="connsiteX1" fmla="*/ 0 w 647186"/>
              <a:gd name="connsiteY1" fmla="*/ 2598920 h 2922513"/>
              <a:gd name="connsiteX2" fmla="*/ 0 w 647186"/>
              <a:gd name="connsiteY2" fmla="*/ 323593 h 2922513"/>
              <a:gd name="connsiteX3" fmla="*/ 323593 w 647186"/>
              <a:gd name="connsiteY3" fmla="*/ 0 h 2922513"/>
              <a:gd name="connsiteX4" fmla="*/ 323593 w 647186"/>
              <a:gd name="connsiteY4" fmla="*/ 0 h 2922513"/>
              <a:gd name="connsiteX5" fmla="*/ 647186 w 647186"/>
              <a:gd name="connsiteY5" fmla="*/ 323593 h 2922513"/>
              <a:gd name="connsiteX6" fmla="*/ 647186 w 647186"/>
              <a:gd name="connsiteY6" fmla="*/ 2598920 h 2922513"/>
              <a:gd name="connsiteX0" fmla="*/ 0 w 647186"/>
              <a:gd name="connsiteY0" fmla="*/ 2598920 h 2598920"/>
              <a:gd name="connsiteX1" fmla="*/ 0 w 647186"/>
              <a:gd name="connsiteY1" fmla="*/ 323593 h 2598920"/>
              <a:gd name="connsiteX2" fmla="*/ 323593 w 647186"/>
              <a:gd name="connsiteY2" fmla="*/ 0 h 2598920"/>
              <a:gd name="connsiteX3" fmla="*/ 323593 w 647186"/>
              <a:gd name="connsiteY3" fmla="*/ 0 h 2598920"/>
              <a:gd name="connsiteX4" fmla="*/ 647186 w 647186"/>
              <a:gd name="connsiteY4" fmla="*/ 323593 h 2598920"/>
              <a:gd name="connsiteX5" fmla="*/ 647186 w 647186"/>
              <a:gd name="connsiteY5" fmla="*/ 2598920 h 259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186" h="2598920">
                <a:moveTo>
                  <a:pt x="0" y="2598920"/>
                </a:moveTo>
                <a:lnTo>
                  <a:pt x="0" y="323593"/>
                </a:lnTo>
                <a:cubicBezTo>
                  <a:pt x="0" y="144878"/>
                  <a:pt x="144878" y="0"/>
                  <a:pt x="323593" y="0"/>
                </a:cubicBezTo>
                <a:lnTo>
                  <a:pt x="323593" y="0"/>
                </a:lnTo>
                <a:cubicBezTo>
                  <a:pt x="502308" y="0"/>
                  <a:pt x="647186" y="144878"/>
                  <a:pt x="647186" y="323593"/>
                </a:cubicBezTo>
                <a:lnTo>
                  <a:pt x="647186" y="2598920"/>
                </a:lnTo>
              </a:path>
            </a:pathLst>
          </a:custGeom>
          <a:noFill/>
          <a:ln w="47625" cap="rnd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 build="p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0"/>
          <p:cNvSpPr txBox="1">
            <a:spLocks noGrp="1"/>
          </p:cNvSpPr>
          <p:nvPr>
            <p:ph type="title"/>
          </p:nvPr>
        </p:nvSpPr>
        <p:spPr>
          <a:xfrm>
            <a:off x="412119" y="1840775"/>
            <a:ext cx="310210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HÀNH: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0"/>
          <p:cNvSpPr txBox="1">
            <a:spLocks noGrp="1"/>
          </p:cNvSpPr>
          <p:nvPr>
            <p:ph type="subTitle" idx="1"/>
          </p:nvPr>
        </p:nvSpPr>
        <p:spPr>
          <a:xfrm>
            <a:off x="3330222" y="837870"/>
            <a:ext cx="5170311" cy="12392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03200" indent="12700"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mL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414A5A-3A13-3C41-499B-248988A7A9C0}"/>
              </a:ext>
            </a:extLst>
          </p:cNvPr>
          <p:cNvGrpSpPr/>
          <p:nvPr/>
        </p:nvGrpSpPr>
        <p:grpSpPr>
          <a:xfrm>
            <a:off x="5778155" y="2663694"/>
            <a:ext cx="458447" cy="1987327"/>
            <a:chOff x="6472590" y="891339"/>
            <a:chExt cx="458447" cy="1987327"/>
          </a:xfrm>
        </p:grpSpPr>
        <p:sp>
          <p:nvSpPr>
            <p:cNvPr id="3" name="Rectangle: Rounded Corners 3">
              <a:extLst>
                <a:ext uri="{FF2B5EF4-FFF2-40B4-BE49-F238E27FC236}">
                  <a16:creationId xmlns:a16="http://schemas.microsoft.com/office/drawing/2014/main" id="{8537CF08-B5A0-177E-C9ED-3CBD4D9C8540}"/>
                </a:ext>
              </a:extLst>
            </p:cNvPr>
            <p:cNvSpPr/>
            <p:nvPr/>
          </p:nvSpPr>
          <p:spPr>
            <a:xfrm rot="10800000">
              <a:off x="6472590" y="2116950"/>
              <a:ext cx="458446" cy="761715"/>
            </a:xfrm>
            <a:custGeom>
              <a:avLst/>
              <a:gdLst>
                <a:gd name="connsiteX0" fmla="*/ 0 w 647186"/>
                <a:gd name="connsiteY0" fmla="*/ 323593 h 2922513"/>
                <a:gd name="connsiteX1" fmla="*/ 323593 w 647186"/>
                <a:gd name="connsiteY1" fmla="*/ 0 h 2922513"/>
                <a:gd name="connsiteX2" fmla="*/ 323593 w 647186"/>
                <a:gd name="connsiteY2" fmla="*/ 0 h 2922513"/>
                <a:gd name="connsiteX3" fmla="*/ 647186 w 647186"/>
                <a:gd name="connsiteY3" fmla="*/ 323593 h 2922513"/>
                <a:gd name="connsiteX4" fmla="*/ 647186 w 647186"/>
                <a:gd name="connsiteY4" fmla="*/ 2598920 h 2922513"/>
                <a:gd name="connsiteX5" fmla="*/ 323593 w 647186"/>
                <a:gd name="connsiteY5" fmla="*/ 2922513 h 2922513"/>
                <a:gd name="connsiteX6" fmla="*/ 323593 w 647186"/>
                <a:gd name="connsiteY6" fmla="*/ 2922513 h 2922513"/>
                <a:gd name="connsiteX7" fmla="*/ 0 w 647186"/>
                <a:gd name="connsiteY7" fmla="*/ 2598920 h 2922513"/>
                <a:gd name="connsiteX8" fmla="*/ 0 w 647186"/>
                <a:gd name="connsiteY8" fmla="*/ 323593 h 2922513"/>
                <a:gd name="connsiteX0" fmla="*/ 323593 w 647186"/>
                <a:gd name="connsiteY0" fmla="*/ 2922513 h 3013953"/>
                <a:gd name="connsiteX1" fmla="*/ 0 w 647186"/>
                <a:gd name="connsiteY1" fmla="*/ 2598920 h 3013953"/>
                <a:gd name="connsiteX2" fmla="*/ 0 w 647186"/>
                <a:gd name="connsiteY2" fmla="*/ 323593 h 3013953"/>
                <a:gd name="connsiteX3" fmla="*/ 323593 w 647186"/>
                <a:gd name="connsiteY3" fmla="*/ 0 h 3013953"/>
                <a:gd name="connsiteX4" fmla="*/ 323593 w 647186"/>
                <a:gd name="connsiteY4" fmla="*/ 0 h 3013953"/>
                <a:gd name="connsiteX5" fmla="*/ 647186 w 647186"/>
                <a:gd name="connsiteY5" fmla="*/ 323593 h 3013953"/>
                <a:gd name="connsiteX6" fmla="*/ 647186 w 647186"/>
                <a:gd name="connsiteY6" fmla="*/ 2598920 h 3013953"/>
                <a:gd name="connsiteX7" fmla="*/ 323593 w 647186"/>
                <a:gd name="connsiteY7" fmla="*/ 2922513 h 3013953"/>
                <a:gd name="connsiteX8" fmla="*/ 415033 w 647186"/>
                <a:gd name="connsiteY8" fmla="*/ 3013953 h 301395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7" fmla="*/ 323593 w 647186"/>
                <a:gd name="connsiteY7" fmla="*/ 2922513 h 292251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0" fmla="*/ 0 w 647186"/>
                <a:gd name="connsiteY0" fmla="*/ 2598920 h 2598920"/>
                <a:gd name="connsiteX1" fmla="*/ 0 w 647186"/>
                <a:gd name="connsiteY1" fmla="*/ 323593 h 2598920"/>
                <a:gd name="connsiteX2" fmla="*/ 323593 w 647186"/>
                <a:gd name="connsiteY2" fmla="*/ 0 h 2598920"/>
                <a:gd name="connsiteX3" fmla="*/ 323593 w 647186"/>
                <a:gd name="connsiteY3" fmla="*/ 0 h 2598920"/>
                <a:gd name="connsiteX4" fmla="*/ 647186 w 647186"/>
                <a:gd name="connsiteY4" fmla="*/ 323593 h 2598920"/>
                <a:gd name="connsiteX5" fmla="*/ 647186 w 647186"/>
                <a:gd name="connsiteY5" fmla="*/ 2598920 h 25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86" h="2598920">
                  <a:moveTo>
                    <a:pt x="0" y="2598920"/>
                  </a:moveTo>
                  <a:lnTo>
                    <a:pt x="0" y="323593"/>
                  </a:lnTo>
                  <a:cubicBezTo>
                    <a:pt x="0" y="144878"/>
                    <a:pt x="144878" y="0"/>
                    <a:pt x="323593" y="0"/>
                  </a:cubicBezTo>
                  <a:lnTo>
                    <a:pt x="323593" y="0"/>
                  </a:lnTo>
                  <a:cubicBezTo>
                    <a:pt x="502308" y="0"/>
                    <a:pt x="647186" y="144878"/>
                    <a:pt x="647186" y="323593"/>
                  </a:cubicBezTo>
                  <a:lnTo>
                    <a:pt x="647186" y="259892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4762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C4BE339-7287-5531-F158-A22772A374BE}"/>
                </a:ext>
              </a:extLst>
            </p:cNvPr>
            <p:cNvSpPr/>
            <p:nvPr/>
          </p:nvSpPr>
          <p:spPr>
            <a:xfrm rot="10800000">
              <a:off x="6472592" y="891339"/>
              <a:ext cx="458445" cy="1987327"/>
            </a:xfrm>
            <a:custGeom>
              <a:avLst/>
              <a:gdLst>
                <a:gd name="connsiteX0" fmla="*/ 0 w 647186"/>
                <a:gd name="connsiteY0" fmla="*/ 323593 h 2922513"/>
                <a:gd name="connsiteX1" fmla="*/ 323593 w 647186"/>
                <a:gd name="connsiteY1" fmla="*/ 0 h 2922513"/>
                <a:gd name="connsiteX2" fmla="*/ 323593 w 647186"/>
                <a:gd name="connsiteY2" fmla="*/ 0 h 2922513"/>
                <a:gd name="connsiteX3" fmla="*/ 647186 w 647186"/>
                <a:gd name="connsiteY3" fmla="*/ 323593 h 2922513"/>
                <a:gd name="connsiteX4" fmla="*/ 647186 w 647186"/>
                <a:gd name="connsiteY4" fmla="*/ 2598920 h 2922513"/>
                <a:gd name="connsiteX5" fmla="*/ 323593 w 647186"/>
                <a:gd name="connsiteY5" fmla="*/ 2922513 h 2922513"/>
                <a:gd name="connsiteX6" fmla="*/ 323593 w 647186"/>
                <a:gd name="connsiteY6" fmla="*/ 2922513 h 2922513"/>
                <a:gd name="connsiteX7" fmla="*/ 0 w 647186"/>
                <a:gd name="connsiteY7" fmla="*/ 2598920 h 2922513"/>
                <a:gd name="connsiteX8" fmla="*/ 0 w 647186"/>
                <a:gd name="connsiteY8" fmla="*/ 323593 h 2922513"/>
                <a:gd name="connsiteX0" fmla="*/ 323593 w 647186"/>
                <a:gd name="connsiteY0" fmla="*/ 2922513 h 3013953"/>
                <a:gd name="connsiteX1" fmla="*/ 0 w 647186"/>
                <a:gd name="connsiteY1" fmla="*/ 2598920 h 3013953"/>
                <a:gd name="connsiteX2" fmla="*/ 0 w 647186"/>
                <a:gd name="connsiteY2" fmla="*/ 323593 h 3013953"/>
                <a:gd name="connsiteX3" fmla="*/ 323593 w 647186"/>
                <a:gd name="connsiteY3" fmla="*/ 0 h 3013953"/>
                <a:gd name="connsiteX4" fmla="*/ 323593 w 647186"/>
                <a:gd name="connsiteY4" fmla="*/ 0 h 3013953"/>
                <a:gd name="connsiteX5" fmla="*/ 647186 w 647186"/>
                <a:gd name="connsiteY5" fmla="*/ 323593 h 3013953"/>
                <a:gd name="connsiteX6" fmla="*/ 647186 w 647186"/>
                <a:gd name="connsiteY6" fmla="*/ 2598920 h 3013953"/>
                <a:gd name="connsiteX7" fmla="*/ 323593 w 647186"/>
                <a:gd name="connsiteY7" fmla="*/ 2922513 h 3013953"/>
                <a:gd name="connsiteX8" fmla="*/ 415033 w 647186"/>
                <a:gd name="connsiteY8" fmla="*/ 3013953 h 301395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7" fmla="*/ 323593 w 647186"/>
                <a:gd name="connsiteY7" fmla="*/ 2922513 h 2922513"/>
                <a:gd name="connsiteX0" fmla="*/ 323593 w 647186"/>
                <a:gd name="connsiteY0" fmla="*/ 2922513 h 2922513"/>
                <a:gd name="connsiteX1" fmla="*/ 0 w 647186"/>
                <a:gd name="connsiteY1" fmla="*/ 2598920 h 2922513"/>
                <a:gd name="connsiteX2" fmla="*/ 0 w 647186"/>
                <a:gd name="connsiteY2" fmla="*/ 323593 h 2922513"/>
                <a:gd name="connsiteX3" fmla="*/ 323593 w 647186"/>
                <a:gd name="connsiteY3" fmla="*/ 0 h 2922513"/>
                <a:gd name="connsiteX4" fmla="*/ 323593 w 647186"/>
                <a:gd name="connsiteY4" fmla="*/ 0 h 2922513"/>
                <a:gd name="connsiteX5" fmla="*/ 647186 w 647186"/>
                <a:gd name="connsiteY5" fmla="*/ 323593 h 2922513"/>
                <a:gd name="connsiteX6" fmla="*/ 647186 w 647186"/>
                <a:gd name="connsiteY6" fmla="*/ 2598920 h 2922513"/>
                <a:gd name="connsiteX0" fmla="*/ 0 w 647186"/>
                <a:gd name="connsiteY0" fmla="*/ 2598920 h 2598920"/>
                <a:gd name="connsiteX1" fmla="*/ 0 w 647186"/>
                <a:gd name="connsiteY1" fmla="*/ 323593 h 2598920"/>
                <a:gd name="connsiteX2" fmla="*/ 323593 w 647186"/>
                <a:gd name="connsiteY2" fmla="*/ 0 h 2598920"/>
                <a:gd name="connsiteX3" fmla="*/ 323593 w 647186"/>
                <a:gd name="connsiteY3" fmla="*/ 0 h 2598920"/>
                <a:gd name="connsiteX4" fmla="*/ 647186 w 647186"/>
                <a:gd name="connsiteY4" fmla="*/ 323593 h 2598920"/>
                <a:gd name="connsiteX5" fmla="*/ 647186 w 647186"/>
                <a:gd name="connsiteY5" fmla="*/ 2598920 h 25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86" h="2598920">
                  <a:moveTo>
                    <a:pt x="0" y="2598920"/>
                  </a:moveTo>
                  <a:lnTo>
                    <a:pt x="0" y="323593"/>
                  </a:lnTo>
                  <a:cubicBezTo>
                    <a:pt x="0" y="144878"/>
                    <a:pt x="144878" y="0"/>
                    <a:pt x="323593" y="0"/>
                  </a:cubicBezTo>
                  <a:lnTo>
                    <a:pt x="323593" y="0"/>
                  </a:lnTo>
                  <a:cubicBezTo>
                    <a:pt x="502308" y="0"/>
                    <a:pt x="647186" y="144878"/>
                    <a:pt x="647186" y="323593"/>
                  </a:cubicBezTo>
                  <a:lnTo>
                    <a:pt x="647186" y="2598920"/>
                  </a:lnTo>
                </a:path>
              </a:pathLst>
            </a:custGeom>
            <a:noFill/>
            <a:ln w="47625" cap="rnd"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DFA2B0-1139-ED2F-74E0-E662FA8CC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39" b="37913"/>
          <a:stretch/>
        </p:blipFill>
        <p:spPr>
          <a:xfrm rot="875644">
            <a:off x="4243456" y="2085975"/>
            <a:ext cx="2143125" cy="6375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A44434-0245-1FF8-4FA7-CF8A5F390147}"/>
                  </a:ext>
                </a:extLst>
              </p14:cNvPr>
              <p14:cNvContentPartPr/>
              <p14:nvPr/>
            </p14:nvContentPartPr>
            <p14:xfrm>
              <a:off x="6095649" y="243791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A44434-0245-1FF8-4FA7-CF8A5F3901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1329" y="24335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39E75-6897-D9DA-12E9-19CC38D709F2}"/>
                  </a:ext>
                </a:extLst>
              </p14:cNvPr>
              <p14:cNvContentPartPr/>
              <p14:nvPr/>
            </p14:nvContentPartPr>
            <p14:xfrm>
              <a:off x="6016809" y="241523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39E75-6897-D9DA-12E9-19CC38D70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489" y="24109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6C654F-38A1-9B1F-5BD1-6D8246829309}"/>
                  </a:ext>
                </a:extLst>
              </p14:cNvPr>
              <p14:cNvContentPartPr/>
              <p14:nvPr/>
            </p14:nvContentPartPr>
            <p14:xfrm>
              <a:off x="6152169" y="234791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6C654F-38A1-9B1F-5BD1-6D82468293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7849" y="23435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358F3A-F5D0-31C3-3CB7-CA0A34A3B99C}"/>
                  </a:ext>
                </a:extLst>
              </p14:cNvPr>
              <p14:cNvContentPartPr/>
              <p14:nvPr/>
            </p14:nvContentPartPr>
            <p14:xfrm>
              <a:off x="6072969" y="246059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358F3A-F5D0-31C3-3CB7-CA0A34A3B9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8649" y="245627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42A658-F17A-3214-CAE8-45B20B354CF5}"/>
                  </a:ext>
                </a:extLst>
              </p14:cNvPr>
              <p14:cNvContentPartPr/>
              <p14:nvPr/>
            </p14:nvContentPartPr>
            <p14:xfrm>
              <a:off x="6072969" y="238175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42A658-F17A-3214-CAE8-45B20B354C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8649" y="2377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E31A1DB-6618-F7E0-3E9A-FCC8E3D8F42A}"/>
                  </a:ext>
                </a:extLst>
              </p14:cNvPr>
              <p14:cNvContentPartPr/>
              <p14:nvPr/>
            </p14:nvContentPartPr>
            <p14:xfrm>
              <a:off x="6061449" y="241523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E31A1DB-6618-F7E0-3E9A-FCC8E3D8F4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7129" y="24109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591C6-B9CA-3DAB-5D7D-56BF34EC0E8B}"/>
                  </a:ext>
                </a:extLst>
              </p14:cNvPr>
              <p14:cNvContentPartPr/>
              <p14:nvPr/>
            </p14:nvContentPartPr>
            <p14:xfrm>
              <a:off x="6016809" y="243791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591C6-B9CA-3DAB-5D7D-56BF34EC0E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489" y="24335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8F04B9-0E62-4AFE-D178-7E9D6B2EA28E}"/>
                  </a:ext>
                </a:extLst>
              </p14:cNvPr>
              <p14:cNvContentPartPr/>
              <p14:nvPr/>
            </p14:nvContentPartPr>
            <p14:xfrm>
              <a:off x="5982609" y="242675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8F04B9-0E62-4AFE-D178-7E9D6B2EA2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8289" y="2422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8C7C68-9035-6096-85F8-0EEA3C2D5209}"/>
                  </a:ext>
                </a:extLst>
              </p14:cNvPr>
              <p14:cNvContentPartPr/>
              <p14:nvPr/>
            </p14:nvContentPartPr>
            <p14:xfrm>
              <a:off x="5982609" y="238175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8C7C68-9035-6096-85F8-0EEA3C2D52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8289" y="2377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C37913-83D1-7D12-07D2-47980E83698E}"/>
                  </a:ext>
                </a:extLst>
              </p14:cNvPr>
              <p14:cNvContentPartPr/>
              <p14:nvPr/>
            </p14:nvContentPartPr>
            <p14:xfrm>
              <a:off x="6016809" y="2381756"/>
              <a:ext cx="4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C37913-83D1-7D12-07D2-47980E8369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12489" y="2377436"/>
                <a:ext cx="133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8344470-51B0-2378-6A91-200C8891A0F9}"/>
                  </a:ext>
                </a:extLst>
              </p14:cNvPr>
              <p14:cNvContentPartPr/>
              <p14:nvPr/>
            </p14:nvContentPartPr>
            <p14:xfrm>
              <a:off x="6039129" y="2381756"/>
              <a:ext cx="504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344470-51B0-2378-6A91-200C8891A0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34809" y="2377436"/>
                <a:ext cx="136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E846A48-3908-3F25-4BCA-91833A9880BE}"/>
                  </a:ext>
                </a:extLst>
              </p14:cNvPr>
              <p14:cNvContentPartPr/>
              <p14:nvPr/>
            </p14:nvContentPartPr>
            <p14:xfrm>
              <a:off x="6072969" y="2392556"/>
              <a:ext cx="4680" cy="5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E846A48-3908-3F25-4BCA-91833A9880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68649" y="2388236"/>
                <a:ext cx="133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EAC614D-01E0-2A24-24A2-C11EE3287084}"/>
                  </a:ext>
                </a:extLst>
              </p14:cNvPr>
              <p14:cNvContentPartPr/>
              <p14:nvPr/>
            </p14:nvContentPartPr>
            <p14:xfrm>
              <a:off x="6084129" y="241523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EAC614D-01E0-2A24-24A2-C11EE32870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9809" y="24109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5FA62BE-0011-F31F-64B0-789F7A4047C6}"/>
                  </a:ext>
                </a:extLst>
              </p14:cNvPr>
              <p14:cNvContentPartPr/>
              <p14:nvPr/>
            </p14:nvContentPartPr>
            <p14:xfrm>
              <a:off x="6091329" y="2449436"/>
              <a:ext cx="5040" cy="23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5FA62BE-0011-F31F-64B0-789F7A4047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87009" y="2445116"/>
                <a:ext cx="136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D315A8-F197-6466-F597-F1BFFCE9F90B}"/>
                  </a:ext>
                </a:extLst>
              </p14:cNvPr>
              <p14:cNvContentPartPr/>
              <p14:nvPr/>
            </p14:nvContentPartPr>
            <p14:xfrm>
              <a:off x="6016809" y="246059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D315A8-F197-6466-F597-F1BFFCE9F9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489" y="245627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F8343E-483A-E20D-FE28-BC17358CB23D}"/>
                  </a:ext>
                </a:extLst>
              </p14:cNvPr>
              <p14:cNvContentPartPr/>
              <p14:nvPr/>
            </p14:nvContentPartPr>
            <p14:xfrm>
              <a:off x="6027969" y="244943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F8343E-483A-E20D-FE28-BC17358CB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3649" y="24451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8C0553-D5E3-2B0C-B3E5-5543AA3A68C2}"/>
                  </a:ext>
                </a:extLst>
              </p14:cNvPr>
              <p14:cNvContentPartPr/>
              <p14:nvPr/>
            </p14:nvContentPartPr>
            <p14:xfrm>
              <a:off x="6061449" y="2426756"/>
              <a:ext cx="54720" cy="11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8C0553-D5E3-2B0C-B3E5-5543AA3A68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57129" y="2422436"/>
                <a:ext cx="633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D8466D-240C-9FCE-770A-7C658DB75FD0}"/>
                  </a:ext>
                </a:extLst>
              </p14:cNvPr>
              <p14:cNvContentPartPr/>
              <p14:nvPr/>
            </p14:nvContentPartPr>
            <p14:xfrm>
              <a:off x="6141009" y="2426756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D8466D-240C-9FCE-770A-7C658DB75F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6689" y="2422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1C5D314-4B15-0133-5E30-1A77EFB8F305}"/>
                  </a:ext>
                </a:extLst>
              </p14:cNvPr>
              <p14:cNvContentPartPr/>
              <p14:nvPr/>
            </p14:nvContentPartPr>
            <p14:xfrm>
              <a:off x="6141009" y="2422436"/>
              <a:ext cx="4680" cy="5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1C5D314-4B15-0133-5E30-1A77EFB8F3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36689" y="2418116"/>
                <a:ext cx="133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3289393-C198-F775-A40C-29B818BBF5B8}"/>
                  </a:ext>
                </a:extLst>
              </p14:cNvPr>
              <p14:cNvContentPartPr/>
              <p14:nvPr/>
            </p14:nvContentPartPr>
            <p14:xfrm>
              <a:off x="6152169" y="2404076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3289393-C198-F775-A40C-29B818BBF5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7849" y="23997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2" name="Ink 1311">
                <a:extLst>
                  <a:ext uri="{FF2B5EF4-FFF2-40B4-BE49-F238E27FC236}">
                    <a16:creationId xmlns:a16="http://schemas.microsoft.com/office/drawing/2014/main" id="{DEEFE1AC-DDC9-7112-937B-4BC0BDA504FD}"/>
                  </a:ext>
                </a:extLst>
              </p14:cNvPr>
              <p14:cNvContentPartPr/>
              <p14:nvPr/>
            </p14:nvContentPartPr>
            <p14:xfrm>
              <a:off x="6152169" y="2370236"/>
              <a:ext cx="360" cy="360"/>
            </p14:xfrm>
          </p:contentPart>
        </mc:Choice>
        <mc:Fallback xmlns="">
          <p:pic>
            <p:nvPicPr>
              <p:cNvPr id="1312" name="Ink 1311">
                <a:extLst>
                  <a:ext uri="{FF2B5EF4-FFF2-40B4-BE49-F238E27FC236}">
                    <a16:creationId xmlns:a16="http://schemas.microsoft.com/office/drawing/2014/main" id="{DEEFE1AC-DDC9-7112-937B-4BC0BDA504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7849" y="23659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13" name="Ink 1312">
                <a:extLst>
                  <a:ext uri="{FF2B5EF4-FFF2-40B4-BE49-F238E27FC236}">
                    <a16:creationId xmlns:a16="http://schemas.microsoft.com/office/drawing/2014/main" id="{D648814A-1F58-A1C6-C32B-B49E919EF0DB}"/>
                  </a:ext>
                </a:extLst>
              </p14:cNvPr>
              <p14:cNvContentPartPr/>
              <p14:nvPr/>
            </p14:nvContentPartPr>
            <p14:xfrm>
              <a:off x="6124809" y="2370236"/>
              <a:ext cx="27360" cy="360"/>
            </p14:xfrm>
          </p:contentPart>
        </mc:Choice>
        <mc:Fallback xmlns="">
          <p:pic>
            <p:nvPicPr>
              <p:cNvPr id="1313" name="Ink 1312">
                <a:extLst>
                  <a:ext uri="{FF2B5EF4-FFF2-40B4-BE49-F238E27FC236}">
                    <a16:creationId xmlns:a16="http://schemas.microsoft.com/office/drawing/2014/main" id="{D648814A-1F58-A1C6-C32B-B49E919EF0D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20489" y="2365916"/>
                <a:ext cx="36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14" name="Ink 1313">
                <a:extLst>
                  <a:ext uri="{FF2B5EF4-FFF2-40B4-BE49-F238E27FC236}">
                    <a16:creationId xmlns:a16="http://schemas.microsoft.com/office/drawing/2014/main" id="{361BB521-D886-72FA-B2BA-738C534112B1}"/>
                  </a:ext>
                </a:extLst>
              </p14:cNvPr>
              <p14:cNvContentPartPr/>
              <p14:nvPr/>
            </p14:nvContentPartPr>
            <p14:xfrm>
              <a:off x="6050649" y="2370236"/>
              <a:ext cx="45720" cy="360"/>
            </p14:xfrm>
          </p:contentPart>
        </mc:Choice>
        <mc:Fallback xmlns="">
          <p:pic>
            <p:nvPicPr>
              <p:cNvPr id="1314" name="Ink 1313">
                <a:extLst>
                  <a:ext uri="{FF2B5EF4-FFF2-40B4-BE49-F238E27FC236}">
                    <a16:creationId xmlns:a16="http://schemas.microsoft.com/office/drawing/2014/main" id="{361BB521-D886-72FA-B2BA-738C534112B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46329" y="2365916"/>
                <a:ext cx="543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15" name="Ink 1314">
                <a:extLst>
                  <a:ext uri="{FF2B5EF4-FFF2-40B4-BE49-F238E27FC236}">
                    <a16:creationId xmlns:a16="http://schemas.microsoft.com/office/drawing/2014/main" id="{C2A93DAD-D20F-A9B3-D31C-32C97ADB8E86}"/>
                  </a:ext>
                </a:extLst>
              </p14:cNvPr>
              <p14:cNvContentPartPr/>
              <p14:nvPr/>
            </p14:nvContentPartPr>
            <p14:xfrm>
              <a:off x="6034449" y="2370236"/>
              <a:ext cx="16200" cy="360"/>
            </p14:xfrm>
          </p:contentPart>
        </mc:Choice>
        <mc:Fallback xmlns="">
          <p:pic>
            <p:nvPicPr>
              <p:cNvPr id="1315" name="Ink 1314">
                <a:extLst>
                  <a:ext uri="{FF2B5EF4-FFF2-40B4-BE49-F238E27FC236}">
                    <a16:creationId xmlns:a16="http://schemas.microsoft.com/office/drawing/2014/main" id="{C2A93DAD-D20F-A9B3-D31C-32C97ADB8E8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30129" y="2365916"/>
                <a:ext cx="248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16" name="Ink 1315">
                <a:extLst>
                  <a:ext uri="{FF2B5EF4-FFF2-40B4-BE49-F238E27FC236}">
                    <a16:creationId xmlns:a16="http://schemas.microsoft.com/office/drawing/2014/main" id="{0328C256-C433-3DC8-C6E2-509312416756}"/>
                  </a:ext>
                </a:extLst>
              </p14:cNvPr>
              <p14:cNvContentPartPr/>
              <p14:nvPr/>
            </p14:nvContentPartPr>
            <p14:xfrm>
              <a:off x="6018969" y="2370236"/>
              <a:ext cx="9360" cy="360"/>
            </p14:xfrm>
          </p:contentPart>
        </mc:Choice>
        <mc:Fallback xmlns="">
          <p:pic>
            <p:nvPicPr>
              <p:cNvPr id="1316" name="Ink 1315">
                <a:extLst>
                  <a:ext uri="{FF2B5EF4-FFF2-40B4-BE49-F238E27FC236}">
                    <a16:creationId xmlns:a16="http://schemas.microsoft.com/office/drawing/2014/main" id="{0328C256-C433-3DC8-C6E2-5093124167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14649" y="2365916"/>
                <a:ext cx="18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17" name="Ink 1316">
                <a:extLst>
                  <a:ext uri="{FF2B5EF4-FFF2-40B4-BE49-F238E27FC236}">
                    <a16:creationId xmlns:a16="http://schemas.microsoft.com/office/drawing/2014/main" id="{2229E849-F1C7-538D-57A4-1144351E756A}"/>
                  </a:ext>
                </a:extLst>
              </p14:cNvPr>
              <p14:cNvContentPartPr/>
              <p14:nvPr/>
            </p14:nvContentPartPr>
            <p14:xfrm>
              <a:off x="5949129" y="2381756"/>
              <a:ext cx="23040" cy="45720"/>
            </p14:xfrm>
          </p:contentPart>
        </mc:Choice>
        <mc:Fallback xmlns="">
          <p:pic>
            <p:nvPicPr>
              <p:cNvPr id="1317" name="Ink 1316">
                <a:extLst>
                  <a:ext uri="{FF2B5EF4-FFF2-40B4-BE49-F238E27FC236}">
                    <a16:creationId xmlns:a16="http://schemas.microsoft.com/office/drawing/2014/main" id="{2229E849-F1C7-538D-57A4-1144351E75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44809" y="2377436"/>
                <a:ext cx="31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18" name="Ink 1317">
                <a:extLst>
                  <a:ext uri="{FF2B5EF4-FFF2-40B4-BE49-F238E27FC236}">
                    <a16:creationId xmlns:a16="http://schemas.microsoft.com/office/drawing/2014/main" id="{44FF5C5D-62C2-F81B-B686-372B78E8A616}"/>
                  </a:ext>
                </a:extLst>
              </p14:cNvPr>
              <p14:cNvContentPartPr/>
              <p14:nvPr/>
            </p14:nvContentPartPr>
            <p14:xfrm>
              <a:off x="5949129" y="2437916"/>
              <a:ext cx="11880" cy="11880"/>
            </p14:xfrm>
          </p:contentPart>
        </mc:Choice>
        <mc:Fallback xmlns="">
          <p:pic>
            <p:nvPicPr>
              <p:cNvPr id="1318" name="Ink 1317">
                <a:extLst>
                  <a:ext uri="{FF2B5EF4-FFF2-40B4-BE49-F238E27FC236}">
                    <a16:creationId xmlns:a16="http://schemas.microsoft.com/office/drawing/2014/main" id="{44FF5C5D-62C2-F81B-B686-372B78E8A61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44809" y="2433596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19" name="Ink 1318">
                <a:extLst>
                  <a:ext uri="{FF2B5EF4-FFF2-40B4-BE49-F238E27FC236}">
                    <a16:creationId xmlns:a16="http://schemas.microsoft.com/office/drawing/2014/main" id="{D55B874F-7C22-2EB1-1A7F-E380F4A43C9F}"/>
                  </a:ext>
                </a:extLst>
              </p14:cNvPr>
              <p14:cNvContentPartPr/>
              <p14:nvPr/>
            </p14:nvContentPartPr>
            <p14:xfrm>
              <a:off x="6027969" y="2426756"/>
              <a:ext cx="360" cy="360"/>
            </p14:xfrm>
          </p:contentPart>
        </mc:Choice>
        <mc:Fallback xmlns="">
          <p:pic>
            <p:nvPicPr>
              <p:cNvPr id="1319" name="Ink 1318">
                <a:extLst>
                  <a:ext uri="{FF2B5EF4-FFF2-40B4-BE49-F238E27FC236}">
                    <a16:creationId xmlns:a16="http://schemas.microsoft.com/office/drawing/2014/main" id="{D55B874F-7C22-2EB1-1A7F-E380F4A43C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3649" y="2422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20" name="Ink 1319">
                <a:extLst>
                  <a:ext uri="{FF2B5EF4-FFF2-40B4-BE49-F238E27FC236}">
                    <a16:creationId xmlns:a16="http://schemas.microsoft.com/office/drawing/2014/main" id="{32D95856-5B53-820B-7133-EA616B1D2A7A}"/>
                  </a:ext>
                </a:extLst>
              </p14:cNvPr>
              <p14:cNvContentPartPr/>
              <p14:nvPr/>
            </p14:nvContentPartPr>
            <p14:xfrm>
              <a:off x="6027969" y="2426756"/>
              <a:ext cx="360" cy="360"/>
            </p14:xfrm>
          </p:contentPart>
        </mc:Choice>
        <mc:Fallback xmlns="">
          <p:pic>
            <p:nvPicPr>
              <p:cNvPr id="1320" name="Ink 1319">
                <a:extLst>
                  <a:ext uri="{FF2B5EF4-FFF2-40B4-BE49-F238E27FC236}">
                    <a16:creationId xmlns:a16="http://schemas.microsoft.com/office/drawing/2014/main" id="{32D95856-5B53-820B-7133-EA616B1D2A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3649" y="2422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21" name="Ink 1320">
                <a:extLst>
                  <a:ext uri="{FF2B5EF4-FFF2-40B4-BE49-F238E27FC236}">
                    <a16:creationId xmlns:a16="http://schemas.microsoft.com/office/drawing/2014/main" id="{5CCD9C6B-841C-06E1-E60D-9F89229B0022}"/>
                  </a:ext>
                </a:extLst>
              </p14:cNvPr>
              <p14:cNvContentPartPr/>
              <p14:nvPr/>
            </p14:nvContentPartPr>
            <p14:xfrm>
              <a:off x="6095649" y="2392556"/>
              <a:ext cx="4680" cy="360"/>
            </p14:xfrm>
          </p:contentPart>
        </mc:Choice>
        <mc:Fallback xmlns="">
          <p:pic>
            <p:nvPicPr>
              <p:cNvPr id="1321" name="Ink 1320">
                <a:extLst>
                  <a:ext uri="{FF2B5EF4-FFF2-40B4-BE49-F238E27FC236}">
                    <a16:creationId xmlns:a16="http://schemas.microsoft.com/office/drawing/2014/main" id="{5CCD9C6B-841C-06E1-E60D-9F89229B00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1329" y="2388236"/>
                <a:ext cx="133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22" name="Ink 1321">
                <a:extLst>
                  <a:ext uri="{FF2B5EF4-FFF2-40B4-BE49-F238E27FC236}">
                    <a16:creationId xmlns:a16="http://schemas.microsoft.com/office/drawing/2014/main" id="{8C5FD61B-FB78-92C8-CFF3-4A3A721BD397}"/>
                  </a:ext>
                </a:extLst>
              </p14:cNvPr>
              <p14:cNvContentPartPr/>
              <p14:nvPr/>
            </p14:nvContentPartPr>
            <p14:xfrm>
              <a:off x="6068649" y="2392556"/>
              <a:ext cx="5040" cy="5040"/>
            </p14:xfrm>
          </p:contentPart>
        </mc:Choice>
        <mc:Fallback xmlns="">
          <p:pic>
            <p:nvPicPr>
              <p:cNvPr id="1322" name="Ink 1321">
                <a:extLst>
                  <a:ext uri="{FF2B5EF4-FFF2-40B4-BE49-F238E27FC236}">
                    <a16:creationId xmlns:a16="http://schemas.microsoft.com/office/drawing/2014/main" id="{8C5FD61B-FB78-92C8-CFF3-4A3A721BD3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64329" y="2388236"/>
                <a:ext cx="136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23" name="Ink 1322">
                <a:extLst>
                  <a:ext uri="{FF2B5EF4-FFF2-40B4-BE49-F238E27FC236}">
                    <a16:creationId xmlns:a16="http://schemas.microsoft.com/office/drawing/2014/main" id="{3C5ECDEF-B2D5-1232-D38D-C07A609173D6}"/>
                  </a:ext>
                </a:extLst>
              </p14:cNvPr>
              <p14:cNvContentPartPr/>
              <p14:nvPr/>
            </p14:nvContentPartPr>
            <p14:xfrm>
              <a:off x="6016809" y="2426756"/>
              <a:ext cx="360" cy="360"/>
            </p14:xfrm>
          </p:contentPart>
        </mc:Choice>
        <mc:Fallback xmlns="">
          <p:pic>
            <p:nvPicPr>
              <p:cNvPr id="1323" name="Ink 1322">
                <a:extLst>
                  <a:ext uri="{FF2B5EF4-FFF2-40B4-BE49-F238E27FC236}">
                    <a16:creationId xmlns:a16="http://schemas.microsoft.com/office/drawing/2014/main" id="{3C5ECDEF-B2D5-1232-D38D-C07A609173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489" y="2422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24" name="Ink 1323">
                <a:extLst>
                  <a:ext uri="{FF2B5EF4-FFF2-40B4-BE49-F238E27FC236}">
                    <a16:creationId xmlns:a16="http://schemas.microsoft.com/office/drawing/2014/main" id="{DA662FAD-E1BB-94B0-56E2-ADF93E2D0D06}"/>
                  </a:ext>
                </a:extLst>
              </p14:cNvPr>
              <p14:cNvContentPartPr/>
              <p14:nvPr/>
            </p14:nvContentPartPr>
            <p14:xfrm>
              <a:off x="6012129" y="2426756"/>
              <a:ext cx="5040" cy="4680"/>
            </p14:xfrm>
          </p:contentPart>
        </mc:Choice>
        <mc:Fallback xmlns="">
          <p:pic>
            <p:nvPicPr>
              <p:cNvPr id="1324" name="Ink 1323">
                <a:extLst>
                  <a:ext uri="{FF2B5EF4-FFF2-40B4-BE49-F238E27FC236}">
                    <a16:creationId xmlns:a16="http://schemas.microsoft.com/office/drawing/2014/main" id="{DA662FAD-E1BB-94B0-56E2-ADF93E2D0D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07809" y="2422436"/>
                <a:ext cx="136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25" name="Ink 1324">
                <a:extLst>
                  <a:ext uri="{FF2B5EF4-FFF2-40B4-BE49-F238E27FC236}">
                    <a16:creationId xmlns:a16="http://schemas.microsoft.com/office/drawing/2014/main" id="{0B977A9A-78D8-83EE-1C55-4FC54EF2306B}"/>
                  </a:ext>
                </a:extLst>
              </p14:cNvPr>
              <p14:cNvContentPartPr/>
              <p14:nvPr/>
            </p14:nvContentPartPr>
            <p14:xfrm>
              <a:off x="5892249" y="2370236"/>
              <a:ext cx="360" cy="360"/>
            </p14:xfrm>
          </p:contentPart>
        </mc:Choice>
        <mc:Fallback xmlns="">
          <p:pic>
            <p:nvPicPr>
              <p:cNvPr id="1325" name="Ink 1324">
                <a:extLst>
                  <a:ext uri="{FF2B5EF4-FFF2-40B4-BE49-F238E27FC236}">
                    <a16:creationId xmlns:a16="http://schemas.microsoft.com/office/drawing/2014/main" id="{0B977A9A-78D8-83EE-1C55-4FC54EF230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929" y="23659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26" name="Ink 1325">
                <a:extLst>
                  <a:ext uri="{FF2B5EF4-FFF2-40B4-BE49-F238E27FC236}">
                    <a16:creationId xmlns:a16="http://schemas.microsoft.com/office/drawing/2014/main" id="{4B5ACD0E-9452-4AF3-D91E-ECD11D8961DA}"/>
                  </a:ext>
                </a:extLst>
              </p14:cNvPr>
              <p14:cNvContentPartPr/>
              <p14:nvPr/>
            </p14:nvContentPartPr>
            <p14:xfrm>
              <a:off x="6039129" y="2404076"/>
              <a:ext cx="360" cy="360"/>
            </p14:xfrm>
          </p:contentPart>
        </mc:Choice>
        <mc:Fallback xmlns="">
          <p:pic>
            <p:nvPicPr>
              <p:cNvPr id="1326" name="Ink 1325">
                <a:extLst>
                  <a:ext uri="{FF2B5EF4-FFF2-40B4-BE49-F238E27FC236}">
                    <a16:creationId xmlns:a16="http://schemas.microsoft.com/office/drawing/2014/main" id="{4B5ACD0E-9452-4AF3-D91E-ECD11D8961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4809" y="23997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27" name="Ink 1326">
                <a:extLst>
                  <a:ext uri="{FF2B5EF4-FFF2-40B4-BE49-F238E27FC236}">
                    <a16:creationId xmlns:a16="http://schemas.microsoft.com/office/drawing/2014/main" id="{B8057528-EC8B-F4A3-F793-5612EB841EA0}"/>
                  </a:ext>
                </a:extLst>
              </p14:cNvPr>
              <p14:cNvContentPartPr/>
              <p14:nvPr/>
            </p14:nvContentPartPr>
            <p14:xfrm>
              <a:off x="6050649" y="2404076"/>
              <a:ext cx="360" cy="360"/>
            </p14:xfrm>
          </p:contentPart>
        </mc:Choice>
        <mc:Fallback xmlns="">
          <p:pic>
            <p:nvPicPr>
              <p:cNvPr id="1327" name="Ink 1326">
                <a:extLst>
                  <a:ext uri="{FF2B5EF4-FFF2-40B4-BE49-F238E27FC236}">
                    <a16:creationId xmlns:a16="http://schemas.microsoft.com/office/drawing/2014/main" id="{B8057528-EC8B-F4A3-F793-5612EB841E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6329" y="23997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28" name="Ink 1327">
                <a:extLst>
                  <a:ext uri="{FF2B5EF4-FFF2-40B4-BE49-F238E27FC236}">
                    <a16:creationId xmlns:a16="http://schemas.microsoft.com/office/drawing/2014/main" id="{C9A64578-271E-6B07-6D57-59C2945F80EB}"/>
                  </a:ext>
                </a:extLst>
              </p14:cNvPr>
              <p14:cNvContentPartPr/>
              <p14:nvPr/>
            </p14:nvContentPartPr>
            <p14:xfrm>
              <a:off x="6039129" y="2404076"/>
              <a:ext cx="360" cy="360"/>
            </p14:xfrm>
          </p:contentPart>
        </mc:Choice>
        <mc:Fallback xmlns="">
          <p:pic>
            <p:nvPicPr>
              <p:cNvPr id="1328" name="Ink 1327">
                <a:extLst>
                  <a:ext uri="{FF2B5EF4-FFF2-40B4-BE49-F238E27FC236}">
                    <a16:creationId xmlns:a16="http://schemas.microsoft.com/office/drawing/2014/main" id="{C9A64578-271E-6B07-6D57-59C2945F80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4809" y="23997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29" name="Ink 1328">
                <a:extLst>
                  <a:ext uri="{FF2B5EF4-FFF2-40B4-BE49-F238E27FC236}">
                    <a16:creationId xmlns:a16="http://schemas.microsoft.com/office/drawing/2014/main" id="{512AE0FC-51EA-3E0F-F150-38E067ABD1E1}"/>
                  </a:ext>
                </a:extLst>
              </p14:cNvPr>
              <p14:cNvContentPartPr/>
              <p14:nvPr/>
            </p14:nvContentPartPr>
            <p14:xfrm>
              <a:off x="6163329" y="2449436"/>
              <a:ext cx="360" cy="4680"/>
            </p14:xfrm>
          </p:contentPart>
        </mc:Choice>
        <mc:Fallback xmlns="">
          <p:pic>
            <p:nvPicPr>
              <p:cNvPr id="1329" name="Ink 1328">
                <a:extLst>
                  <a:ext uri="{FF2B5EF4-FFF2-40B4-BE49-F238E27FC236}">
                    <a16:creationId xmlns:a16="http://schemas.microsoft.com/office/drawing/2014/main" id="{512AE0FC-51EA-3E0F-F150-38E067ABD1E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59009" y="2445116"/>
                <a:ext cx="90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30" name="Ink 1329">
                <a:extLst>
                  <a:ext uri="{FF2B5EF4-FFF2-40B4-BE49-F238E27FC236}">
                    <a16:creationId xmlns:a16="http://schemas.microsoft.com/office/drawing/2014/main" id="{D19C5480-53D6-3955-9693-DC83923836BD}"/>
                  </a:ext>
                </a:extLst>
              </p14:cNvPr>
              <p14:cNvContentPartPr/>
              <p14:nvPr/>
            </p14:nvContentPartPr>
            <p14:xfrm>
              <a:off x="6106809" y="2392556"/>
              <a:ext cx="360" cy="360"/>
            </p14:xfrm>
          </p:contentPart>
        </mc:Choice>
        <mc:Fallback xmlns="">
          <p:pic>
            <p:nvPicPr>
              <p:cNvPr id="1330" name="Ink 1329">
                <a:extLst>
                  <a:ext uri="{FF2B5EF4-FFF2-40B4-BE49-F238E27FC236}">
                    <a16:creationId xmlns:a16="http://schemas.microsoft.com/office/drawing/2014/main" id="{D19C5480-53D6-3955-9693-DC83923836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2489" y="23882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1" name="Ink 1330">
                <a:extLst>
                  <a:ext uri="{FF2B5EF4-FFF2-40B4-BE49-F238E27FC236}">
                    <a16:creationId xmlns:a16="http://schemas.microsoft.com/office/drawing/2014/main" id="{85070671-E0EC-5352-CB35-646CC0155A7B}"/>
                  </a:ext>
                </a:extLst>
              </p14:cNvPr>
              <p14:cNvContentPartPr/>
              <p14:nvPr/>
            </p14:nvContentPartPr>
            <p14:xfrm>
              <a:off x="6034449" y="2404076"/>
              <a:ext cx="4680" cy="4680"/>
            </p14:xfrm>
          </p:contentPart>
        </mc:Choice>
        <mc:Fallback xmlns="">
          <p:pic>
            <p:nvPicPr>
              <p:cNvPr id="1331" name="Ink 1330">
                <a:extLst>
                  <a:ext uri="{FF2B5EF4-FFF2-40B4-BE49-F238E27FC236}">
                    <a16:creationId xmlns:a16="http://schemas.microsoft.com/office/drawing/2014/main" id="{85070671-E0EC-5352-CB35-646CC0155A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30129" y="2399756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32" name="Ink 1331">
                <a:extLst>
                  <a:ext uri="{FF2B5EF4-FFF2-40B4-BE49-F238E27FC236}">
                    <a16:creationId xmlns:a16="http://schemas.microsoft.com/office/drawing/2014/main" id="{65681B75-8813-FED9-8B90-55E643BED63E}"/>
                  </a:ext>
                </a:extLst>
              </p14:cNvPr>
              <p14:cNvContentPartPr/>
              <p14:nvPr/>
            </p14:nvContentPartPr>
            <p14:xfrm>
              <a:off x="5982609" y="2426756"/>
              <a:ext cx="360" cy="360"/>
            </p14:xfrm>
          </p:contentPart>
        </mc:Choice>
        <mc:Fallback xmlns="">
          <p:pic>
            <p:nvPicPr>
              <p:cNvPr id="1332" name="Ink 1331">
                <a:extLst>
                  <a:ext uri="{FF2B5EF4-FFF2-40B4-BE49-F238E27FC236}">
                    <a16:creationId xmlns:a16="http://schemas.microsoft.com/office/drawing/2014/main" id="{65681B75-8813-FED9-8B90-55E643BED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8289" y="2422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33" name="Ink 1332">
                <a:extLst>
                  <a:ext uri="{FF2B5EF4-FFF2-40B4-BE49-F238E27FC236}">
                    <a16:creationId xmlns:a16="http://schemas.microsoft.com/office/drawing/2014/main" id="{4593A185-A8E2-BAC1-694E-0217793C9B4B}"/>
                  </a:ext>
                </a:extLst>
              </p14:cNvPr>
              <p14:cNvContentPartPr/>
              <p14:nvPr/>
            </p14:nvContentPartPr>
            <p14:xfrm>
              <a:off x="6050649" y="2584796"/>
              <a:ext cx="360" cy="360"/>
            </p14:xfrm>
          </p:contentPart>
        </mc:Choice>
        <mc:Fallback xmlns="">
          <p:pic>
            <p:nvPicPr>
              <p:cNvPr id="1333" name="Ink 1332">
                <a:extLst>
                  <a:ext uri="{FF2B5EF4-FFF2-40B4-BE49-F238E27FC236}">
                    <a16:creationId xmlns:a16="http://schemas.microsoft.com/office/drawing/2014/main" id="{4593A185-A8E2-BAC1-694E-0217793C9B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6329" y="258047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34" name="Ink 1333">
                <a:extLst>
                  <a:ext uri="{FF2B5EF4-FFF2-40B4-BE49-F238E27FC236}">
                    <a16:creationId xmlns:a16="http://schemas.microsoft.com/office/drawing/2014/main" id="{237E0B65-86D4-A13B-0F2F-11DC71ACF487}"/>
                  </a:ext>
                </a:extLst>
              </p14:cNvPr>
              <p14:cNvContentPartPr/>
              <p14:nvPr/>
            </p14:nvContentPartPr>
            <p14:xfrm>
              <a:off x="6050649" y="2776676"/>
              <a:ext cx="360" cy="360"/>
            </p14:xfrm>
          </p:contentPart>
        </mc:Choice>
        <mc:Fallback xmlns="">
          <p:pic>
            <p:nvPicPr>
              <p:cNvPr id="1334" name="Ink 1333">
                <a:extLst>
                  <a:ext uri="{FF2B5EF4-FFF2-40B4-BE49-F238E27FC236}">
                    <a16:creationId xmlns:a16="http://schemas.microsoft.com/office/drawing/2014/main" id="{237E0B65-86D4-A13B-0F2F-11DC71ACF4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6329" y="27723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35" name="Ink 1334">
                <a:extLst>
                  <a:ext uri="{FF2B5EF4-FFF2-40B4-BE49-F238E27FC236}">
                    <a16:creationId xmlns:a16="http://schemas.microsoft.com/office/drawing/2014/main" id="{EA6DF09E-FB9A-A968-1D7F-D8F013D5E5AE}"/>
                  </a:ext>
                </a:extLst>
              </p14:cNvPr>
              <p14:cNvContentPartPr/>
              <p14:nvPr/>
            </p14:nvContentPartPr>
            <p14:xfrm>
              <a:off x="6050649" y="2810516"/>
              <a:ext cx="360" cy="360"/>
            </p14:xfrm>
          </p:contentPart>
        </mc:Choice>
        <mc:Fallback xmlns="">
          <p:pic>
            <p:nvPicPr>
              <p:cNvPr id="1335" name="Ink 1334">
                <a:extLst>
                  <a:ext uri="{FF2B5EF4-FFF2-40B4-BE49-F238E27FC236}">
                    <a16:creationId xmlns:a16="http://schemas.microsoft.com/office/drawing/2014/main" id="{EA6DF09E-FB9A-A968-1D7F-D8F013D5E5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6329" y="28061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8" name="Ink 1337">
                <a:extLst>
                  <a:ext uri="{FF2B5EF4-FFF2-40B4-BE49-F238E27FC236}">
                    <a16:creationId xmlns:a16="http://schemas.microsoft.com/office/drawing/2014/main" id="{AC2979B7-8D97-8E88-DEA1-00D22D6A81EC}"/>
                  </a:ext>
                </a:extLst>
              </p14:cNvPr>
              <p14:cNvContentPartPr/>
              <p14:nvPr/>
            </p14:nvContentPartPr>
            <p14:xfrm>
              <a:off x="6084129" y="3047756"/>
              <a:ext cx="360" cy="34200"/>
            </p14:xfrm>
          </p:contentPart>
        </mc:Choice>
        <mc:Fallback xmlns="">
          <p:pic>
            <p:nvPicPr>
              <p:cNvPr id="1338" name="Ink 1337">
                <a:extLst>
                  <a:ext uri="{FF2B5EF4-FFF2-40B4-BE49-F238E27FC236}">
                    <a16:creationId xmlns:a16="http://schemas.microsoft.com/office/drawing/2014/main" id="{AC2979B7-8D97-8E88-DEA1-00D22D6A81E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9809" y="3043436"/>
                <a:ext cx="9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9" name="Ink 1338">
                <a:extLst>
                  <a:ext uri="{FF2B5EF4-FFF2-40B4-BE49-F238E27FC236}">
                    <a16:creationId xmlns:a16="http://schemas.microsoft.com/office/drawing/2014/main" id="{16C36354-9BF3-0C9D-15F7-2A785DF7CE21}"/>
                  </a:ext>
                </a:extLst>
              </p14:cNvPr>
              <p14:cNvContentPartPr/>
              <p14:nvPr/>
            </p14:nvContentPartPr>
            <p14:xfrm>
              <a:off x="5971449" y="3013916"/>
              <a:ext cx="360" cy="360"/>
            </p14:xfrm>
          </p:contentPart>
        </mc:Choice>
        <mc:Fallback xmlns="">
          <p:pic>
            <p:nvPicPr>
              <p:cNvPr id="1339" name="Ink 1338">
                <a:extLst>
                  <a:ext uri="{FF2B5EF4-FFF2-40B4-BE49-F238E27FC236}">
                    <a16:creationId xmlns:a16="http://schemas.microsoft.com/office/drawing/2014/main" id="{16C36354-9BF3-0C9D-15F7-2A785DF7CE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7129" y="30095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40" name="Ink 1339">
                <a:extLst>
                  <a:ext uri="{FF2B5EF4-FFF2-40B4-BE49-F238E27FC236}">
                    <a16:creationId xmlns:a16="http://schemas.microsoft.com/office/drawing/2014/main" id="{5BA72F93-7956-AD7E-8916-942393C23DD8}"/>
                  </a:ext>
                </a:extLst>
              </p14:cNvPr>
              <p14:cNvContentPartPr/>
              <p14:nvPr/>
            </p14:nvContentPartPr>
            <p14:xfrm>
              <a:off x="5892249" y="2912036"/>
              <a:ext cx="360" cy="360"/>
            </p14:xfrm>
          </p:contentPart>
        </mc:Choice>
        <mc:Fallback xmlns="">
          <p:pic>
            <p:nvPicPr>
              <p:cNvPr id="1340" name="Ink 1339">
                <a:extLst>
                  <a:ext uri="{FF2B5EF4-FFF2-40B4-BE49-F238E27FC236}">
                    <a16:creationId xmlns:a16="http://schemas.microsoft.com/office/drawing/2014/main" id="{5BA72F93-7956-AD7E-8916-942393C23D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929" y="29077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41" name="Ink 1340">
                <a:extLst>
                  <a:ext uri="{FF2B5EF4-FFF2-40B4-BE49-F238E27FC236}">
                    <a16:creationId xmlns:a16="http://schemas.microsoft.com/office/drawing/2014/main" id="{440CC605-7FF0-DD83-D34A-7E650D7175D4}"/>
                  </a:ext>
                </a:extLst>
              </p14:cNvPr>
              <p14:cNvContentPartPr/>
              <p14:nvPr/>
            </p14:nvContentPartPr>
            <p14:xfrm>
              <a:off x="5937609" y="3013916"/>
              <a:ext cx="360" cy="360"/>
            </p14:xfrm>
          </p:contentPart>
        </mc:Choice>
        <mc:Fallback xmlns="">
          <p:pic>
            <p:nvPicPr>
              <p:cNvPr id="1341" name="Ink 1340">
                <a:extLst>
                  <a:ext uri="{FF2B5EF4-FFF2-40B4-BE49-F238E27FC236}">
                    <a16:creationId xmlns:a16="http://schemas.microsoft.com/office/drawing/2014/main" id="{440CC605-7FF0-DD83-D34A-7E650D7175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3289" y="30095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42" name="Ink 1341">
                <a:extLst>
                  <a:ext uri="{FF2B5EF4-FFF2-40B4-BE49-F238E27FC236}">
                    <a16:creationId xmlns:a16="http://schemas.microsoft.com/office/drawing/2014/main" id="{C582FC44-AB3B-A596-4540-D81C6F79DC0D}"/>
                  </a:ext>
                </a:extLst>
              </p14:cNvPr>
              <p14:cNvContentPartPr/>
              <p14:nvPr/>
            </p14:nvContentPartPr>
            <p14:xfrm>
              <a:off x="5994129" y="3250796"/>
              <a:ext cx="360" cy="5040"/>
            </p14:xfrm>
          </p:contentPart>
        </mc:Choice>
        <mc:Fallback xmlns="">
          <p:pic>
            <p:nvPicPr>
              <p:cNvPr id="1342" name="Ink 1341">
                <a:extLst>
                  <a:ext uri="{FF2B5EF4-FFF2-40B4-BE49-F238E27FC236}">
                    <a16:creationId xmlns:a16="http://schemas.microsoft.com/office/drawing/2014/main" id="{C582FC44-AB3B-A596-4540-D81C6F79DC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89809" y="3246476"/>
                <a:ext cx="90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50" name="Ink 1349">
                <a:extLst>
                  <a:ext uri="{FF2B5EF4-FFF2-40B4-BE49-F238E27FC236}">
                    <a16:creationId xmlns:a16="http://schemas.microsoft.com/office/drawing/2014/main" id="{C7F17612-3369-FA97-8457-252A0859E34C}"/>
                  </a:ext>
                </a:extLst>
              </p14:cNvPr>
              <p14:cNvContentPartPr/>
              <p14:nvPr/>
            </p14:nvContentPartPr>
            <p14:xfrm>
              <a:off x="6113649" y="3250796"/>
              <a:ext cx="5040" cy="360"/>
            </p14:xfrm>
          </p:contentPart>
        </mc:Choice>
        <mc:Fallback xmlns="">
          <p:pic>
            <p:nvPicPr>
              <p:cNvPr id="1350" name="Ink 1349">
                <a:extLst>
                  <a:ext uri="{FF2B5EF4-FFF2-40B4-BE49-F238E27FC236}">
                    <a16:creationId xmlns:a16="http://schemas.microsoft.com/office/drawing/2014/main" id="{C7F17612-3369-FA97-8457-252A0859E34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09329" y="3246476"/>
                <a:ext cx="136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51" name="Ink 1350">
                <a:extLst>
                  <a:ext uri="{FF2B5EF4-FFF2-40B4-BE49-F238E27FC236}">
                    <a16:creationId xmlns:a16="http://schemas.microsoft.com/office/drawing/2014/main" id="{EC5A0BFA-A091-3FDB-DC34-66BADD7AA79D}"/>
                  </a:ext>
                </a:extLst>
              </p14:cNvPr>
              <p14:cNvContentPartPr/>
              <p14:nvPr/>
            </p14:nvContentPartPr>
            <p14:xfrm>
              <a:off x="6174849" y="3521516"/>
              <a:ext cx="360" cy="360"/>
            </p14:xfrm>
          </p:contentPart>
        </mc:Choice>
        <mc:Fallback xmlns="">
          <p:pic>
            <p:nvPicPr>
              <p:cNvPr id="1351" name="Ink 1350">
                <a:extLst>
                  <a:ext uri="{FF2B5EF4-FFF2-40B4-BE49-F238E27FC236}">
                    <a16:creationId xmlns:a16="http://schemas.microsoft.com/office/drawing/2014/main" id="{EC5A0BFA-A091-3FDB-DC34-66BADD7AA7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0529" y="35171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52" name="Ink 1351">
                <a:extLst>
                  <a:ext uri="{FF2B5EF4-FFF2-40B4-BE49-F238E27FC236}">
                    <a16:creationId xmlns:a16="http://schemas.microsoft.com/office/drawing/2014/main" id="{77CA2FD6-FDF7-B203-8052-A1D6C84E9A26}"/>
                  </a:ext>
                </a:extLst>
              </p14:cNvPr>
              <p14:cNvContentPartPr/>
              <p14:nvPr/>
            </p14:nvContentPartPr>
            <p14:xfrm>
              <a:off x="6005289" y="3306956"/>
              <a:ext cx="360" cy="360"/>
            </p14:xfrm>
          </p:contentPart>
        </mc:Choice>
        <mc:Fallback xmlns="">
          <p:pic>
            <p:nvPicPr>
              <p:cNvPr id="1352" name="Ink 1351">
                <a:extLst>
                  <a:ext uri="{FF2B5EF4-FFF2-40B4-BE49-F238E27FC236}">
                    <a16:creationId xmlns:a16="http://schemas.microsoft.com/office/drawing/2014/main" id="{77CA2FD6-FDF7-B203-8052-A1D6C84E9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0969" y="33026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53" name="Ink 1352">
                <a:extLst>
                  <a:ext uri="{FF2B5EF4-FFF2-40B4-BE49-F238E27FC236}">
                    <a16:creationId xmlns:a16="http://schemas.microsoft.com/office/drawing/2014/main" id="{74F6DD0B-9622-1B73-797F-D53A424840A3}"/>
                  </a:ext>
                </a:extLst>
              </p14:cNvPr>
              <p14:cNvContentPartPr/>
              <p14:nvPr/>
            </p14:nvContentPartPr>
            <p14:xfrm>
              <a:off x="6118329" y="3533036"/>
              <a:ext cx="360" cy="360"/>
            </p14:xfrm>
          </p:contentPart>
        </mc:Choice>
        <mc:Fallback xmlns="">
          <p:pic>
            <p:nvPicPr>
              <p:cNvPr id="1353" name="Ink 1352">
                <a:extLst>
                  <a:ext uri="{FF2B5EF4-FFF2-40B4-BE49-F238E27FC236}">
                    <a16:creationId xmlns:a16="http://schemas.microsoft.com/office/drawing/2014/main" id="{74F6DD0B-9622-1B73-797F-D53A424840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4009" y="35287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4" name="Ink 1353">
                <a:extLst>
                  <a:ext uri="{FF2B5EF4-FFF2-40B4-BE49-F238E27FC236}">
                    <a16:creationId xmlns:a16="http://schemas.microsoft.com/office/drawing/2014/main" id="{0EE9044D-635A-4715-D706-41FE95ACCBC7}"/>
                  </a:ext>
                </a:extLst>
              </p14:cNvPr>
              <p14:cNvContentPartPr/>
              <p14:nvPr/>
            </p14:nvContentPartPr>
            <p14:xfrm>
              <a:off x="6016809" y="3431516"/>
              <a:ext cx="360" cy="4680"/>
            </p14:xfrm>
          </p:contentPart>
        </mc:Choice>
        <mc:Fallback xmlns="">
          <p:pic>
            <p:nvPicPr>
              <p:cNvPr id="1354" name="Ink 1353">
                <a:extLst>
                  <a:ext uri="{FF2B5EF4-FFF2-40B4-BE49-F238E27FC236}">
                    <a16:creationId xmlns:a16="http://schemas.microsoft.com/office/drawing/2014/main" id="{0EE9044D-635A-4715-D706-41FE95ACCB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12489" y="3427196"/>
                <a:ext cx="90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55" name="Ink 1354">
                <a:extLst>
                  <a:ext uri="{FF2B5EF4-FFF2-40B4-BE49-F238E27FC236}">
                    <a16:creationId xmlns:a16="http://schemas.microsoft.com/office/drawing/2014/main" id="{AFE31128-4A4D-8FB7-9D21-E3AB342770A9}"/>
                  </a:ext>
                </a:extLst>
              </p14:cNvPr>
              <p14:cNvContentPartPr/>
              <p14:nvPr/>
            </p14:nvContentPartPr>
            <p14:xfrm>
              <a:off x="5994129" y="3691076"/>
              <a:ext cx="360" cy="360"/>
            </p14:xfrm>
          </p:contentPart>
        </mc:Choice>
        <mc:Fallback xmlns="">
          <p:pic>
            <p:nvPicPr>
              <p:cNvPr id="1355" name="Ink 1354">
                <a:extLst>
                  <a:ext uri="{FF2B5EF4-FFF2-40B4-BE49-F238E27FC236}">
                    <a16:creationId xmlns:a16="http://schemas.microsoft.com/office/drawing/2014/main" id="{AFE31128-4A4D-8FB7-9D21-E3AB342770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9809" y="36867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56" name="Ink 1355">
                <a:extLst>
                  <a:ext uri="{FF2B5EF4-FFF2-40B4-BE49-F238E27FC236}">
                    <a16:creationId xmlns:a16="http://schemas.microsoft.com/office/drawing/2014/main" id="{BF26A67A-44BD-88CD-D7ED-1FEEBB2FC4F1}"/>
                  </a:ext>
                </a:extLst>
              </p14:cNvPr>
              <p14:cNvContentPartPr/>
              <p14:nvPr/>
            </p14:nvContentPartPr>
            <p14:xfrm>
              <a:off x="5959929" y="3544196"/>
              <a:ext cx="360" cy="360"/>
            </p14:xfrm>
          </p:contentPart>
        </mc:Choice>
        <mc:Fallback xmlns="">
          <p:pic>
            <p:nvPicPr>
              <p:cNvPr id="1356" name="Ink 1355">
                <a:extLst>
                  <a:ext uri="{FF2B5EF4-FFF2-40B4-BE49-F238E27FC236}">
                    <a16:creationId xmlns:a16="http://schemas.microsoft.com/office/drawing/2014/main" id="{BF26A67A-44BD-88CD-D7ED-1FEEBB2FC4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5609" y="353987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57" name="Ink 1356">
                <a:extLst>
                  <a:ext uri="{FF2B5EF4-FFF2-40B4-BE49-F238E27FC236}">
                    <a16:creationId xmlns:a16="http://schemas.microsoft.com/office/drawing/2014/main" id="{1E02F182-F8F0-81D0-1C57-5D0654BE193B}"/>
                  </a:ext>
                </a:extLst>
              </p14:cNvPr>
              <p14:cNvContentPartPr/>
              <p14:nvPr/>
            </p14:nvContentPartPr>
            <p14:xfrm>
              <a:off x="6118329" y="3566876"/>
              <a:ext cx="360" cy="360"/>
            </p14:xfrm>
          </p:contentPart>
        </mc:Choice>
        <mc:Fallback xmlns="">
          <p:pic>
            <p:nvPicPr>
              <p:cNvPr id="1357" name="Ink 1356">
                <a:extLst>
                  <a:ext uri="{FF2B5EF4-FFF2-40B4-BE49-F238E27FC236}">
                    <a16:creationId xmlns:a16="http://schemas.microsoft.com/office/drawing/2014/main" id="{1E02F182-F8F0-81D0-1C57-5D0654BE19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4009" y="35625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58" name="Ink 1357">
                <a:extLst>
                  <a:ext uri="{FF2B5EF4-FFF2-40B4-BE49-F238E27FC236}">
                    <a16:creationId xmlns:a16="http://schemas.microsoft.com/office/drawing/2014/main" id="{CB8E8287-D715-3410-E8C1-B2DF9C02C12D}"/>
                  </a:ext>
                </a:extLst>
              </p14:cNvPr>
              <p14:cNvContentPartPr/>
              <p14:nvPr/>
            </p14:nvContentPartPr>
            <p14:xfrm>
              <a:off x="6027969" y="3634916"/>
              <a:ext cx="360" cy="360"/>
            </p14:xfrm>
          </p:contentPart>
        </mc:Choice>
        <mc:Fallback xmlns="">
          <p:pic>
            <p:nvPicPr>
              <p:cNvPr id="1358" name="Ink 1357">
                <a:extLst>
                  <a:ext uri="{FF2B5EF4-FFF2-40B4-BE49-F238E27FC236}">
                    <a16:creationId xmlns:a16="http://schemas.microsoft.com/office/drawing/2014/main" id="{CB8E8287-D715-3410-E8C1-B2DF9C02C1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3649" y="36302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59" name="Ink 1358">
                <a:extLst>
                  <a:ext uri="{FF2B5EF4-FFF2-40B4-BE49-F238E27FC236}">
                    <a16:creationId xmlns:a16="http://schemas.microsoft.com/office/drawing/2014/main" id="{53298315-FAE7-E0DF-24F2-CF60BB0D3E17}"/>
                  </a:ext>
                </a:extLst>
              </p14:cNvPr>
              <p14:cNvContentPartPr/>
              <p14:nvPr/>
            </p14:nvContentPartPr>
            <p14:xfrm>
              <a:off x="5192409" y="2359076"/>
              <a:ext cx="360" cy="360"/>
            </p14:xfrm>
          </p:contentPart>
        </mc:Choice>
        <mc:Fallback xmlns="">
          <p:pic>
            <p:nvPicPr>
              <p:cNvPr id="1359" name="Ink 1358">
                <a:extLst>
                  <a:ext uri="{FF2B5EF4-FFF2-40B4-BE49-F238E27FC236}">
                    <a16:creationId xmlns:a16="http://schemas.microsoft.com/office/drawing/2014/main" id="{53298315-FAE7-E0DF-24F2-CF60BB0D3E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8089" y="2354756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7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0"/>
          <p:cNvSpPr txBox="1">
            <a:spLocks noGrp="1"/>
          </p:cNvSpPr>
          <p:nvPr>
            <p:ph type="title"/>
          </p:nvPr>
        </p:nvSpPr>
        <p:spPr>
          <a:xfrm>
            <a:off x="412119" y="1840775"/>
            <a:ext cx="310210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các yêu cầu:</a:t>
            </a:r>
            <a:endParaRPr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0"/>
          <p:cNvSpPr txBox="1">
            <a:spLocks noGrp="1"/>
          </p:cNvSpPr>
          <p:nvPr>
            <p:ph type="subTitle" idx="1"/>
          </p:nvPr>
        </p:nvSpPr>
        <p:spPr>
          <a:xfrm>
            <a:off x="3341511" y="1187825"/>
            <a:ext cx="5170311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03200" indent="12700"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 hiện tượng 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 nghiệm trên và giải thích.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86;p39">
            <a:extLst>
              <a:ext uri="{FF2B5EF4-FFF2-40B4-BE49-F238E27FC236}">
                <a16:creationId xmlns:a16="http://schemas.microsoft.com/office/drawing/2014/main" id="{81A75527-6443-5BDA-A0AB-D027DC74A157}"/>
              </a:ext>
            </a:extLst>
          </p:cNvPr>
          <p:cNvSpPr/>
          <p:nvPr/>
        </p:nvSpPr>
        <p:spPr>
          <a:xfrm rot="-899977">
            <a:off x="342300" y="2342879"/>
            <a:ext cx="795115" cy="69209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86;p39">
            <a:extLst>
              <a:ext uri="{FF2B5EF4-FFF2-40B4-BE49-F238E27FC236}">
                <a16:creationId xmlns:a16="http://schemas.microsoft.com/office/drawing/2014/main" id="{D4BDC8A9-61E7-211B-9BC0-092B59B2BF13}"/>
              </a:ext>
            </a:extLst>
          </p:cNvPr>
          <p:cNvSpPr/>
          <p:nvPr/>
        </p:nvSpPr>
        <p:spPr>
          <a:xfrm rot="-899977">
            <a:off x="3407644" y="2349301"/>
            <a:ext cx="795115" cy="69209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33;p35">
            <a:extLst>
              <a:ext uri="{FF2B5EF4-FFF2-40B4-BE49-F238E27FC236}">
                <a16:creationId xmlns:a16="http://schemas.microsoft.com/office/drawing/2014/main" id="{B13E3AE0-E0F9-E657-92CC-9886BD6BD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622" y="138614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6" name="Google Shape;1134;p35">
            <a:extLst>
              <a:ext uri="{FF2B5EF4-FFF2-40B4-BE49-F238E27FC236}">
                <a16:creationId xmlns:a16="http://schemas.microsoft.com/office/drawing/2014/main" id="{3FE4AD22-13FD-C5FC-59C0-30317D620EB4}"/>
              </a:ext>
            </a:extLst>
          </p:cNvPr>
          <p:cNvSpPr txBox="1">
            <a:spLocks/>
          </p:cNvSpPr>
          <p:nvPr/>
        </p:nvSpPr>
        <p:spPr>
          <a:xfrm>
            <a:off x="523628" y="2397986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Khái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niệm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7" name="Google Shape;1137;p35">
            <a:extLst>
              <a:ext uri="{FF2B5EF4-FFF2-40B4-BE49-F238E27FC236}">
                <a16:creationId xmlns:a16="http://schemas.microsoft.com/office/drawing/2014/main" id="{22B46336-2EF0-3769-2A85-57D5417AB68D}"/>
              </a:ext>
            </a:extLst>
          </p:cNvPr>
          <p:cNvSpPr txBox="1">
            <a:spLocks/>
          </p:cNvSpPr>
          <p:nvPr/>
        </p:nvSpPr>
        <p:spPr>
          <a:xfrm>
            <a:off x="3515085" y="2422243"/>
            <a:ext cx="4594578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chất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hóa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học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8" name="Google Shape;1138;p35">
            <a:extLst>
              <a:ext uri="{FF2B5EF4-FFF2-40B4-BE49-F238E27FC236}">
                <a16:creationId xmlns:a16="http://schemas.microsoft.com/office/drawing/2014/main" id="{100E5C1D-CF03-D586-4ECA-4D51F462FB67}"/>
              </a:ext>
            </a:extLst>
          </p:cNvPr>
          <p:cNvSpPr txBox="1">
            <a:spLocks/>
          </p:cNvSpPr>
          <p:nvPr/>
        </p:nvSpPr>
        <p:spPr>
          <a:xfrm>
            <a:off x="2892002" y="2989189"/>
            <a:ext cx="362628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01.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9" name="Google Shape;1138;p35">
            <a:extLst>
              <a:ext uri="{FF2B5EF4-FFF2-40B4-BE49-F238E27FC236}">
                <a16:creationId xmlns:a16="http://schemas.microsoft.com/office/drawing/2014/main" id="{5B11E8BF-0778-B099-999E-BF860E0EF410}"/>
              </a:ext>
            </a:extLst>
          </p:cNvPr>
          <p:cNvSpPr txBox="1">
            <a:spLocks/>
          </p:cNvSpPr>
          <p:nvPr/>
        </p:nvSpPr>
        <p:spPr>
          <a:xfrm>
            <a:off x="5517720" y="3236017"/>
            <a:ext cx="362628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02.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0" name="Google Shape;1138;p35">
            <a:extLst>
              <a:ext uri="{FF2B5EF4-FFF2-40B4-BE49-F238E27FC236}">
                <a16:creationId xmlns:a16="http://schemas.microsoft.com/office/drawing/2014/main" id="{634EACB0-77F2-8914-41FA-461F96E271EA}"/>
              </a:ext>
            </a:extLst>
          </p:cNvPr>
          <p:cNvSpPr txBox="1">
            <a:spLocks/>
          </p:cNvSpPr>
          <p:nvPr/>
        </p:nvSpPr>
        <p:spPr>
          <a:xfrm>
            <a:off x="3643987" y="3783318"/>
            <a:ext cx="362628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03.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1" name="Google Shape;1138;p35">
            <a:extLst>
              <a:ext uri="{FF2B5EF4-FFF2-40B4-BE49-F238E27FC236}">
                <a16:creationId xmlns:a16="http://schemas.microsoft.com/office/drawing/2014/main" id="{B95263BD-F940-E8D2-153B-AAE81AFEE73F}"/>
              </a:ext>
            </a:extLst>
          </p:cNvPr>
          <p:cNvSpPr txBox="1">
            <a:spLocks/>
          </p:cNvSpPr>
          <p:nvPr/>
        </p:nvSpPr>
        <p:spPr>
          <a:xfrm>
            <a:off x="5946920" y="4147121"/>
            <a:ext cx="362628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04.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2269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FE70C8-F15C-046C-346A-B5231000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50" y="1021458"/>
            <a:ext cx="6025200" cy="1963500"/>
          </a:xfrm>
        </p:spPr>
        <p:txBody>
          <a:bodyPr/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base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2409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EBF9E9-5C80-2AF9-14D9-45FBEEB38064}"/>
              </a:ext>
            </a:extLst>
          </p:cNvPr>
          <p:cNvSpPr txBox="1"/>
          <p:nvPr/>
        </p:nvSpPr>
        <p:spPr>
          <a:xfrm>
            <a:off x="893233" y="1152815"/>
            <a:ext cx="7357533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(HCl, H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loãng) → muối + nước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oxi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tác dụng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phản ứng minh họa:</a:t>
            </a:r>
          </a:p>
          <a:p>
            <a:pPr algn="ctr">
              <a:buClr>
                <a:schemeClr val="bg1"/>
              </a:buClr>
            </a:pP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BaO + H</a:t>
            </a:r>
            <a:r>
              <a:rPr lang="vi-VN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BaSO</a:t>
            </a:r>
            <a:r>
              <a:rPr lang="vi-VN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vi-VN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>
              <a:buClr>
                <a:schemeClr val="bg1"/>
              </a:buClr>
            </a:pP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Fe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 →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2Fe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85"/>
          <p:cNvSpPr txBox="1">
            <a:spLocks noGrp="1"/>
          </p:cNvSpPr>
          <p:nvPr>
            <p:ph type="title"/>
          </p:nvPr>
        </p:nvSpPr>
        <p:spPr>
          <a:xfrm>
            <a:off x="1282950" y="1720022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03. </a:t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</a:b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74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EBF9E9-5C80-2AF9-14D9-45FBEEB38064}"/>
              </a:ext>
            </a:extLst>
          </p:cNvPr>
          <p:cNvSpPr txBox="1"/>
          <p:nvPr/>
        </p:nvSpPr>
        <p:spPr>
          <a:xfrm>
            <a:off x="908756" y="893170"/>
            <a:ext cx="7326488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acid/base →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oxide lưỡng tính thường gặp như: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ctr"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+ 2NaOH → Na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 algn="ctr">
              <a:buClr>
                <a:schemeClr val="bg1"/>
              </a:buClr>
            </a:pP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+ 2HCl→ ZnCl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85"/>
          <p:cNvSpPr txBox="1">
            <a:spLocks noGrp="1"/>
          </p:cNvSpPr>
          <p:nvPr>
            <p:ph type="title"/>
          </p:nvPr>
        </p:nvSpPr>
        <p:spPr>
          <a:xfrm>
            <a:off x="1282950" y="1720022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04. </a:t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</a:b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17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EBF9E9-5C80-2AF9-14D9-45FBEEB38064}"/>
              </a:ext>
            </a:extLst>
          </p:cNvPr>
          <p:cNvSpPr txBox="1"/>
          <p:nvPr/>
        </p:nvSpPr>
        <p:spPr>
          <a:xfrm>
            <a:off x="1055511" y="1786920"/>
            <a:ext cx="732648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không tạo muối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acid/base →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CO, NO, N</a:t>
            </a:r>
            <a:r>
              <a:rPr lang="en-US" sz="3200" baseline="-25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….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13392B00-BD49-50FD-6D69-9252FE652BCD}"/>
              </a:ext>
            </a:extLst>
          </p:cNvPr>
          <p:cNvSpPr/>
          <p:nvPr/>
        </p:nvSpPr>
        <p:spPr>
          <a:xfrm>
            <a:off x="5480755" y="2329038"/>
            <a:ext cx="485422" cy="4854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3"/>
          <p:cNvSpPr txBox="1">
            <a:spLocks noGrp="1"/>
          </p:cNvSpPr>
          <p:nvPr>
            <p:ph type="subTitle" idx="1"/>
          </p:nvPr>
        </p:nvSpPr>
        <p:spPr>
          <a:xfrm>
            <a:off x="1648177" y="1614311"/>
            <a:ext cx="6762044" cy="20884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203200" algn="l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phương trình hoá học minh hoạ cho tính chất hoá học của oxide base và oxide acid. Lấy magnesium oxide và sulfur dioxide làm ví dụ.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DFE13D90-AD5E-AA9C-CE12-8C1C1E199ED3}"/>
              </a:ext>
            </a:extLst>
          </p:cNvPr>
          <p:cNvSpPr/>
          <p:nvPr/>
        </p:nvSpPr>
        <p:spPr>
          <a:xfrm>
            <a:off x="2173586" y="441039"/>
            <a:ext cx="4915836" cy="748236"/>
          </a:xfrm>
          <a:prstGeom prst="cub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3"/>
          <p:cNvSpPr txBox="1">
            <a:spLocks noGrp="1"/>
          </p:cNvSpPr>
          <p:nvPr>
            <p:ph type="subTitle" idx="1"/>
          </p:nvPr>
        </p:nvSpPr>
        <p:spPr>
          <a:xfrm>
            <a:off x="1761067" y="1546578"/>
            <a:ext cx="6841066" cy="28059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203200" algn="l">
              <a:lnSpc>
                <a:spcPct val="115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các oxide sau: CaO, Fe</a:t>
            </a:r>
            <a:r>
              <a:rPr lang="vi-V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vi-V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vi-V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</a:t>
            </a:r>
            <a:r>
              <a:rPr lang="vi-V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CO.</a:t>
            </a:r>
          </a:p>
          <a:p>
            <a:pPr marL="0" indent="203200" algn="l">
              <a:lnSpc>
                <a:spcPct val="115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Oxide nào có 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 dụng với:</a:t>
            </a:r>
          </a:p>
          <a:p>
            <a:pPr marL="0" indent="203200" algn="l">
              <a:lnSpc>
                <a:spcPct val="115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	Dung dịch HC1;</a:t>
            </a:r>
          </a:p>
          <a:p>
            <a:pPr marL="0" indent="203200" algn="l">
              <a:lnSpc>
                <a:spcPct val="115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	Dung dịch NaOH.</a:t>
            </a:r>
          </a:p>
          <a:p>
            <a:pPr marL="0" indent="203200" algn="l">
              <a:lnSpc>
                <a:spcPct val="115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các phương trình hoá học. Hãy cho biết các oxide trên thuộc loại oxide nào?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DFE13D90-AD5E-AA9C-CE12-8C1C1E199ED3}"/>
              </a:ext>
            </a:extLst>
          </p:cNvPr>
          <p:cNvSpPr/>
          <p:nvPr/>
        </p:nvSpPr>
        <p:spPr>
          <a:xfrm>
            <a:off x="2173586" y="441039"/>
            <a:ext cx="4915836" cy="748236"/>
          </a:xfrm>
          <a:prstGeom prst="cub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Questions">
            <a:extLst>
              <a:ext uri="{FF2B5EF4-FFF2-40B4-BE49-F238E27FC236}">
                <a16:creationId xmlns:a16="http://schemas.microsoft.com/office/drawing/2014/main" id="{75869802-540E-467C-9307-07577B4B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62450" cy="962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031F-CD6B-4FC7-A6BA-ABC8CFD426A4}"/>
              </a:ext>
            </a:extLst>
          </p:cNvPr>
          <p:cNvSpPr/>
          <p:nvPr/>
        </p:nvSpPr>
        <p:spPr>
          <a:xfrm>
            <a:off x="1155700" y="339725"/>
            <a:ext cx="79883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56A2F-9E16-4361-89EA-43F73D90EB33}"/>
              </a:ext>
            </a:extLst>
          </p:cNvPr>
          <p:cNvSpPr txBox="1"/>
          <p:nvPr/>
        </p:nvSpPr>
        <p:spPr>
          <a:xfrm>
            <a:off x="68662" y="1045938"/>
            <a:ext cx="450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0F17B-9360-465E-9C57-C5CE1ED8E5D9}"/>
              </a:ext>
            </a:extLst>
          </p:cNvPr>
          <p:cNvSpPr/>
          <p:nvPr/>
        </p:nvSpPr>
        <p:spPr>
          <a:xfrm>
            <a:off x="130629" y="146666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1500" b="1" dirty="0">
              <a:solidFill>
                <a:srgbClr val="FF59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E55BB6-76E7-4C30-9D86-CCA453E44689}"/>
              </a:ext>
            </a:extLst>
          </p:cNvPr>
          <p:cNvSpPr/>
          <p:nvPr/>
        </p:nvSpPr>
        <p:spPr>
          <a:xfrm>
            <a:off x="1066800" y="1466667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3F2F70-80EE-4427-8E3A-AA7FA9BF1962}"/>
              </a:ext>
            </a:extLst>
          </p:cNvPr>
          <p:cNvSpPr/>
          <p:nvPr/>
        </p:nvSpPr>
        <p:spPr>
          <a:xfrm>
            <a:off x="2002971" y="146666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C32A1E-463F-4A0C-BE33-BA56D5ECFC85}"/>
              </a:ext>
            </a:extLst>
          </p:cNvPr>
          <p:cNvSpPr/>
          <p:nvPr/>
        </p:nvSpPr>
        <p:spPr>
          <a:xfrm>
            <a:off x="2939142" y="1466269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A352A9-1C97-4FF7-AB11-918DE5396FAC}"/>
              </a:ext>
            </a:extLst>
          </p:cNvPr>
          <p:cNvSpPr/>
          <p:nvPr/>
        </p:nvSpPr>
        <p:spPr>
          <a:xfrm>
            <a:off x="130629" y="186809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4C6C3D-FF6C-4B4D-AD51-2B66D074252F}"/>
              </a:ext>
            </a:extLst>
          </p:cNvPr>
          <p:cNvSpPr/>
          <p:nvPr/>
        </p:nvSpPr>
        <p:spPr>
          <a:xfrm>
            <a:off x="1066800" y="1868092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707ED4-6827-445A-9529-7A5A6C668ADA}"/>
              </a:ext>
            </a:extLst>
          </p:cNvPr>
          <p:cNvSpPr/>
          <p:nvPr/>
        </p:nvSpPr>
        <p:spPr>
          <a:xfrm>
            <a:off x="2002971" y="186809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E8050-B876-477B-B6A0-E1CF1FCEF4A2}"/>
              </a:ext>
            </a:extLst>
          </p:cNvPr>
          <p:cNvSpPr/>
          <p:nvPr/>
        </p:nvSpPr>
        <p:spPr>
          <a:xfrm>
            <a:off x="2939142" y="1867694"/>
            <a:ext cx="835689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sz="12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6F1F70-D990-41BE-AA56-5FC3B3EF4A07}"/>
              </a:ext>
            </a:extLst>
          </p:cNvPr>
          <p:cNvSpPr/>
          <p:nvPr/>
        </p:nvSpPr>
        <p:spPr>
          <a:xfrm>
            <a:off x="130629" y="226951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6C9668-B4D2-4F5A-AD92-2A8EF28FD83F}"/>
              </a:ext>
            </a:extLst>
          </p:cNvPr>
          <p:cNvSpPr/>
          <p:nvPr/>
        </p:nvSpPr>
        <p:spPr>
          <a:xfrm>
            <a:off x="1066800" y="2269517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endParaRPr lang="en-US" sz="1500" b="1" dirty="0">
              <a:solidFill>
                <a:srgbClr val="FF59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ABBB50-67B6-4C7E-A322-1F67E7C513AC}"/>
              </a:ext>
            </a:extLst>
          </p:cNvPr>
          <p:cNvSpPr/>
          <p:nvPr/>
        </p:nvSpPr>
        <p:spPr>
          <a:xfrm>
            <a:off x="2002971" y="226951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DBF13C-54D3-4FC1-890D-6E7403873DA7}"/>
              </a:ext>
            </a:extLst>
          </p:cNvPr>
          <p:cNvSpPr/>
          <p:nvPr/>
        </p:nvSpPr>
        <p:spPr>
          <a:xfrm>
            <a:off x="2939142" y="2269119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7699C4-1EEE-401A-99A5-1C860A0A737E}"/>
              </a:ext>
            </a:extLst>
          </p:cNvPr>
          <p:cNvSpPr/>
          <p:nvPr/>
        </p:nvSpPr>
        <p:spPr>
          <a:xfrm>
            <a:off x="130629" y="267094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E65C0F-5EF7-4E0A-B656-E1284D980A8D}"/>
              </a:ext>
            </a:extLst>
          </p:cNvPr>
          <p:cNvSpPr/>
          <p:nvPr/>
        </p:nvSpPr>
        <p:spPr>
          <a:xfrm>
            <a:off x="1066800" y="2670942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8BB10F-7B7F-438F-BD1B-590A3CC73E7B}"/>
              </a:ext>
            </a:extLst>
          </p:cNvPr>
          <p:cNvSpPr/>
          <p:nvPr/>
        </p:nvSpPr>
        <p:spPr>
          <a:xfrm>
            <a:off x="2002971" y="267094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D9F683-2F40-4C18-B4EF-AEB7780A410E}"/>
              </a:ext>
            </a:extLst>
          </p:cNvPr>
          <p:cNvSpPr/>
          <p:nvPr/>
        </p:nvSpPr>
        <p:spPr>
          <a:xfrm>
            <a:off x="2939142" y="2670544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FB748AF-59D3-4C66-BFF3-2519631DB659}"/>
              </a:ext>
            </a:extLst>
          </p:cNvPr>
          <p:cNvSpPr/>
          <p:nvPr/>
        </p:nvSpPr>
        <p:spPr>
          <a:xfrm>
            <a:off x="130629" y="307236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E455E13-B448-4BEC-9435-0C2E5D578071}"/>
              </a:ext>
            </a:extLst>
          </p:cNvPr>
          <p:cNvSpPr/>
          <p:nvPr/>
        </p:nvSpPr>
        <p:spPr>
          <a:xfrm>
            <a:off x="1066800" y="3072367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sz="12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1197A6-F88C-46A0-B7FC-4CFD6D7070FC}"/>
              </a:ext>
            </a:extLst>
          </p:cNvPr>
          <p:cNvSpPr/>
          <p:nvPr/>
        </p:nvSpPr>
        <p:spPr>
          <a:xfrm>
            <a:off x="2002971" y="307236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89B3BB-7A9E-4489-9522-A2C619B61461}"/>
              </a:ext>
            </a:extLst>
          </p:cNvPr>
          <p:cNvSpPr/>
          <p:nvPr/>
        </p:nvSpPr>
        <p:spPr>
          <a:xfrm>
            <a:off x="2939142" y="3071969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45BD1D-D263-4512-ADBB-E5A61344E77B}"/>
              </a:ext>
            </a:extLst>
          </p:cNvPr>
          <p:cNvSpPr/>
          <p:nvPr/>
        </p:nvSpPr>
        <p:spPr>
          <a:xfrm>
            <a:off x="130629" y="348050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1B4C850-08A8-4F7F-93BB-259B3D9E3C5C}"/>
              </a:ext>
            </a:extLst>
          </p:cNvPr>
          <p:cNvSpPr/>
          <p:nvPr/>
        </p:nvSpPr>
        <p:spPr>
          <a:xfrm>
            <a:off x="1066800" y="3480502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D22005-1039-4DBC-8F94-030FC642DD43}"/>
              </a:ext>
            </a:extLst>
          </p:cNvPr>
          <p:cNvSpPr/>
          <p:nvPr/>
        </p:nvSpPr>
        <p:spPr>
          <a:xfrm>
            <a:off x="2002971" y="348050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5B78750-07CA-4C1E-9239-0BB418CFA0B3}"/>
              </a:ext>
            </a:extLst>
          </p:cNvPr>
          <p:cNvSpPr/>
          <p:nvPr/>
        </p:nvSpPr>
        <p:spPr>
          <a:xfrm>
            <a:off x="2939142" y="3480104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sz="1500" b="1" dirty="0">
              <a:solidFill>
                <a:srgbClr val="FF59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FE11C-8289-4868-BB1D-FA1AE920154E}"/>
              </a:ext>
            </a:extLst>
          </p:cNvPr>
          <p:cNvSpPr/>
          <p:nvPr/>
        </p:nvSpPr>
        <p:spPr>
          <a:xfrm>
            <a:off x="130629" y="388863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C89EE7-2A4F-44F3-BDE5-ADC25AE0BECD}"/>
              </a:ext>
            </a:extLst>
          </p:cNvPr>
          <p:cNvSpPr/>
          <p:nvPr/>
        </p:nvSpPr>
        <p:spPr>
          <a:xfrm>
            <a:off x="1066800" y="3888637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sz="12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FDA94E-69C9-435E-A065-7D67FEDFA36B}"/>
              </a:ext>
            </a:extLst>
          </p:cNvPr>
          <p:cNvSpPr/>
          <p:nvPr/>
        </p:nvSpPr>
        <p:spPr>
          <a:xfrm>
            <a:off x="2002971" y="388863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72ABF1-B7D8-4FF6-96B1-EA121180ED24}"/>
              </a:ext>
            </a:extLst>
          </p:cNvPr>
          <p:cNvSpPr/>
          <p:nvPr/>
        </p:nvSpPr>
        <p:spPr>
          <a:xfrm>
            <a:off x="2939142" y="3888239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0D6405-2DE1-464D-B7AE-85CFE05F6A59}"/>
              </a:ext>
            </a:extLst>
          </p:cNvPr>
          <p:cNvSpPr/>
          <p:nvPr/>
        </p:nvSpPr>
        <p:spPr>
          <a:xfrm>
            <a:off x="130629" y="429677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451B6A9-CD16-43C4-9966-310B866EB6BC}"/>
              </a:ext>
            </a:extLst>
          </p:cNvPr>
          <p:cNvSpPr/>
          <p:nvPr/>
        </p:nvSpPr>
        <p:spPr>
          <a:xfrm>
            <a:off x="1066800" y="4296772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PbO</a:t>
            </a:r>
            <a:endParaRPr lang="en-US" sz="1500" b="1" dirty="0">
              <a:solidFill>
                <a:srgbClr val="FF59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6D6CEA0-2D1B-45B3-8C3E-5EECEBAD3A4F}"/>
              </a:ext>
            </a:extLst>
          </p:cNvPr>
          <p:cNvSpPr/>
          <p:nvPr/>
        </p:nvSpPr>
        <p:spPr>
          <a:xfrm>
            <a:off x="2002971" y="4296771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9C8B55-D136-47F6-9FDC-94C76FCA29E4}"/>
              </a:ext>
            </a:extLst>
          </p:cNvPr>
          <p:cNvSpPr/>
          <p:nvPr/>
        </p:nvSpPr>
        <p:spPr>
          <a:xfrm>
            <a:off x="2939142" y="4296374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HgO</a:t>
            </a:r>
            <a:endParaRPr lang="en-US" sz="1500" b="1" dirty="0">
              <a:solidFill>
                <a:srgbClr val="FF59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64BDF4F-7B57-42EA-BD0C-79ED9AA55A32}"/>
              </a:ext>
            </a:extLst>
          </p:cNvPr>
          <p:cNvSpPr/>
          <p:nvPr/>
        </p:nvSpPr>
        <p:spPr>
          <a:xfrm>
            <a:off x="130629" y="470490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95CBE0E-4CBE-4FC4-B923-071261E1E934}"/>
              </a:ext>
            </a:extLst>
          </p:cNvPr>
          <p:cNvSpPr/>
          <p:nvPr/>
        </p:nvSpPr>
        <p:spPr>
          <a:xfrm>
            <a:off x="1066800" y="4704907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KClO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EF73D75-D710-4550-9E54-F6E7421B9BF1}"/>
              </a:ext>
            </a:extLst>
          </p:cNvPr>
          <p:cNvSpPr/>
          <p:nvPr/>
        </p:nvSpPr>
        <p:spPr>
          <a:xfrm>
            <a:off x="2002971" y="4704906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BB4A2B4-FF74-43F5-9A27-AB4D1AAFD783}"/>
              </a:ext>
            </a:extLst>
          </p:cNvPr>
          <p:cNvSpPr/>
          <p:nvPr/>
        </p:nvSpPr>
        <p:spPr>
          <a:xfrm>
            <a:off x="2939142" y="4704509"/>
            <a:ext cx="831821" cy="33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500" b="1" baseline="-25000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C143EAF-FA47-412F-A477-DCDC6820B755}"/>
              </a:ext>
            </a:extLst>
          </p:cNvPr>
          <p:cNvSpPr/>
          <p:nvPr/>
        </p:nvSpPr>
        <p:spPr>
          <a:xfrm>
            <a:off x="9292590" y="2269119"/>
            <a:ext cx="4160520" cy="154258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LÀ HỢP CHẤT GỒM HAI NGUYÊN TRONG ĐÓ CÓ NGUYÊN TỐ OXYGEN</a:t>
            </a:r>
          </a:p>
          <a:p>
            <a:pPr algn="ctr"/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500" b="1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b="1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2E342D-928D-460D-AD50-3CE7773295C0}"/>
              </a:ext>
            </a:extLst>
          </p:cNvPr>
          <p:cNvSpPr txBox="1"/>
          <p:nvPr/>
        </p:nvSpPr>
        <p:spPr>
          <a:xfrm>
            <a:off x="5787473" y="1045938"/>
            <a:ext cx="213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9208C04-9B47-43D1-A39E-BA1ED5ED6F30}"/>
              </a:ext>
            </a:extLst>
          </p:cNvPr>
          <p:cNvSpPr/>
          <p:nvPr/>
        </p:nvSpPr>
        <p:spPr>
          <a:xfrm>
            <a:off x="3886835" y="1452871"/>
            <a:ext cx="2526030" cy="331595"/>
          </a:xfrm>
          <a:prstGeom prst="roundRect">
            <a:avLst/>
          </a:prstGeom>
          <a:solidFill>
            <a:srgbClr val="8AC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35AECA9-80F2-4F39-9476-966BBCCE3A2A}"/>
              </a:ext>
            </a:extLst>
          </p:cNvPr>
          <p:cNvSpPr/>
          <p:nvPr/>
        </p:nvSpPr>
        <p:spPr>
          <a:xfrm>
            <a:off x="6487341" y="1452871"/>
            <a:ext cx="2526030" cy="331595"/>
          </a:xfrm>
          <a:prstGeom prst="roundRect">
            <a:avLst/>
          </a:prstGeom>
          <a:solidFill>
            <a:srgbClr val="FF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F95744-3F91-45EE-B804-5DA1904822E5}"/>
              </a:ext>
            </a:extLst>
          </p:cNvPr>
          <p:cNvSpPr/>
          <p:nvPr/>
        </p:nvSpPr>
        <p:spPr>
          <a:xfrm>
            <a:off x="3886835" y="1828263"/>
            <a:ext cx="2526030" cy="1651841"/>
          </a:xfrm>
          <a:prstGeom prst="roundRect">
            <a:avLst>
              <a:gd name="adj" fmla="val 4212"/>
            </a:avLst>
          </a:prstGeom>
          <a:noFill/>
          <a:ln w="38100">
            <a:solidFill>
              <a:srgbClr val="8AC9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DD09CA-3744-4E46-9CE7-411C5344C656}"/>
              </a:ext>
            </a:extLst>
          </p:cNvPr>
          <p:cNvSpPr/>
          <p:nvPr/>
        </p:nvSpPr>
        <p:spPr>
          <a:xfrm>
            <a:off x="6487341" y="1828263"/>
            <a:ext cx="2526030" cy="1651841"/>
          </a:xfrm>
          <a:prstGeom prst="roundRect">
            <a:avLst>
              <a:gd name="adj" fmla="val 4212"/>
            </a:avLst>
          </a:prstGeom>
          <a:noFill/>
          <a:ln w="38100">
            <a:solidFill>
              <a:srgbClr val="FFCA3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094D9BD-6ADC-42A2-97FE-17C3012CD8DE}"/>
              </a:ext>
            </a:extLst>
          </p:cNvPr>
          <p:cNvSpPr/>
          <p:nvPr/>
        </p:nvSpPr>
        <p:spPr>
          <a:xfrm>
            <a:off x="3886835" y="3523901"/>
            <a:ext cx="2526030" cy="991719"/>
          </a:xfrm>
          <a:prstGeom prst="roundRect">
            <a:avLst>
              <a:gd name="adj" fmla="val 4212"/>
            </a:avLst>
          </a:prstGeom>
          <a:solidFill>
            <a:schemeClr val="bg1"/>
          </a:solidFill>
          <a:ln w="38100">
            <a:solidFill>
              <a:srgbClr val="8AC9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BASE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rgbClr val="8AC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8B61C0F-951A-456A-BB0A-D222D123143C}"/>
              </a:ext>
            </a:extLst>
          </p:cNvPr>
          <p:cNvSpPr/>
          <p:nvPr/>
        </p:nvSpPr>
        <p:spPr>
          <a:xfrm>
            <a:off x="6484077" y="3530680"/>
            <a:ext cx="2526030" cy="991719"/>
          </a:xfrm>
          <a:prstGeom prst="roundRect">
            <a:avLst>
              <a:gd name="adj" fmla="val 4212"/>
            </a:avLst>
          </a:prstGeom>
          <a:solidFill>
            <a:schemeClr val="bg1"/>
          </a:solidFill>
          <a:ln w="38100">
            <a:solidFill>
              <a:srgbClr val="FFCA3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ACID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rgbClr val="FFC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B90CD03-4C46-4287-BAE9-C8DEE5AE7DD9}"/>
              </a:ext>
            </a:extLst>
          </p:cNvPr>
          <p:cNvSpPr/>
          <p:nvPr/>
        </p:nvSpPr>
        <p:spPr>
          <a:xfrm>
            <a:off x="3875313" y="4572975"/>
            <a:ext cx="5134794" cy="463129"/>
          </a:xfrm>
          <a:prstGeom prst="roundRect">
            <a:avLst>
              <a:gd name="adj" fmla="val 4212"/>
            </a:avLst>
          </a:prstGeom>
          <a:solidFill>
            <a:srgbClr val="FF0000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THEO THÀNH PHẦN HÓA HỌC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5A9540-5B84-4DDB-83E5-030895283C80}"/>
              </a:ext>
            </a:extLst>
          </p:cNvPr>
          <p:cNvSpPr/>
          <p:nvPr/>
        </p:nvSpPr>
        <p:spPr>
          <a:xfrm>
            <a:off x="-2099687" y="1466269"/>
            <a:ext cx="1756470" cy="3319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5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E6034C-B3E8-499C-9E54-751564D3228A}"/>
              </a:ext>
            </a:extLst>
          </p:cNvPr>
          <p:cNvSpPr/>
          <p:nvPr/>
        </p:nvSpPr>
        <p:spPr>
          <a:xfrm>
            <a:off x="-3889757" y="1880714"/>
            <a:ext cx="3600000" cy="720000"/>
          </a:xfrm>
          <a:prstGeom prst="roundRect">
            <a:avLst/>
          </a:prstGeom>
          <a:solidFill>
            <a:srgbClr val="8AC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</a:p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92604E8-C88B-44B6-895A-430965F92F69}"/>
              </a:ext>
            </a:extLst>
          </p:cNvPr>
          <p:cNvSpPr/>
          <p:nvPr/>
        </p:nvSpPr>
        <p:spPr>
          <a:xfrm>
            <a:off x="-3889757" y="2683564"/>
            <a:ext cx="3600000" cy="720000"/>
          </a:xfrm>
          <a:prstGeom prst="roundRect">
            <a:avLst/>
          </a:prstGeom>
          <a:solidFill>
            <a:srgbClr val="FF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1550016-C1E9-405A-97E4-E73248248F48}"/>
              </a:ext>
            </a:extLst>
          </p:cNvPr>
          <p:cNvSpPr/>
          <p:nvPr/>
        </p:nvSpPr>
        <p:spPr>
          <a:xfrm>
            <a:off x="-3889757" y="3480104"/>
            <a:ext cx="3600000" cy="1556000"/>
          </a:xfrm>
          <a:prstGeom prst="roundRect">
            <a:avLst>
              <a:gd name="adj" fmla="val 9205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TỐ TH</a:t>
            </a:r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DÙNG</a:t>
            </a:r>
          </a:p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      –      mono</a:t>
            </a:r>
          </a:p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    –      di</a:t>
            </a:r>
          </a:p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    –      tri</a:t>
            </a:r>
          </a:p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    –      tetra </a:t>
            </a:r>
          </a:p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    –     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051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9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2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4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194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6" fill="hold">
                          <p:stCondLst>
                            <p:cond delay="indefinite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199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0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6" fill="hold">
                          <p:stCondLst>
                            <p:cond delay="indefinite"/>
                          </p:stCondLst>
                          <p:childTnLst>
                            <p:par>
                              <p:cTn id="2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0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1" fill="hold">
                          <p:stCondLst>
                            <p:cond delay="indefinite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14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6" fill="hold">
                          <p:stCondLst>
                            <p:cond delay="indefinite"/>
                          </p:stCondLst>
                          <p:childTnLst>
                            <p:par>
                              <p:cTn id="2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19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1" fill="hold">
                          <p:stCondLst>
                            <p:cond delay="indefinite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2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6" fill="hold">
                          <p:stCondLst>
                            <p:cond delay="indefinite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29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1" fill="hold">
                          <p:stCondLst>
                            <p:cond delay="indefinite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3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6" fill="hold">
                          <p:stCondLst>
                            <p:cond delay="indefinite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39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4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6" fill="hold">
                          <p:stCondLst>
                            <p:cond delay="indefinite"/>
                          </p:stCondLst>
                          <p:childTnLst>
                            <p:par>
                              <p:cTn id="2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49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1" fill="hold">
                          <p:stCondLst>
                            <p:cond delay="indefinite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54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6" fill="hold">
                          <p:stCondLst>
                            <p:cond delay="indefinite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59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1" fill="hold">
                          <p:stCondLst>
                            <p:cond delay="indefinite"/>
                          </p:stCondLst>
                          <p:childTnLst>
                            <p:par>
                              <p:cTn id="2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64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6" fill="hold">
                          <p:stCondLst>
                            <p:cond delay="indefinite"/>
                          </p:stCondLst>
                          <p:childTnLst>
                            <p:par>
                              <p:cTn id="2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69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045E-16 6.17284E-7 L -0.53472 0.00617 " pathEditMode="relative" rAng="0" ptsTypes="AA">
                                          <p:cBhvr>
                                            <p:cTn id="274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736" y="3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2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278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0" fill="hold">
                          <p:stCondLst>
                            <p:cond delay="indefinite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9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4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1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0" fill="hold">
                          <p:stCondLst>
                            <p:cond delay="indefinite"/>
                          </p:stCondLst>
                          <p:childTnLst>
                            <p:par>
                              <p:cTn id="3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0463 L 0.41372 0.07716 " pathEditMode="relative" rAng="0" ptsTypes="AA">
                                          <p:cBhvr>
                                            <p:cTn id="32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64" y="4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4" fill="hold">
                          <p:stCondLst>
                            <p:cond delay="indefinite"/>
                          </p:stCondLst>
                          <p:childTnLst>
                            <p:par>
                              <p:cTn id="3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37 L 0.49497 0.07809 " pathEditMode="relative" rAng="0" ptsTypes="AA">
                                          <p:cBhvr>
                                            <p:cTn id="32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74" y="4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8" fill="hold">
                          <p:stCondLst>
                            <p:cond delay="indefinite"/>
                          </p:stCondLst>
                          <p:childTnLst>
                            <p:par>
                              <p:cTn id="3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37 L 0.68525 -3.7037E-7 " pathEditMode="relative" rAng="0" ptsTypes="AA">
                                          <p:cBhvr>
                                            <p:cTn id="3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53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2" fill="hold">
                          <p:stCondLst>
                            <p:cond delay="indefinite"/>
                          </p:stCondLst>
                          <p:childTnLst>
                            <p:par>
                              <p:cTn id="3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648 L 0.40139 -0.07902 " pathEditMode="relative" rAng="0" ptsTypes="AA">
                                          <p:cBhvr>
                                            <p:cTn id="33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69" y="-36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6" fill="hold">
                          <p:stCondLst>
                            <p:cond delay="indefinite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463 L 0.38872 -0.07902 " pathEditMode="relative" rAng="0" ptsTypes="AA">
                                          <p:cBhvr>
                                            <p:cTn id="3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62" y="-37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0" fill="hold">
                          <p:stCondLst>
                            <p:cond delay="indefinite"/>
                          </p:stCondLst>
                          <p:childTnLst>
                            <p:par>
                              <p:cTn id="3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0.00648 L 0.41406 -0.07839 " pathEditMode="relative" rAng="0" ptsTypes="AA">
                                          <p:cBhvr>
                                            <p:cTn id="34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694" y="-3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4" fill="hold">
                          <p:stCondLst>
                            <p:cond delay="indefinite"/>
                          </p:stCondLst>
                          <p:childTnLst>
                            <p:par>
                              <p:cTn id="3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-0.0037 L 0.56997 -0.15586 " pathEditMode="relative" rAng="0" ptsTypes="AA">
                                          <p:cBhvr>
                                            <p:cTn id="34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2" y="-76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8" fill="hold">
                          <p:stCondLst>
                            <p:cond delay="indefinite"/>
                          </p:stCondLst>
                          <p:childTnLst>
                            <p:par>
                              <p:cTn id="3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0.00741 L 0.50382 -0.15525 " pathEditMode="relative" rAng="0" ptsTypes="AA">
                                          <p:cBhvr>
                                            <p:cTn id="35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91" y="-7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2" fill="hold">
                          <p:stCondLst>
                            <p:cond delay="indefinite"/>
                          </p:stCondLst>
                          <p:childTnLst>
                            <p:par>
                              <p:cTn id="3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8 -0.00833 L 0.49462 -0.15679 " pathEditMode="relative" rAng="0" ptsTypes="AA">
                                          <p:cBhvr>
                                            <p:cTn id="35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26" y="-74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6" fill="hold">
                          <p:stCondLst>
                            <p:cond delay="indefinite"/>
                          </p:stCondLst>
                          <p:childTnLst>
                            <p:par>
                              <p:cTn id="3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0.00833 L 0.48108 -0.15617 " pathEditMode="relative" rAng="0" ptsTypes="AA">
                                          <p:cBhvr>
                                            <p:cTn id="35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045" y="-7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0" fill="hold">
                          <p:stCondLst>
                            <p:cond delay="indefinite"/>
                          </p:stCondLst>
                          <p:childTnLst>
                            <p:par>
                              <p:cTn id="3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833 L 0.77535 -0.23611 " pathEditMode="relative" rAng="0" ptsTypes="AA">
                                          <p:cBhvr>
                                            <p:cTn id="36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767" y="-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4" fill="hold">
                          <p:stCondLst>
                            <p:cond delay="indefinite"/>
                          </p:stCondLst>
                          <p:childTnLst>
                            <p:par>
                              <p:cTn id="3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2 -0.0037 L 0.49393 -0.15679 " pathEditMode="relative" rAng="0" ptsTypes="AA">
                                          <p:cBhvr>
                                            <p:cTn id="36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948" y="-76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8" fill="hold">
                          <p:stCondLst>
                            <p:cond delay="indefinite"/>
                          </p:stCondLst>
                          <p:childTnLst>
                            <p:par>
                              <p:cTn id="3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-0.00741 L 0.28611 -0.23518 " pathEditMode="relative" rAng="0" ptsTypes="AA">
                                          <p:cBhvr>
                                            <p:cTn id="37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71" y="-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2" fill="hold">
                          <p:stCondLst>
                            <p:cond delay="indefinite"/>
                          </p:stCondLst>
                          <p:childTnLst>
                            <p:par>
                              <p:cTn id="3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278 L 0.41354 -0.23549 " pathEditMode="relative" rAng="0" ptsTypes="AA">
                                          <p:cBhvr>
                                            <p:cTn id="37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694" y="-116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6" fill="hold">
                          <p:stCondLst>
                            <p:cond delay="indefinite"/>
                          </p:stCondLst>
                          <p:childTnLst>
                            <p:par>
                              <p:cTn id="3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0.00185 L 0.58299 -0.23673 " pathEditMode="relative" rAng="0" ptsTypes="AA">
                                          <p:cBhvr>
                                            <p:cTn id="379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49" y="-117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0" fill="hold">
                          <p:stCondLst>
                            <p:cond delay="indefinite"/>
                          </p:stCondLst>
                          <p:childTnLst>
                            <p:par>
                              <p:cTn id="3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0.00556 L 0.40139 -0.31574 " pathEditMode="relative" rAng="0" ptsTypes="AA">
                                          <p:cBhvr>
                                            <p:cTn id="383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69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4" fill="hold">
                          <p:stCondLst>
                            <p:cond delay="indefinite"/>
                          </p:stCondLst>
                          <p:childTnLst>
                            <p:par>
                              <p:cTn id="3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0.00556 L 0.28611 -0.31574 " pathEditMode="relative" rAng="0" ptsTypes="AA">
                                          <p:cBhvr>
                                            <p:cTn id="38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71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8" fill="hold">
                          <p:stCondLst>
                            <p:cond delay="indefinite"/>
                          </p:stCondLst>
                          <p:childTnLst>
                            <p:par>
                              <p:cTn id="3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185 L 0.87726 -0.39537 " pathEditMode="relative" rAng="0" ptsTypes="AA">
                                          <p:cBhvr>
                                            <p:cTn id="39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889" y="-196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2" fill="hold">
                          <p:stCondLst>
                            <p:cond delay="indefinite"/>
                          </p:stCondLst>
                          <p:childTnLst>
                            <p:par>
                              <p:cTn id="3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16 0.00463 L 0.49497 -0.31666 " pathEditMode="relative" rAng="0" ptsTypes="AA">
                                          <p:cBhvr>
                                            <p:cTn id="39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948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6" fill="hold">
                          <p:stCondLst>
                            <p:cond delay="indefinite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04 0.00371 L 0.10712 -0.31759 " pathEditMode="relative" rAng="0" ptsTypes="AA">
                                          <p:cBhvr>
                                            <p:cTn id="39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9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0" fill="hold">
                          <p:stCondLst>
                            <p:cond delay="indefinite"/>
                          </p:stCondLst>
                          <p:childTnLst>
                            <p:par>
                              <p:cTn id="4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5" fill="hold">
                          <p:stCondLst>
                            <p:cond delay="indefinite"/>
                          </p:stCondLst>
                          <p:childTnLst>
                            <p:par>
                              <p:cTn id="4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0" fill="hold">
                          <p:stCondLst>
                            <p:cond delay="indefinite"/>
                          </p:stCondLst>
                          <p:childTnLst>
                            <p:par>
                              <p:cTn id="4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4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7" fill="hold">
                          <p:stCondLst>
                            <p:cond delay="indefinite"/>
                          </p:stCondLst>
                          <p:childTnLst>
                            <p:par>
                              <p:cTn id="4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1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4" fill="hold">
                          <p:stCondLst>
                            <p:cond delay="indefinite"/>
                          </p:stCondLst>
                          <p:childTnLst>
                            <p:par>
                              <p:cTn id="4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9" fill="hold">
                          <p:stCondLst>
                            <p:cond delay="indefinite"/>
                          </p:stCondLst>
                          <p:childTnLst>
                            <p:par>
                              <p:cTn id="4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1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5" fill="hold">
                          <p:stCondLst>
                            <p:cond delay="indefinite"/>
                          </p:stCondLst>
                          <p:childTnLst>
                            <p:par>
                              <p:cTn id="4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7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104 -3.95062E-6 L 0.34653 -0.0037 " pathEditMode="relative" rAng="0" ptsTypes="AA">
                                          <p:cBhvr>
                                            <p:cTn id="43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878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9" fill="hold">
                          <p:stCondLst>
                            <p:cond delay="indefinite"/>
                          </p:stCondLst>
                          <p:childTnLst>
                            <p:par>
                              <p:cTn id="4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1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 -0.03333 L 0.44253 -3.82716E-6 " pathEditMode="relative" rAng="0" ptsTypes="AA">
                                          <p:cBhvr>
                                            <p:cTn id="44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16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3" fill="hold">
                          <p:stCondLst>
                            <p:cond delay="indefinite"/>
                          </p:stCondLst>
                          <p:childTnLst>
                            <p:par>
                              <p:cTn id="4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5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896 -0.03148 L 0.44201 -0.00216 " pathEditMode="relative" rAng="0" ptsTypes="AA">
                                          <p:cBhvr>
                                            <p:cTn id="44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14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7" fill="hold">
                          <p:stCondLst>
                            <p:cond delay="indefinite"/>
                          </p:stCondLst>
                          <p:childTnLst>
                            <p:par>
                              <p:cTn id="4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9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21 0.00741 L 0.44236 2.22222E-6 " pathEditMode="relative" rAng="0" ptsTypes="AA">
                                          <p:cBhvr>
                                            <p:cTn id="45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78" y="-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43" grpId="0" animBg="1"/>
          <p:bldP spid="44" grpId="0" animBg="1"/>
          <p:bldP spid="45" grpId="0" animBg="1"/>
          <p:bldP spid="46" grpId="0" animBg="1"/>
          <p:bldP spid="54" grpId="0" animBg="1"/>
          <p:bldP spid="55" grpId="0" animBg="1"/>
          <p:bldP spid="56" grpId="0" animBg="1"/>
          <p:bldP spid="47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9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2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4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194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6" fill="hold">
                          <p:stCondLst>
                            <p:cond delay="indefinite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199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0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6" fill="hold">
                          <p:stCondLst>
                            <p:cond delay="indefinite"/>
                          </p:stCondLst>
                          <p:childTnLst>
                            <p:par>
                              <p:cTn id="2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0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1" fill="hold">
                          <p:stCondLst>
                            <p:cond delay="indefinite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14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6" fill="hold">
                          <p:stCondLst>
                            <p:cond delay="indefinite"/>
                          </p:stCondLst>
                          <p:childTnLst>
                            <p:par>
                              <p:cTn id="2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19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1" fill="hold">
                          <p:stCondLst>
                            <p:cond delay="indefinite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2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6" fill="hold">
                          <p:stCondLst>
                            <p:cond delay="indefinite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29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1" fill="hold">
                          <p:stCondLst>
                            <p:cond delay="indefinite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3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6" fill="hold">
                          <p:stCondLst>
                            <p:cond delay="indefinite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39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4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6" fill="hold">
                          <p:stCondLst>
                            <p:cond delay="indefinite"/>
                          </p:stCondLst>
                          <p:childTnLst>
                            <p:par>
                              <p:cTn id="2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49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1" fill="hold">
                          <p:stCondLst>
                            <p:cond delay="indefinite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54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6" fill="hold">
                          <p:stCondLst>
                            <p:cond delay="indefinite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59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1" fill="hold">
                          <p:stCondLst>
                            <p:cond delay="indefinite"/>
                          </p:stCondLst>
                          <p:childTnLst>
                            <p:par>
                              <p:cTn id="2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3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64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6" fill="hold">
                          <p:stCondLst>
                            <p:cond delay="indefinite"/>
                          </p:stCondLst>
                          <p:childTnLst>
                            <p:par>
                              <p:cTn id="2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8" presetID="8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out)">
                                          <p:cBhvr>
                                            <p:cTn id="269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045E-16 6.17284E-7 L -0.53472 0.00617 " pathEditMode="relative" rAng="0" ptsTypes="AA">
                                          <p:cBhvr>
                                            <p:cTn id="274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736" y="3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2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278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0" fill="hold">
                          <p:stCondLst>
                            <p:cond delay="indefinite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9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4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1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0" fill="hold">
                          <p:stCondLst>
                            <p:cond delay="indefinite"/>
                          </p:stCondLst>
                          <p:childTnLst>
                            <p:par>
                              <p:cTn id="3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0463 L 0.41372 0.07716 " pathEditMode="relative" rAng="0" ptsTypes="AA">
                                          <p:cBhvr>
                                            <p:cTn id="32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64" y="4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4" fill="hold">
                          <p:stCondLst>
                            <p:cond delay="indefinite"/>
                          </p:stCondLst>
                          <p:childTnLst>
                            <p:par>
                              <p:cTn id="3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37 L 0.49497 0.07809 " pathEditMode="relative" rAng="0" ptsTypes="AA">
                                          <p:cBhvr>
                                            <p:cTn id="32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74" y="4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8" fill="hold">
                          <p:stCondLst>
                            <p:cond delay="indefinite"/>
                          </p:stCondLst>
                          <p:childTnLst>
                            <p:par>
                              <p:cTn id="3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37 L 0.68525 -3.7037E-7 " pathEditMode="relative" rAng="0" ptsTypes="AA">
                                          <p:cBhvr>
                                            <p:cTn id="3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53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2" fill="hold">
                          <p:stCondLst>
                            <p:cond delay="indefinite"/>
                          </p:stCondLst>
                          <p:childTnLst>
                            <p:par>
                              <p:cTn id="3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648 L 0.40139 -0.07902 " pathEditMode="relative" rAng="0" ptsTypes="AA">
                                          <p:cBhvr>
                                            <p:cTn id="33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69" y="-36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6" fill="hold">
                          <p:stCondLst>
                            <p:cond delay="indefinite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463 L 0.38872 -0.07902 " pathEditMode="relative" rAng="0" ptsTypes="AA">
                                          <p:cBhvr>
                                            <p:cTn id="3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62" y="-37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0" fill="hold">
                          <p:stCondLst>
                            <p:cond delay="indefinite"/>
                          </p:stCondLst>
                          <p:childTnLst>
                            <p:par>
                              <p:cTn id="3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0.00648 L 0.41406 -0.07839 " pathEditMode="relative" rAng="0" ptsTypes="AA">
                                          <p:cBhvr>
                                            <p:cTn id="34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694" y="-3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4" fill="hold">
                          <p:stCondLst>
                            <p:cond delay="indefinite"/>
                          </p:stCondLst>
                          <p:childTnLst>
                            <p:par>
                              <p:cTn id="3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-0.0037 L 0.56997 -0.15586 " pathEditMode="relative" rAng="0" ptsTypes="AA">
                                          <p:cBhvr>
                                            <p:cTn id="34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2" y="-76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8" fill="hold">
                          <p:stCondLst>
                            <p:cond delay="indefinite"/>
                          </p:stCondLst>
                          <p:childTnLst>
                            <p:par>
                              <p:cTn id="3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0.00741 L 0.50382 -0.15525 " pathEditMode="relative" rAng="0" ptsTypes="AA">
                                          <p:cBhvr>
                                            <p:cTn id="35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91" y="-7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2" fill="hold">
                          <p:stCondLst>
                            <p:cond delay="indefinite"/>
                          </p:stCondLst>
                          <p:childTnLst>
                            <p:par>
                              <p:cTn id="3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8 -0.00833 L 0.49462 -0.15679 " pathEditMode="relative" rAng="0" ptsTypes="AA">
                                          <p:cBhvr>
                                            <p:cTn id="35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26" y="-74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6" fill="hold">
                          <p:stCondLst>
                            <p:cond delay="indefinite"/>
                          </p:stCondLst>
                          <p:childTnLst>
                            <p:par>
                              <p:cTn id="3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0.00833 L 0.48108 -0.15617 " pathEditMode="relative" rAng="0" ptsTypes="AA">
                                          <p:cBhvr>
                                            <p:cTn id="35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045" y="-7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0" fill="hold">
                          <p:stCondLst>
                            <p:cond delay="indefinite"/>
                          </p:stCondLst>
                          <p:childTnLst>
                            <p:par>
                              <p:cTn id="3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833 L 0.77535 -0.23611 " pathEditMode="relative" rAng="0" ptsTypes="AA">
                                          <p:cBhvr>
                                            <p:cTn id="36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767" y="-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4" fill="hold">
                          <p:stCondLst>
                            <p:cond delay="indefinite"/>
                          </p:stCondLst>
                          <p:childTnLst>
                            <p:par>
                              <p:cTn id="3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2 -0.0037 L 0.49393 -0.15679 " pathEditMode="relative" rAng="0" ptsTypes="AA">
                                          <p:cBhvr>
                                            <p:cTn id="36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948" y="-76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8" fill="hold">
                          <p:stCondLst>
                            <p:cond delay="indefinite"/>
                          </p:stCondLst>
                          <p:childTnLst>
                            <p:par>
                              <p:cTn id="3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-0.00741 L 0.28611 -0.23518 " pathEditMode="relative" rAng="0" ptsTypes="AA">
                                          <p:cBhvr>
                                            <p:cTn id="37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71" y="-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2" fill="hold">
                          <p:stCondLst>
                            <p:cond delay="indefinite"/>
                          </p:stCondLst>
                          <p:childTnLst>
                            <p:par>
                              <p:cTn id="3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278 L 0.41354 -0.23549 " pathEditMode="relative" rAng="0" ptsTypes="AA">
                                          <p:cBhvr>
                                            <p:cTn id="37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694" y="-116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6" fill="hold">
                          <p:stCondLst>
                            <p:cond delay="indefinite"/>
                          </p:stCondLst>
                          <p:childTnLst>
                            <p:par>
                              <p:cTn id="3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0.00185 L 0.58299 -0.23673 " pathEditMode="relative" rAng="0" ptsTypes="AA">
                                          <p:cBhvr>
                                            <p:cTn id="379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49" y="-117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0" fill="hold">
                          <p:stCondLst>
                            <p:cond delay="indefinite"/>
                          </p:stCondLst>
                          <p:childTnLst>
                            <p:par>
                              <p:cTn id="3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2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0.00556 L 0.40139 -0.31574 " pathEditMode="relative" rAng="0" ptsTypes="AA">
                                          <p:cBhvr>
                                            <p:cTn id="383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69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4" fill="hold">
                          <p:stCondLst>
                            <p:cond delay="indefinite"/>
                          </p:stCondLst>
                          <p:childTnLst>
                            <p:par>
                              <p:cTn id="3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6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0.00556 L 0.28611 -0.31574 " pathEditMode="relative" rAng="0" ptsTypes="AA">
                                          <p:cBhvr>
                                            <p:cTn id="38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71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8" fill="hold">
                          <p:stCondLst>
                            <p:cond delay="indefinite"/>
                          </p:stCondLst>
                          <p:childTnLst>
                            <p:par>
                              <p:cTn id="3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185 L 0.87726 -0.39537 " pathEditMode="relative" rAng="0" ptsTypes="AA">
                                          <p:cBhvr>
                                            <p:cTn id="39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889" y="-196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2" fill="hold">
                          <p:stCondLst>
                            <p:cond delay="indefinite"/>
                          </p:stCondLst>
                          <p:childTnLst>
                            <p:par>
                              <p:cTn id="3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4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16 0.00463 L 0.49497 -0.31666 " pathEditMode="relative" rAng="0" ptsTypes="AA">
                                          <p:cBhvr>
                                            <p:cTn id="39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948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6" fill="hold">
                          <p:stCondLst>
                            <p:cond delay="indefinite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04 0.00371 L 0.10712 -0.31759 " pathEditMode="relative" rAng="0" ptsTypes="AA">
                                          <p:cBhvr>
                                            <p:cTn id="39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9" y="-160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0" fill="hold">
                          <p:stCondLst>
                            <p:cond delay="indefinite"/>
                          </p:stCondLst>
                          <p:childTnLst>
                            <p:par>
                              <p:cTn id="4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5" fill="hold">
                          <p:stCondLst>
                            <p:cond delay="indefinite"/>
                          </p:stCondLst>
                          <p:childTnLst>
                            <p:par>
                              <p:cTn id="4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0" fill="hold">
                          <p:stCondLst>
                            <p:cond delay="indefinite"/>
                          </p:stCondLst>
                          <p:childTnLst>
                            <p:par>
                              <p:cTn id="4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4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7" fill="hold">
                          <p:stCondLst>
                            <p:cond delay="indefinite"/>
                          </p:stCondLst>
                          <p:childTnLst>
                            <p:par>
                              <p:cTn id="4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1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4" fill="hold">
                          <p:stCondLst>
                            <p:cond delay="indefinite"/>
                          </p:stCondLst>
                          <p:childTnLst>
                            <p:par>
                              <p:cTn id="4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9" fill="hold">
                          <p:stCondLst>
                            <p:cond delay="indefinite"/>
                          </p:stCondLst>
                          <p:childTnLst>
                            <p:par>
                              <p:cTn id="4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1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5" fill="hold">
                          <p:stCondLst>
                            <p:cond delay="indefinite"/>
                          </p:stCondLst>
                          <p:childTnLst>
                            <p:par>
                              <p:cTn id="4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7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104 -3.95062E-6 L 0.34653 -0.0037 " pathEditMode="relative" rAng="0" ptsTypes="AA">
                                          <p:cBhvr>
                                            <p:cTn id="43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878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9" fill="hold">
                          <p:stCondLst>
                            <p:cond delay="indefinite"/>
                          </p:stCondLst>
                          <p:childTnLst>
                            <p:par>
                              <p:cTn id="4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1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 -0.03333 L 0.44253 -3.82716E-6 " pathEditMode="relative" rAng="0" ptsTypes="AA">
                                          <p:cBhvr>
                                            <p:cTn id="44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16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3" fill="hold">
                          <p:stCondLst>
                            <p:cond delay="indefinite"/>
                          </p:stCondLst>
                          <p:childTnLst>
                            <p:par>
                              <p:cTn id="4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5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896 -0.03148 L 0.44201 -0.00216 " pathEditMode="relative" rAng="0" ptsTypes="AA">
                                          <p:cBhvr>
                                            <p:cTn id="44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14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7" fill="hold">
                          <p:stCondLst>
                            <p:cond delay="indefinite"/>
                          </p:stCondLst>
                          <p:childTnLst>
                            <p:par>
                              <p:cTn id="4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9" presetID="63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21 0.00741 L 0.44236 2.22222E-6 " pathEditMode="relative" rAng="0" ptsTypes="AA">
                                          <p:cBhvr>
                                            <p:cTn id="45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78" y="-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43" grpId="0" animBg="1"/>
          <p:bldP spid="44" grpId="0" animBg="1"/>
          <p:bldP spid="45" grpId="0" animBg="1"/>
          <p:bldP spid="46" grpId="0" animBg="1"/>
          <p:bldP spid="54" grpId="0" animBg="1"/>
          <p:bldP spid="55" grpId="0" animBg="1"/>
          <p:bldP spid="56" grpId="0" animBg="1"/>
          <p:bldP spid="47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85"/>
          <p:cNvSpPr txBox="1">
            <a:spLocks noGrp="1"/>
          </p:cNvSpPr>
          <p:nvPr>
            <p:ph type="title"/>
          </p:nvPr>
        </p:nvSpPr>
        <p:spPr>
          <a:xfrm>
            <a:off x="1282950" y="1720022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CỦNG CỐ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9"/>
          <p:cNvSpPr/>
          <p:nvPr/>
        </p:nvSpPr>
        <p:spPr>
          <a:xfrm rot="-899977">
            <a:off x="3770788" y="1033934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9"/>
          <p:cNvSpPr txBox="1">
            <a:spLocks noGrp="1"/>
          </p:cNvSpPr>
          <p:nvPr>
            <p:ph type="title"/>
          </p:nvPr>
        </p:nvSpPr>
        <p:spPr>
          <a:xfrm>
            <a:off x="2073699" y="2801075"/>
            <a:ext cx="561403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matic SC"/>
              </a:rPr>
              <a:t>KHÁI NIỆM</a:t>
            </a:r>
            <a:endParaRPr lang="en-US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9" name="Google Shape;1189;p39"/>
          <p:cNvSpPr txBox="1">
            <a:spLocks noGrp="1"/>
          </p:cNvSpPr>
          <p:nvPr>
            <p:ph type="title" idx="2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63"/>
          <p:cNvSpPr/>
          <p:nvPr/>
        </p:nvSpPr>
        <p:spPr>
          <a:xfrm rot="-899977">
            <a:off x="2052348" y="932029"/>
            <a:ext cx="4850749" cy="192989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63"/>
          <p:cNvGrpSpPr/>
          <p:nvPr/>
        </p:nvGrpSpPr>
        <p:grpSpPr>
          <a:xfrm>
            <a:off x="5240608" y="674579"/>
            <a:ext cx="575099" cy="595371"/>
            <a:chOff x="5095550" y="174725"/>
            <a:chExt cx="454480" cy="426759"/>
          </a:xfrm>
        </p:grpSpPr>
        <p:sp>
          <p:nvSpPr>
            <p:cNvPr id="1441" name="Google Shape;1441;p63"/>
            <p:cNvSpPr/>
            <p:nvPr/>
          </p:nvSpPr>
          <p:spPr>
            <a:xfrm>
              <a:off x="5251036" y="174725"/>
              <a:ext cx="298994" cy="351833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3"/>
            <p:cNvSpPr/>
            <p:nvPr/>
          </p:nvSpPr>
          <p:spPr>
            <a:xfrm>
              <a:off x="5319147" y="259304"/>
              <a:ext cx="62601" cy="65023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3"/>
            <p:cNvSpPr/>
            <p:nvPr/>
          </p:nvSpPr>
          <p:spPr>
            <a:xfrm>
              <a:off x="5377310" y="432302"/>
              <a:ext cx="67892" cy="48702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3"/>
            <p:cNvSpPr/>
            <p:nvPr/>
          </p:nvSpPr>
          <p:spPr>
            <a:xfrm>
              <a:off x="5095550" y="293323"/>
              <a:ext cx="238517" cy="308161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5" name="Google Shape;1445;p63"/>
          <p:cNvSpPr txBox="1">
            <a:spLocks noGrp="1"/>
          </p:cNvSpPr>
          <p:nvPr>
            <p:ph type="subTitle" idx="1"/>
          </p:nvPr>
        </p:nvSpPr>
        <p:spPr>
          <a:xfrm>
            <a:off x="1676382" y="3357808"/>
            <a:ext cx="6000062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2540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v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khái niệm oxide</a:t>
            </a:r>
            <a:endParaRPr lang="en-US" sz="3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6" name="Google Shape;1446;p63"/>
          <p:cNvSpPr txBox="1">
            <a:spLocks noGrp="1"/>
          </p:cNvSpPr>
          <p:nvPr>
            <p:ph type="title" idx="2"/>
          </p:nvPr>
        </p:nvSpPr>
        <p:spPr>
          <a:xfrm>
            <a:off x="1979523" y="1138030"/>
            <a:ext cx="5184954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3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14" name="Google Shape;1214;p43"/>
          <p:cNvGraphicFramePr/>
          <p:nvPr>
            <p:extLst>
              <p:ext uri="{D42A27DB-BD31-4B8C-83A1-F6EECF244321}">
                <p14:modId xmlns:p14="http://schemas.microsoft.com/office/powerpoint/2010/main" val="3203008866"/>
              </p:ext>
            </p:extLst>
          </p:nvPr>
        </p:nvGraphicFramePr>
        <p:xfrm>
          <a:off x="1091375" y="2258450"/>
          <a:ext cx="6961200" cy="2511446"/>
        </p:xfrm>
        <a:graphic>
          <a:graphicData uri="http://schemas.openxmlformats.org/drawingml/2006/table">
            <a:tbl>
              <a:tblPr>
                <a:noFill/>
                <a:tableStyleId>{F575C1A4-07CD-4793-BCF2-6140DFDB6BAE}</a:tableStyleId>
              </a:tblPr>
              <a:tblGrid>
                <a:gridCol w="174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oxide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oxide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 oxide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dioxide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vi-VN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 oxide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trioxide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vi-VN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 oxide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r>
                        <a:rPr lang="vi-VN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Diphosphorus pentoxide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70356"/>
                  </a:ext>
                </a:extLst>
              </a:tr>
            </a:tbl>
          </a:graphicData>
        </a:graphic>
      </p:graphicFrame>
      <p:sp>
        <p:nvSpPr>
          <p:cNvPr id="1215" name="Google Shape;1215;p43"/>
          <p:cNvSpPr/>
          <p:nvPr/>
        </p:nvSpPr>
        <p:spPr>
          <a:xfrm>
            <a:off x="1069850" y="2885050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3"/>
          <p:cNvSpPr/>
          <p:nvPr/>
        </p:nvSpPr>
        <p:spPr>
          <a:xfrm>
            <a:off x="1112975" y="3519756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3"/>
          <p:cNvSpPr/>
          <p:nvPr/>
        </p:nvSpPr>
        <p:spPr>
          <a:xfrm rot="5400000" flipV="1">
            <a:off x="3405378" y="3291294"/>
            <a:ext cx="2415200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3"/>
          <p:cNvSpPr/>
          <p:nvPr/>
        </p:nvSpPr>
        <p:spPr>
          <a:xfrm rot="5400000">
            <a:off x="1603666" y="3272143"/>
            <a:ext cx="2453499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3"/>
          <p:cNvSpPr/>
          <p:nvPr/>
        </p:nvSpPr>
        <p:spPr>
          <a:xfrm rot="5400000" flipV="1">
            <a:off x="5166156" y="3272141"/>
            <a:ext cx="2453505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43"/>
          <p:cNvGrpSpPr/>
          <p:nvPr/>
        </p:nvGrpSpPr>
        <p:grpSpPr>
          <a:xfrm flipH="1">
            <a:off x="2266348" y="1358898"/>
            <a:ext cx="499902" cy="476589"/>
            <a:chOff x="984375" y="2346230"/>
            <a:chExt cx="468336" cy="446495"/>
          </a:xfrm>
        </p:grpSpPr>
        <p:sp>
          <p:nvSpPr>
            <p:cNvPr id="1221" name="Google Shape;1221;p4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43"/>
          <p:cNvSpPr/>
          <p:nvPr/>
        </p:nvSpPr>
        <p:spPr>
          <a:xfrm>
            <a:off x="4503125" y="1790668"/>
            <a:ext cx="137847" cy="138040"/>
          </a:xfrm>
          <a:custGeom>
            <a:avLst/>
            <a:gdLst/>
            <a:ahLst/>
            <a:cxnLst/>
            <a:rect l="l" t="t" r="r" b="b"/>
            <a:pathLst>
              <a:path w="2859" h="2863" extrusionOk="0">
                <a:moveTo>
                  <a:pt x="1429" y="0"/>
                </a:moveTo>
                <a:cubicBezTo>
                  <a:pt x="638" y="0"/>
                  <a:pt x="0" y="642"/>
                  <a:pt x="0" y="1429"/>
                </a:cubicBezTo>
                <a:cubicBezTo>
                  <a:pt x="0" y="2220"/>
                  <a:pt x="638" y="2862"/>
                  <a:pt x="1429" y="2862"/>
                </a:cubicBezTo>
                <a:cubicBezTo>
                  <a:pt x="2220" y="2862"/>
                  <a:pt x="2859" y="2220"/>
                  <a:pt x="2859" y="1429"/>
                </a:cubicBezTo>
                <a:cubicBezTo>
                  <a:pt x="2859" y="642"/>
                  <a:pt x="2220" y="0"/>
                  <a:pt x="14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3"/>
          <p:cNvSpPr/>
          <p:nvPr/>
        </p:nvSpPr>
        <p:spPr>
          <a:xfrm>
            <a:off x="2766261" y="1779652"/>
            <a:ext cx="137851" cy="137783"/>
          </a:xfrm>
          <a:custGeom>
            <a:avLst/>
            <a:gdLst/>
            <a:ahLst/>
            <a:cxnLst/>
            <a:rect l="l" t="t" r="r" b="b"/>
            <a:pathLst>
              <a:path w="2215" h="2214" extrusionOk="0">
                <a:moveTo>
                  <a:pt x="1106" y="0"/>
                </a:moveTo>
                <a:cubicBezTo>
                  <a:pt x="495" y="0"/>
                  <a:pt x="1" y="494"/>
                  <a:pt x="1" y="1106"/>
                </a:cubicBezTo>
                <a:cubicBezTo>
                  <a:pt x="1" y="1717"/>
                  <a:pt x="495" y="2214"/>
                  <a:pt x="1106" y="2214"/>
                </a:cubicBezTo>
                <a:cubicBezTo>
                  <a:pt x="1718" y="2214"/>
                  <a:pt x="2214" y="1717"/>
                  <a:pt x="2214" y="1106"/>
                </a:cubicBezTo>
                <a:cubicBezTo>
                  <a:pt x="2214" y="494"/>
                  <a:pt x="1718" y="0"/>
                  <a:pt x="11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3"/>
          <p:cNvSpPr/>
          <p:nvPr/>
        </p:nvSpPr>
        <p:spPr>
          <a:xfrm>
            <a:off x="4351885" y="2387943"/>
            <a:ext cx="151250" cy="63885"/>
          </a:xfrm>
          <a:custGeom>
            <a:avLst/>
            <a:gdLst/>
            <a:ahLst/>
            <a:cxnLst/>
            <a:rect l="l" t="t" r="r" b="b"/>
            <a:pathLst>
              <a:path w="3137" h="1325" extrusionOk="0">
                <a:moveTo>
                  <a:pt x="1252" y="0"/>
                </a:moveTo>
                <a:cubicBezTo>
                  <a:pt x="1197" y="0"/>
                  <a:pt x="1141" y="4"/>
                  <a:pt x="1085" y="11"/>
                </a:cubicBezTo>
                <a:cubicBezTo>
                  <a:pt x="1" y="156"/>
                  <a:pt x="400" y="992"/>
                  <a:pt x="1524" y="1228"/>
                </a:cubicBezTo>
                <a:cubicBezTo>
                  <a:pt x="1869" y="1299"/>
                  <a:pt x="2154" y="1324"/>
                  <a:pt x="2383" y="1324"/>
                </a:cubicBezTo>
                <a:cubicBezTo>
                  <a:pt x="2901" y="1324"/>
                  <a:pt x="3137" y="1198"/>
                  <a:pt x="3137" y="1198"/>
                </a:cubicBezTo>
                <a:cubicBezTo>
                  <a:pt x="3137" y="1198"/>
                  <a:pt x="2267" y="0"/>
                  <a:pt x="1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3"/>
          <p:cNvSpPr/>
          <p:nvPr/>
        </p:nvSpPr>
        <p:spPr>
          <a:xfrm>
            <a:off x="6142932" y="2300092"/>
            <a:ext cx="125455" cy="87848"/>
          </a:xfrm>
          <a:custGeom>
            <a:avLst/>
            <a:gdLst/>
            <a:ahLst/>
            <a:cxnLst/>
            <a:rect l="l" t="t" r="r" b="b"/>
            <a:pathLst>
              <a:path w="2602" h="1822" extrusionOk="0">
                <a:moveTo>
                  <a:pt x="755" y="1"/>
                </a:moveTo>
                <a:cubicBezTo>
                  <a:pt x="0" y="1"/>
                  <a:pt x="177" y="798"/>
                  <a:pt x="1068" y="1323"/>
                </a:cubicBezTo>
                <a:cubicBezTo>
                  <a:pt x="1820" y="1769"/>
                  <a:pt x="2317" y="1822"/>
                  <a:pt x="2511" y="1822"/>
                </a:cubicBezTo>
                <a:cubicBezTo>
                  <a:pt x="2571" y="1822"/>
                  <a:pt x="2601" y="1817"/>
                  <a:pt x="2601" y="1817"/>
                </a:cubicBezTo>
                <a:cubicBezTo>
                  <a:pt x="2601" y="1817"/>
                  <a:pt x="2119" y="242"/>
                  <a:pt x="1044" y="32"/>
                </a:cubicBezTo>
                <a:cubicBezTo>
                  <a:pt x="936" y="11"/>
                  <a:pt x="840" y="1"/>
                  <a:pt x="7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3"/>
          <p:cNvSpPr/>
          <p:nvPr/>
        </p:nvSpPr>
        <p:spPr>
          <a:xfrm>
            <a:off x="4640978" y="2448457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6" y="0"/>
                </a:moveTo>
                <a:cubicBezTo>
                  <a:pt x="1763" y="0"/>
                  <a:pt x="1670" y="10"/>
                  <a:pt x="1565" y="30"/>
                </a:cubicBezTo>
                <a:cubicBezTo>
                  <a:pt x="490" y="236"/>
                  <a:pt x="0" y="1807"/>
                  <a:pt x="0" y="1807"/>
                </a:cubicBezTo>
                <a:cubicBezTo>
                  <a:pt x="0" y="1807"/>
                  <a:pt x="34" y="1813"/>
                  <a:pt x="99" y="1813"/>
                </a:cubicBezTo>
                <a:cubicBezTo>
                  <a:pt x="297" y="1813"/>
                  <a:pt x="791" y="1759"/>
                  <a:pt x="1535" y="1324"/>
                </a:cubicBezTo>
                <a:cubicBezTo>
                  <a:pt x="2431" y="800"/>
                  <a:pt x="2609" y="0"/>
                  <a:pt x="1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3"/>
          <p:cNvSpPr/>
          <p:nvPr/>
        </p:nvSpPr>
        <p:spPr>
          <a:xfrm>
            <a:off x="6469341" y="2414974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9" y="1"/>
                </a:moveTo>
                <a:cubicBezTo>
                  <a:pt x="1766" y="1"/>
                  <a:pt x="1671" y="10"/>
                  <a:pt x="1566" y="30"/>
                </a:cubicBezTo>
                <a:cubicBezTo>
                  <a:pt x="491" y="236"/>
                  <a:pt x="0" y="1807"/>
                  <a:pt x="0" y="1807"/>
                </a:cubicBezTo>
                <a:cubicBezTo>
                  <a:pt x="0" y="1807"/>
                  <a:pt x="34" y="1813"/>
                  <a:pt x="98" y="1813"/>
                </a:cubicBezTo>
                <a:cubicBezTo>
                  <a:pt x="296" y="1813"/>
                  <a:pt x="791" y="1759"/>
                  <a:pt x="1535" y="1321"/>
                </a:cubicBezTo>
                <a:cubicBezTo>
                  <a:pt x="2431" y="797"/>
                  <a:pt x="2610" y="1"/>
                  <a:pt x="18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3"/>
          <p:cNvSpPr/>
          <p:nvPr/>
        </p:nvSpPr>
        <p:spPr>
          <a:xfrm>
            <a:off x="2630560" y="2297580"/>
            <a:ext cx="151250" cy="63885"/>
          </a:xfrm>
          <a:custGeom>
            <a:avLst/>
            <a:gdLst/>
            <a:ahLst/>
            <a:cxnLst/>
            <a:rect l="l" t="t" r="r" b="b"/>
            <a:pathLst>
              <a:path w="3137" h="1325" extrusionOk="0">
                <a:moveTo>
                  <a:pt x="1252" y="0"/>
                </a:moveTo>
                <a:cubicBezTo>
                  <a:pt x="1197" y="0"/>
                  <a:pt x="1141" y="4"/>
                  <a:pt x="1085" y="11"/>
                </a:cubicBezTo>
                <a:cubicBezTo>
                  <a:pt x="1" y="156"/>
                  <a:pt x="400" y="992"/>
                  <a:pt x="1524" y="1228"/>
                </a:cubicBezTo>
                <a:cubicBezTo>
                  <a:pt x="1869" y="1299"/>
                  <a:pt x="2154" y="1324"/>
                  <a:pt x="2383" y="1324"/>
                </a:cubicBezTo>
                <a:cubicBezTo>
                  <a:pt x="2901" y="1324"/>
                  <a:pt x="3137" y="1198"/>
                  <a:pt x="3137" y="1198"/>
                </a:cubicBezTo>
                <a:cubicBezTo>
                  <a:pt x="3137" y="1198"/>
                  <a:pt x="2267" y="0"/>
                  <a:pt x="1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3"/>
          <p:cNvSpPr/>
          <p:nvPr/>
        </p:nvSpPr>
        <p:spPr>
          <a:xfrm>
            <a:off x="2916828" y="2361469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6" y="0"/>
                </a:moveTo>
                <a:cubicBezTo>
                  <a:pt x="1763" y="0"/>
                  <a:pt x="1670" y="10"/>
                  <a:pt x="1565" y="30"/>
                </a:cubicBezTo>
                <a:cubicBezTo>
                  <a:pt x="490" y="236"/>
                  <a:pt x="0" y="1807"/>
                  <a:pt x="0" y="1807"/>
                </a:cubicBezTo>
                <a:cubicBezTo>
                  <a:pt x="0" y="1807"/>
                  <a:pt x="34" y="1813"/>
                  <a:pt x="99" y="1813"/>
                </a:cubicBezTo>
                <a:cubicBezTo>
                  <a:pt x="297" y="1813"/>
                  <a:pt x="791" y="1759"/>
                  <a:pt x="1535" y="1324"/>
                </a:cubicBezTo>
                <a:cubicBezTo>
                  <a:pt x="2431" y="800"/>
                  <a:pt x="2609" y="0"/>
                  <a:pt x="1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3"/>
          <p:cNvSpPr/>
          <p:nvPr/>
        </p:nvSpPr>
        <p:spPr>
          <a:xfrm>
            <a:off x="2657210" y="1697357"/>
            <a:ext cx="355975" cy="302376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3"/>
          <p:cNvSpPr/>
          <p:nvPr/>
        </p:nvSpPr>
        <p:spPr>
          <a:xfrm>
            <a:off x="4393998" y="1697357"/>
            <a:ext cx="355975" cy="302376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3"/>
          <p:cNvSpPr/>
          <p:nvPr/>
        </p:nvSpPr>
        <p:spPr>
          <a:xfrm>
            <a:off x="6173998" y="1697357"/>
            <a:ext cx="355975" cy="302376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3"/>
          <p:cNvSpPr/>
          <p:nvPr/>
        </p:nvSpPr>
        <p:spPr>
          <a:xfrm>
            <a:off x="6283050" y="1790668"/>
            <a:ext cx="137847" cy="138040"/>
          </a:xfrm>
          <a:custGeom>
            <a:avLst/>
            <a:gdLst/>
            <a:ahLst/>
            <a:cxnLst/>
            <a:rect l="l" t="t" r="r" b="b"/>
            <a:pathLst>
              <a:path w="2859" h="2863" extrusionOk="0">
                <a:moveTo>
                  <a:pt x="1429" y="0"/>
                </a:moveTo>
                <a:cubicBezTo>
                  <a:pt x="638" y="0"/>
                  <a:pt x="0" y="642"/>
                  <a:pt x="0" y="1429"/>
                </a:cubicBezTo>
                <a:cubicBezTo>
                  <a:pt x="0" y="2220"/>
                  <a:pt x="638" y="2862"/>
                  <a:pt x="1429" y="2862"/>
                </a:cubicBezTo>
                <a:cubicBezTo>
                  <a:pt x="2220" y="2862"/>
                  <a:pt x="2859" y="2220"/>
                  <a:pt x="2859" y="1429"/>
                </a:cubicBezTo>
                <a:cubicBezTo>
                  <a:pt x="2859" y="642"/>
                  <a:pt x="2220" y="0"/>
                  <a:pt x="14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406F8C-C774-B093-4B7C-F528DDF0C962}"/>
              </a:ext>
            </a:extLst>
          </p:cNvPr>
          <p:cNvSpPr txBox="1">
            <a:spLocks/>
          </p:cNvSpPr>
          <p:nvPr/>
        </p:nvSpPr>
        <p:spPr>
          <a:xfrm>
            <a:off x="288897" y="543685"/>
            <a:ext cx="81259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10.1. Tên, công thức hoá học của một số oxide</a:t>
            </a:r>
            <a:b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 animBg="1"/>
      <p:bldP spid="1216" grpId="0" animBg="1"/>
      <p:bldP spid="1217" grpId="0" animBg="1"/>
      <p:bldP spid="1218" grpId="0" animBg="1"/>
      <p:bldP spid="1219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  <p:bldP spid="1234" grpId="0" animBg="1"/>
      <p:bldP spid="1235" grpId="0" animBg="1"/>
      <p:bldP spid="123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58"/>
          <p:cNvSpPr txBox="1">
            <a:spLocks noGrp="1"/>
          </p:cNvSpPr>
          <p:nvPr>
            <p:ph type="subTitle" idx="2"/>
          </p:nvPr>
        </p:nvSpPr>
        <p:spPr>
          <a:xfrm>
            <a:off x="4391378" y="1112250"/>
            <a:ext cx="3252111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>
                <a:tab pos="463550" algn="l"/>
              </a:tabLst>
            </a:pP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xuất khái niệm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oxide.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" name="Google Shape;1392;p58"/>
          <p:cNvSpPr txBox="1">
            <a:spLocks noGrp="1"/>
          </p:cNvSpPr>
          <p:nvPr>
            <p:ph type="subTitle" idx="1"/>
          </p:nvPr>
        </p:nvSpPr>
        <p:spPr>
          <a:xfrm>
            <a:off x="4709433" y="3131878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1200"/>
              <a:tabLst>
                <a:tab pos="484505" algn="l"/>
              </a:tabLst>
            </a:pP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loại oxide.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3" name="Google Shape;1393;p58"/>
          <p:cNvSpPr txBox="1">
            <a:spLocks noGrp="1"/>
          </p:cNvSpPr>
          <p:nvPr>
            <p:ph type="title"/>
          </p:nvPr>
        </p:nvSpPr>
        <p:spPr>
          <a:xfrm>
            <a:off x="846665" y="1231411"/>
            <a:ext cx="3328778" cy="295316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400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 thành phần nguyên tố trong công thức phân 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các oxide ở cột (2), (4) và thực hiện các yêu 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0FD3D-1E7C-D7FA-1998-E07198DD5C5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554998" y="496922"/>
            <a:ext cx="3814200" cy="4620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EB78D-CE80-182D-75A1-C23308C80A3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554998" y="2536453"/>
            <a:ext cx="3814200" cy="4620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" grpId="0" build="p"/>
      <p:bldP spid="1392" grpId="0" build="p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1"/>
          <p:cNvSpPr txBox="1">
            <a:spLocks noGrp="1"/>
          </p:cNvSpPr>
          <p:nvPr>
            <p:ph type="title"/>
          </p:nvPr>
        </p:nvSpPr>
        <p:spPr>
          <a:xfrm>
            <a:off x="1229576" y="1523733"/>
            <a:ext cx="6684847" cy="17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2540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hợp chất của 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nguyên tố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trong đó có 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 tố là 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oxygen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Google Shape;1650;p83">
            <a:extLst>
              <a:ext uri="{FF2B5EF4-FFF2-40B4-BE49-F238E27FC236}">
                <a16:creationId xmlns:a16="http://schemas.microsoft.com/office/drawing/2014/main" id="{1245A5ED-4307-42B2-6011-A6F994500053}"/>
              </a:ext>
            </a:extLst>
          </p:cNvPr>
          <p:cNvSpPr txBox="1">
            <a:spLocks/>
          </p:cNvSpPr>
          <p:nvPr/>
        </p:nvSpPr>
        <p:spPr>
          <a:xfrm>
            <a:off x="1853403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83"/>
          <p:cNvSpPr/>
          <p:nvPr/>
        </p:nvSpPr>
        <p:spPr>
          <a:xfrm>
            <a:off x="5443311" y="3301111"/>
            <a:ext cx="843600" cy="76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" name="Google Shape;1648;p83"/>
          <p:cNvSpPr/>
          <p:nvPr/>
        </p:nvSpPr>
        <p:spPr>
          <a:xfrm>
            <a:off x="3037577" y="3104266"/>
            <a:ext cx="855300" cy="76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0" name="Google Shape;1650;p8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loại:</a:t>
            </a:r>
          </a:p>
        </p:txBody>
      </p:sp>
      <p:grpSp>
        <p:nvGrpSpPr>
          <p:cNvPr id="1651" name="Google Shape;1651;p83"/>
          <p:cNvGrpSpPr/>
          <p:nvPr/>
        </p:nvGrpSpPr>
        <p:grpSpPr>
          <a:xfrm>
            <a:off x="3626621" y="2175184"/>
            <a:ext cx="1485610" cy="2289208"/>
            <a:chOff x="3335363" y="490253"/>
            <a:chExt cx="2854747" cy="4398095"/>
          </a:xfrm>
        </p:grpSpPr>
        <p:sp>
          <p:nvSpPr>
            <p:cNvPr id="1652" name="Google Shape;1652;p83"/>
            <p:cNvSpPr/>
            <p:nvPr/>
          </p:nvSpPr>
          <p:spPr>
            <a:xfrm rot="-1617001">
              <a:off x="3656016" y="2546996"/>
              <a:ext cx="2213441" cy="1945405"/>
            </a:xfrm>
            <a:custGeom>
              <a:avLst/>
              <a:gdLst/>
              <a:ahLst/>
              <a:cxnLst/>
              <a:rect l="l" t="t" r="r" b="b"/>
              <a:pathLst>
                <a:path w="26392" h="23855" extrusionOk="0">
                  <a:moveTo>
                    <a:pt x="26140" y="0"/>
                  </a:moveTo>
                  <a:cubicBezTo>
                    <a:pt x="26110" y="0"/>
                    <a:pt x="26087" y="22"/>
                    <a:pt x="26084" y="76"/>
                  </a:cubicBezTo>
                  <a:cubicBezTo>
                    <a:pt x="25921" y="3659"/>
                    <a:pt x="24968" y="7100"/>
                    <a:pt x="22367" y="9688"/>
                  </a:cubicBezTo>
                  <a:cubicBezTo>
                    <a:pt x="19955" y="12089"/>
                    <a:pt x="16888" y="12725"/>
                    <a:pt x="13602" y="12906"/>
                  </a:cubicBezTo>
                  <a:cubicBezTo>
                    <a:pt x="8983" y="13160"/>
                    <a:pt x="2654" y="13099"/>
                    <a:pt x="781" y="18360"/>
                  </a:cubicBezTo>
                  <a:cubicBezTo>
                    <a:pt x="0" y="20555"/>
                    <a:pt x="620" y="22760"/>
                    <a:pt x="2770" y="23847"/>
                  </a:cubicBezTo>
                  <a:cubicBezTo>
                    <a:pt x="2780" y="23852"/>
                    <a:pt x="2789" y="23854"/>
                    <a:pt x="2797" y="23854"/>
                  </a:cubicBezTo>
                  <a:cubicBezTo>
                    <a:pt x="2856" y="23854"/>
                    <a:pt x="2851" y="23722"/>
                    <a:pt x="2797" y="23689"/>
                  </a:cubicBezTo>
                  <a:cubicBezTo>
                    <a:pt x="516" y="22338"/>
                    <a:pt x="403" y="19896"/>
                    <a:pt x="1556" y="17726"/>
                  </a:cubicBezTo>
                  <a:cubicBezTo>
                    <a:pt x="2838" y="15313"/>
                    <a:pt x="5464" y="14167"/>
                    <a:pt x="8057" y="13763"/>
                  </a:cubicBezTo>
                  <a:cubicBezTo>
                    <a:pt x="10818" y="13331"/>
                    <a:pt x="13632" y="13517"/>
                    <a:pt x="16394" y="13092"/>
                  </a:cubicBezTo>
                  <a:cubicBezTo>
                    <a:pt x="19144" y="12671"/>
                    <a:pt x="21513" y="11449"/>
                    <a:pt x="23348" y="9333"/>
                  </a:cubicBezTo>
                  <a:cubicBezTo>
                    <a:pt x="25588" y="6751"/>
                    <a:pt x="26392" y="3528"/>
                    <a:pt x="26293" y="163"/>
                  </a:cubicBezTo>
                  <a:cubicBezTo>
                    <a:pt x="26291" y="89"/>
                    <a:pt x="26201" y="0"/>
                    <a:pt x="26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83"/>
            <p:cNvSpPr/>
            <p:nvPr/>
          </p:nvSpPr>
          <p:spPr>
            <a:xfrm rot="-1617001">
              <a:off x="5359156" y="2821139"/>
              <a:ext cx="122783" cy="119391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27" y="0"/>
                    <a:pt x="0" y="328"/>
                    <a:pt x="0" y="732"/>
                  </a:cubicBezTo>
                  <a:cubicBezTo>
                    <a:pt x="0" y="1136"/>
                    <a:pt x="327" y="1464"/>
                    <a:pt x="732" y="1464"/>
                  </a:cubicBezTo>
                  <a:cubicBezTo>
                    <a:pt x="1135" y="1464"/>
                    <a:pt x="1463" y="1136"/>
                    <a:pt x="1463" y="732"/>
                  </a:cubicBezTo>
                  <a:cubicBezTo>
                    <a:pt x="1463" y="328"/>
                    <a:pt x="1136" y="0"/>
                    <a:pt x="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83"/>
            <p:cNvSpPr/>
            <p:nvPr/>
          </p:nvSpPr>
          <p:spPr>
            <a:xfrm rot="-1617001">
              <a:off x="5187878" y="2739447"/>
              <a:ext cx="174110" cy="165957"/>
            </a:xfrm>
            <a:custGeom>
              <a:avLst/>
              <a:gdLst/>
              <a:ahLst/>
              <a:cxnLst/>
              <a:rect l="l" t="t" r="r" b="b"/>
              <a:pathLst>
                <a:path w="2076" h="2035" extrusionOk="0">
                  <a:moveTo>
                    <a:pt x="1666" y="0"/>
                  </a:moveTo>
                  <a:cubicBezTo>
                    <a:pt x="1251" y="0"/>
                    <a:pt x="0" y="1333"/>
                    <a:pt x="111" y="1619"/>
                  </a:cubicBezTo>
                  <a:cubicBezTo>
                    <a:pt x="224" y="1913"/>
                    <a:pt x="1438" y="2034"/>
                    <a:pt x="1438" y="2034"/>
                  </a:cubicBezTo>
                  <a:cubicBezTo>
                    <a:pt x="1438" y="2034"/>
                    <a:pt x="1553" y="1684"/>
                    <a:pt x="1961" y="1586"/>
                  </a:cubicBezTo>
                  <a:cubicBezTo>
                    <a:pt x="1961" y="1586"/>
                    <a:pt x="2076" y="85"/>
                    <a:pt x="1700" y="4"/>
                  </a:cubicBezTo>
                  <a:cubicBezTo>
                    <a:pt x="1690" y="2"/>
                    <a:pt x="1678" y="0"/>
                    <a:pt x="1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83"/>
            <p:cNvSpPr/>
            <p:nvPr/>
          </p:nvSpPr>
          <p:spPr>
            <a:xfrm rot="-1617001">
              <a:off x="5492701" y="2838268"/>
              <a:ext cx="171426" cy="159106"/>
            </a:xfrm>
            <a:custGeom>
              <a:avLst/>
              <a:gdLst/>
              <a:ahLst/>
              <a:cxnLst/>
              <a:rect l="l" t="t" r="r" b="b"/>
              <a:pathLst>
                <a:path w="2044" h="1951" extrusionOk="0">
                  <a:moveTo>
                    <a:pt x="456" y="1"/>
                  </a:moveTo>
                  <a:cubicBezTo>
                    <a:pt x="456" y="1"/>
                    <a:pt x="391" y="365"/>
                    <a:pt x="1" y="519"/>
                  </a:cubicBezTo>
                  <a:cubicBezTo>
                    <a:pt x="1" y="519"/>
                    <a:pt x="115" y="1862"/>
                    <a:pt x="490" y="1945"/>
                  </a:cubicBezTo>
                  <a:cubicBezTo>
                    <a:pt x="507" y="1949"/>
                    <a:pt x="524" y="1951"/>
                    <a:pt x="542" y="1951"/>
                  </a:cubicBezTo>
                  <a:cubicBezTo>
                    <a:pt x="1030" y="1951"/>
                    <a:pt x="2043" y="643"/>
                    <a:pt x="1894" y="379"/>
                  </a:cubicBezTo>
                  <a:cubicBezTo>
                    <a:pt x="1740" y="104"/>
                    <a:pt x="456" y="1"/>
                    <a:pt x="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83"/>
            <p:cNvSpPr/>
            <p:nvPr/>
          </p:nvSpPr>
          <p:spPr>
            <a:xfrm rot="-1617001">
              <a:off x="4985097" y="3378064"/>
              <a:ext cx="139556" cy="119473"/>
            </a:xfrm>
            <a:custGeom>
              <a:avLst/>
              <a:gdLst/>
              <a:ahLst/>
              <a:cxnLst/>
              <a:rect l="l" t="t" r="r" b="b"/>
              <a:pathLst>
                <a:path w="1664" h="1465" extrusionOk="0">
                  <a:moveTo>
                    <a:pt x="833" y="1"/>
                  </a:moveTo>
                  <a:cubicBezTo>
                    <a:pt x="603" y="1"/>
                    <a:pt x="375" y="110"/>
                    <a:pt x="233" y="313"/>
                  </a:cubicBezTo>
                  <a:cubicBezTo>
                    <a:pt x="1" y="644"/>
                    <a:pt x="82" y="1100"/>
                    <a:pt x="413" y="1332"/>
                  </a:cubicBezTo>
                  <a:cubicBezTo>
                    <a:pt x="541" y="1422"/>
                    <a:pt x="687" y="1465"/>
                    <a:pt x="832" y="1465"/>
                  </a:cubicBezTo>
                  <a:cubicBezTo>
                    <a:pt x="1062" y="1465"/>
                    <a:pt x="1289" y="1356"/>
                    <a:pt x="1432" y="1152"/>
                  </a:cubicBezTo>
                  <a:cubicBezTo>
                    <a:pt x="1664" y="821"/>
                    <a:pt x="1583" y="365"/>
                    <a:pt x="1251" y="133"/>
                  </a:cubicBezTo>
                  <a:cubicBezTo>
                    <a:pt x="1124" y="44"/>
                    <a:pt x="97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83"/>
            <p:cNvSpPr/>
            <p:nvPr/>
          </p:nvSpPr>
          <p:spPr>
            <a:xfrm rot="-1617001">
              <a:off x="4881182" y="3256083"/>
              <a:ext cx="215037" cy="131624"/>
            </a:xfrm>
            <a:custGeom>
              <a:avLst/>
              <a:gdLst/>
              <a:ahLst/>
              <a:cxnLst/>
              <a:rect l="l" t="t" r="r" b="b"/>
              <a:pathLst>
                <a:path w="2564" h="1614" extrusionOk="0">
                  <a:moveTo>
                    <a:pt x="1871" y="1"/>
                  </a:moveTo>
                  <a:cubicBezTo>
                    <a:pt x="1227" y="1"/>
                    <a:pt x="132" y="279"/>
                    <a:pt x="75" y="511"/>
                  </a:cubicBezTo>
                  <a:cubicBezTo>
                    <a:pt x="0" y="816"/>
                    <a:pt x="925" y="1613"/>
                    <a:pt x="925" y="1613"/>
                  </a:cubicBezTo>
                  <a:cubicBezTo>
                    <a:pt x="925" y="1613"/>
                    <a:pt x="1088" y="1490"/>
                    <a:pt x="1332" y="1490"/>
                  </a:cubicBezTo>
                  <a:cubicBezTo>
                    <a:pt x="1416" y="1490"/>
                    <a:pt x="1510" y="1505"/>
                    <a:pt x="1611" y="1544"/>
                  </a:cubicBezTo>
                  <a:cubicBezTo>
                    <a:pt x="1611" y="1544"/>
                    <a:pt x="2564" y="380"/>
                    <a:pt x="2303" y="99"/>
                  </a:cubicBezTo>
                  <a:cubicBezTo>
                    <a:pt x="2240" y="30"/>
                    <a:pt x="2079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83"/>
            <p:cNvSpPr/>
            <p:nvPr/>
          </p:nvSpPr>
          <p:spPr>
            <a:xfrm rot="-1617001">
              <a:off x="5046936" y="3471324"/>
              <a:ext cx="196251" cy="141165"/>
            </a:xfrm>
            <a:custGeom>
              <a:avLst/>
              <a:gdLst/>
              <a:ahLst/>
              <a:cxnLst/>
              <a:rect l="l" t="t" r="r" b="b"/>
              <a:pathLst>
                <a:path w="2340" h="1731" extrusionOk="0">
                  <a:moveTo>
                    <a:pt x="1346" y="1"/>
                  </a:moveTo>
                  <a:cubicBezTo>
                    <a:pt x="1346" y="1"/>
                    <a:pt x="1161" y="187"/>
                    <a:pt x="858" y="187"/>
                  </a:cubicBezTo>
                  <a:cubicBezTo>
                    <a:pt x="801" y="187"/>
                    <a:pt x="741" y="180"/>
                    <a:pt x="676" y="165"/>
                  </a:cubicBezTo>
                  <a:cubicBezTo>
                    <a:pt x="676" y="165"/>
                    <a:pt x="0" y="1331"/>
                    <a:pt x="260" y="1613"/>
                  </a:cubicBezTo>
                  <a:cubicBezTo>
                    <a:pt x="336" y="1696"/>
                    <a:pt x="489" y="1731"/>
                    <a:pt x="680" y="1731"/>
                  </a:cubicBezTo>
                  <a:cubicBezTo>
                    <a:pt x="1292" y="1731"/>
                    <a:pt x="2285" y="1373"/>
                    <a:pt x="2309" y="1134"/>
                  </a:cubicBezTo>
                  <a:cubicBezTo>
                    <a:pt x="2340" y="821"/>
                    <a:pt x="1346" y="1"/>
                    <a:pt x="1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83"/>
            <p:cNvSpPr/>
            <p:nvPr/>
          </p:nvSpPr>
          <p:spPr>
            <a:xfrm rot="-1617001">
              <a:off x="4342511" y="3790842"/>
              <a:ext cx="135279" cy="119391"/>
            </a:xfrm>
            <a:custGeom>
              <a:avLst/>
              <a:gdLst/>
              <a:ahLst/>
              <a:cxnLst/>
              <a:rect l="l" t="t" r="r" b="b"/>
              <a:pathLst>
                <a:path w="1613" h="1464" extrusionOk="0">
                  <a:moveTo>
                    <a:pt x="806" y="0"/>
                  </a:moveTo>
                  <a:cubicBezTo>
                    <a:pt x="616" y="0"/>
                    <a:pt x="426" y="74"/>
                    <a:pt x="283" y="220"/>
                  </a:cubicBezTo>
                  <a:cubicBezTo>
                    <a:pt x="0" y="510"/>
                    <a:pt x="6" y="973"/>
                    <a:pt x="296" y="1255"/>
                  </a:cubicBezTo>
                  <a:cubicBezTo>
                    <a:pt x="437" y="1394"/>
                    <a:pt x="622" y="1463"/>
                    <a:pt x="806" y="1463"/>
                  </a:cubicBezTo>
                  <a:cubicBezTo>
                    <a:pt x="997" y="1463"/>
                    <a:pt x="1187" y="1390"/>
                    <a:pt x="1330" y="1243"/>
                  </a:cubicBezTo>
                  <a:cubicBezTo>
                    <a:pt x="1613" y="954"/>
                    <a:pt x="1607" y="490"/>
                    <a:pt x="1318" y="209"/>
                  </a:cubicBezTo>
                  <a:cubicBezTo>
                    <a:pt x="1176" y="70"/>
                    <a:pt x="991" y="0"/>
                    <a:pt x="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0" name="Google Shape;1660;p83"/>
            <p:cNvSpPr/>
            <p:nvPr/>
          </p:nvSpPr>
          <p:spPr>
            <a:xfrm rot="-1617001">
              <a:off x="4258463" y="3663121"/>
              <a:ext cx="218140" cy="124284"/>
            </a:xfrm>
            <a:custGeom>
              <a:avLst/>
              <a:gdLst/>
              <a:ahLst/>
              <a:cxnLst/>
              <a:rect l="l" t="t" r="r" b="b"/>
              <a:pathLst>
                <a:path w="2601" h="1524" extrusionOk="0">
                  <a:moveTo>
                    <a:pt x="1375" y="1"/>
                  </a:moveTo>
                  <a:cubicBezTo>
                    <a:pt x="803" y="1"/>
                    <a:pt x="192" y="95"/>
                    <a:pt x="125" y="254"/>
                  </a:cubicBezTo>
                  <a:cubicBezTo>
                    <a:pt x="1" y="544"/>
                    <a:pt x="783" y="1480"/>
                    <a:pt x="783" y="1480"/>
                  </a:cubicBezTo>
                  <a:cubicBezTo>
                    <a:pt x="783" y="1480"/>
                    <a:pt x="906" y="1415"/>
                    <a:pt x="1085" y="1415"/>
                  </a:cubicBezTo>
                  <a:cubicBezTo>
                    <a:pt x="1198" y="1415"/>
                    <a:pt x="1332" y="1441"/>
                    <a:pt x="1471" y="1523"/>
                  </a:cubicBezTo>
                  <a:cubicBezTo>
                    <a:pt x="1471" y="1523"/>
                    <a:pt x="2601" y="530"/>
                    <a:pt x="2389" y="209"/>
                  </a:cubicBezTo>
                  <a:cubicBezTo>
                    <a:pt x="2294" y="65"/>
                    <a:pt x="1848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1" name="Google Shape;1661;p83"/>
            <p:cNvSpPr/>
            <p:nvPr/>
          </p:nvSpPr>
          <p:spPr>
            <a:xfrm rot="-1617001">
              <a:off x="4378168" y="3902207"/>
              <a:ext cx="200612" cy="132684"/>
            </a:xfrm>
            <a:custGeom>
              <a:avLst/>
              <a:gdLst/>
              <a:ahLst/>
              <a:cxnLst/>
              <a:rect l="l" t="t" r="r" b="b"/>
              <a:pathLst>
                <a:path w="2392" h="1627" extrusionOk="0">
                  <a:moveTo>
                    <a:pt x="1545" y="0"/>
                  </a:moveTo>
                  <a:cubicBezTo>
                    <a:pt x="1545" y="0"/>
                    <a:pt x="1387" y="114"/>
                    <a:pt x="1151" y="114"/>
                  </a:cubicBezTo>
                  <a:cubicBezTo>
                    <a:pt x="1063" y="114"/>
                    <a:pt x="964" y="98"/>
                    <a:pt x="858" y="54"/>
                  </a:cubicBezTo>
                  <a:cubicBezTo>
                    <a:pt x="858" y="54"/>
                    <a:pt x="1" y="1094"/>
                    <a:pt x="211" y="1415"/>
                  </a:cubicBezTo>
                  <a:cubicBezTo>
                    <a:pt x="310" y="1566"/>
                    <a:pt x="624" y="1627"/>
                    <a:pt x="980" y="1627"/>
                  </a:cubicBezTo>
                  <a:cubicBezTo>
                    <a:pt x="1563" y="1627"/>
                    <a:pt x="2260" y="1465"/>
                    <a:pt x="2310" y="1276"/>
                  </a:cubicBezTo>
                  <a:cubicBezTo>
                    <a:pt x="2392" y="972"/>
                    <a:pt x="1545" y="0"/>
                    <a:pt x="1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2" name="Google Shape;1662;p83"/>
            <p:cNvSpPr/>
            <p:nvPr/>
          </p:nvSpPr>
          <p:spPr>
            <a:xfrm rot="-80962">
              <a:off x="4549020" y="503423"/>
              <a:ext cx="1138847" cy="1726386"/>
            </a:xfrm>
            <a:custGeom>
              <a:avLst/>
              <a:gdLst/>
              <a:ahLst/>
              <a:cxnLst/>
              <a:rect l="l" t="t" r="r" b="b"/>
              <a:pathLst>
                <a:path w="13579" h="21169" extrusionOk="0">
                  <a:moveTo>
                    <a:pt x="5187" y="1"/>
                  </a:moveTo>
                  <a:lnTo>
                    <a:pt x="0" y="8656"/>
                  </a:lnTo>
                  <a:lnTo>
                    <a:pt x="8953" y="21169"/>
                  </a:lnTo>
                  <a:lnTo>
                    <a:pt x="13579" y="6084"/>
                  </a:lnTo>
                  <a:lnTo>
                    <a:pt x="5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3" name="Google Shape;1663;p83"/>
            <p:cNvSpPr/>
            <p:nvPr/>
          </p:nvSpPr>
          <p:spPr>
            <a:xfrm rot="-80962">
              <a:off x="4978570" y="496617"/>
              <a:ext cx="338073" cy="1734075"/>
            </a:xfrm>
            <a:custGeom>
              <a:avLst/>
              <a:gdLst/>
              <a:ahLst/>
              <a:cxnLst/>
              <a:rect l="l" t="t" r="r" b="b"/>
              <a:pathLst>
                <a:path w="4031" h="21674" extrusionOk="0">
                  <a:moveTo>
                    <a:pt x="57" y="1"/>
                  </a:moveTo>
                  <a:cubicBezTo>
                    <a:pt x="27" y="1"/>
                    <a:pt x="1" y="31"/>
                    <a:pt x="10" y="87"/>
                  </a:cubicBezTo>
                  <a:cubicBezTo>
                    <a:pt x="561" y="3621"/>
                    <a:pt x="1494" y="7085"/>
                    <a:pt x="2208" y="10587"/>
                  </a:cubicBezTo>
                  <a:cubicBezTo>
                    <a:pt x="2950" y="14218"/>
                    <a:pt x="3252" y="17878"/>
                    <a:pt x="3727" y="21546"/>
                  </a:cubicBezTo>
                  <a:cubicBezTo>
                    <a:pt x="3736" y="21613"/>
                    <a:pt x="3800" y="21674"/>
                    <a:pt x="3850" y="21674"/>
                  </a:cubicBezTo>
                  <a:cubicBezTo>
                    <a:pt x="3881" y="21674"/>
                    <a:pt x="3906" y="21650"/>
                    <a:pt x="3908" y="21590"/>
                  </a:cubicBezTo>
                  <a:cubicBezTo>
                    <a:pt x="4031" y="18087"/>
                    <a:pt x="3421" y="14499"/>
                    <a:pt x="2736" y="11075"/>
                  </a:cubicBezTo>
                  <a:cubicBezTo>
                    <a:pt x="1997" y="7385"/>
                    <a:pt x="1079" y="3704"/>
                    <a:pt x="120" y="65"/>
                  </a:cubicBezTo>
                  <a:cubicBezTo>
                    <a:pt x="108" y="21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4" name="Google Shape;1664;p83"/>
            <p:cNvSpPr/>
            <p:nvPr/>
          </p:nvSpPr>
          <p:spPr>
            <a:xfrm rot="-80962">
              <a:off x="4500863" y="965472"/>
              <a:ext cx="1206613" cy="272386"/>
            </a:xfrm>
            <a:custGeom>
              <a:avLst/>
              <a:gdLst/>
              <a:ahLst/>
              <a:cxnLst/>
              <a:rect l="l" t="t" r="r" b="b"/>
              <a:pathLst>
                <a:path w="14387" h="3340" extrusionOk="0">
                  <a:moveTo>
                    <a:pt x="12041" y="0"/>
                  </a:moveTo>
                  <a:cubicBezTo>
                    <a:pt x="10504" y="0"/>
                    <a:pt x="8891" y="306"/>
                    <a:pt x="7518" y="584"/>
                  </a:cubicBezTo>
                  <a:cubicBezTo>
                    <a:pt x="5090" y="1076"/>
                    <a:pt x="2183" y="1694"/>
                    <a:pt x="95" y="3093"/>
                  </a:cubicBezTo>
                  <a:cubicBezTo>
                    <a:pt x="1" y="3156"/>
                    <a:pt x="107" y="3340"/>
                    <a:pt x="208" y="3340"/>
                  </a:cubicBezTo>
                  <a:cubicBezTo>
                    <a:pt x="219" y="3340"/>
                    <a:pt x="230" y="3338"/>
                    <a:pt x="241" y="3333"/>
                  </a:cubicBezTo>
                  <a:cubicBezTo>
                    <a:pt x="4131" y="1578"/>
                    <a:pt x="8429" y="396"/>
                    <a:pt x="12730" y="396"/>
                  </a:cubicBezTo>
                  <a:cubicBezTo>
                    <a:pt x="13254" y="396"/>
                    <a:pt x="13778" y="414"/>
                    <a:pt x="14301" y="450"/>
                  </a:cubicBezTo>
                  <a:cubicBezTo>
                    <a:pt x="14303" y="450"/>
                    <a:pt x="14304" y="450"/>
                    <a:pt x="14306" y="450"/>
                  </a:cubicBezTo>
                  <a:cubicBezTo>
                    <a:pt x="14387" y="450"/>
                    <a:pt x="14364" y="305"/>
                    <a:pt x="14298" y="286"/>
                  </a:cubicBezTo>
                  <a:cubicBezTo>
                    <a:pt x="13594" y="80"/>
                    <a:pt x="12827" y="0"/>
                    <a:pt x="12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67" name="Google Shape;1667;p83"/>
          <p:cNvSpPr/>
          <p:nvPr/>
        </p:nvSpPr>
        <p:spPr>
          <a:xfrm>
            <a:off x="3004527" y="3084847"/>
            <a:ext cx="947429" cy="804752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8" name="Google Shape;1668;p83"/>
          <p:cNvSpPr txBox="1">
            <a:spLocks noGrp="1"/>
          </p:cNvSpPr>
          <p:nvPr>
            <p:ph type="subTitle" idx="4294967295"/>
          </p:nvPr>
        </p:nvSpPr>
        <p:spPr>
          <a:xfrm>
            <a:off x="3087131" y="3292216"/>
            <a:ext cx="721748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 b="1" dirty="0">
                <a:solidFill>
                  <a:schemeClr val="bg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01.</a:t>
            </a:r>
            <a:endParaRPr sz="3000" b="1" dirty="0">
              <a:solidFill>
                <a:schemeClr val="bg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669" name="Google Shape;1669;p83"/>
          <p:cNvSpPr/>
          <p:nvPr/>
        </p:nvSpPr>
        <p:spPr>
          <a:xfrm>
            <a:off x="5404774" y="3283191"/>
            <a:ext cx="947429" cy="804752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0" name="Google Shape;1670;p83"/>
          <p:cNvSpPr txBox="1">
            <a:spLocks noGrp="1"/>
          </p:cNvSpPr>
          <p:nvPr>
            <p:ph type="subTitle" idx="4294967295"/>
          </p:nvPr>
        </p:nvSpPr>
        <p:spPr>
          <a:xfrm>
            <a:off x="5531980" y="3538393"/>
            <a:ext cx="704975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 b="1" dirty="0">
                <a:solidFill>
                  <a:schemeClr val="bg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02.</a:t>
            </a:r>
            <a:endParaRPr sz="3000" b="1" dirty="0">
              <a:solidFill>
                <a:schemeClr val="bg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672" name="Google Shape;1672;p83"/>
          <p:cNvSpPr txBox="1"/>
          <p:nvPr/>
        </p:nvSpPr>
        <p:spPr>
          <a:xfrm>
            <a:off x="809532" y="1502103"/>
            <a:ext cx="77175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100"/>
              </a:spcBef>
            </a:pPr>
            <a:r>
              <a:rPr lang="en-US" sz="2800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tố</a:t>
            </a:r>
            <a:r>
              <a:rPr lang="en-US" sz="2800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O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xide có thể phân thành 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hai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sz="4000" b="1" i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676" name="Google Shape;1676;p83"/>
          <p:cNvSpPr txBox="1"/>
          <p:nvPr/>
        </p:nvSpPr>
        <p:spPr>
          <a:xfrm>
            <a:off x="960930" y="2873901"/>
            <a:ext cx="1911781" cy="10156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xide kim loại </a:t>
            </a:r>
            <a:endParaRPr sz="4800" b="1" i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1677" name="Google Shape;1677;p83"/>
          <p:cNvSpPr/>
          <p:nvPr/>
        </p:nvSpPr>
        <p:spPr>
          <a:xfrm>
            <a:off x="3869357" y="2472441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8" name="Google Shape;1678;p83"/>
          <p:cNvSpPr/>
          <p:nvPr/>
        </p:nvSpPr>
        <p:spPr>
          <a:xfrm>
            <a:off x="5211505" y="3548252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676;p83">
            <a:extLst>
              <a:ext uri="{FF2B5EF4-FFF2-40B4-BE49-F238E27FC236}">
                <a16:creationId xmlns:a16="http://schemas.microsoft.com/office/drawing/2014/main" id="{5C72F3D1-EE15-AFAC-0FD5-DBB5F340C5C5}"/>
              </a:ext>
            </a:extLst>
          </p:cNvPr>
          <p:cNvSpPr txBox="1"/>
          <p:nvPr/>
        </p:nvSpPr>
        <p:spPr>
          <a:xfrm>
            <a:off x="6428633" y="3109770"/>
            <a:ext cx="1911781" cy="1110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xide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phi 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kim</a:t>
            </a:r>
            <a:endParaRPr sz="4800" b="1" i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" grpId="0" animBg="1"/>
      <p:bldP spid="1648" grpId="0" animBg="1"/>
      <p:bldP spid="1667" grpId="0" animBg="1"/>
      <p:bldP spid="1668" grpId="0" build="p"/>
      <p:bldP spid="1669" grpId="0" animBg="1"/>
      <p:bldP spid="1670" grpId="0" build="p"/>
      <p:bldP spid="1672" grpId="0"/>
      <p:bldP spid="1676" grpId="0" animBg="1"/>
      <p:bldP spid="1678" grpId="0" animBg="1"/>
      <p:bldP spid="2" grpId="0" animBg="1"/>
    </p:bld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1323</Words>
  <Application>Microsoft Office PowerPoint</Application>
  <PresentationFormat>On-screen Show (16:9)</PresentationFormat>
  <Paragraphs>213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Wingdings</vt:lpstr>
      <vt:lpstr>Didact Gothic</vt:lpstr>
      <vt:lpstr>Times New Roman</vt:lpstr>
      <vt:lpstr>Arial</vt:lpstr>
      <vt:lpstr>Amatic SC</vt:lpstr>
      <vt:lpstr>Giant Doodles Newsletter by Slidesgo</vt:lpstr>
      <vt:lpstr>Bài 10: OXIDE</vt:lpstr>
      <vt:lpstr>Tại sao vôi sống (CaO) lại được sử dụng để khử chua đất trồng trọt?</vt:lpstr>
      <vt:lpstr>NỘI DUNG BÀI HỌC</vt:lpstr>
      <vt:lpstr>KHÁI NIỆM</vt:lpstr>
      <vt:lpstr>Hoạt động</vt:lpstr>
      <vt:lpstr>PowerPoint Presentation</vt:lpstr>
      <vt:lpstr>Nhận xét thành phần nguyên tố trong công thức phân tử của các oxide ở cột (2), (4) và thực hiện các yêu cầu:</vt:lpstr>
      <vt:lpstr>Oxide là hợp chất của hai nguyên tố, trong đó có một nguyên tố là oxygen.</vt:lpstr>
      <vt:lpstr>* Phân loại:</vt:lpstr>
      <vt:lpstr>Oxide kim loại </vt:lpstr>
      <vt:lpstr>Oxide phi kim</vt:lpstr>
      <vt:lpstr>Dựa vào tính chất hoá học, oxide có thể phân thành bốn loại: </vt:lpstr>
      <vt:lpstr>Quy tắc gọi tên oxide</vt:lpstr>
      <vt:lpstr>PowerPoint Presentation</vt:lpstr>
      <vt:lpstr>PowerPoint Presentation</vt:lpstr>
      <vt:lpstr>TÍNH CHẤT HÓA HỌC</vt:lpstr>
      <vt:lpstr>01.  Oxide acid</vt:lpstr>
      <vt:lpstr>Hoạt động</vt:lpstr>
      <vt:lpstr>CHUẨN BỊ:</vt:lpstr>
      <vt:lpstr>PowerPoint Presentation</vt:lpstr>
      <vt:lpstr>TIẾN HÀNH:</vt:lpstr>
      <vt:lpstr>Thực hiện các yêu cầu:</vt:lpstr>
      <vt:lpstr>Vậy oxide acid có tính chất hóa học gì?</vt:lpstr>
      <vt:lpstr>PowerPoint Presentation</vt:lpstr>
      <vt:lpstr>PowerPoint Presentation</vt:lpstr>
      <vt:lpstr>02.  Oxide base</vt:lpstr>
      <vt:lpstr>CHUẨN BỊ:</vt:lpstr>
      <vt:lpstr>TIẾN HÀNH:</vt:lpstr>
      <vt:lpstr>Thực hiện các yêu cầu:</vt:lpstr>
      <vt:lpstr>Vậy tính chất hóa học của oxide base thì sao nhỉ?</vt:lpstr>
      <vt:lpstr>PowerPoint Presentation</vt:lpstr>
      <vt:lpstr>03.  Oxide  lưỡng tính</vt:lpstr>
      <vt:lpstr>PowerPoint Presentation</vt:lpstr>
      <vt:lpstr>04.  Oxide  trung tính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DOODLES NEWSLETTER!</dc:title>
  <dc:creator>THANH TOAN</dc:creator>
  <cp:lastModifiedBy>Soc Store</cp:lastModifiedBy>
  <cp:revision>44</cp:revision>
  <dcterms:modified xsi:type="dcterms:W3CDTF">2026-04-08T03:01:15Z</dcterms:modified>
</cp:coreProperties>
</file>