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99" r:id="rId1"/>
  </p:sldMasterIdLst>
  <p:notesMasterIdLst>
    <p:notesMasterId r:id="rId24"/>
  </p:notesMasterIdLst>
  <p:sldIdLst>
    <p:sldId id="257" r:id="rId2"/>
    <p:sldId id="256" r:id="rId3"/>
    <p:sldId id="373" r:id="rId4"/>
    <p:sldId id="374" r:id="rId5"/>
    <p:sldId id="394" r:id="rId6"/>
    <p:sldId id="395" r:id="rId7"/>
    <p:sldId id="261" r:id="rId8"/>
    <p:sldId id="378" r:id="rId9"/>
    <p:sldId id="375" r:id="rId10"/>
    <p:sldId id="260" r:id="rId11"/>
    <p:sldId id="267" r:id="rId12"/>
    <p:sldId id="303" r:id="rId13"/>
    <p:sldId id="270" r:id="rId14"/>
    <p:sldId id="273" r:id="rId15"/>
    <p:sldId id="393" r:id="rId16"/>
    <p:sldId id="380" r:id="rId17"/>
    <p:sldId id="387" r:id="rId18"/>
    <p:sldId id="389" r:id="rId19"/>
    <p:sldId id="390" r:id="rId20"/>
    <p:sldId id="391" r:id="rId21"/>
    <p:sldId id="289" r:id="rId22"/>
    <p:sldId id="392" r:id="rId23"/>
  </p:sldIdLst>
  <p:sldSz cx="9144000" cy="5143500" type="screen16x9"/>
  <p:notesSz cx="6858000" cy="9144000"/>
  <p:embeddedFontLst>
    <p:embeddedFont>
      <p:font typeface="Hammersmith One" panose="020B0604020202020204" charset="0"/>
      <p:regular r:id="rId25"/>
    </p:embeddedFont>
    <p:embeddedFont>
      <p:font typeface="Roboto Condensed" panose="020B0604020202020204" charset="0"/>
      <p:regular r:id="rId26"/>
      <p:bold r:id="rId27"/>
      <p:italic r:id="rId28"/>
      <p:boldItalic r:id="rId2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8E466E39-07EC-4363-BB4D-5D067EE8BB99}">
  <a:tblStyle styleId="{8E466E39-07EC-4363-BB4D-5D067EE8BB99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B54BF035-A1AA-4A9A-B176-406CA9C5FE30}" styleName="Table_1"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4E7E7"/>
          </a:solidFill>
        </a:fill>
      </a:tcStyle>
    </a:wholeTbl>
    <a:band1H>
      <a:tcTxStyle/>
      <a:tcStyle>
        <a:tcBdr/>
        <a:fill>
          <a:solidFill>
            <a:srgbClr val="E8CCCB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E8CCCB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/>
        <a:fill>
          <a:solidFill>
            <a:srgbClr val="FCBD24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/>
        <a:fill>
          <a:solidFill>
            <a:srgbClr val="FCBD24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top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rgbClr val="FCBD24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bottom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rgbClr val="FCBD24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F40532B3-803A-4174-AAE9-43DA0AC57AD4}" styleName="Table_2"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7ECF3"/>
          </a:solidFill>
        </a:fill>
      </a:tcStyle>
    </a:wholeTbl>
    <a:band1H>
      <a:tcTxStyle/>
      <a:tcStyle>
        <a:tcBdr/>
        <a:fill>
          <a:solidFill>
            <a:srgbClr val="CBD7E6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CBD7E6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/>
        <a:fill>
          <a:solidFill>
            <a:srgbClr val="5EB2FC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/>
        <a:fill>
          <a:solidFill>
            <a:srgbClr val="5EB2FC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top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rgbClr val="5EB2FC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bottom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rgbClr val="5EB2FC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FA104E0D-CDA2-4DF7-8B46-C36D7A95D9A1}" styleName="Table_3"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8E7E8"/>
          </a:solidFill>
        </a:fill>
      </a:tcStyle>
    </a:wholeTbl>
    <a:band1H>
      <a:tcTxStyle/>
      <a:tcStyle>
        <a:tcBdr/>
        <a:fill>
          <a:solidFill>
            <a:srgbClr val="CECBCF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CECBCF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/>
        <a:fill>
          <a:solidFill>
            <a:srgbClr val="EC3A3B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/>
        <a:fill>
          <a:solidFill>
            <a:srgbClr val="EC3A3B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top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rgbClr val="EC3A3B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bottom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rgbClr val="EC3A3B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0D0889EB-7948-4459-ADFE-B156692EA8F5}" styleName="Table_4"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7F0ED"/>
          </a:solidFill>
        </a:fill>
      </a:tcStyle>
    </a:wholeTbl>
    <a:band1H>
      <a:tcTxStyle/>
      <a:tcStyle>
        <a:tcBdr/>
        <a:fill>
          <a:solidFill>
            <a:srgbClr val="CADFD8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CADFD8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/>
        <a:fill>
          <a:solidFill>
            <a:srgbClr val="69E78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/>
        <a:fill>
          <a:solidFill>
            <a:srgbClr val="69E78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top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rgbClr val="69E78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bottom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rgbClr val="69E78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2ADE21EB-400B-4653-B682-72882B53AFA1}" styleName="Table_5"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DEFE6"/>
          </a:solidFill>
        </a:fill>
      </a:tcStyle>
    </a:wholeTbl>
    <a:band1H>
      <a:tcTxStyle/>
      <a:tcStyle>
        <a:tcBdr/>
        <a:fill>
          <a:solidFill>
            <a:srgbClr val="FADECA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FADECA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/>
        <a:fill>
          <a:solidFill>
            <a:srgbClr val="4949E7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/>
        <a:fill>
          <a:solidFill>
            <a:srgbClr val="4949E7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top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rgbClr val="4949E7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bottom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rgbClr val="4949E7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3" d="100"/>
          <a:sy n="93" d="100"/>
        </p:scale>
        <p:origin x="714" y="78"/>
      </p:cViewPr>
      <p:guideLst/>
    </p:cSldViewPr>
  </p:slideViewPr>
  <p:notesTextViewPr>
    <p:cViewPr>
      <p:scale>
        <a:sx n="1" d="1"/>
        <a:sy n="1" d="1"/>
      </p:scale>
      <p:origin x="0" y="-54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06793575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3" name="Google Shape;1323;gc6a01074ef_0_179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4" name="Google Shape;1324;gc6a01074ef_0_179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890418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8" name="Google Shape;1358;gc33250489b_0_1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9" name="Google Shape;1359;gc33250489b_0_1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97158596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5" name="Google Shape;1405;gc72ba98ae8_1_4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6" name="Google Shape;1406;gc72ba98ae8_1_4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6291912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" name="Google Shape;2140;gc6a01074ef_0_198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1" name="Google Shape;2141;gc6a01074ef_0_198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6581691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9" name="Google Shape;1419;gc72ba98ae8_1_7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0" name="Google Shape;1420;gc72ba98ae8_1_7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2908183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7" name="Google Shape;1437;gc6a01074ef_0_182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8" name="Google Shape;1438;gc6a01074ef_0_182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405059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5" name="Google Shape;1715;gc6a01074ef_0_186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6" name="Google Shape;1716;gc6a01074ef_0_186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9684787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2" name="Google Shape;2712;gc6fa47cb4f_0_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13" name="Google Shape;2713;gc6fa47cb4f_0_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1025570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2" name="Google Shape;2712;gc6fa47cb4f_0_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13" name="Google Shape;2713;gc6fa47cb4f_0_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304493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3" name="Google Shape;1813;gc6a01074ef_0_187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4" name="Google Shape;1814;gc6a01074ef_0_187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2027186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1" name="Google Shape;1821;gc6a01074ef_0_189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2" name="Google Shape;1822;gc6a01074ef_0_189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789983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7" name="Google Shape;1317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8" name="Google Shape;1318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2695796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" name="Google Shape;2078;gc6a01074ef_0_190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9" name="Google Shape;2079;gc6a01074ef_0_190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7334291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6" name="Google Shape;1846;gc6a01074ef_0_190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7" name="Google Shape;1847;gc6a01074ef_0_190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2008323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2" name="Google Shape;2562;gc6a01074ef_0_209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63" name="Google Shape;2563;gc6a01074ef_0_209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smtClean="0"/>
              <a:t> 0979818956</a:t>
            </a:r>
            <a:endParaRPr lang="en-US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785624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0" name="Google Shape;1900;gc33250489b_0_3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1" name="Google Shape;1901;gc33250489b_0_3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7372632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1" name="Google Shape;1391;gc33250489b_0_2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2" name="Google Shape;1392;gc33250489b_0_2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18347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" name="Google Shape;1372;gc6a01074ef_0_206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3" name="Google Shape;1373;gc6a01074ef_0_206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469339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9983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5" name="Google Shape;1365;gc33250489b_0_1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6" name="Google Shape;1366;gc33250489b_0_1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825010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" name="Google Shape;1372;gc6a01074ef_0_206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3" name="Google Shape;1373;gc6a01074ef_0_206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661638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9" name="Google Shape;1429;gc6a01074ef_0_179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0" name="Google Shape;1430;gc6a01074ef_0_179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298621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 rot="10800000" flipH="1">
            <a:off x="-1411582" y="-1157400"/>
            <a:ext cx="4436782" cy="3714342"/>
          </a:xfrm>
          <a:custGeom>
            <a:avLst/>
            <a:gdLst/>
            <a:ahLst/>
            <a:cxnLst/>
            <a:rect l="l" t="t" r="r" b="b"/>
            <a:pathLst>
              <a:path w="61178" h="52038" extrusionOk="0">
                <a:moveTo>
                  <a:pt x="4170" y="12043"/>
                </a:moveTo>
                <a:cubicBezTo>
                  <a:pt x="7339" y="7239"/>
                  <a:pt x="14177" y="1"/>
                  <a:pt x="24184" y="5571"/>
                </a:cubicBezTo>
                <a:cubicBezTo>
                  <a:pt x="34191" y="11142"/>
                  <a:pt x="29988" y="17146"/>
                  <a:pt x="34024" y="21249"/>
                </a:cubicBezTo>
                <a:cubicBezTo>
                  <a:pt x="38061" y="25319"/>
                  <a:pt x="43198" y="25586"/>
                  <a:pt x="51103" y="27253"/>
                </a:cubicBezTo>
                <a:cubicBezTo>
                  <a:pt x="58976" y="28921"/>
                  <a:pt x="61177" y="36093"/>
                  <a:pt x="54472" y="41664"/>
                </a:cubicBezTo>
                <a:cubicBezTo>
                  <a:pt x="47801" y="47268"/>
                  <a:pt x="33758" y="52038"/>
                  <a:pt x="26819" y="46467"/>
                </a:cubicBezTo>
                <a:cubicBezTo>
                  <a:pt x="19848" y="40930"/>
                  <a:pt x="11108" y="34826"/>
                  <a:pt x="5537" y="31590"/>
                </a:cubicBezTo>
                <a:cubicBezTo>
                  <a:pt x="0" y="28388"/>
                  <a:pt x="967" y="16879"/>
                  <a:pt x="4170" y="12043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>
            <a:off x="1062825" y="3370500"/>
            <a:ext cx="775608" cy="1012954"/>
          </a:xfrm>
          <a:custGeom>
            <a:avLst/>
            <a:gdLst/>
            <a:ahLst/>
            <a:cxnLst/>
            <a:rect l="l" t="t" r="r" b="b"/>
            <a:pathLst>
              <a:path w="17277" h="22564" extrusionOk="0">
                <a:moveTo>
                  <a:pt x="9074" y="0"/>
                </a:moveTo>
                <a:cubicBezTo>
                  <a:pt x="8555" y="0"/>
                  <a:pt x="8010" y="60"/>
                  <a:pt x="7441" y="188"/>
                </a:cubicBezTo>
                <a:cubicBezTo>
                  <a:pt x="2543" y="1285"/>
                  <a:pt x="1" y="6692"/>
                  <a:pt x="54" y="12607"/>
                </a:cubicBezTo>
                <a:cubicBezTo>
                  <a:pt x="134" y="18683"/>
                  <a:pt x="3989" y="22189"/>
                  <a:pt x="8592" y="22564"/>
                </a:cubicBezTo>
                <a:cubicBezTo>
                  <a:pt x="14641" y="22082"/>
                  <a:pt x="16354" y="18388"/>
                  <a:pt x="16836" y="12312"/>
                </a:cubicBezTo>
                <a:cubicBezTo>
                  <a:pt x="17276" y="6737"/>
                  <a:pt x="14567" y="0"/>
                  <a:pt x="907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7605425" y="342175"/>
            <a:ext cx="2052600" cy="20526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" name="Google Shape;12;p2"/>
          <p:cNvGrpSpPr/>
          <p:nvPr/>
        </p:nvGrpSpPr>
        <p:grpSpPr>
          <a:xfrm>
            <a:off x="6412578" y="-640069"/>
            <a:ext cx="1962482" cy="1953284"/>
            <a:chOff x="386328" y="2672681"/>
            <a:chExt cx="1962482" cy="1953284"/>
          </a:xfrm>
        </p:grpSpPr>
        <p:sp>
          <p:nvSpPr>
            <p:cNvPr id="13" name="Google Shape;13;p2"/>
            <p:cNvSpPr/>
            <p:nvPr/>
          </p:nvSpPr>
          <p:spPr>
            <a:xfrm>
              <a:off x="602590" y="3031586"/>
              <a:ext cx="2321" cy="2364"/>
            </a:xfrm>
            <a:custGeom>
              <a:avLst/>
              <a:gdLst/>
              <a:ahLst/>
              <a:cxnLst/>
              <a:rect l="l" t="t" r="r" b="b"/>
              <a:pathLst>
                <a:path w="54" h="55" extrusionOk="0">
                  <a:moveTo>
                    <a:pt x="54" y="1"/>
                  </a:moveTo>
                  <a:cubicBezTo>
                    <a:pt x="27" y="27"/>
                    <a:pt x="27" y="27"/>
                    <a:pt x="0" y="54"/>
                  </a:cubicBezTo>
                  <a:lnTo>
                    <a:pt x="54" y="27"/>
                  </a:lnTo>
                  <a:lnTo>
                    <a:pt x="5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386328" y="2672681"/>
              <a:ext cx="1962482" cy="1953284"/>
            </a:xfrm>
            <a:custGeom>
              <a:avLst/>
              <a:gdLst/>
              <a:ahLst/>
              <a:cxnLst/>
              <a:rect l="l" t="t" r="r" b="b"/>
              <a:pathLst>
                <a:path w="45663" h="45449" extrusionOk="0">
                  <a:moveTo>
                    <a:pt x="10947" y="4979"/>
                  </a:moveTo>
                  <a:lnTo>
                    <a:pt x="15605" y="7656"/>
                  </a:lnTo>
                  <a:lnTo>
                    <a:pt x="15605" y="13062"/>
                  </a:lnTo>
                  <a:lnTo>
                    <a:pt x="10947" y="15766"/>
                  </a:lnTo>
                  <a:lnTo>
                    <a:pt x="6263" y="13062"/>
                  </a:lnTo>
                  <a:lnTo>
                    <a:pt x="6263" y="7656"/>
                  </a:lnTo>
                  <a:lnTo>
                    <a:pt x="10947" y="4979"/>
                  </a:lnTo>
                  <a:close/>
                  <a:moveTo>
                    <a:pt x="20449" y="4979"/>
                  </a:moveTo>
                  <a:lnTo>
                    <a:pt x="25133" y="7656"/>
                  </a:lnTo>
                  <a:lnTo>
                    <a:pt x="25133" y="13062"/>
                  </a:lnTo>
                  <a:lnTo>
                    <a:pt x="20449" y="15766"/>
                  </a:lnTo>
                  <a:lnTo>
                    <a:pt x="15792" y="13062"/>
                  </a:lnTo>
                  <a:lnTo>
                    <a:pt x="15792" y="7656"/>
                  </a:lnTo>
                  <a:lnTo>
                    <a:pt x="20449" y="4979"/>
                  </a:lnTo>
                  <a:close/>
                  <a:moveTo>
                    <a:pt x="29978" y="4979"/>
                  </a:moveTo>
                  <a:lnTo>
                    <a:pt x="34635" y="7656"/>
                  </a:lnTo>
                  <a:lnTo>
                    <a:pt x="34635" y="13062"/>
                  </a:lnTo>
                  <a:lnTo>
                    <a:pt x="29978" y="15766"/>
                  </a:lnTo>
                  <a:lnTo>
                    <a:pt x="25294" y="13062"/>
                  </a:lnTo>
                  <a:lnTo>
                    <a:pt x="25294" y="7656"/>
                  </a:lnTo>
                  <a:lnTo>
                    <a:pt x="29978" y="4979"/>
                  </a:lnTo>
                  <a:close/>
                  <a:moveTo>
                    <a:pt x="6183" y="13196"/>
                  </a:moveTo>
                  <a:lnTo>
                    <a:pt x="10867" y="15899"/>
                  </a:lnTo>
                  <a:lnTo>
                    <a:pt x="10867" y="21306"/>
                  </a:lnTo>
                  <a:lnTo>
                    <a:pt x="6183" y="23983"/>
                  </a:lnTo>
                  <a:lnTo>
                    <a:pt x="1526" y="21306"/>
                  </a:lnTo>
                  <a:lnTo>
                    <a:pt x="1526" y="15899"/>
                  </a:lnTo>
                  <a:lnTo>
                    <a:pt x="6183" y="13196"/>
                  </a:lnTo>
                  <a:close/>
                  <a:moveTo>
                    <a:pt x="15712" y="13196"/>
                  </a:moveTo>
                  <a:lnTo>
                    <a:pt x="20369" y="15899"/>
                  </a:lnTo>
                  <a:lnTo>
                    <a:pt x="20369" y="21306"/>
                  </a:lnTo>
                  <a:lnTo>
                    <a:pt x="15712" y="23983"/>
                  </a:lnTo>
                  <a:lnTo>
                    <a:pt x="11028" y="21306"/>
                  </a:lnTo>
                  <a:lnTo>
                    <a:pt x="11028" y="15899"/>
                  </a:lnTo>
                  <a:lnTo>
                    <a:pt x="15712" y="13196"/>
                  </a:lnTo>
                  <a:close/>
                  <a:moveTo>
                    <a:pt x="25213" y="13196"/>
                  </a:moveTo>
                  <a:lnTo>
                    <a:pt x="29871" y="15899"/>
                  </a:lnTo>
                  <a:lnTo>
                    <a:pt x="29871" y="21306"/>
                  </a:lnTo>
                  <a:lnTo>
                    <a:pt x="25213" y="23983"/>
                  </a:lnTo>
                  <a:lnTo>
                    <a:pt x="20529" y="21306"/>
                  </a:lnTo>
                  <a:lnTo>
                    <a:pt x="20529" y="15899"/>
                  </a:lnTo>
                  <a:lnTo>
                    <a:pt x="25213" y="13196"/>
                  </a:lnTo>
                  <a:close/>
                  <a:moveTo>
                    <a:pt x="34715" y="13196"/>
                  </a:moveTo>
                  <a:lnTo>
                    <a:pt x="39399" y="15899"/>
                  </a:lnTo>
                  <a:lnTo>
                    <a:pt x="39399" y="21306"/>
                  </a:lnTo>
                  <a:lnTo>
                    <a:pt x="34715" y="23983"/>
                  </a:lnTo>
                  <a:lnTo>
                    <a:pt x="30058" y="21306"/>
                  </a:lnTo>
                  <a:lnTo>
                    <a:pt x="30058" y="15899"/>
                  </a:lnTo>
                  <a:lnTo>
                    <a:pt x="34715" y="13196"/>
                  </a:lnTo>
                  <a:close/>
                  <a:moveTo>
                    <a:pt x="10947" y="21440"/>
                  </a:moveTo>
                  <a:lnTo>
                    <a:pt x="15605" y="24143"/>
                  </a:lnTo>
                  <a:lnTo>
                    <a:pt x="15605" y="29523"/>
                  </a:lnTo>
                  <a:lnTo>
                    <a:pt x="10947" y="32226"/>
                  </a:lnTo>
                  <a:lnTo>
                    <a:pt x="6263" y="29523"/>
                  </a:lnTo>
                  <a:lnTo>
                    <a:pt x="6263" y="24143"/>
                  </a:lnTo>
                  <a:lnTo>
                    <a:pt x="10947" y="21440"/>
                  </a:lnTo>
                  <a:close/>
                  <a:moveTo>
                    <a:pt x="20449" y="21440"/>
                  </a:moveTo>
                  <a:lnTo>
                    <a:pt x="25133" y="24143"/>
                  </a:lnTo>
                  <a:lnTo>
                    <a:pt x="25133" y="29523"/>
                  </a:lnTo>
                  <a:lnTo>
                    <a:pt x="20449" y="32226"/>
                  </a:lnTo>
                  <a:lnTo>
                    <a:pt x="15792" y="29523"/>
                  </a:lnTo>
                  <a:lnTo>
                    <a:pt x="15792" y="24143"/>
                  </a:lnTo>
                  <a:lnTo>
                    <a:pt x="20449" y="21440"/>
                  </a:lnTo>
                  <a:close/>
                  <a:moveTo>
                    <a:pt x="29978" y="21440"/>
                  </a:moveTo>
                  <a:lnTo>
                    <a:pt x="34635" y="24143"/>
                  </a:lnTo>
                  <a:lnTo>
                    <a:pt x="34635" y="29523"/>
                  </a:lnTo>
                  <a:lnTo>
                    <a:pt x="29978" y="32226"/>
                  </a:lnTo>
                  <a:lnTo>
                    <a:pt x="25294" y="29523"/>
                  </a:lnTo>
                  <a:lnTo>
                    <a:pt x="25294" y="24143"/>
                  </a:lnTo>
                  <a:lnTo>
                    <a:pt x="29978" y="21440"/>
                  </a:lnTo>
                  <a:close/>
                  <a:moveTo>
                    <a:pt x="39480" y="21440"/>
                  </a:moveTo>
                  <a:lnTo>
                    <a:pt x="44137" y="24143"/>
                  </a:lnTo>
                  <a:lnTo>
                    <a:pt x="44137" y="29523"/>
                  </a:lnTo>
                  <a:lnTo>
                    <a:pt x="39480" y="32226"/>
                  </a:lnTo>
                  <a:lnTo>
                    <a:pt x="34796" y="29523"/>
                  </a:lnTo>
                  <a:lnTo>
                    <a:pt x="34796" y="24143"/>
                  </a:lnTo>
                  <a:lnTo>
                    <a:pt x="39480" y="21440"/>
                  </a:lnTo>
                  <a:close/>
                  <a:moveTo>
                    <a:pt x="15712" y="29684"/>
                  </a:moveTo>
                  <a:lnTo>
                    <a:pt x="20369" y="32387"/>
                  </a:lnTo>
                  <a:lnTo>
                    <a:pt x="20369" y="37767"/>
                  </a:lnTo>
                  <a:lnTo>
                    <a:pt x="15712" y="40470"/>
                  </a:lnTo>
                  <a:lnTo>
                    <a:pt x="11028" y="37767"/>
                  </a:lnTo>
                  <a:lnTo>
                    <a:pt x="11028" y="32387"/>
                  </a:lnTo>
                  <a:lnTo>
                    <a:pt x="15712" y="29684"/>
                  </a:lnTo>
                  <a:close/>
                  <a:moveTo>
                    <a:pt x="25213" y="29684"/>
                  </a:moveTo>
                  <a:lnTo>
                    <a:pt x="29871" y="32387"/>
                  </a:lnTo>
                  <a:lnTo>
                    <a:pt x="29871" y="37767"/>
                  </a:lnTo>
                  <a:lnTo>
                    <a:pt x="25213" y="40470"/>
                  </a:lnTo>
                  <a:lnTo>
                    <a:pt x="20529" y="37767"/>
                  </a:lnTo>
                  <a:lnTo>
                    <a:pt x="20529" y="32387"/>
                  </a:lnTo>
                  <a:lnTo>
                    <a:pt x="25213" y="29684"/>
                  </a:lnTo>
                  <a:close/>
                  <a:moveTo>
                    <a:pt x="34715" y="29684"/>
                  </a:moveTo>
                  <a:lnTo>
                    <a:pt x="39399" y="32387"/>
                  </a:lnTo>
                  <a:lnTo>
                    <a:pt x="39399" y="37767"/>
                  </a:lnTo>
                  <a:lnTo>
                    <a:pt x="34715" y="40470"/>
                  </a:lnTo>
                  <a:lnTo>
                    <a:pt x="30058" y="37767"/>
                  </a:lnTo>
                  <a:lnTo>
                    <a:pt x="30058" y="32387"/>
                  </a:lnTo>
                  <a:lnTo>
                    <a:pt x="34715" y="29684"/>
                  </a:lnTo>
                  <a:close/>
                  <a:moveTo>
                    <a:pt x="20369" y="1"/>
                  </a:moveTo>
                  <a:lnTo>
                    <a:pt x="20369" y="4818"/>
                  </a:lnTo>
                  <a:lnTo>
                    <a:pt x="15712" y="7522"/>
                  </a:lnTo>
                  <a:lnTo>
                    <a:pt x="11028" y="4818"/>
                  </a:lnTo>
                  <a:lnTo>
                    <a:pt x="11028" y="3159"/>
                  </a:lnTo>
                  <a:cubicBezTo>
                    <a:pt x="10974" y="3186"/>
                    <a:pt x="10921" y="3239"/>
                    <a:pt x="10867" y="3266"/>
                  </a:cubicBezTo>
                  <a:lnTo>
                    <a:pt x="10867" y="4818"/>
                  </a:lnTo>
                  <a:lnTo>
                    <a:pt x="6183" y="7522"/>
                  </a:lnTo>
                  <a:lnTo>
                    <a:pt x="5915" y="7361"/>
                  </a:lnTo>
                  <a:cubicBezTo>
                    <a:pt x="5889" y="7415"/>
                    <a:pt x="5835" y="7442"/>
                    <a:pt x="5808" y="7495"/>
                  </a:cubicBezTo>
                  <a:lnTo>
                    <a:pt x="6103" y="7656"/>
                  </a:lnTo>
                  <a:lnTo>
                    <a:pt x="6103" y="13062"/>
                  </a:lnTo>
                  <a:lnTo>
                    <a:pt x="1419" y="15766"/>
                  </a:lnTo>
                  <a:lnTo>
                    <a:pt x="1124" y="15578"/>
                  </a:lnTo>
                  <a:cubicBezTo>
                    <a:pt x="1124" y="15632"/>
                    <a:pt x="1098" y="15685"/>
                    <a:pt x="1071" y="15739"/>
                  </a:cubicBezTo>
                  <a:lnTo>
                    <a:pt x="1338" y="15899"/>
                  </a:lnTo>
                  <a:lnTo>
                    <a:pt x="1338" y="21306"/>
                  </a:lnTo>
                  <a:lnTo>
                    <a:pt x="0" y="22082"/>
                  </a:lnTo>
                  <a:cubicBezTo>
                    <a:pt x="0" y="22136"/>
                    <a:pt x="0" y="22216"/>
                    <a:pt x="0" y="22270"/>
                  </a:cubicBezTo>
                  <a:lnTo>
                    <a:pt x="1419" y="21440"/>
                  </a:lnTo>
                  <a:lnTo>
                    <a:pt x="6103" y="24143"/>
                  </a:lnTo>
                  <a:lnTo>
                    <a:pt x="6103" y="29523"/>
                  </a:lnTo>
                  <a:lnTo>
                    <a:pt x="1927" y="31932"/>
                  </a:lnTo>
                  <a:cubicBezTo>
                    <a:pt x="1954" y="31986"/>
                    <a:pt x="1981" y="32039"/>
                    <a:pt x="2008" y="32093"/>
                  </a:cubicBezTo>
                  <a:lnTo>
                    <a:pt x="6183" y="29684"/>
                  </a:lnTo>
                  <a:lnTo>
                    <a:pt x="10867" y="32387"/>
                  </a:lnTo>
                  <a:lnTo>
                    <a:pt x="10867" y="37767"/>
                  </a:lnTo>
                  <a:lnTo>
                    <a:pt x="7548" y="39694"/>
                  </a:lnTo>
                  <a:cubicBezTo>
                    <a:pt x="7575" y="39721"/>
                    <a:pt x="7628" y="39774"/>
                    <a:pt x="7682" y="39801"/>
                  </a:cubicBezTo>
                  <a:lnTo>
                    <a:pt x="10947" y="37928"/>
                  </a:lnTo>
                  <a:lnTo>
                    <a:pt x="15605" y="40631"/>
                  </a:lnTo>
                  <a:lnTo>
                    <a:pt x="15605" y="44405"/>
                  </a:lnTo>
                  <a:cubicBezTo>
                    <a:pt x="15658" y="44405"/>
                    <a:pt x="15738" y="44432"/>
                    <a:pt x="15792" y="44458"/>
                  </a:cubicBezTo>
                  <a:lnTo>
                    <a:pt x="15792" y="40631"/>
                  </a:lnTo>
                  <a:lnTo>
                    <a:pt x="20449" y="37928"/>
                  </a:lnTo>
                  <a:lnTo>
                    <a:pt x="25133" y="40631"/>
                  </a:lnTo>
                  <a:lnTo>
                    <a:pt x="25133" y="45449"/>
                  </a:lnTo>
                  <a:cubicBezTo>
                    <a:pt x="25187" y="45449"/>
                    <a:pt x="25240" y="45449"/>
                    <a:pt x="25294" y="45422"/>
                  </a:cubicBezTo>
                  <a:lnTo>
                    <a:pt x="25294" y="40631"/>
                  </a:lnTo>
                  <a:lnTo>
                    <a:pt x="29978" y="37928"/>
                  </a:lnTo>
                  <a:lnTo>
                    <a:pt x="34635" y="40631"/>
                  </a:lnTo>
                  <a:lnTo>
                    <a:pt x="34635" y="42290"/>
                  </a:lnTo>
                  <a:cubicBezTo>
                    <a:pt x="34688" y="42237"/>
                    <a:pt x="34742" y="42210"/>
                    <a:pt x="34796" y="42183"/>
                  </a:cubicBezTo>
                  <a:lnTo>
                    <a:pt x="34796" y="40631"/>
                  </a:lnTo>
                  <a:lnTo>
                    <a:pt x="39480" y="37928"/>
                  </a:lnTo>
                  <a:lnTo>
                    <a:pt x="39747" y="38088"/>
                  </a:lnTo>
                  <a:cubicBezTo>
                    <a:pt x="39774" y="38035"/>
                    <a:pt x="39827" y="37981"/>
                    <a:pt x="39854" y="37954"/>
                  </a:cubicBezTo>
                  <a:lnTo>
                    <a:pt x="39560" y="37767"/>
                  </a:lnTo>
                  <a:lnTo>
                    <a:pt x="39560" y="32387"/>
                  </a:lnTo>
                  <a:lnTo>
                    <a:pt x="44244" y="29684"/>
                  </a:lnTo>
                  <a:lnTo>
                    <a:pt x="44538" y="29871"/>
                  </a:lnTo>
                  <a:cubicBezTo>
                    <a:pt x="44565" y="29791"/>
                    <a:pt x="44565" y="29737"/>
                    <a:pt x="44592" y="29684"/>
                  </a:cubicBezTo>
                  <a:lnTo>
                    <a:pt x="44324" y="29523"/>
                  </a:lnTo>
                  <a:lnTo>
                    <a:pt x="44324" y="24143"/>
                  </a:lnTo>
                  <a:lnTo>
                    <a:pt x="45662" y="23367"/>
                  </a:lnTo>
                  <a:cubicBezTo>
                    <a:pt x="45662" y="23314"/>
                    <a:pt x="45662" y="23233"/>
                    <a:pt x="45662" y="23153"/>
                  </a:cubicBezTo>
                  <a:lnTo>
                    <a:pt x="44244" y="23983"/>
                  </a:lnTo>
                  <a:lnTo>
                    <a:pt x="39560" y="21306"/>
                  </a:lnTo>
                  <a:lnTo>
                    <a:pt x="39560" y="15899"/>
                  </a:lnTo>
                  <a:lnTo>
                    <a:pt x="43735" y="13491"/>
                  </a:lnTo>
                  <a:cubicBezTo>
                    <a:pt x="43709" y="13437"/>
                    <a:pt x="43682" y="13383"/>
                    <a:pt x="43655" y="13330"/>
                  </a:cubicBezTo>
                  <a:lnTo>
                    <a:pt x="39480" y="15766"/>
                  </a:lnTo>
                  <a:lnTo>
                    <a:pt x="34796" y="13062"/>
                  </a:lnTo>
                  <a:lnTo>
                    <a:pt x="34796" y="7656"/>
                  </a:lnTo>
                  <a:lnTo>
                    <a:pt x="38114" y="5755"/>
                  </a:lnTo>
                  <a:cubicBezTo>
                    <a:pt x="38088" y="5702"/>
                    <a:pt x="38034" y="5675"/>
                    <a:pt x="37981" y="5621"/>
                  </a:cubicBezTo>
                  <a:lnTo>
                    <a:pt x="34715" y="7522"/>
                  </a:lnTo>
                  <a:lnTo>
                    <a:pt x="30058" y="4818"/>
                  </a:lnTo>
                  <a:lnTo>
                    <a:pt x="30058" y="1045"/>
                  </a:lnTo>
                  <a:cubicBezTo>
                    <a:pt x="30004" y="1018"/>
                    <a:pt x="29951" y="1018"/>
                    <a:pt x="29871" y="991"/>
                  </a:cubicBezTo>
                  <a:lnTo>
                    <a:pt x="29871" y="4818"/>
                  </a:lnTo>
                  <a:lnTo>
                    <a:pt x="25213" y="7522"/>
                  </a:lnTo>
                  <a:lnTo>
                    <a:pt x="20529" y="4818"/>
                  </a:lnTo>
                  <a:lnTo>
                    <a:pt x="2052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795817" y="2846396"/>
              <a:ext cx="10401" cy="8080"/>
            </a:xfrm>
            <a:custGeom>
              <a:avLst/>
              <a:gdLst/>
              <a:ahLst/>
              <a:cxnLst/>
              <a:rect l="l" t="t" r="r" b="b"/>
              <a:pathLst>
                <a:path w="242" h="188" extrusionOk="0">
                  <a:moveTo>
                    <a:pt x="161" y="0"/>
                  </a:moveTo>
                  <a:cubicBezTo>
                    <a:pt x="108" y="27"/>
                    <a:pt x="54" y="81"/>
                    <a:pt x="1" y="107"/>
                  </a:cubicBezTo>
                  <a:lnTo>
                    <a:pt x="161" y="188"/>
                  </a:lnTo>
                  <a:lnTo>
                    <a:pt x="242" y="54"/>
                  </a:lnTo>
                  <a:lnTo>
                    <a:pt x="16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906269" y="2679600"/>
              <a:ext cx="308321" cy="260014"/>
            </a:xfrm>
            <a:custGeom>
              <a:avLst/>
              <a:gdLst/>
              <a:ahLst/>
              <a:cxnLst/>
              <a:rect l="l" t="t" r="r" b="b"/>
              <a:pathLst>
                <a:path w="7174" h="6050" extrusionOk="0">
                  <a:moveTo>
                    <a:pt x="7173" y="0"/>
                  </a:moveTo>
                  <a:lnTo>
                    <a:pt x="7173" y="0"/>
                  </a:lnTo>
                  <a:cubicBezTo>
                    <a:pt x="7013" y="27"/>
                    <a:pt x="6852" y="54"/>
                    <a:pt x="6692" y="81"/>
                  </a:cubicBezTo>
                  <a:lnTo>
                    <a:pt x="3667" y="1794"/>
                  </a:lnTo>
                  <a:lnTo>
                    <a:pt x="3667" y="830"/>
                  </a:lnTo>
                  <a:cubicBezTo>
                    <a:pt x="3614" y="857"/>
                    <a:pt x="3560" y="857"/>
                    <a:pt x="3507" y="884"/>
                  </a:cubicBezTo>
                  <a:lnTo>
                    <a:pt x="3507" y="1794"/>
                  </a:lnTo>
                  <a:lnTo>
                    <a:pt x="2516" y="1231"/>
                  </a:lnTo>
                  <a:cubicBezTo>
                    <a:pt x="2463" y="1258"/>
                    <a:pt x="2382" y="1285"/>
                    <a:pt x="2329" y="1312"/>
                  </a:cubicBezTo>
                  <a:lnTo>
                    <a:pt x="3426" y="1954"/>
                  </a:lnTo>
                  <a:lnTo>
                    <a:pt x="0" y="3935"/>
                  </a:lnTo>
                  <a:lnTo>
                    <a:pt x="81" y="4069"/>
                  </a:lnTo>
                  <a:lnTo>
                    <a:pt x="3507" y="2115"/>
                  </a:lnTo>
                  <a:lnTo>
                    <a:pt x="3507" y="6049"/>
                  </a:lnTo>
                  <a:lnTo>
                    <a:pt x="3667" y="6049"/>
                  </a:lnTo>
                  <a:lnTo>
                    <a:pt x="3667" y="2115"/>
                  </a:lnTo>
                  <a:lnTo>
                    <a:pt x="7093" y="4069"/>
                  </a:lnTo>
                  <a:lnTo>
                    <a:pt x="7173" y="3935"/>
                  </a:lnTo>
                  <a:lnTo>
                    <a:pt x="3774" y="1954"/>
                  </a:lnTo>
                  <a:lnTo>
                    <a:pt x="717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1314642" y="2672681"/>
              <a:ext cx="309481" cy="266933"/>
            </a:xfrm>
            <a:custGeom>
              <a:avLst/>
              <a:gdLst/>
              <a:ahLst/>
              <a:cxnLst/>
              <a:rect l="l" t="t" r="r" b="b"/>
              <a:pathLst>
                <a:path w="7201" h="6211" extrusionOk="0">
                  <a:moveTo>
                    <a:pt x="107" y="1"/>
                  </a:moveTo>
                  <a:lnTo>
                    <a:pt x="0" y="134"/>
                  </a:lnTo>
                  <a:lnTo>
                    <a:pt x="3426" y="2115"/>
                  </a:lnTo>
                  <a:lnTo>
                    <a:pt x="0" y="4096"/>
                  </a:lnTo>
                  <a:lnTo>
                    <a:pt x="107" y="4230"/>
                  </a:lnTo>
                  <a:lnTo>
                    <a:pt x="3506" y="2276"/>
                  </a:lnTo>
                  <a:lnTo>
                    <a:pt x="3506" y="6210"/>
                  </a:lnTo>
                  <a:lnTo>
                    <a:pt x="3694" y="6210"/>
                  </a:lnTo>
                  <a:lnTo>
                    <a:pt x="3694" y="2276"/>
                  </a:lnTo>
                  <a:lnTo>
                    <a:pt x="7093" y="4230"/>
                  </a:lnTo>
                  <a:lnTo>
                    <a:pt x="7200" y="4096"/>
                  </a:lnTo>
                  <a:lnTo>
                    <a:pt x="3774" y="2115"/>
                  </a:lnTo>
                  <a:lnTo>
                    <a:pt x="6558" y="509"/>
                  </a:lnTo>
                  <a:cubicBezTo>
                    <a:pt x="6477" y="482"/>
                    <a:pt x="6397" y="456"/>
                    <a:pt x="6317" y="456"/>
                  </a:cubicBezTo>
                  <a:lnTo>
                    <a:pt x="3694" y="1955"/>
                  </a:lnTo>
                  <a:lnTo>
                    <a:pt x="3694" y="1"/>
                  </a:lnTo>
                  <a:lnTo>
                    <a:pt x="3506" y="1"/>
                  </a:lnTo>
                  <a:lnTo>
                    <a:pt x="3506" y="1955"/>
                  </a:lnTo>
                  <a:lnTo>
                    <a:pt x="10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1724131" y="2785411"/>
              <a:ext cx="117372" cy="69065"/>
            </a:xfrm>
            <a:custGeom>
              <a:avLst/>
              <a:gdLst/>
              <a:ahLst/>
              <a:cxnLst/>
              <a:rect l="l" t="t" r="r" b="b"/>
              <a:pathLst>
                <a:path w="2731" h="1607" extrusionOk="0">
                  <a:moveTo>
                    <a:pt x="2543" y="1"/>
                  </a:moveTo>
                  <a:lnTo>
                    <a:pt x="1" y="1473"/>
                  </a:lnTo>
                  <a:lnTo>
                    <a:pt x="81" y="1607"/>
                  </a:lnTo>
                  <a:lnTo>
                    <a:pt x="2731" y="81"/>
                  </a:lnTo>
                  <a:cubicBezTo>
                    <a:pt x="2677" y="54"/>
                    <a:pt x="2597" y="27"/>
                    <a:pt x="25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1874810" y="2808447"/>
              <a:ext cx="6962" cy="131167"/>
            </a:xfrm>
            <a:custGeom>
              <a:avLst/>
              <a:gdLst/>
              <a:ahLst/>
              <a:cxnLst/>
              <a:rect l="l" t="t" r="r" b="b"/>
              <a:pathLst>
                <a:path w="162" h="3052" extrusionOk="0">
                  <a:moveTo>
                    <a:pt x="1" y="0"/>
                  </a:moveTo>
                  <a:lnTo>
                    <a:pt x="1" y="3051"/>
                  </a:lnTo>
                  <a:lnTo>
                    <a:pt x="162" y="3051"/>
                  </a:lnTo>
                  <a:lnTo>
                    <a:pt x="162" y="107"/>
                  </a:lnTo>
                  <a:cubicBezTo>
                    <a:pt x="108" y="54"/>
                    <a:pt x="54" y="27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451868" y="3289279"/>
              <a:ext cx="2364" cy="4642"/>
            </a:xfrm>
            <a:custGeom>
              <a:avLst/>
              <a:gdLst/>
              <a:ahLst/>
              <a:cxnLst/>
              <a:rect l="l" t="t" r="r" b="b"/>
              <a:pathLst>
                <a:path w="55" h="108" extrusionOk="0">
                  <a:moveTo>
                    <a:pt x="54" y="0"/>
                  </a:moveTo>
                  <a:cubicBezTo>
                    <a:pt x="28" y="27"/>
                    <a:pt x="28" y="54"/>
                    <a:pt x="1" y="107"/>
                  </a:cubicBezTo>
                  <a:lnTo>
                    <a:pt x="54" y="107"/>
                  </a:lnTo>
                  <a:lnTo>
                    <a:pt x="5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516292" y="3153513"/>
              <a:ext cx="88620" cy="55269"/>
            </a:xfrm>
            <a:custGeom>
              <a:avLst/>
              <a:gdLst/>
              <a:ahLst/>
              <a:cxnLst/>
              <a:rect l="l" t="t" r="r" b="b"/>
              <a:pathLst>
                <a:path w="2062" h="1286" extrusionOk="0">
                  <a:moveTo>
                    <a:pt x="81" y="1"/>
                  </a:moveTo>
                  <a:cubicBezTo>
                    <a:pt x="54" y="54"/>
                    <a:pt x="27" y="108"/>
                    <a:pt x="1" y="135"/>
                  </a:cubicBezTo>
                  <a:lnTo>
                    <a:pt x="1981" y="1285"/>
                  </a:lnTo>
                  <a:lnTo>
                    <a:pt x="2062" y="1125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704963" y="2940732"/>
              <a:ext cx="308321" cy="353189"/>
            </a:xfrm>
            <a:custGeom>
              <a:avLst/>
              <a:gdLst/>
              <a:ahLst/>
              <a:cxnLst/>
              <a:rect l="l" t="t" r="r" b="b"/>
              <a:pathLst>
                <a:path w="7174" h="8218" extrusionOk="0">
                  <a:moveTo>
                    <a:pt x="3507" y="0"/>
                  </a:moveTo>
                  <a:lnTo>
                    <a:pt x="3507" y="3961"/>
                  </a:lnTo>
                  <a:lnTo>
                    <a:pt x="81" y="1981"/>
                  </a:lnTo>
                  <a:lnTo>
                    <a:pt x="0" y="2141"/>
                  </a:lnTo>
                  <a:lnTo>
                    <a:pt x="3426" y="4095"/>
                  </a:lnTo>
                  <a:lnTo>
                    <a:pt x="0" y="6076"/>
                  </a:lnTo>
                  <a:lnTo>
                    <a:pt x="81" y="6236"/>
                  </a:lnTo>
                  <a:lnTo>
                    <a:pt x="3507" y="4256"/>
                  </a:lnTo>
                  <a:lnTo>
                    <a:pt x="3507" y="8217"/>
                  </a:lnTo>
                  <a:lnTo>
                    <a:pt x="3667" y="8217"/>
                  </a:lnTo>
                  <a:lnTo>
                    <a:pt x="3667" y="4256"/>
                  </a:lnTo>
                  <a:lnTo>
                    <a:pt x="7093" y="6236"/>
                  </a:lnTo>
                  <a:lnTo>
                    <a:pt x="7173" y="6076"/>
                  </a:lnTo>
                  <a:lnTo>
                    <a:pt x="3774" y="4095"/>
                  </a:lnTo>
                  <a:lnTo>
                    <a:pt x="7173" y="2141"/>
                  </a:lnTo>
                  <a:lnTo>
                    <a:pt x="7093" y="1981"/>
                  </a:lnTo>
                  <a:lnTo>
                    <a:pt x="3667" y="3961"/>
                  </a:lnTo>
                  <a:lnTo>
                    <a:pt x="366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1113335" y="2940732"/>
              <a:ext cx="309481" cy="352029"/>
            </a:xfrm>
            <a:custGeom>
              <a:avLst/>
              <a:gdLst/>
              <a:ahLst/>
              <a:cxnLst/>
              <a:rect l="l" t="t" r="r" b="b"/>
              <a:pathLst>
                <a:path w="7201" h="8191" extrusionOk="0">
                  <a:moveTo>
                    <a:pt x="3506" y="0"/>
                  </a:moveTo>
                  <a:lnTo>
                    <a:pt x="3506" y="3961"/>
                  </a:lnTo>
                  <a:lnTo>
                    <a:pt x="80" y="1981"/>
                  </a:lnTo>
                  <a:lnTo>
                    <a:pt x="0" y="2141"/>
                  </a:lnTo>
                  <a:lnTo>
                    <a:pt x="3426" y="4095"/>
                  </a:lnTo>
                  <a:lnTo>
                    <a:pt x="0" y="6076"/>
                  </a:lnTo>
                  <a:lnTo>
                    <a:pt x="80" y="6236"/>
                  </a:lnTo>
                  <a:lnTo>
                    <a:pt x="3506" y="4256"/>
                  </a:lnTo>
                  <a:lnTo>
                    <a:pt x="3506" y="8190"/>
                  </a:lnTo>
                  <a:lnTo>
                    <a:pt x="3694" y="8190"/>
                  </a:lnTo>
                  <a:lnTo>
                    <a:pt x="3694" y="4256"/>
                  </a:lnTo>
                  <a:lnTo>
                    <a:pt x="7093" y="6236"/>
                  </a:lnTo>
                  <a:lnTo>
                    <a:pt x="7200" y="6076"/>
                  </a:lnTo>
                  <a:lnTo>
                    <a:pt x="3774" y="4095"/>
                  </a:lnTo>
                  <a:lnTo>
                    <a:pt x="7200" y="2141"/>
                  </a:lnTo>
                  <a:lnTo>
                    <a:pt x="7093" y="1981"/>
                  </a:lnTo>
                  <a:lnTo>
                    <a:pt x="3694" y="3961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1522825" y="2940732"/>
              <a:ext cx="308321" cy="352029"/>
            </a:xfrm>
            <a:custGeom>
              <a:avLst/>
              <a:gdLst/>
              <a:ahLst/>
              <a:cxnLst/>
              <a:rect l="l" t="t" r="r" b="b"/>
              <a:pathLst>
                <a:path w="7174" h="8191" extrusionOk="0">
                  <a:moveTo>
                    <a:pt x="3507" y="0"/>
                  </a:moveTo>
                  <a:lnTo>
                    <a:pt x="3480" y="3961"/>
                  </a:lnTo>
                  <a:lnTo>
                    <a:pt x="81" y="1981"/>
                  </a:lnTo>
                  <a:lnTo>
                    <a:pt x="1" y="2141"/>
                  </a:lnTo>
                  <a:lnTo>
                    <a:pt x="3400" y="4095"/>
                  </a:lnTo>
                  <a:lnTo>
                    <a:pt x="1" y="6076"/>
                  </a:lnTo>
                  <a:lnTo>
                    <a:pt x="81" y="6236"/>
                  </a:lnTo>
                  <a:lnTo>
                    <a:pt x="3480" y="4256"/>
                  </a:lnTo>
                  <a:lnTo>
                    <a:pt x="3480" y="8190"/>
                  </a:lnTo>
                  <a:lnTo>
                    <a:pt x="3668" y="8190"/>
                  </a:lnTo>
                  <a:lnTo>
                    <a:pt x="3668" y="4256"/>
                  </a:lnTo>
                  <a:lnTo>
                    <a:pt x="7094" y="6236"/>
                  </a:lnTo>
                  <a:lnTo>
                    <a:pt x="7174" y="6076"/>
                  </a:lnTo>
                  <a:lnTo>
                    <a:pt x="3748" y="4095"/>
                  </a:lnTo>
                  <a:lnTo>
                    <a:pt x="7174" y="2141"/>
                  </a:lnTo>
                  <a:lnTo>
                    <a:pt x="7094" y="1981"/>
                  </a:lnTo>
                  <a:lnTo>
                    <a:pt x="3668" y="3961"/>
                  </a:lnTo>
                  <a:lnTo>
                    <a:pt x="366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1931197" y="2975243"/>
              <a:ext cx="308321" cy="317518"/>
            </a:xfrm>
            <a:custGeom>
              <a:avLst/>
              <a:gdLst/>
              <a:ahLst/>
              <a:cxnLst/>
              <a:rect l="l" t="t" r="r" b="b"/>
              <a:pathLst>
                <a:path w="7174" h="7388" extrusionOk="0">
                  <a:moveTo>
                    <a:pt x="3507" y="0"/>
                  </a:moveTo>
                  <a:lnTo>
                    <a:pt x="3507" y="3158"/>
                  </a:lnTo>
                  <a:lnTo>
                    <a:pt x="81" y="1178"/>
                  </a:lnTo>
                  <a:lnTo>
                    <a:pt x="0" y="1312"/>
                  </a:lnTo>
                  <a:lnTo>
                    <a:pt x="3426" y="3292"/>
                  </a:lnTo>
                  <a:lnTo>
                    <a:pt x="0" y="5273"/>
                  </a:lnTo>
                  <a:lnTo>
                    <a:pt x="81" y="5433"/>
                  </a:lnTo>
                  <a:lnTo>
                    <a:pt x="3507" y="3453"/>
                  </a:lnTo>
                  <a:lnTo>
                    <a:pt x="3507" y="7387"/>
                  </a:lnTo>
                  <a:lnTo>
                    <a:pt x="3667" y="7387"/>
                  </a:lnTo>
                  <a:lnTo>
                    <a:pt x="3667" y="3453"/>
                  </a:lnTo>
                  <a:lnTo>
                    <a:pt x="7093" y="5407"/>
                  </a:lnTo>
                  <a:lnTo>
                    <a:pt x="7174" y="5273"/>
                  </a:lnTo>
                  <a:lnTo>
                    <a:pt x="3748" y="3292"/>
                  </a:lnTo>
                  <a:lnTo>
                    <a:pt x="5434" y="2329"/>
                  </a:lnTo>
                  <a:cubicBezTo>
                    <a:pt x="5380" y="2302"/>
                    <a:pt x="5354" y="2248"/>
                    <a:pt x="5327" y="2195"/>
                  </a:cubicBezTo>
                  <a:lnTo>
                    <a:pt x="3667" y="3158"/>
                  </a:lnTo>
                  <a:lnTo>
                    <a:pt x="3667" y="187"/>
                  </a:lnTo>
                  <a:cubicBezTo>
                    <a:pt x="3614" y="134"/>
                    <a:pt x="3560" y="80"/>
                    <a:pt x="350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389766" y="3559565"/>
              <a:ext cx="8080" cy="10401"/>
            </a:xfrm>
            <a:custGeom>
              <a:avLst/>
              <a:gdLst/>
              <a:ahLst/>
              <a:cxnLst/>
              <a:rect l="l" t="t" r="r" b="b"/>
              <a:pathLst>
                <a:path w="188" h="242" extrusionOk="0">
                  <a:moveTo>
                    <a:pt x="1" y="1"/>
                  </a:moveTo>
                  <a:cubicBezTo>
                    <a:pt x="1" y="54"/>
                    <a:pt x="1" y="135"/>
                    <a:pt x="1" y="188"/>
                  </a:cubicBezTo>
                  <a:lnTo>
                    <a:pt x="108" y="242"/>
                  </a:lnTo>
                  <a:lnTo>
                    <a:pt x="188" y="10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497897" y="3303075"/>
              <a:ext cx="308321" cy="352029"/>
            </a:xfrm>
            <a:custGeom>
              <a:avLst/>
              <a:gdLst/>
              <a:ahLst/>
              <a:cxnLst/>
              <a:rect l="l" t="t" r="r" b="b"/>
              <a:pathLst>
                <a:path w="7174" h="8191" extrusionOk="0">
                  <a:moveTo>
                    <a:pt x="3507" y="0"/>
                  </a:moveTo>
                  <a:lnTo>
                    <a:pt x="3507" y="3935"/>
                  </a:lnTo>
                  <a:lnTo>
                    <a:pt x="81" y="1981"/>
                  </a:lnTo>
                  <a:lnTo>
                    <a:pt x="0" y="2115"/>
                  </a:lnTo>
                  <a:lnTo>
                    <a:pt x="3426" y="4095"/>
                  </a:lnTo>
                  <a:lnTo>
                    <a:pt x="0" y="6076"/>
                  </a:lnTo>
                  <a:lnTo>
                    <a:pt x="81" y="6210"/>
                  </a:lnTo>
                  <a:lnTo>
                    <a:pt x="3507" y="4229"/>
                  </a:lnTo>
                  <a:lnTo>
                    <a:pt x="3507" y="8191"/>
                  </a:lnTo>
                  <a:lnTo>
                    <a:pt x="3667" y="8191"/>
                  </a:lnTo>
                  <a:lnTo>
                    <a:pt x="3667" y="4229"/>
                  </a:lnTo>
                  <a:lnTo>
                    <a:pt x="7093" y="6210"/>
                  </a:lnTo>
                  <a:lnTo>
                    <a:pt x="7174" y="6076"/>
                  </a:lnTo>
                  <a:lnTo>
                    <a:pt x="3748" y="4095"/>
                  </a:lnTo>
                  <a:lnTo>
                    <a:pt x="7174" y="2115"/>
                  </a:lnTo>
                  <a:lnTo>
                    <a:pt x="7093" y="1981"/>
                  </a:lnTo>
                  <a:lnTo>
                    <a:pt x="3667" y="3935"/>
                  </a:lnTo>
                  <a:lnTo>
                    <a:pt x="366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906269" y="3303075"/>
              <a:ext cx="308321" cy="352029"/>
            </a:xfrm>
            <a:custGeom>
              <a:avLst/>
              <a:gdLst/>
              <a:ahLst/>
              <a:cxnLst/>
              <a:rect l="l" t="t" r="r" b="b"/>
              <a:pathLst>
                <a:path w="7174" h="8191" extrusionOk="0">
                  <a:moveTo>
                    <a:pt x="3507" y="0"/>
                  </a:moveTo>
                  <a:lnTo>
                    <a:pt x="3507" y="3935"/>
                  </a:lnTo>
                  <a:lnTo>
                    <a:pt x="81" y="1954"/>
                  </a:lnTo>
                  <a:lnTo>
                    <a:pt x="0" y="2115"/>
                  </a:lnTo>
                  <a:lnTo>
                    <a:pt x="3426" y="4095"/>
                  </a:lnTo>
                  <a:lnTo>
                    <a:pt x="0" y="6049"/>
                  </a:lnTo>
                  <a:lnTo>
                    <a:pt x="81" y="6210"/>
                  </a:lnTo>
                  <a:lnTo>
                    <a:pt x="3507" y="4229"/>
                  </a:lnTo>
                  <a:lnTo>
                    <a:pt x="3507" y="8191"/>
                  </a:lnTo>
                  <a:lnTo>
                    <a:pt x="3667" y="8191"/>
                  </a:lnTo>
                  <a:lnTo>
                    <a:pt x="3667" y="4229"/>
                  </a:lnTo>
                  <a:lnTo>
                    <a:pt x="7093" y="6210"/>
                  </a:lnTo>
                  <a:lnTo>
                    <a:pt x="7173" y="6049"/>
                  </a:lnTo>
                  <a:lnTo>
                    <a:pt x="3774" y="4095"/>
                  </a:lnTo>
                  <a:lnTo>
                    <a:pt x="7173" y="2115"/>
                  </a:lnTo>
                  <a:lnTo>
                    <a:pt x="7093" y="1954"/>
                  </a:lnTo>
                  <a:lnTo>
                    <a:pt x="3667" y="3935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1314642" y="3303075"/>
              <a:ext cx="309481" cy="352029"/>
            </a:xfrm>
            <a:custGeom>
              <a:avLst/>
              <a:gdLst/>
              <a:ahLst/>
              <a:cxnLst/>
              <a:rect l="l" t="t" r="r" b="b"/>
              <a:pathLst>
                <a:path w="7201" h="8191" extrusionOk="0">
                  <a:moveTo>
                    <a:pt x="3506" y="0"/>
                  </a:moveTo>
                  <a:lnTo>
                    <a:pt x="3506" y="3935"/>
                  </a:lnTo>
                  <a:lnTo>
                    <a:pt x="107" y="1954"/>
                  </a:lnTo>
                  <a:lnTo>
                    <a:pt x="0" y="2115"/>
                  </a:lnTo>
                  <a:lnTo>
                    <a:pt x="3426" y="4095"/>
                  </a:lnTo>
                  <a:lnTo>
                    <a:pt x="0" y="6049"/>
                  </a:lnTo>
                  <a:lnTo>
                    <a:pt x="107" y="6210"/>
                  </a:lnTo>
                  <a:lnTo>
                    <a:pt x="3506" y="4229"/>
                  </a:lnTo>
                  <a:lnTo>
                    <a:pt x="3506" y="8191"/>
                  </a:lnTo>
                  <a:lnTo>
                    <a:pt x="3694" y="8191"/>
                  </a:lnTo>
                  <a:lnTo>
                    <a:pt x="3694" y="4229"/>
                  </a:lnTo>
                  <a:lnTo>
                    <a:pt x="7093" y="6210"/>
                  </a:lnTo>
                  <a:lnTo>
                    <a:pt x="7200" y="6049"/>
                  </a:lnTo>
                  <a:lnTo>
                    <a:pt x="3774" y="4095"/>
                  </a:lnTo>
                  <a:lnTo>
                    <a:pt x="7200" y="2115"/>
                  </a:lnTo>
                  <a:lnTo>
                    <a:pt x="7120" y="1954"/>
                  </a:lnTo>
                  <a:lnTo>
                    <a:pt x="3694" y="3935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1724131" y="3301915"/>
              <a:ext cx="308321" cy="353189"/>
            </a:xfrm>
            <a:custGeom>
              <a:avLst/>
              <a:gdLst/>
              <a:ahLst/>
              <a:cxnLst/>
              <a:rect l="l" t="t" r="r" b="b"/>
              <a:pathLst>
                <a:path w="7174" h="8218" extrusionOk="0">
                  <a:moveTo>
                    <a:pt x="3507" y="0"/>
                  </a:moveTo>
                  <a:lnTo>
                    <a:pt x="3507" y="3962"/>
                  </a:lnTo>
                  <a:lnTo>
                    <a:pt x="81" y="1981"/>
                  </a:lnTo>
                  <a:lnTo>
                    <a:pt x="1" y="2142"/>
                  </a:lnTo>
                  <a:lnTo>
                    <a:pt x="3400" y="4122"/>
                  </a:lnTo>
                  <a:lnTo>
                    <a:pt x="1" y="6076"/>
                  </a:lnTo>
                  <a:lnTo>
                    <a:pt x="81" y="6237"/>
                  </a:lnTo>
                  <a:lnTo>
                    <a:pt x="3507" y="4256"/>
                  </a:lnTo>
                  <a:lnTo>
                    <a:pt x="3507" y="8218"/>
                  </a:lnTo>
                  <a:lnTo>
                    <a:pt x="3668" y="8218"/>
                  </a:lnTo>
                  <a:lnTo>
                    <a:pt x="3668" y="4256"/>
                  </a:lnTo>
                  <a:lnTo>
                    <a:pt x="7094" y="6237"/>
                  </a:lnTo>
                  <a:lnTo>
                    <a:pt x="7174" y="6076"/>
                  </a:lnTo>
                  <a:lnTo>
                    <a:pt x="3748" y="4122"/>
                  </a:lnTo>
                  <a:lnTo>
                    <a:pt x="7174" y="2142"/>
                  </a:lnTo>
                  <a:lnTo>
                    <a:pt x="7094" y="1981"/>
                  </a:lnTo>
                  <a:lnTo>
                    <a:pt x="3668" y="3962"/>
                  </a:lnTo>
                  <a:lnTo>
                    <a:pt x="366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2132503" y="3301915"/>
              <a:ext cx="207109" cy="353189"/>
            </a:xfrm>
            <a:custGeom>
              <a:avLst/>
              <a:gdLst/>
              <a:ahLst/>
              <a:cxnLst/>
              <a:rect l="l" t="t" r="r" b="b"/>
              <a:pathLst>
                <a:path w="4819" h="8218" extrusionOk="0">
                  <a:moveTo>
                    <a:pt x="3507" y="0"/>
                  </a:moveTo>
                  <a:lnTo>
                    <a:pt x="3507" y="3962"/>
                  </a:lnTo>
                  <a:lnTo>
                    <a:pt x="81" y="1981"/>
                  </a:lnTo>
                  <a:lnTo>
                    <a:pt x="0" y="2142"/>
                  </a:lnTo>
                  <a:lnTo>
                    <a:pt x="3426" y="4096"/>
                  </a:lnTo>
                  <a:lnTo>
                    <a:pt x="0" y="6076"/>
                  </a:lnTo>
                  <a:lnTo>
                    <a:pt x="81" y="6237"/>
                  </a:lnTo>
                  <a:lnTo>
                    <a:pt x="3507" y="4256"/>
                  </a:lnTo>
                  <a:lnTo>
                    <a:pt x="3507" y="8218"/>
                  </a:lnTo>
                  <a:lnTo>
                    <a:pt x="3667" y="8218"/>
                  </a:lnTo>
                  <a:lnTo>
                    <a:pt x="3667" y="4256"/>
                  </a:lnTo>
                  <a:lnTo>
                    <a:pt x="4818" y="4925"/>
                  </a:lnTo>
                  <a:cubicBezTo>
                    <a:pt x="4818" y="4845"/>
                    <a:pt x="4818" y="4765"/>
                    <a:pt x="4792" y="4711"/>
                  </a:cubicBezTo>
                  <a:lnTo>
                    <a:pt x="3774" y="4096"/>
                  </a:lnTo>
                  <a:lnTo>
                    <a:pt x="4604" y="3614"/>
                  </a:lnTo>
                  <a:cubicBezTo>
                    <a:pt x="4604" y="3560"/>
                    <a:pt x="4577" y="3507"/>
                    <a:pt x="4577" y="3453"/>
                  </a:cubicBezTo>
                  <a:lnTo>
                    <a:pt x="3667" y="3962"/>
                  </a:lnTo>
                  <a:lnTo>
                    <a:pt x="3667" y="295"/>
                  </a:lnTo>
                  <a:cubicBezTo>
                    <a:pt x="3641" y="188"/>
                    <a:pt x="3614" y="108"/>
                    <a:pt x="35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395525" y="3644703"/>
              <a:ext cx="209386" cy="352029"/>
            </a:xfrm>
            <a:custGeom>
              <a:avLst/>
              <a:gdLst/>
              <a:ahLst/>
              <a:cxnLst/>
              <a:rect l="l" t="t" r="r" b="b"/>
              <a:pathLst>
                <a:path w="4872" h="8191" extrusionOk="0">
                  <a:moveTo>
                    <a:pt x="1205" y="1"/>
                  </a:moveTo>
                  <a:lnTo>
                    <a:pt x="1205" y="3935"/>
                  </a:lnTo>
                  <a:lnTo>
                    <a:pt x="0" y="3266"/>
                  </a:lnTo>
                  <a:lnTo>
                    <a:pt x="0" y="3266"/>
                  </a:lnTo>
                  <a:cubicBezTo>
                    <a:pt x="0" y="3320"/>
                    <a:pt x="27" y="3400"/>
                    <a:pt x="27" y="3480"/>
                  </a:cubicBezTo>
                  <a:lnTo>
                    <a:pt x="1098" y="4096"/>
                  </a:lnTo>
                  <a:lnTo>
                    <a:pt x="214" y="4604"/>
                  </a:lnTo>
                  <a:cubicBezTo>
                    <a:pt x="241" y="4658"/>
                    <a:pt x="241" y="4738"/>
                    <a:pt x="268" y="4792"/>
                  </a:cubicBezTo>
                  <a:lnTo>
                    <a:pt x="1205" y="4256"/>
                  </a:lnTo>
                  <a:lnTo>
                    <a:pt x="1205" y="8030"/>
                  </a:lnTo>
                  <a:cubicBezTo>
                    <a:pt x="1205" y="8084"/>
                    <a:pt x="1232" y="8137"/>
                    <a:pt x="1258" y="8191"/>
                  </a:cubicBezTo>
                  <a:lnTo>
                    <a:pt x="1365" y="8191"/>
                  </a:lnTo>
                  <a:lnTo>
                    <a:pt x="1365" y="4256"/>
                  </a:lnTo>
                  <a:lnTo>
                    <a:pt x="4791" y="6210"/>
                  </a:lnTo>
                  <a:lnTo>
                    <a:pt x="4872" y="6076"/>
                  </a:lnTo>
                  <a:lnTo>
                    <a:pt x="1446" y="4096"/>
                  </a:lnTo>
                  <a:lnTo>
                    <a:pt x="4872" y="2115"/>
                  </a:lnTo>
                  <a:lnTo>
                    <a:pt x="4791" y="1981"/>
                  </a:lnTo>
                  <a:lnTo>
                    <a:pt x="1365" y="3935"/>
                  </a:lnTo>
                  <a:lnTo>
                    <a:pt x="136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704963" y="3644703"/>
              <a:ext cx="308321" cy="352029"/>
            </a:xfrm>
            <a:custGeom>
              <a:avLst/>
              <a:gdLst/>
              <a:ahLst/>
              <a:cxnLst/>
              <a:rect l="l" t="t" r="r" b="b"/>
              <a:pathLst>
                <a:path w="7174" h="8191" extrusionOk="0">
                  <a:moveTo>
                    <a:pt x="3507" y="1"/>
                  </a:moveTo>
                  <a:lnTo>
                    <a:pt x="3507" y="3935"/>
                  </a:lnTo>
                  <a:lnTo>
                    <a:pt x="81" y="1981"/>
                  </a:lnTo>
                  <a:lnTo>
                    <a:pt x="0" y="2115"/>
                  </a:lnTo>
                  <a:lnTo>
                    <a:pt x="3426" y="4096"/>
                  </a:lnTo>
                  <a:lnTo>
                    <a:pt x="0" y="6076"/>
                  </a:lnTo>
                  <a:lnTo>
                    <a:pt x="81" y="6210"/>
                  </a:lnTo>
                  <a:lnTo>
                    <a:pt x="3507" y="4256"/>
                  </a:lnTo>
                  <a:lnTo>
                    <a:pt x="3507" y="8191"/>
                  </a:lnTo>
                  <a:lnTo>
                    <a:pt x="3667" y="8191"/>
                  </a:lnTo>
                  <a:lnTo>
                    <a:pt x="3667" y="4256"/>
                  </a:lnTo>
                  <a:lnTo>
                    <a:pt x="7093" y="6210"/>
                  </a:lnTo>
                  <a:lnTo>
                    <a:pt x="7173" y="6076"/>
                  </a:lnTo>
                  <a:lnTo>
                    <a:pt x="3774" y="4096"/>
                  </a:lnTo>
                  <a:lnTo>
                    <a:pt x="7173" y="2115"/>
                  </a:lnTo>
                  <a:lnTo>
                    <a:pt x="7093" y="1981"/>
                  </a:lnTo>
                  <a:lnTo>
                    <a:pt x="3667" y="3935"/>
                  </a:lnTo>
                  <a:lnTo>
                    <a:pt x="366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1113335" y="3644703"/>
              <a:ext cx="309481" cy="352029"/>
            </a:xfrm>
            <a:custGeom>
              <a:avLst/>
              <a:gdLst/>
              <a:ahLst/>
              <a:cxnLst/>
              <a:rect l="l" t="t" r="r" b="b"/>
              <a:pathLst>
                <a:path w="7201" h="8191" extrusionOk="0">
                  <a:moveTo>
                    <a:pt x="3506" y="1"/>
                  </a:moveTo>
                  <a:lnTo>
                    <a:pt x="3506" y="3935"/>
                  </a:lnTo>
                  <a:lnTo>
                    <a:pt x="80" y="1981"/>
                  </a:lnTo>
                  <a:lnTo>
                    <a:pt x="0" y="2115"/>
                  </a:lnTo>
                  <a:lnTo>
                    <a:pt x="3426" y="4096"/>
                  </a:lnTo>
                  <a:lnTo>
                    <a:pt x="0" y="6076"/>
                  </a:lnTo>
                  <a:lnTo>
                    <a:pt x="80" y="6210"/>
                  </a:lnTo>
                  <a:lnTo>
                    <a:pt x="3506" y="4230"/>
                  </a:lnTo>
                  <a:lnTo>
                    <a:pt x="3506" y="8191"/>
                  </a:lnTo>
                  <a:lnTo>
                    <a:pt x="3694" y="8191"/>
                  </a:lnTo>
                  <a:lnTo>
                    <a:pt x="3694" y="4230"/>
                  </a:lnTo>
                  <a:lnTo>
                    <a:pt x="7093" y="6210"/>
                  </a:lnTo>
                  <a:lnTo>
                    <a:pt x="7200" y="6076"/>
                  </a:lnTo>
                  <a:lnTo>
                    <a:pt x="3774" y="4096"/>
                  </a:lnTo>
                  <a:lnTo>
                    <a:pt x="7200" y="2115"/>
                  </a:lnTo>
                  <a:lnTo>
                    <a:pt x="7093" y="1981"/>
                  </a:lnTo>
                  <a:lnTo>
                    <a:pt x="3694" y="3935"/>
                  </a:lnTo>
                  <a:lnTo>
                    <a:pt x="369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1522825" y="3644703"/>
              <a:ext cx="308321" cy="352029"/>
            </a:xfrm>
            <a:custGeom>
              <a:avLst/>
              <a:gdLst/>
              <a:ahLst/>
              <a:cxnLst/>
              <a:rect l="l" t="t" r="r" b="b"/>
              <a:pathLst>
                <a:path w="7174" h="8191" extrusionOk="0">
                  <a:moveTo>
                    <a:pt x="3507" y="1"/>
                  </a:moveTo>
                  <a:lnTo>
                    <a:pt x="3507" y="3935"/>
                  </a:lnTo>
                  <a:lnTo>
                    <a:pt x="81" y="1955"/>
                  </a:lnTo>
                  <a:lnTo>
                    <a:pt x="1" y="2115"/>
                  </a:lnTo>
                  <a:lnTo>
                    <a:pt x="3400" y="4096"/>
                  </a:lnTo>
                  <a:lnTo>
                    <a:pt x="1" y="6050"/>
                  </a:lnTo>
                  <a:lnTo>
                    <a:pt x="81" y="6210"/>
                  </a:lnTo>
                  <a:lnTo>
                    <a:pt x="3507" y="4230"/>
                  </a:lnTo>
                  <a:lnTo>
                    <a:pt x="3480" y="8191"/>
                  </a:lnTo>
                  <a:lnTo>
                    <a:pt x="3668" y="8191"/>
                  </a:lnTo>
                  <a:lnTo>
                    <a:pt x="3668" y="4230"/>
                  </a:lnTo>
                  <a:lnTo>
                    <a:pt x="7094" y="6210"/>
                  </a:lnTo>
                  <a:lnTo>
                    <a:pt x="7174" y="6050"/>
                  </a:lnTo>
                  <a:lnTo>
                    <a:pt x="3748" y="4096"/>
                  </a:lnTo>
                  <a:lnTo>
                    <a:pt x="7174" y="2115"/>
                  </a:lnTo>
                  <a:lnTo>
                    <a:pt x="7094" y="1955"/>
                  </a:lnTo>
                  <a:lnTo>
                    <a:pt x="3668" y="3935"/>
                  </a:lnTo>
                  <a:lnTo>
                    <a:pt x="366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1931197" y="3644703"/>
              <a:ext cx="308321" cy="352029"/>
            </a:xfrm>
            <a:custGeom>
              <a:avLst/>
              <a:gdLst/>
              <a:ahLst/>
              <a:cxnLst/>
              <a:rect l="l" t="t" r="r" b="b"/>
              <a:pathLst>
                <a:path w="7174" h="8191" extrusionOk="0">
                  <a:moveTo>
                    <a:pt x="3507" y="1"/>
                  </a:moveTo>
                  <a:lnTo>
                    <a:pt x="3507" y="3935"/>
                  </a:lnTo>
                  <a:lnTo>
                    <a:pt x="81" y="1955"/>
                  </a:lnTo>
                  <a:lnTo>
                    <a:pt x="0" y="2115"/>
                  </a:lnTo>
                  <a:lnTo>
                    <a:pt x="3426" y="4096"/>
                  </a:lnTo>
                  <a:lnTo>
                    <a:pt x="0" y="6050"/>
                  </a:lnTo>
                  <a:lnTo>
                    <a:pt x="81" y="6210"/>
                  </a:lnTo>
                  <a:lnTo>
                    <a:pt x="3507" y="4230"/>
                  </a:lnTo>
                  <a:lnTo>
                    <a:pt x="3507" y="8191"/>
                  </a:lnTo>
                  <a:lnTo>
                    <a:pt x="3667" y="8191"/>
                  </a:lnTo>
                  <a:lnTo>
                    <a:pt x="3667" y="4230"/>
                  </a:lnTo>
                  <a:lnTo>
                    <a:pt x="7093" y="6210"/>
                  </a:lnTo>
                  <a:lnTo>
                    <a:pt x="7174" y="6050"/>
                  </a:lnTo>
                  <a:lnTo>
                    <a:pt x="3748" y="4096"/>
                  </a:lnTo>
                  <a:lnTo>
                    <a:pt x="7174" y="2115"/>
                  </a:lnTo>
                  <a:lnTo>
                    <a:pt x="7093" y="1955"/>
                  </a:lnTo>
                  <a:lnTo>
                    <a:pt x="3667" y="3935"/>
                  </a:lnTo>
                  <a:lnTo>
                    <a:pt x="366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2339569" y="3728681"/>
              <a:ext cx="6919" cy="10401"/>
            </a:xfrm>
            <a:custGeom>
              <a:avLst/>
              <a:gdLst/>
              <a:ahLst/>
              <a:cxnLst/>
              <a:rect l="l" t="t" r="r" b="b"/>
              <a:pathLst>
                <a:path w="161" h="242" extrusionOk="0">
                  <a:moveTo>
                    <a:pt x="81" y="1"/>
                  </a:moveTo>
                  <a:lnTo>
                    <a:pt x="0" y="161"/>
                  </a:lnTo>
                  <a:lnTo>
                    <a:pt x="134" y="241"/>
                  </a:lnTo>
                  <a:cubicBezTo>
                    <a:pt x="134" y="161"/>
                    <a:pt x="134" y="108"/>
                    <a:pt x="161" y="27"/>
                  </a:cubicBezTo>
                  <a:lnTo>
                    <a:pt x="8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497897" y="4010528"/>
              <a:ext cx="308321" cy="314080"/>
            </a:xfrm>
            <a:custGeom>
              <a:avLst/>
              <a:gdLst/>
              <a:ahLst/>
              <a:cxnLst/>
              <a:rect l="l" t="t" r="r" b="b"/>
              <a:pathLst>
                <a:path w="7174" h="7308" extrusionOk="0">
                  <a:moveTo>
                    <a:pt x="3507" y="0"/>
                  </a:moveTo>
                  <a:lnTo>
                    <a:pt x="3507" y="3961"/>
                  </a:lnTo>
                  <a:lnTo>
                    <a:pt x="81" y="1981"/>
                  </a:lnTo>
                  <a:lnTo>
                    <a:pt x="0" y="2141"/>
                  </a:lnTo>
                  <a:lnTo>
                    <a:pt x="3426" y="4095"/>
                  </a:lnTo>
                  <a:lnTo>
                    <a:pt x="1767" y="5059"/>
                  </a:lnTo>
                  <a:cubicBezTo>
                    <a:pt x="1821" y="5086"/>
                    <a:pt x="1847" y="5139"/>
                    <a:pt x="1874" y="5193"/>
                  </a:cubicBezTo>
                  <a:lnTo>
                    <a:pt x="3507" y="4256"/>
                  </a:lnTo>
                  <a:lnTo>
                    <a:pt x="3507" y="7120"/>
                  </a:lnTo>
                  <a:cubicBezTo>
                    <a:pt x="3560" y="7200"/>
                    <a:pt x="3614" y="7254"/>
                    <a:pt x="3667" y="7307"/>
                  </a:cubicBezTo>
                  <a:lnTo>
                    <a:pt x="3667" y="4256"/>
                  </a:lnTo>
                  <a:lnTo>
                    <a:pt x="7093" y="6236"/>
                  </a:lnTo>
                  <a:lnTo>
                    <a:pt x="7174" y="6076"/>
                  </a:lnTo>
                  <a:lnTo>
                    <a:pt x="3748" y="4095"/>
                  </a:lnTo>
                  <a:lnTo>
                    <a:pt x="7174" y="2141"/>
                  </a:lnTo>
                  <a:lnTo>
                    <a:pt x="7093" y="1981"/>
                  </a:lnTo>
                  <a:lnTo>
                    <a:pt x="3667" y="3961"/>
                  </a:lnTo>
                  <a:lnTo>
                    <a:pt x="366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906269" y="4010528"/>
              <a:ext cx="308321" cy="352029"/>
            </a:xfrm>
            <a:custGeom>
              <a:avLst/>
              <a:gdLst/>
              <a:ahLst/>
              <a:cxnLst/>
              <a:rect l="l" t="t" r="r" b="b"/>
              <a:pathLst>
                <a:path w="7174" h="8191" extrusionOk="0">
                  <a:moveTo>
                    <a:pt x="3507" y="0"/>
                  </a:moveTo>
                  <a:lnTo>
                    <a:pt x="3507" y="3961"/>
                  </a:lnTo>
                  <a:lnTo>
                    <a:pt x="81" y="1981"/>
                  </a:lnTo>
                  <a:lnTo>
                    <a:pt x="0" y="2141"/>
                  </a:lnTo>
                  <a:lnTo>
                    <a:pt x="3426" y="4095"/>
                  </a:lnTo>
                  <a:lnTo>
                    <a:pt x="0" y="6076"/>
                  </a:lnTo>
                  <a:lnTo>
                    <a:pt x="81" y="6236"/>
                  </a:lnTo>
                  <a:lnTo>
                    <a:pt x="3507" y="4256"/>
                  </a:lnTo>
                  <a:lnTo>
                    <a:pt x="3507" y="8190"/>
                  </a:lnTo>
                  <a:lnTo>
                    <a:pt x="3667" y="8190"/>
                  </a:lnTo>
                  <a:lnTo>
                    <a:pt x="3667" y="4256"/>
                  </a:lnTo>
                  <a:lnTo>
                    <a:pt x="7093" y="6236"/>
                  </a:lnTo>
                  <a:lnTo>
                    <a:pt x="7173" y="6076"/>
                  </a:lnTo>
                  <a:lnTo>
                    <a:pt x="3774" y="4095"/>
                  </a:lnTo>
                  <a:lnTo>
                    <a:pt x="7173" y="2141"/>
                  </a:lnTo>
                  <a:lnTo>
                    <a:pt x="7093" y="1981"/>
                  </a:lnTo>
                  <a:lnTo>
                    <a:pt x="3667" y="3961"/>
                  </a:lnTo>
                  <a:lnTo>
                    <a:pt x="3667" y="3961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1314642" y="4010528"/>
              <a:ext cx="309481" cy="352029"/>
            </a:xfrm>
            <a:custGeom>
              <a:avLst/>
              <a:gdLst/>
              <a:ahLst/>
              <a:cxnLst/>
              <a:rect l="l" t="t" r="r" b="b"/>
              <a:pathLst>
                <a:path w="7201" h="8191" extrusionOk="0">
                  <a:moveTo>
                    <a:pt x="3506" y="0"/>
                  </a:moveTo>
                  <a:lnTo>
                    <a:pt x="3506" y="3961"/>
                  </a:lnTo>
                  <a:lnTo>
                    <a:pt x="107" y="1981"/>
                  </a:lnTo>
                  <a:lnTo>
                    <a:pt x="0" y="2115"/>
                  </a:lnTo>
                  <a:lnTo>
                    <a:pt x="3426" y="4095"/>
                  </a:lnTo>
                  <a:lnTo>
                    <a:pt x="0" y="6076"/>
                  </a:lnTo>
                  <a:lnTo>
                    <a:pt x="107" y="6236"/>
                  </a:lnTo>
                  <a:lnTo>
                    <a:pt x="3506" y="4256"/>
                  </a:lnTo>
                  <a:lnTo>
                    <a:pt x="3506" y="8190"/>
                  </a:lnTo>
                  <a:lnTo>
                    <a:pt x="3694" y="8190"/>
                  </a:lnTo>
                  <a:lnTo>
                    <a:pt x="3694" y="4256"/>
                  </a:lnTo>
                  <a:lnTo>
                    <a:pt x="7093" y="6236"/>
                  </a:lnTo>
                  <a:lnTo>
                    <a:pt x="7200" y="6076"/>
                  </a:lnTo>
                  <a:lnTo>
                    <a:pt x="3774" y="4095"/>
                  </a:lnTo>
                  <a:lnTo>
                    <a:pt x="7200" y="2115"/>
                  </a:lnTo>
                  <a:lnTo>
                    <a:pt x="7120" y="1981"/>
                  </a:lnTo>
                  <a:lnTo>
                    <a:pt x="3694" y="3961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1724131" y="4010528"/>
              <a:ext cx="308321" cy="352029"/>
            </a:xfrm>
            <a:custGeom>
              <a:avLst/>
              <a:gdLst/>
              <a:ahLst/>
              <a:cxnLst/>
              <a:rect l="l" t="t" r="r" b="b"/>
              <a:pathLst>
                <a:path w="7174" h="8191" extrusionOk="0">
                  <a:moveTo>
                    <a:pt x="3507" y="0"/>
                  </a:moveTo>
                  <a:lnTo>
                    <a:pt x="3507" y="3961"/>
                  </a:lnTo>
                  <a:lnTo>
                    <a:pt x="81" y="1981"/>
                  </a:lnTo>
                  <a:lnTo>
                    <a:pt x="1" y="2115"/>
                  </a:lnTo>
                  <a:lnTo>
                    <a:pt x="3400" y="4095"/>
                  </a:lnTo>
                  <a:lnTo>
                    <a:pt x="1" y="6076"/>
                  </a:lnTo>
                  <a:lnTo>
                    <a:pt x="81" y="6210"/>
                  </a:lnTo>
                  <a:lnTo>
                    <a:pt x="3507" y="4256"/>
                  </a:lnTo>
                  <a:lnTo>
                    <a:pt x="3507" y="8190"/>
                  </a:lnTo>
                  <a:lnTo>
                    <a:pt x="3668" y="8190"/>
                  </a:lnTo>
                  <a:lnTo>
                    <a:pt x="3668" y="4256"/>
                  </a:lnTo>
                  <a:lnTo>
                    <a:pt x="7094" y="6210"/>
                  </a:lnTo>
                  <a:lnTo>
                    <a:pt x="7174" y="6076"/>
                  </a:lnTo>
                  <a:lnTo>
                    <a:pt x="3748" y="4095"/>
                  </a:lnTo>
                  <a:lnTo>
                    <a:pt x="7174" y="2115"/>
                  </a:lnTo>
                  <a:lnTo>
                    <a:pt x="7094" y="1981"/>
                  </a:lnTo>
                  <a:lnTo>
                    <a:pt x="3668" y="3961"/>
                  </a:lnTo>
                  <a:lnTo>
                    <a:pt x="366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2132503" y="4095623"/>
              <a:ext cx="84021" cy="52948"/>
            </a:xfrm>
            <a:custGeom>
              <a:avLst/>
              <a:gdLst/>
              <a:ahLst/>
              <a:cxnLst/>
              <a:rect l="l" t="t" r="r" b="b"/>
              <a:pathLst>
                <a:path w="1955" h="1232" extrusionOk="0">
                  <a:moveTo>
                    <a:pt x="81" y="1"/>
                  </a:moveTo>
                  <a:lnTo>
                    <a:pt x="0" y="135"/>
                  </a:lnTo>
                  <a:lnTo>
                    <a:pt x="1874" y="1232"/>
                  </a:lnTo>
                  <a:cubicBezTo>
                    <a:pt x="1901" y="1178"/>
                    <a:pt x="1928" y="1125"/>
                    <a:pt x="1954" y="1071"/>
                  </a:cubicBezTo>
                  <a:lnTo>
                    <a:pt x="8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890153" y="4437294"/>
              <a:ext cx="123131" cy="73663"/>
            </a:xfrm>
            <a:custGeom>
              <a:avLst/>
              <a:gdLst/>
              <a:ahLst/>
              <a:cxnLst/>
              <a:rect l="l" t="t" r="r" b="b"/>
              <a:pathLst>
                <a:path w="2865" h="1714" extrusionOk="0">
                  <a:moveTo>
                    <a:pt x="2784" y="0"/>
                  </a:moveTo>
                  <a:lnTo>
                    <a:pt x="1" y="1606"/>
                  </a:lnTo>
                  <a:cubicBezTo>
                    <a:pt x="54" y="1660"/>
                    <a:pt x="108" y="1686"/>
                    <a:pt x="161" y="1713"/>
                  </a:cubicBezTo>
                  <a:lnTo>
                    <a:pt x="2864" y="161"/>
                  </a:lnTo>
                  <a:lnTo>
                    <a:pt x="278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855642" y="4352156"/>
              <a:ext cx="6962" cy="139247"/>
            </a:xfrm>
            <a:custGeom>
              <a:avLst/>
              <a:gdLst/>
              <a:ahLst/>
              <a:cxnLst/>
              <a:rect l="l" t="t" r="r" b="b"/>
              <a:pathLst>
                <a:path w="162" h="3240" extrusionOk="0">
                  <a:moveTo>
                    <a:pt x="1" y="0"/>
                  </a:moveTo>
                  <a:lnTo>
                    <a:pt x="1" y="3132"/>
                  </a:lnTo>
                  <a:cubicBezTo>
                    <a:pt x="54" y="3159"/>
                    <a:pt x="108" y="3212"/>
                    <a:pt x="161" y="3239"/>
                  </a:cubicBezTo>
                  <a:lnTo>
                    <a:pt x="16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1113335" y="4352156"/>
              <a:ext cx="309481" cy="273810"/>
            </a:xfrm>
            <a:custGeom>
              <a:avLst/>
              <a:gdLst/>
              <a:ahLst/>
              <a:cxnLst/>
              <a:rect l="l" t="t" r="r" b="b"/>
              <a:pathLst>
                <a:path w="7201" h="6371" extrusionOk="0">
                  <a:moveTo>
                    <a:pt x="3506" y="0"/>
                  </a:moveTo>
                  <a:lnTo>
                    <a:pt x="3506" y="3962"/>
                  </a:lnTo>
                  <a:lnTo>
                    <a:pt x="80" y="1981"/>
                  </a:lnTo>
                  <a:lnTo>
                    <a:pt x="0" y="2142"/>
                  </a:lnTo>
                  <a:lnTo>
                    <a:pt x="3426" y="4096"/>
                  </a:lnTo>
                  <a:lnTo>
                    <a:pt x="455" y="5835"/>
                  </a:lnTo>
                  <a:cubicBezTo>
                    <a:pt x="535" y="5835"/>
                    <a:pt x="616" y="5862"/>
                    <a:pt x="696" y="5889"/>
                  </a:cubicBezTo>
                  <a:lnTo>
                    <a:pt x="3506" y="4256"/>
                  </a:lnTo>
                  <a:lnTo>
                    <a:pt x="3506" y="6371"/>
                  </a:lnTo>
                  <a:lnTo>
                    <a:pt x="3694" y="6371"/>
                  </a:lnTo>
                  <a:lnTo>
                    <a:pt x="3694" y="4256"/>
                  </a:lnTo>
                  <a:lnTo>
                    <a:pt x="7093" y="6237"/>
                  </a:lnTo>
                  <a:lnTo>
                    <a:pt x="7200" y="6076"/>
                  </a:lnTo>
                  <a:lnTo>
                    <a:pt x="3774" y="4096"/>
                  </a:lnTo>
                  <a:lnTo>
                    <a:pt x="7200" y="2142"/>
                  </a:lnTo>
                  <a:lnTo>
                    <a:pt x="7093" y="1981"/>
                  </a:lnTo>
                  <a:lnTo>
                    <a:pt x="3694" y="3962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1522825" y="4352156"/>
              <a:ext cx="308321" cy="265773"/>
            </a:xfrm>
            <a:custGeom>
              <a:avLst/>
              <a:gdLst/>
              <a:ahLst/>
              <a:cxnLst/>
              <a:rect l="l" t="t" r="r" b="b"/>
              <a:pathLst>
                <a:path w="7174" h="6184" extrusionOk="0">
                  <a:moveTo>
                    <a:pt x="3507" y="0"/>
                  </a:moveTo>
                  <a:lnTo>
                    <a:pt x="3480" y="3962"/>
                  </a:lnTo>
                  <a:lnTo>
                    <a:pt x="81" y="1981"/>
                  </a:lnTo>
                  <a:lnTo>
                    <a:pt x="1" y="2142"/>
                  </a:lnTo>
                  <a:lnTo>
                    <a:pt x="3400" y="4096"/>
                  </a:lnTo>
                  <a:lnTo>
                    <a:pt x="1" y="6076"/>
                  </a:lnTo>
                  <a:lnTo>
                    <a:pt x="54" y="6183"/>
                  </a:lnTo>
                  <a:lnTo>
                    <a:pt x="161" y="6183"/>
                  </a:lnTo>
                  <a:lnTo>
                    <a:pt x="3480" y="4256"/>
                  </a:lnTo>
                  <a:lnTo>
                    <a:pt x="3480" y="5354"/>
                  </a:lnTo>
                  <a:cubicBezTo>
                    <a:pt x="3560" y="5327"/>
                    <a:pt x="3614" y="5327"/>
                    <a:pt x="3668" y="5300"/>
                  </a:cubicBezTo>
                  <a:lnTo>
                    <a:pt x="3668" y="4256"/>
                  </a:lnTo>
                  <a:lnTo>
                    <a:pt x="4765" y="4899"/>
                  </a:lnTo>
                  <a:cubicBezTo>
                    <a:pt x="4845" y="4872"/>
                    <a:pt x="4899" y="4845"/>
                    <a:pt x="4979" y="4818"/>
                  </a:cubicBezTo>
                  <a:lnTo>
                    <a:pt x="3748" y="4096"/>
                  </a:lnTo>
                  <a:lnTo>
                    <a:pt x="7174" y="2142"/>
                  </a:lnTo>
                  <a:lnTo>
                    <a:pt x="7094" y="1981"/>
                  </a:lnTo>
                  <a:lnTo>
                    <a:pt x="3668" y="3962"/>
                  </a:lnTo>
                  <a:lnTo>
                    <a:pt x="366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1931197" y="4437294"/>
              <a:ext cx="13839" cy="10401"/>
            </a:xfrm>
            <a:custGeom>
              <a:avLst/>
              <a:gdLst/>
              <a:ahLst/>
              <a:cxnLst/>
              <a:rect l="l" t="t" r="r" b="b"/>
              <a:pathLst>
                <a:path w="322" h="242" extrusionOk="0">
                  <a:moveTo>
                    <a:pt x="81" y="0"/>
                  </a:moveTo>
                  <a:lnTo>
                    <a:pt x="0" y="134"/>
                  </a:lnTo>
                  <a:lnTo>
                    <a:pt x="161" y="241"/>
                  </a:lnTo>
                  <a:cubicBezTo>
                    <a:pt x="215" y="214"/>
                    <a:pt x="268" y="161"/>
                    <a:pt x="322" y="134"/>
                  </a:cubicBezTo>
                  <a:lnTo>
                    <a:pt x="8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8" name="Google Shape;48;p2"/>
          <p:cNvSpPr/>
          <p:nvPr/>
        </p:nvSpPr>
        <p:spPr>
          <a:xfrm>
            <a:off x="-125" y="4599425"/>
            <a:ext cx="9144321" cy="595550"/>
          </a:xfrm>
          <a:custGeom>
            <a:avLst/>
            <a:gdLst/>
            <a:ahLst/>
            <a:cxnLst/>
            <a:rect l="l" t="t" r="r" b="b"/>
            <a:pathLst>
              <a:path w="287196" h="23822" extrusionOk="0">
                <a:moveTo>
                  <a:pt x="1" y="0"/>
                </a:moveTo>
                <a:lnTo>
                  <a:pt x="1" y="23822"/>
                </a:lnTo>
                <a:lnTo>
                  <a:pt x="287196" y="23822"/>
                </a:lnTo>
                <a:lnTo>
                  <a:pt x="287196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49;p2"/>
          <p:cNvSpPr txBox="1">
            <a:spLocks noGrp="1"/>
          </p:cNvSpPr>
          <p:nvPr>
            <p:ph type="ctrTitle"/>
          </p:nvPr>
        </p:nvSpPr>
        <p:spPr>
          <a:xfrm>
            <a:off x="1283094" y="1290750"/>
            <a:ext cx="65778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500" b="1">
                <a:solidFill>
                  <a:srgbClr val="806860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50" name="Google Shape;50;p2"/>
          <p:cNvSpPr txBox="1">
            <a:spLocks noGrp="1"/>
          </p:cNvSpPr>
          <p:nvPr>
            <p:ph type="subTitle" idx="1"/>
          </p:nvPr>
        </p:nvSpPr>
        <p:spPr>
          <a:xfrm>
            <a:off x="1283100" y="3394625"/>
            <a:ext cx="6577800" cy="45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500">
                <a:latin typeface="Manjari"/>
                <a:ea typeface="Manjari"/>
                <a:cs typeface="Manjari"/>
                <a:sym typeface="Manjari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6">
  <p:cSld name="CUSTOM_18">
    <p:spTree>
      <p:nvGrpSpPr>
        <p:cNvPr id="1" name="Shape 6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3" name="Google Shape;693;p31"/>
          <p:cNvSpPr/>
          <p:nvPr/>
        </p:nvSpPr>
        <p:spPr>
          <a:xfrm rot="912733" flipH="1">
            <a:off x="-1572654" y="597947"/>
            <a:ext cx="3253667" cy="5480823"/>
          </a:xfrm>
          <a:custGeom>
            <a:avLst/>
            <a:gdLst/>
            <a:ahLst/>
            <a:cxnLst/>
            <a:rect l="l" t="t" r="r" b="b"/>
            <a:pathLst>
              <a:path w="142469" h="136664" extrusionOk="0">
                <a:moveTo>
                  <a:pt x="97052" y="0"/>
                </a:moveTo>
                <a:cubicBezTo>
                  <a:pt x="94985" y="0"/>
                  <a:pt x="92658" y="685"/>
                  <a:pt x="89955" y="2065"/>
                </a:cubicBezTo>
                <a:cubicBezTo>
                  <a:pt x="76197" y="9104"/>
                  <a:pt x="81149" y="14564"/>
                  <a:pt x="82755" y="40634"/>
                </a:cubicBezTo>
                <a:cubicBezTo>
                  <a:pt x="85458" y="83646"/>
                  <a:pt x="12896" y="58112"/>
                  <a:pt x="4519" y="103881"/>
                </a:cubicBezTo>
                <a:cubicBezTo>
                  <a:pt x="0" y="128495"/>
                  <a:pt x="10558" y="136664"/>
                  <a:pt x="39417" y="136664"/>
                </a:cubicBezTo>
                <a:cubicBezTo>
                  <a:pt x="47997" y="136664"/>
                  <a:pt x="58195" y="135942"/>
                  <a:pt x="70095" y="134715"/>
                </a:cubicBezTo>
                <a:cubicBezTo>
                  <a:pt x="122047" y="129389"/>
                  <a:pt x="142469" y="101392"/>
                  <a:pt x="125767" y="56907"/>
                </a:cubicBezTo>
                <a:cubicBezTo>
                  <a:pt x="111706" y="19432"/>
                  <a:pt x="108060" y="0"/>
                  <a:pt x="970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4" name="Google Shape;694;p31"/>
          <p:cNvSpPr/>
          <p:nvPr/>
        </p:nvSpPr>
        <p:spPr>
          <a:xfrm rot="-482288">
            <a:off x="6784912" y="-733687"/>
            <a:ext cx="3654738" cy="3639584"/>
          </a:xfrm>
          <a:custGeom>
            <a:avLst/>
            <a:gdLst/>
            <a:ahLst/>
            <a:cxnLst/>
            <a:rect l="l" t="t" r="r" b="b"/>
            <a:pathLst>
              <a:path w="48235" h="48035" extrusionOk="0">
                <a:moveTo>
                  <a:pt x="3770" y="17379"/>
                </a:moveTo>
                <a:cubicBezTo>
                  <a:pt x="7573" y="20948"/>
                  <a:pt x="10108" y="20948"/>
                  <a:pt x="20515" y="21349"/>
                </a:cubicBezTo>
                <a:cubicBezTo>
                  <a:pt x="30956" y="21782"/>
                  <a:pt x="19314" y="35525"/>
                  <a:pt x="27520" y="41797"/>
                </a:cubicBezTo>
                <a:cubicBezTo>
                  <a:pt x="35726" y="48034"/>
                  <a:pt x="48235" y="37827"/>
                  <a:pt x="48235" y="26986"/>
                </a:cubicBezTo>
                <a:cubicBezTo>
                  <a:pt x="48235" y="16145"/>
                  <a:pt x="35026" y="0"/>
                  <a:pt x="18080" y="867"/>
                </a:cubicBezTo>
                <a:cubicBezTo>
                  <a:pt x="1135" y="1768"/>
                  <a:pt x="1" y="13843"/>
                  <a:pt x="3770" y="17379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5" name="Google Shape;695;p31"/>
          <p:cNvSpPr/>
          <p:nvPr/>
        </p:nvSpPr>
        <p:spPr>
          <a:xfrm rot="3320924">
            <a:off x="8443534" y="3822428"/>
            <a:ext cx="1269688" cy="1658230"/>
          </a:xfrm>
          <a:custGeom>
            <a:avLst/>
            <a:gdLst/>
            <a:ahLst/>
            <a:cxnLst/>
            <a:rect l="l" t="t" r="r" b="b"/>
            <a:pathLst>
              <a:path w="17277" h="22564" extrusionOk="0">
                <a:moveTo>
                  <a:pt x="9074" y="0"/>
                </a:moveTo>
                <a:cubicBezTo>
                  <a:pt x="8555" y="0"/>
                  <a:pt x="8010" y="60"/>
                  <a:pt x="7441" y="188"/>
                </a:cubicBezTo>
                <a:cubicBezTo>
                  <a:pt x="2543" y="1285"/>
                  <a:pt x="1" y="6692"/>
                  <a:pt x="54" y="12607"/>
                </a:cubicBezTo>
                <a:cubicBezTo>
                  <a:pt x="134" y="18683"/>
                  <a:pt x="3989" y="22189"/>
                  <a:pt x="8592" y="22564"/>
                </a:cubicBezTo>
                <a:cubicBezTo>
                  <a:pt x="14641" y="22082"/>
                  <a:pt x="16354" y="18388"/>
                  <a:pt x="16836" y="12312"/>
                </a:cubicBezTo>
                <a:cubicBezTo>
                  <a:pt x="17276" y="6737"/>
                  <a:pt x="14567" y="0"/>
                  <a:pt x="907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6" name="Google Shape;696;p31"/>
          <p:cNvSpPr txBox="1">
            <a:spLocks noGrp="1"/>
          </p:cNvSpPr>
          <p:nvPr>
            <p:ph type="title"/>
          </p:nvPr>
        </p:nvSpPr>
        <p:spPr>
          <a:xfrm>
            <a:off x="713250" y="523025"/>
            <a:ext cx="7717500" cy="541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2">
    <p:spTree>
      <p:nvGrpSpPr>
        <p:cNvPr id="1" name="Shape 1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7" name="Google Shape;1227;p49"/>
          <p:cNvGrpSpPr/>
          <p:nvPr/>
        </p:nvGrpSpPr>
        <p:grpSpPr>
          <a:xfrm>
            <a:off x="5" y="-80449"/>
            <a:ext cx="2277317" cy="5304377"/>
            <a:chOff x="224725" y="566950"/>
            <a:chExt cx="1850875" cy="4311100"/>
          </a:xfrm>
        </p:grpSpPr>
        <p:sp>
          <p:nvSpPr>
            <p:cNvPr id="1228" name="Google Shape;1228;p49"/>
            <p:cNvSpPr/>
            <p:nvPr/>
          </p:nvSpPr>
          <p:spPr>
            <a:xfrm>
              <a:off x="1914975" y="566950"/>
              <a:ext cx="160625" cy="2033000"/>
            </a:xfrm>
            <a:custGeom>
              <a:avLst/>
              <a:gdLst/>
              <a:ahLst/>
              <a:cxnLst/>
              <a:rect l="l" t="t" r="r" b="b"/>
              <a:pathLst>
                <a:path w="6425" h="81320" extrusionOk="0">
                  <a:moveTo>
                    <a:pt x="126" y="1"/>
                  </a:moveTo>
                  <a:cubicBezTo>
                    <a:pt x="81" y="1"/>
                    <a:pt x="44" y="24"/>
                    <a:pt x="27" y="57"/>
                  </a:cubicBezTo>
                  <a:cubicBezTo>
                    <a:pt x="27" y="84"/>
                    <a:pt x="27" y="110"/>
                    <a:pt x="27" y="137"/>
                  </a:cubicBezTo>
                  <a:cubicBezTo>
                    <a:pt x="27" y="164"/>
                    <a:pt x="27" y="217"/>
                    <a:pt x="81" y="244"/>
                  </a:cubicBezTo>
                  <a:cubicBezTo>
                    <a:pt x="1821" y="1261"/>
                    <a:pt x="2972" y="3188"/>
                    <a:pt x="2945" y="5035"/>
                  </a:cubicBezTo>
                  <a:cubicBezTo>
                    <a:pt x="2945" y="5089"/>
                    <a:pt x="2972" y="5142"/>
                    <a:pt x="2998" y="5169"/>
                  </a:cubicBezTo>
                  <a:cubicBezTo>
                    <a:pt x="4952" y="6133"/>
                    <a:pt x="6157" y="8086"/>
                    <a:pt x="6157" y="10255"/>
                  </a:cubicBezTo>
                  <a:cubicBezTo>
                    <a:pt x="6157" y="12449"/>
                    <a:pt x="4952" y="14403"/>
                    <a:pt x="2998" y="15367"/>
                  </a:cubicBezTo>
                  <a:cubicBezTo>
                    <a:pt x="2945" y="15394"/>
                    <a:pt x="2945" y="15447"/>
                    <a:pt x="2945" y="15501"/>
                  </a:cubicBezTo>
                  <a:cubicBezTo>
                    <a:pt x="2998" y="17321"/>
                    <a:pt x="1848" y="19248"/>
                    <a:pt x="108" y="20292"/>
                  </a:cubicBezTo>
                  <a:cubicBezTo>
                    <a:pt x="54" y="20292"/>
                    <a:pt x="27" y="20318"/>
                    <a:pt x="27" y="20372"/>
                  </a:cubicBezTo>
                  <a:cubicBezTo>
                    <a:pt x="1" y="20425"/>
                    <a:pt x="27" y="20479"/>
                    <a:pt x="81" y="20506"/>
                  </a:cubicBezTo>
                  <a:cubicBezTo>
                    <a:pt x="1794" y="21496"/>
                    <a:pt x="2865" y="23316"/>
                    <a:pt x="2945" y="25324"/>
                  </a:cubicBezTo>
                  <a:cubicBezTo>
                    <a:pt x="2945" y="25350"/>
                    <a:pt x="2972" y="25404"/>
                    <a:pt x="2998" y="25431"/>
                  </a:cubicBezTo>
                  <a:cubicBezTo>
                    <a:pt x="4952" y="26394"/>
                    <a:pt x="6157" y="28348"/>
                    <a:pt x="6157" y="30543"/>
                  </a:cubicBezTo>
                  <a:cubicBezTo>
                    <a:pt x="6157" y="32711"/>
                    <a:pt x="4952" y="34665"/>
                    <a:pt x="2998" y="35628"/>
                  </a:cubicBezTo>
                  <a:cubicBezTo>
                    <a:pt x="2945" y="35655"/>
                    <a:pt x="2918" y="35709"/>
                    <a:pt x="2945" y="35762"/>
                  </a:cubicBezTo>
                  <a:cubicBezTo>
                    <a:pt x="3106" y="37823"/>
                    <a:pt x="1633" y="39643"/>
                    <a:pt x="108" y="40553"/>
                  </a:cubicBezTo>
                  <a:cubicBezTo>
                    <a:pt x="54" y="40553"/>
                    <a:pt x="27" y="40580"/>
                    <a:pt x="27" y="40633"/>
                  </a:cubicBezTo>
                  <a:cubicBezTo>
                    <a:pt x="1" y="40687"/>
                    <a:pt x="27" y="40741"/>
                    <a:pt x="81" y="40767"/>
                  </a:cubicBezTo>
                  <a:cubicBezTo>
                    <a:pt x="1821" y="41784"/>
                    <a:pt x="2945" y="43658"/>
                    <a:pt x="2945" y="45532"/>
                  </a:cubicBezTo>
                  <a:cubicBezTo>
                    <a:pt x="2945" y="45558"/>
                    <a:pt x="2945" y="45558"/>
                    <a:pt x="2945" y="45585"/>
                  </a:cubicBezTo>
                  <a:cubicBezTo>
                    <a:pt x="2945" y="45612"/>
                    <a:pt x="2972" y="45665"/>
                    <a:pt x="2998" y="45692"/>
                  </a:cubicBezTo>
                  <a:cubicBezTo>
                    <a:pt x="4952" y="46656"/>
                    <a:pt x="6157" y="48636"/>
                    <a:pt x="6157" y="50804"/>
                  </a:cubicBezTo>
                  <a:cubicBezTo>
                    <a:pt x="6157" y="52972"/>
                    <a:pt x="4952" y="54926"/>
                    <a:pt x="2998" y="55917"/>
                  </a:cubicBezTo>
                  <a:cubicBezTo>
                    <a:pt x="2972" y="55917"/>
                    <a:pt x="2945" y="55970"/>
                    <a:pt x="2945" y="56024"/>
                  </a:cubicBezTo>
                  <a:cubicBezTo>
                    <a:pt x="2891" y="58004"/>
                    <a:pt x="1821" y="59798"/>
                    <a:pt x="108" y="60815"/>
                  </a:cubicBezTo>
                  <a:cubicBezTo>
                    <a:pt x="54" y="60815"/>
                    <a:pt x="27" y="60868"/>
                    <a:pt x="27" y="60895"/>
                  </a:cubicBezTo>
                  <a:cubicBezTo>
                    <a:pt x="1" y="60949"/>
                    <a:pt x="27" y="61002"/>
                    <a:pt x="81" y="61029"/>
                  </a:cubicBezTo>
                  <a:cubicBezTo>
                    <a:pt x="1821" y="62046"/>
                    <a:pt x="2891" y="63839"/>
                    <a:pt x="2945" y="65847"/>
                  </a:cubicBezTo>
                  <a:cubicBezTo>
                    <a:pt x="2945" y="65900"/>
                    <a:pt x="2972" y="65927"/>
                    <a:pt x="2998" y="65954"/>
                  </a:cubicBezTo>
                  <a:cubicBezTo>
                    <a:pt x="4952" y="66944"/>
                    <a:pt x="6157" y="68898"/>
                    <a:pt x="6157" y="71066"/>
                  </a:cubicBezTo>
                  <a:cubicBezTo>
                    <a:pt x="6157" y="73234"/>
                    <a:pt x="4952" y="75188"/>
                    <a:pt x="2998" y="76178"/>
                  </a:cubicBezTo>
                  <a:cubicBezTo>
                    <a:pt x="2972" y="76178"/>
                    <a:pt x="2945" y="76232"/>
                    <a:pt x="2945" y="76285"/>
                  </a:cubicBezTo>
                  <a:cubicBezTo>
                    <a:pt x="2891" y="78266"/>
                    <a:pt x="1821" y="80086"/>
                    <a:pt x="81" y="81076"/>
                  </a:cubicBezTo>
                  <a:cubicBezTo>
                    <a:pt x="27" y="81130"/>
                    <a:pt x="1" y="81183"/>
                    <a:pt x="27" y="81264"/>
                  </a:cubicBezTo>
                  <a:cubicBezTo>
                    <a:pt x="61" y="81297"/>
                    <a:pt x="104" y="81320"/>
                    <a:pt x="145" y="81320"/>
                  </a:cubicBezTo>
                  <a:cubicBezTo>
                    <a:pt x="170" y="81320"/>
                    <a:pt x="194" y="81311"/>
                    <a:pt x="215" y="81290"/>
                  </a:cubicBezTo>
                  <a:cubicBezTo>
                    <a:pt x="2008" y="80273"/>
                    <a:pt x="3106" y="78427"/>
                    <a:pt x="3186" y="76366"/>
                  </a:cubicBezTo>
                  <a:cubicBezTo>
                    <a:pt x="5166" y="75322"/>
                    <a:pt x="6424" y="73314"/>
                    <a:pt x="6424" y="71066"/>
                  </a:cubicBezTo>
                  <a:cubicBezTo>
                    <a:pt x="6424" y="68818"/>
                    <a:pt x="5166" y="66784"/>
                    <a:pt x="3186" y="65766"/>
                  </a:cubicBezTo>
                  <a:cubicBezTo>
                    <a:pt x="3106" y="63786"/>
                    <a:pt x="2062" y="61992"/>
                    <a:pt x="375" y="60922"/>
                  </a:cubicBezTo>
                  <a:cubicBezTo>
                    <a:pt x="2062" y="59878"/>
                    <a:pt x="3106" y="58085"/>
                    <a:pt x="3186" y="56104"/>
                  </a:cubicBezTo>
                  <a:cubicBezTo>
                    <a:pt x="5166" y="55060"/>
                    <a:pt x="6424" y="53053"/>
                    <a:pt x="6424" y="50804"/>
                  </a:cubicBezTo>
                  <a:cubicBezTo>
                    <a:pt x="6424" y="48556"/>
                    <a:pt x="5166" y="46522"/>
                    <a:pt x="3186" y="45505"/>
                  </a:cubicBezTo>
                  <a:cubicBezTo>
                    <a:pt x="3159" y="43604"/>
                    <a:pt x="2088" y="41731"/>
                    <a:pt x="375" y="40660"/>
                  </a:cubicBezTo>
                  <a:cubicBezTo>
                    <a:pt x="1901" y="39723"/>
                    <a:pt x="3320" y="37877"/>
                    <a:pt x="3186" y="35816"/>
                  </a:cubicBezTo>
                  <a:cubicBezTo>
                    <a:pt x="5193" y="34799"/>
                    <a:pt x="6424" y="32764"/>
                    <a:pt x="6424" y="30543"/>
                  </a:cubicBezTo>
                  <a:cubicBezTo>
                    <a:pt x="6424" y="28295"/>
                    <a:pt x="5166" y="26260"/>
                    <a:pt x="3186" y="25243"/>
                  </a:cubicBezTo>
                  <a:cubicBezTo>
                    <a:pt x="3106" y="23236"/>
                    <a:pt x="2062" y="21443"/>
                    <a:pt x="375" y="20399"/>
                  </a:cubicBezTo>
                  <a:cubicBezTo>
                    <a:pt x="2088" y="19328"/>
                    <a:pt x="3186" y="17454"/>
                    <a:pt x="3186" y="15608"/>
                  </a:cubicBezTo>
                  <a:cubicBezTo>
                    <a:pt x="3186" y="15608"/>
                    <a:pt x="3186" y="15581"/>
                    <a:pt x="3186" y="15554"/>
                  </a:cubicBezTo>
                  <a:cubicBezTo>
                    <a:pt x="5166" y="14537"/>
                    <a:pt x="6424" y="12503"/>
                    <a:pt x="6424" y="10255"/>
                  </a:cubicBezTo>
                  <a:cubicBezTo>
                    <a:pt x="6424" y="8033"/>
                    <a:pt x="5166" y="5999"/>
                    <a:pt x="3186" y="4982"/>
                  </a:cubicBezTo>
                  <a:lnTo>
                    <a:pt x="3186" y="4955"/>
                  </a:lnTo>
                  <a:cubicBezTo>
                    <a:pt x="3186" y="3028"/>
                    <a:pt x="2008" y="1074"/>
                    <a:pt x="215" y="30"/>
                  </a:cubicBezTo>
                  <a:cubicBezTo>
                    <a:pt x="184" y="10"/>
                    <a:pt x="153" y="1"/>
                    <a:pt x="12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9" name="Google Shape;1229;p49"/>
            <p:cNvSpPr/>
            <p:nvPr/>
          </p:nvSpPr>
          <p:spPr>
            <a:xfrm>
              <a:off x="1761075" y="818875"/>
              <a:ext cx="160625" cy="2032875"/>
            </a:xfrm>
            <a:custGeom>
              <a:avLst/>
              <a:gdLst/>
              <a:ahLst/>
              <a:cxnLst/>
              <a:rect l="l" t="t" r="r" b="b"/>
              <a:pathLst>
                <a:path w="6425" h="81315" extrusionOk="0">
                  <a:moveTo>
                    <a:pt x="149" y="1"/>
                  </a:moveTo>
                  <a:cubicBezTo>
                    <a:pt x="110" y="1"/>
                    <a:pt x="71" y="20"/>
                    <a:pt x="54" y="70"/>
                  </a:cubicBezTo>
                  <a:cubicBezTo>
                    <a:pt x="27" y="70"/>
                    <a:pt x="27" y="97"/>
                    <a:pt x="27" y="124"/>
                  </a:cubicBezTo>
                  <a:cubicBezTo>
                    <a:pt x="27" y="178"/>
                    <a:pt x="54" y="204"/>
                    <a:pt x="81" y="231"/>
                  </a:cubicBezTo>
                  <a:cubicBezTo>
                    <a:pt x="1821" y="1248"/>
                    <a:pt x="2972" y="3175"/>
                    <a:pt x="2945" y="5022"/>
                  </a:cubicBezTo>
                  <a:cubicBezTo>
                    <a:pt x="2945" y="5076"/>
                    <a:pt x="2972" y="5129"/>
                    <a:pt x="2998" y="5156"/>
                  </a:cubicBezTo>
                  <a:cubicBezTo>
                    <a:pt x="4952" y="6119"/>
                    <a:pt x="6183" y="8073"/>
                    <a:pt x="6183" y="10268"/>
                  </a:cubicBezTo>
                  <a:cubicBezTo>
                    <a:pt x="6183" y="12436"/>
                    <a:pt x="4952" y="14390"/>
                    <a:pt x="2998" y="15354"/>
                  </a:cubicBezTo>
                  <a:cubicBezTo>
                    <a:pt x="2972" y="15380"/>
                    <a:pt x="2945" y="15461"/>
                    <a:pt x="2945" y="15487"/>
                  </a:cubicBezTo>
                  <a:cubicBezTo>
                    <a:pt x="2998" y="17334"/>
                    <a:pt x="1847" y="19235"/>
                    <a:pt x="108" y="20278"/>
                  </a:cubicBezTo>
                  <a:cubicBezTo>
                    <a:pt x="81" y="20278"/>
                    <a:pt x="27" y="20305"/>
                    <a:pt x="27" y="20359"/>
                  </a:cubicBezTo>
                  <a:cubicBezTo>
                    <a:pt x="27" y="20412"/>
                    <a:pt x="27" y="20466"/>
                    <a:pt x="81" y="20493"/>
                  </a:cubicBezTo>
                  <a:cubicBezTo>
                    <a:pt x="1821" y="21510"/>
                    <a:pt x="2891" y="23303"/>
                    <a:pt x="2945" y="25310"/>
                  </a:cubicBezTo>
                  <a:cubicBezTo>
                    <a:pt x="2945" y="25364"/>
                    <a:pt x="2972" y="25391"/>
                    <a:pt x="2998" y="25417"/>
                  </a:cubicBezTo>
                  <a:cubicBezTo>
                    <a:pt x="4952" y="26381"/>
                    <a:pt x="6183" y="28362"/>
                    <a:pt x="6183" y="30530"/>
                  </a:cubicBezTo>
                  <a:cubicBezTo>
                    <a:pt x="6183" y="32698"/>
                    <a:pt x="4952" y="34652"/>
                    <a:pt x="2998" y="35642"/>
                  </a:cubicBezTo>
                  <a:cubicBezTo>
                    <a:pt x="2972" y="35642"/>
                    <a:pt x="2945" y="35695"/>
                    <a:pt x="2945" y="35749"/>
                  </a:cubicBezTo>
                  <a:cubicBezTo>
                    <a:pt x="3105" y="37837"/>
                    <a:pt x="1633" y="39630"/>
                    <a:pt x="108" y="40540"/>
                  </a:cubicBezTo>
                  <a:cubicBezTo>
                    <a:pt x="81" y="40540"/>
                    <a:pt x="27" y="40594"/>
                    <a:pt x="27" y="40620"/>
                  </a:cubicBezTo>
                  <a:cubicBezTo>
                    <a:pt x="27" y="40674"/>
                    <a:pt x="27" y="40727"/>
                    <a:pt x="81" y="40754"/>
                  </a:cubicBezTo>
                  <a:cubicBezTo>
                    <a:pt x="1821" y="41771"/>
                    <a:pt x="2945" y="43645"/>
                    <a:pt x="2945" y="45545"/>
                  </a:cubicBezTo>
                  <a:cubicBezTo>
                    <a:pt x="2945" y="45545"/>
                    <a:pt x="2945" y="45545"/>
                    <a:pt x="2945" y="45572"/>
                  </a:cubicBezTo>
                  <a:cubicBezTo>
                    <a:pt x="2945" y="45626"/>
                    <a:pt x="2972" y="45652"/>
                    <a:pt x="2998" y="45679"/>
                  </a:cubicBezTo>
                  <a:cubicBezTo>
                    <a:pt x="4952" y="46669"/>
                    <a:pt x="6183" y="48623"/>
                    <a:pt x="6183" y="50791"/>
                  </a:cubicBezTo>
                  <a:cubicBezTo>
                    <a:pt x="6183" y="52959"/>
                    <a:pt x="4952" y="54913"/>
                    <a:pt x="2998" y="55904"/>
                  </a:cubicBezTo>
                  <a:cubicBezTo>
                    <a:pt x="2972" y="55930"/>
                    <a:pt x="2945" y="55957"/>
                    <a:pt x="2945" y="56011"/>
                  </a:cubicBezTo>
                  <a:cubicBezTo>
                    <a:pt x="2891" y="57991"/>
                    <a:pt x="1847" y="59785"/>
                    <a:pt x="108" y="60802"/>
                  </a:cubicBezTo>
                  <a:cubicBezTo>
                    <a:pt x="81" y="60828"/>
                    <a:pt x="27" y="60855"/>
                    <a:pt x="27" y="60882"/>
                  </a:cubicBezTo>
                  <a:cubicBezTo>
                    <a:pt x="27" y="60935"/>
                    <a:pt x="27" y="60989"/>
                    <a:pt x="81" y="61016"/>
                  </a:cubicBezTo>
                  <a:cubicBezTo>
                    <a:pt x="1821" y="62033"/>
                    <a:pt x="2891" y="63826"/>
                    <a:pt x="2945" y="65834"/>
                  </a:cubicBezTo>
                  <a:cubicBezTo>
                    <a:pt x="2945" y="65887"/>
                    <a:pt x="2972" y="65914"/>
                    <a:pt x="2998" y="65941"/>
                  </a:cubicBezTo>
                  <a:cubicBezTo>
                    <a:pt x="4952" y="66931"/>
                    <a:pt x="6183" y="68885"/>
                    <a:pt x="6183" y="71053"/>
                  </a:cubicBezTo>
                  <a:cubicBezTo>
                    <a:pt x="6183" y="73221"/>
                    <a:pt x="4952" y="75175"/>
                    <a:pt x="2998" y="76165"/>
                  </a:cubicBezTo>
                  <a:cubicBezTo>
                    <a:pt x="2972" y="76192"/>
                    <a:pt x="2945" y="76219"/>
                    <a:pt x="2945" y="76272"/>
                  </a:cubicBezTo>
                  <a:cubicBezTo>
                    <a:pt x="2891" y="78280"/>
                    <a:pt x="1821" y="80073"/>
                    <a:pt x="81" y="81090"/>
                  </a:cubicBezTo>
                  <a:cubicBezTo>
                    <a:pt x="27" y="81117"/>
                    <a:pt x="1" y="81197"/>
                    <a:pt x="54" y="81251"/>
                  </a:cubicBezTo>
                  <a:cubicBezTo>
                    <a:pt x="74" y="81290"/>
                    <a:pt x="122" y="81315"/>
                    <a:pt x="167" y="81315"/>
                  </a:cubicBezTo>
                  <a:cubicBezTo>
                    <a:pt x="184" y="81315"/>
                    <a:pt x="200" y="81311"/>
                    <a:pt x="215" y="81304"/>
                  </a:cubicBezTo>
                  <a:cubicBezTo>
                    <a:pt x="2008" y="80260"/>
                    <a:pt x="3105" y="78413"/>
                    <a:pt x="3186" y="76352"/>
                  </a:cubicBezTo>
                  <a:cubicBezTo>
                    <a:pt x="5193" y="75309"/>
                    <a:pt x="6424" y="73301"/>
                    <a:pt x="6424" y="71053"/>
                  </a:cubicBezTo>
                  <a:cubicBezTo>
                    <a:pt x="6424" y="68805"/>
                    <a:pt x="5193" y="66797"/>
                    <a:pt x="3186" y="65753"/>
                  </a:cubicBezTo>
                  <a:cubicBezTo>
                    <a:pt x="3132" y="63773"/>
                    <a:pt x="2088" y="61979"/>
                    <a:pt x="402" y="60909"/>
                  </a:cubicBezTo>
                  <a:cubicBezTo>
                    <a:pt x="2088" y="59865"/>
                    <a:pt x="3132" y="58072"/>
                    <a:pt x="3186" y="56091"/>
                  </a:cubicBezTo>
                  <a:cubicBezTo>
                    <a:pt x="5193" y="55047"/>
                    <a:pt x="6424" y="53040"/>
                    <a:pt x="6424" y="50791"/>
                  </a:cubicBezTo>
                  <a:cubicBezTo>
                    <a:pt x="6424" y="48543"/>
                    <a:pt x="5193" y="46536"/>
                    <a:pt x="3186" y="45492"/>
                  </a:cubicBezTo>
                  <a:cubicBezTo>
                    <a:pt x="3186" y="43591"/>
                    <a:pt x="2088" y="41718"/>
                    <a:pt x="402" y="40647"/>
                  </a:cubicBezTo>
                  <a:cubicBezTo>
                    <a:pt x="1901" y="39710"/>
                    <a:pt x="3320" y="37890"/>
                    <a:pt x="3186" y="35829"/>
                  </a:cubicBezTo>
                  <a:cubicBezTo>
                    <a:pt x="5193" y="34785"/>
                    <a:pt x="6424" y="32751"/>
                    <a:pt x="6424" y="30530"/>
                  </a:cubicBezTo>
                  <a:cubicBezTo>
                    <a:pt x="6424" y="28281"/>
                    <a:pt x="5193" y="26247"/>
                    <a:pt x="3186" y="25230"/>
                  </a:cubicBezTo>
                  <a:cubicBezTo>
                    <a:pt x="3105" y="23223"/>
                    <a:pt x="2062" y="21429"/>
                    <a:pt x="402" y="20386"/>
                  </a:cubicBezTo>
                  <a:cubicBezTo>
                    <a:pt x="2115" y="19315"/>
                    <a:pt x="3212" y="17415"/>
                    <a:pt x="3186" y="15541"/>
                  </a:cubicBezTo>
                  <a:cubicBezTo>
                    <a:pt x="5193" y="14524"/>
                    <a:pt x="6424" y="12490"/>
                    <a:pt x="6424" y="10268"/>
                  </a:cubicBezTo>
                  <a:cubicBezTo>
                    <a:pt x="6424" y="8020"/>
                    <a:pt x="5193" y="5986"/>
                    <a:pt x="3186" y="4969"/>
                  </a:cubicBezTo>
                  <a:lnTo>
                    <a:pt x="3186" y="4942"/>
                  </a:lnTo>
                  <a:cubicBezTo>
                    <a:pt x="3186" y="3041"/>
                    <a:pt x="2008" y="1061"/>
                    <a:pt x="215" y="17"/>
                  </a:cubicBezTo>
                  <a:cubicBezTo>
                    <a:pt x="195" y="7"/>
                    <a:pt x="172" y="1"/>
                    <a:pt x="14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0" name="Google Shape;1230;p49"/>
            <p:cNvSpPr/>
            <p:nvPr/>
          </p:nvSpPr>
          <p:spPr>
            <a:xfrm>
              <a:off x="1607850" y="566950"/>
              <a:ext cx="159950" cy="2033000"/>
            </a:xfrm>
            <a:custGeom>
              <a:avLst/>
              <a:gdLst/>
              <a:ahLst/>
              <a:cxnLst/>
              <a:rect l="l" t="t" r="r" b="b"/>
              <a:pathLst>
                <a:path w="6398" h="81320" extrusionOk="0">
                  <a:moveTo>
                    <a:pt x="119" y="1"/>
                  </a:moveTo>
                  <a:cubicBezTo>
                    <a:pt x="81" y="1"/>
                    <a:pt x="44" y="24"/>
                    <a:pt x="27" y="57"/>
                  </a:cubicBezTo>
                  <a:cubicBezTo>
                    <a:pt x="0" y="84"/>
                    <a:pt x="0" y="110"/>
                    <a:pt x="0" y="137"/>
                  </a:cubicBezTo>
                  <a:cubicBezTo>
                    <a:pt x="0" y="164"/>
                    <a:pt x="27" y="217"/>
                    <a:pt x="81" y="244"/>
                  </a:cubicBezTo>
                  <a:cubicBezTo>
                    <a:pt x="1820" y="1261"/>
                    <a:pt x="2944" y="3188"/>
                    <a:pt x="2918" y="5035"/>
                  </a:cubicBezTo>
                  <a:cubicBezTo>
                    <a:pt x="2918" y="5089"/>
                    <a:pt x="2944" y="5142"/>
                    <a:pt x="2998" y="5169"/>
                  </a:cubicBezTo>
                  <a:cubicBezTo>
                    <a:pt x="4952" y="6133"/>
                    <a:pt x="6156" y="8086"/>
                    <a:pt x="6156" y="10255"/>
                  </a:cubicBezTo>
                  <a:cubicBezTo>
                    <a:pt x="6156" y="12449"/>
                    <a:pt x="4952" y="14403"/>
                    <a:pt x="2998" y="15367"/>
                  </a:cubicBezTo>
                  <a:cubicBezTo>
                    <a:pt x="2944" y="15394"/>
                    <a:pt x="2918" y="15447"/>
                    <a:pt x="2918" y="15501"/>
                  </a:cubicBezTo>
                  <a:cubicBezTo>
                    <a:pt x="2971" y="17347"/>
                    <a:pt x="1847" y="19248"/>
                    <a:pt x="81" y="20292"/>
                  </a:cubicBezTo>
                  <a:cubicBezTo>
                    <a:pt x="54" y="20292"/>
                    <a:pt x="27" y="20318"/>
                    <a:pt x="0" y="20372"/>
                  </a:cubicBezTo>
                  <a:cubicBezTo>
                    <a:pt x="0" y="20425"/>
                    <a:pt x="27" y="20479"/>
                    <a:pt x="81" y="20506"/>
                  </a:cubicBezTo>
                  <a:cubicBezTo>
                    <a:pt x="1794" y="21496"/>
                    <a:pt x="2864" y="23316"/>
                    <a:pt x="2918" y="25324"/>
                  </a:cubicBezTo>
                  <a:cubicBezTo>
                    <a:pt x="2918" y="25350"/>
                    <a:pt x="2944" y="25404"/>
                    <a:pt x="2998" y="25431"/>
                  </a:cubicBezTo>
                  <a:cubicBezTo>
                    <a:pt x="4952" y="26394"/>
                    <a:pt x="6156" y="28348"/>
                    <a:pt x="6156" y="30543"/>
                  </a:cubicBezTo>
                  <a:cubicBezTo>
                    <a:pt x="6156" y="32711"/>
                    <a:pt x="4952" y="34665"/>
                    <a:pt x="2998" y="35628"/>
                  </a:cubicBezTo>
                  <a:cubicBezTo>
                    <a:pt x="2944" y="35655"/>
                    <a:pt x="2918" y="35709"/>
                    <a:pt x="2918" y="35762"/>
                  </a:cubicBezTo>
                  <a:cubicBezTo>
                    <a:pt x="3078" y="37823"/>
                    <a:pt x="1633" y="39643"/>
                    <a:pt x="81" y="40553"/>
                  </a:cubicBezTo>
                  <a:cubicBezTo>
                    <a:pt x="54" y="40553"/>
                    <a:pt x="27" y="40580"/>
                    <a:pt x="0" y="40633"/>
                  </a:cubicBezTo>
                  <a:cubicBezTo>
                    <a:pt x="0" y="40687"/>
                    <a:pt x="27" y="40741"/>
                    <a:pt x="81" y="40767"/>
                  </a:cubicBezTo>
                  <a:cubicBezTo>
                    <a:pt x="1820" y="41784"/>
                    <a:pt x="2918" y="43658"/>
                    <a:pt x="2918" y="45532"/>
                  </a:cubicBezTo>
                  <a:cubicBezTo>
                    <a:pt x="2918" y="45558"/>
                    <a:pt x="2918" y="45558"/>
                    <a:pt x="2918" y="45585"/>
                  </a:cubicBezTo>
                  <a:cubicBezTo>
                    <a:pt x="2918" y="45612"/>
                    <a:pt x="2944" y="45665"/>
                    <a:pt x="2998" y="45692"/>
                  </a:cubicBezTo>
                  <a:cubicBezTo>
                    <a:pt x="4952" y="46656"/>
                    <a:pt x="6156" y="48636"/>
                    <a:pt x="6156" y="50804"/>
                  </a:cubicBezTo>
                  <a:cubicBezTo>
                    <a:pt x="6156" y="52972"/>
                    <a:pt x="4952" y="54926"/>
                    <a:pt x="2998" y="55917"/>
                  </a:cubicBezTo>
                  <a:cubicBezTo>
                    <a:pt x="2944" y="55917"/>
                    <a:pt x="2918" y="55970"/>
                    <a:pt x="2918" y="56024"/>
                  </a:cubicBezTo>
                  <a:cubicBezTo>
                    <a:pt x="2864" y="58004"/>
                    <a:pt x="1820" y="59798"/>
                    <a:pt x="81" y="60815"/>
                  </a:cubicBezTo>
                  <a:cubicBezTo>
                    <a:pt x="54" y="60815"/>
                    <a:pt x="27" y="60868"/>
                    <a:pt x="0" y="60895"/>
                  </a:cubicBezTo>
                  <a:cubicBezTo>
                    <a:pt x="0" y="60949"/>
                    <a:pt x="27" y="61002"/>
                    <a:pt x="81" y="61029"/>
                  </a:cubicBezTo>
                  <a:cubicBezTo>
                    <a:pt x="1820" y="62046"/>
                    <a:pt x="2864" y="63839"/>
                    <a:pt x="2918" y="65847"/>
                  </a:cubicBezTo>
                  <a:cubicBezTo>
                    <a:pt x="2918" y="65900"/>
                    <a:pt x="2944" y="65927"/>
                    <a:pt x="2998" y="65954"/>
                  </a:cubicBezTo>
                  <a:cubicBezTo>
                    <a:pt x="4952" y="66944"/>
                    <a:pt x="6156" y="68898"/>
                    <a:pt x="6156" y="71066"/>
                  </a:cubicBezTo>
                  <a:cubicBezTo>
                    <a:pt x="6156" y="73234"/>
                    <a:pt x="4952" y="75188"/>
                    <a:pt x="2998" y="76178"/>
                  </a:cubicBezTo>
                  <a:cubicBezTo>
                    <a:pt x="2944" y="76178"/>
                    <a:pt x="2918" y="76232"/>
                    <a:pt x="2918" y="76285"/>
                  </a:cubicBezTo>
                  <a:cubicBezTo>
                    <a:pt x="2864" y="78266"/>
                    <a:pt x="1820" y="80086"/>
                    <a:pt x="81" y="81076"/>
                  </a:cubicBezTo>
                  <a:cubicBezTo>
                    <a:pt x="27" y="81130"/>
                    <a:pt x="0" y="81183"/>
                    <a:pt x="27" y="81264"/>
                  </a:cubicBezTo>
                  <a:cubicBezTo>
                    <a:pt x="44" y="81297"/>
                    <a:pt x="81" y="81320"/>
                    <a:pt x="119" y="81320"/>
                  </a:cubicBezTo>
                  <a:cubicBezTo>
                    <a:pt x="143" y="81320"/>
                    <a:pt x="167" y="81311"/>
                    <a:pt x="188" y="81290"/>
                  </a:cubicBezTo>
                  <a:cubicBezTo>
                    <a:pt x="1981" y="80273"/>
                    <a:pt x="3105" y="78427"/>
                    <a:pt x="3185" y="76366"/>
                  </a:cubicBezTo>
                  <a:cubicBezTo>
                    <a:pt x="5166" y="75322"/>
                    <a:pt x="6397" y="73314"/>
                    <a:pt x="6397" y="71066"/>
                  </a:cubicBezTo>
                  <a:cubicBezTo>
                    <a:pt x="6397" y="68818"/>
                    <a:pt x="5166" y="66784"/>
                    <a:pt x="3185" y="65766"/>
                  </a:cubicBezTo>
                  <a:cubicBezTo>
                    <a:pt x="3105" y="63786"/>
                    <a:pt x="2061" y="61992"/>
                    <a:pt x="375" y="60922"/>
                  </a:cubicBezTo>
                  <a:cubicBezTo>
                    <a:pt x="2061" y="59878"/>
                    <a:pt x="3105" y="58085"/>
                    <a:pt x="3185" y="56104"/>
                  </a:cubicBezTo>
                  <a:cubicBezTo>
                    <a:pt x="5166" y="55060"/>
                    <a:pt x="6397" y="53053"/>
                    <a:pt x="6397" y="50804"/>
                  </a:cubicBezTo>
                  <a:cubicBezTo>
                    <a:pt x="6397" y="48556"/>
                    <a:pt x="5166" y="46522"/>
                    <a:pt x="3185" y="45505"/>
                  </a:cubicBezTo>
                  <a:cubicBezTo>
                    <a:pt x="3159" y="43604"/>
                    <a:pt x="2061" y="41731"/>
                    <a:pt x="375" y="40660"/>
                  </a:cubicBezTo>
                  <a:cubicBezTo>
                    <a:pt x="1901" y="39723"/>
                    <a:pt x="3292" y="37877"/>
                    <a:pt x="3185" y="35816"/>
                  </a:cubicBezTo>
                  <a:cubicBezTo>
                    <a:pt x="5166" y="34799"/>
                    <a:pt x="6397" y="32764"/>
                    <a:pt x="6397" y="30543"/>
                  </a:cubicBezTo>
                  <a:cubicBezTo>
                    <a:pt x="6397" y="28295"/>
                    <a:pt x="5166" y="26260"/>
                    <a:pt x="3185" y="25243"/>
                  </a:cubicBezTo>
                  <a:cubicBezTo>
                    <a:pt x="3078" y="23236"/>
                    <a:pt x="2061" y="21443"/>
                    <a:pt x="375" y="20399"/>
                  </a:cubicBezTo>
                  <a:cubicBezTo>
                    <a:pt x="2061" y="19328"/>
                    <a:pt x="3185" y="17454"/>
                    <a:pt x="3185" y="15608"/>
                  </a:cubicBezTo>
                  <a:cubicBezTo>
                    <a:pt x="3185" y="15608"/>
                    <a:pt x="3185" y="15581"/>
                    <a:pt x="3185" y="15554"/>
                  </a:cubicBezTo>
                  <a:cubicBezTo>
                    <a:pt x="5166" y="14537"/>
                    <a:pt x="6397" y="12503"/>
                    <a:pt x="6397" y="10255"/>
                  </a:cubicBezTo>
                  <a:cubicBezTo>
                    <a:pt x="6397" y="8033"/>
                    <a:pt x="5166" y="5999"/>
                    <a:pt x="3185" y="4982"/>
                  </a:cubicBezTo>
                  <a:lnTo>
                    <a:pt x="3185" y="4955"/>
                  </a:lnTo>
                  <a:cubicBezTo>
                    <a:pt x="3185" y="3028"/>
                    <a:pt x="1981" y="1074"/>
                    <a:pt x="188" y="30"/>
                  </a:cubicBezTo>
                  <a:cubicBezTo>
                    <a:pt x="167" y="10"/>
                    <a:pt x="143" y="1"/>
                    <a:pt x="11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1" name="Google Shape;1231;p49"/>
            <p:cNvSpPr/>
            <p:nvPr/>
          </p:nvSpPr>
          <p:spPr>
            <a:xfrm>
              <a:off x="1453950" y="818875"/>
              <a:ext cx="160600" cy="2032875"/>
            </a:xfrm>
            <a:custGeom>
              <a:avLst/>
              <a:gdLst/>
              <a:ahLst/>
              <a:cxnLst/>
              <a:rect l="l" t="t" r="r" b="b"/>
              <a:pathLst>
                <a:path w="6424" h="81315" extrusionOk="0">
                  <a:moveTo>
                    <a:pt x="136" y="1"/>
                  </a:moveTo>
                  <a:cubicBezTo>
                    <a:pt x="95" y="1"/>
                    <a:pt x="61" y="20"/>
                    <a:pt x="27" y="70"/>
                  </a:cubicBezTo>
                  <a:cubicBezTo>
                    <a:pt x="27" y="70"/>
                    <a:pt x="27" y="97"/>
                    <a:pt x="27" y="124"/>
                  </a:cubicBezTo>
                  <a:cubicBezTo>
                    <a:pt x="27" y="178"/>
                    <a:pt x="27" y="204"/>
                    <a:pt x="80" y="231"/>
                  </a:cubicBezTo>
                  <a:cubicBezTo>
                    <a:pt x="1820" y="1248"/>
                    <a:pt x="2971" y="3175"/>
                    <a:pt x="2944" y="5022"/>
                  </a:cubicBezTo>
                  <a:cubicBezTo>
                    <a:pt x="2944" y="5076"/>
                    <a:pt x="2971" y="5129"/>
                    <a:pt x="2998" y="5156"/>
                  </a:cubicBezTo>
                  <a:cubicBezTo>
                    <a:pt x="4952" y="6119"/>
                    <a:pt x="6156" y="8073"/>
                    <a:pt x="6156" y="10268"/>
                  </a:cubicBezTo>
                  <a:cubicBezTo>
                    <a:pt x="6156" y="12436"/>
                    <a:pt x="4952" y="14390"/>
                    <a:pt x="2998" y="15354"/>
                  </a:cubicBezTo>
                  <a:cubicBezTo>
                    <a:pt x="2971" y="15380"/>
                    <a:pt x="2944" y="15434"/>
                    <a:pt x="2944" y="15487"/>
                  </a:cubicBezTo>
                  <a:cubicBezTo>
                    <a:pt x="2944" y="15514"/>
                    <a:pt x="2944" y="15568"/>
                    <a:pt x="2944" y="15595"/>
                  </a:cubicBezTo>
                  <a:cubicBezTo>
                    <a:pt x="2944" y="17415"/>
                    <a:pt x="1820" y="19261"/>
                    <a:pt x="107" y="20278"/>
                  </a:cubicBezTo>
                  <a:cubicBezTo>
                    <a:pt x="54" y="20278"/>
                    <a:pt x="27" y="20305"/>
                    <a:pt x="27" y="20359"/>
                  </a:cubicBezTo>
                  <a:cubicBezTo>
                    <a:pt x="0" y="20412"/>
                    <a:pt x="27" y="20466"/>
                    <a:pt x="80" y="20493"/>
                  </a:cubicBezTo>
                  <a:cubicBezTo>
                    <a:pt x="1793" y="21510"/>
                    <a:pt x="2864" y="23303"/>
                    <a:pt x="2944" y="25310"/>
                  </a:cubicBezTo>
                  <a:cubicBezTo>
                    <a:pt x="2944" y="25364"/>
                    <a:pt x="2971" y="25391"/>
                    <a:pt x="2998" y="25417"/>
                  </a:cubicBezTo>
                  <a:cubicBezTo>
                    <a:pt x="4952" y="26381"/>
                    <a:pt x="6156" y="28362"/>
                    <a:pt x="6156" y="30530"/>
                  </a:cubicBezTo>
                  <a:cubicBezTo>
                    <a:pt x="6156" y="32698"/>
                    <a:pt x="4952" y="34652"/>
                    <a:pt x="2998" y="35642"/>
                  </a:cubicBezTo>
                  <a:cubicBezTo>
                    <a:pt x="2944" y="35642"/>
                    <a:pt x="2918" y="35695"/>
                    <a:pt x="2944" y="35749"/>
                  </a:cubicBezTo>
                  <a:cubicBezTo>
                    <a:pt x="3105" y="37837"/>
                    <a:pt x="1633" y="39630"/>
                    <a:pt x="107" y="40540"/>
                  </a:cubicBezTo>
                  <a:cubicBezTo>
                    <a:pt x="54" y="40540"/>
                    <a:pt x="27" y="40594"/>
                    <a:pt x="27" y="40620"/>
                  </a:cubicBezTo>
                  <a:cubicBezTo>
                    <a:pt x="0" y="40674"/>
                    <a:pt x="27" y="40727"/>
                    <a:pt x="80" y="40754"/>
                  </a:cubicBezTo>
                  <a:cubicBezTo>
                    <a:pt x="1820" y="41771"/>
                    <a:pt x="2944" y="43645"/>
                    <a:pt x="2944" y="45545"/>
                  </a:cubicBezTo>
                  <a:cubicBezTo>
                    <a:pt x="2944" y="45545"/>
                    <a:pt x="2944" y="45572"/>
                    <a:pt x="2944" y="45572"/>
                  </a:cubicBezTo>
                  <a:cubicBezTo>
                    <a:pt x="2944" y="45626"/>
                    <a:pt x="2971" y="45652"/>
                    <a:pt x="2998" y="45679"/>
                  </a:cubicBezTo>
                  <a:cubicBezTo>
                    <a:pt x="4952" y="46669"/>
                    <a:pt x="6156" y="48623"/>
                    <a:pt x="6156" y="50791"/>
                  </a:cubicBezTo>
                  <a:cubicBezTo>
                    <a:pt x="6156" y="52959"/>
                    <a:pt x="4952" y="54913"/>
                    <a:pt x="2998" y="55904"/>
                  </a:cubicBezTo>
                  <a:cubicBezTo>
                    <a:pt x="2971" y="55930"/>
                    <a:pt x="2944" y="55957"/>
                    <a:pt x="2944" y="56011"/>
                  </a:cubicBezTo>
                  <a:cubicBezTo>
                    <a:pt x="2891" y="57991"/>
                    <a:pt x="1820" y="59785"/>
                    <a:pt x="107" y="60802"/>
                  </a:cubicBezTo>
                  <a:cubicBezTo>
                    <a:pt x="54" y="60828"/>
                    <a:pt x="27" y="60855"/>
                    <a:pt x="27" y="60882"/>
                  </a:cubicBezTo>
                  <a:cubicBezTo>
                    <a:pt x="0" y="60935"/>
                    <a:pt x="27" y="60989"/>
                    <a:pt x="80" y="61016"/>
                  </a:cubicBezTo>
                  <a:cubicBezTo>
                    <a:pt x="1820" y="62033"/>
                    <a:pt x="2891" y="63826"/>
                    <a:pt x="2944" y="65834"/>
                  </a:cubicBezTo>
                  <a:cubicBezTo>
                    <a:pt x="2944" y="65887"/>
                    <a:pt x="2971" y="65914"/>
                    <a:pt x="2998" y="65941"/>
                  </a:cubicBezTo>
                  <a:cubicBezTo>
                    <a:pt x="4952" y="66931"/>
                    <a:pt x="6156" y="68885"/>
                    <a:pt x="6156" y="71053"/>
                  </a:cubicBezTo>
                  <a:cubicBezTo>
                    <a:pt x="6156" y="73221"/>
                    <a:pt x="4952" y="75175"/>
                    <a:pt x="2998" y="76165"/>
                  </a:cubicBezTo>
                  <a:cubicBezTo>
                    <a:pt x="2971" y="76192"/>
                    <a:pt x="2944" y="76219"/>
                    <a:pt x="2944" y="76272"/>
                  </a:cubicBezTo>
                  <a:cubicBezTo>
                    <a:pt x="2891" y="78280"/>
                    <a:pt x="1820" y="80073"/>
                    <a:pt x="80" y="81090"/>
                  </a:cubicBezTo>
                  <a:cubicBezTo>
                    <a:pt x="27" y="81117"/>
                    <a:pt x="0" y="81197"/>
                    <a:pt x="27" y="81251"/>
                  </a:cubicBezTo>
                  <a:cubicBezTo>
                    <a:pt x="66" y="81290"/>
                    <a:pt x="120" y="81315"/>
                    <a:pt x="167" y="81315"/>
                  </a:cubicBezTo>
                  <a:cubicBezTo>
                    <a:pt x="184" y="81315"/>
                    <a:pt x="200" y="81311"/>
                    <a:pt x="214" y="81304"/>
                  </a:cubicBezTo>
                  <a:cubicBezTo>
                    <a:pt x="2008" y="80260"/>
                    <a:pt x="3105" y="78413"/>
                    <a:pt x="3185" y="76352"/>
                  </a:cubicBezTo>
                  <a:cubicBezTo>
                    <a:pt x="5166" y="75309"/>
                    <a:pt x="6424" y="73301"/>
                    <a:pt x="6424" y="71053"/>
                  </a:cubicBezTo>
                  <a:cubicBezTo>
                    <a:pt x="6424" y="68805"/>
                    <a:pt x="5166" y="66797"/>
                    <a:pt x="3185" y="65753"/>
                  </a:cubicBezTo>
                  <a:cubicBezTo>
                    <a:pt x="3105" y="63773"/>
                    <a:pt x="2061" y="61979"/>
                    <a:pt x="375" y="60909"/>
                  </a:cubicBezTo>
                  <a:cubicBezTo>
                    <a:pt x="2061" y="59865"/>
                    <a:pt x="3105" y="58072"/>
                    <a:pt x="3185" y="56091"/>
                  </a:cubicBezTo>
                  <a:cubicBezTo>
                    <a:pt x="5166" y="55047"/>
                    <a:pt x="6424" y="53040"/>
                    <a:pt x="6424" y="50791"/>
                  </a:cubicBezTo>
                  <a:cubicBezTo>
                    <a:pt x="6424" y="48543"/>
                    <a:pt x="5193" y="46536"/>
                    <a:pt x="3185" y="45492"/>
                  </a:cubicBezTo>
                  <a:cubicBezTo>
                    <a:pt x="3159" y="43591"/>
                    <a:pt x="2088" y="41718"/>
                    <a:pt x="375" y="40647"/>
                  </a:cubicBezTo>
                  <a:cubicBezTo>
                    <a:pt x="1901" y="39710"/>
                    <a:pt x="3319" y="37890"/>
                    <a:pt x="3185" y="35829"/>
                  </a:cubicBezTo>
                  <a:cubicBezTo>
                    <a:pt x="5193" y="34785"/>
                    <a:pt x="6424" y="32751"/>
                    <a:pt x="6424" y="30530"/>
                  </a:cubicBezTo>
                  <a:cubicBezTo>
                    <a:pt x="6424" y="28281"/>
                    <a:pt x="5166" y="26247"/>
                    <a:pt x="3185" y="25230"/>
                  </a:cubicBezTo>
                  <a:cubicBezTo>
                    <a:pt x="3105" y="23223"/>
                    <a:pt x="2061" y="21429"/>
                    <a:pt x="375" y="20386"/>
                  </a:cubicBezTo>
                  <a:cubicBezTo>
                    <a:pt x="2088" y="19315"/>
                    <a:pt x="3185" y="17441"/>
                    <a:pt x="3185" y="15595"/>
                  </a:cubicBezTo>
                  <a:cubicBezTo>
                    <a:pt x="3185" y="15595"/>
                    <a:pt x="3185" y="15568"/>
                    <a:pt x="3185" y="15541"/>
                  </a:cubicBezTo>
                  <a:cubicBezTo>
                    <a:pt x="5193" y="14524"/>
                    <a:pt x="6424" y="12490"/>
                    <a:pt x="6424" y="10268"/>
                  </a:cubicBezTo>
                  <a:cubicBezTo>
                    <a:pt x="6424" y="8020"/>
                    <a:pt x="5193" y="5986"/>
                    <a:pt x="3185" y="4969"/>
                  </a:cubicBezTo>
                  <a:cubicBezTo>
                    <a:pt x="3185" y="3041"/>
                    <a:pt x="2008" y="1061"/>
                    <a:pt x="214" y="17"/>
                  </a:cubicBezTo>
                  <a:cubicBezTo>
                    <a:pt x="185" y="7"/>
                    <a:pt x="159" y="1"/>
                    <a:pt x="13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2" name="Google Shape;1232;p49"/>
            <p:cNvSpPr/>
            <p:nvPr/>
          </p:nvSpPr>
          <p:spPr>
            <a:xfrm>
              <a:off x="1300050" y="566950"/>
              <a:ext cx="160600" cy="2033000"/>
            </a:xfrm>
            <a:custGeom>
              <a:avLst/>
              <a:gdLst/>
              <a:ahLst/>
              <a:cxnLst/>
              <a:rect l="l" t="t" r="r" b="b"/>
              <a:pathLst>
                <a:path w="6424" h="81320" extrusionOk="0">
                  <a:moveTo>
                    <a:pt x="146" y="1"/>
                  </a:moveTo>
                  <a:cubicBezTo>
                    <a:pt x="107" y="1"/>
                    <a:pt x="70" y="24"/>
                    <a:pt x="54" y="57"/>
                  </a:cubicBezTo>
                  <a:cubicBezTo>
                    <a:pt x="27" y="84"/>
                    <a:pt x="27" y="110"/>
                    <a:pt x="27" y="137"/>
                  </a:cubicBezTo>
                  <a:cubicBezTo>
                    <a:pt x="27" y="164"/>
                    <a:pt x="54" y="217"/>
                    <a:pt x="80" y="244"/>
                  </a:cubicBezTo>
                  <a:cubicBezTo>
                    <a:pt x="1820" y="1261"/>
                    <a:pt x="2971" y="3188"/>
                    <a:pt x="2944" y="5035"/>
                  </a:cubicBezTo>
                  <a:cubicBezTo>
                    <a:pt x="2944" y="5089"/>
                    <a:pt x="2971" y="5142"/>
                    <a:pt x="3025" y="5169"/>
                  </a:cubicBezTo>
                  <a:cubicBezTo>
                    <a:pt x="4952" y="6133"/>
                    <a:pt x="6183" y="8086"/>
                    <a:pt x="6183" y="10255"/>
                  </a:cubicBezTo>
                  <a:cubicBezTo>
                    <a:pt x="6183" y="12449"/>
                    <a:pt x="4952" y="14403"/>
                    <a:pt x="3025" y="15367"/>
                  </a:cubicBezTo>
                  <a:cubicBezTo>
                    <a:pt x="2971" y="15394"/>
                    <a:pt x="2944" y="15447"/>
                    <a:pt x="2944" y="15501"/>
                  </a:cubicBezTo>
                  <a:cubicBezTo>
                    <a:pt x="2998" y="17321"/>
                    <a:pt x="1847" y="19248"/>
                    <a:pt x="107" y="20292"/>
                  </a:cubicBezTo>
                  <a:cubicBezTo>
                    <a:pt x="80" y="20292"/>
                    <a:pt x="54" y="20318"/>
                    <a:pt x="27" y="20372"/>
                  </a:cubicBezTo>
                  <a:cubicBezTo>
                    <a:pt x="27" y="20425"/>
                    <a:pt x="27" y="20479"/>
                    <a:pt x="80" y="20506"/>
                  </a:cubicBezTo>
                  <a:cubicBezTo>
                    <a:pt x="1820" y="21496"/>
                    <a:pt x="2891" y="23316"/>
                    <a:pt x="2944" y="25324"/>
                  </a:cubicBezTo>
                  <a:cubicBezTo>
                    <a:pt x="2944" y="25350"/>
                    <a:pt x="2971" y="25404"/>
                    <a:pt x="3025" y="25431"/>
                  </a:cubicBezTo>
                  <a:cubicBezTo>
                    <a:pt x="4952" y="26394"/>
                    <a:pt x="6183" y="28348"/>
                    <a:pt x="6183" y="30543"/>
                  </a:cubicBezTo>
                  <a:cubicBezTo>
                    <a:pt x="6183" y="32711"/>
                    <a:pt x="4952" y="34665"/>
                    <a:pt x="3025" y="35628"/>
                  </a:cubicBezTo>
                  <a:cubicBezTo>
                    <a:pt x="2971" y="35655"/>
                    <a:pt x="2944" y="35709"/>
                    <a:pt x="2944" y="35762"/>
                  </a:cubicBezTo>
                  <a:cubicBezTo>
                    <a:pt x="3105" y="37823"/>
                    <a:pt x="1633" y="39643"/>
                    <a:pt x="107" y="40553"/>
                  </a:cubicBezTo>
                  <a:cubicBezTo>
                    <a:pt x="80" y="40553"/>
                    <a:pt x="54" y="40580"/>
                    <a:pt x="27" y="40633"/>
                  </a:cubicBezTo>
                  <a:cubicBezTo>
                    <a:pt x="27" y="40687"/>
                    <a:pt x="27" y="40741"/>
                    <a:pt x="80" y="40767"/>
                  </a:cubicBezTo>
                  <a:cubicBezTo>
                    <a:pt x="1820" y="41784"/>
                    <a:pt x="2944" y="43658"/>
                    <a:pt x="2944" y="45532"/>
                  </a:cubicBezTo>
                  <a:cubicBezTo>
                    <a:pt x="2944" y="45558"/>
                    <a:pt x="2944" y="45558"/>
                    <a:pt x="2944" y="45585"/>
                  </a:cubicBezTo>
                  <a:cubicBezTo>
                    <a:pt x="2944" y="45612"/>
                    <a:pt x="2971" y="45665"/>
                    <a:pt x="3025" y="45692"/>
                  </a:cubicBezTo>
                  <a:cubicBezTo>
                    <a:pt x="4952" y="46656"/>
                    <a:pt x="6183" y="48636"/>
                    <a:pt x="6183" y="50804"/>
                  </a:cubicBezTo>
                  <a:cubicBezTo>
                    <a:pt x="6183" y="52972"/>
                    <a:pt x="4952" y="54926"/>
                    <a:pt x="3025" y="55917"/>
                  </a:cubicBezTo>
                  <a:cubicBezTo>
                    <a:pt x="2971" y="55917"/>
                    <a:pt x="2944" y="55970"/>
                    <a:pt x="2944" y="56024"/>
                  </a:cubicBezTo>
                  <a:cubicBezTo>
                    <a:pt x="2891" y="58004"/>
                    <a:pt x="1847" y="59798"/>
                    <a:pt x="107" y="60815"/>
                  </a:cubicBezTo>
                  <a:cubicBezTo>
                    <a:pt x="80" y="60815"/>
                    <a:pt x="54" y="60868"/>
                    <a:pt x="27" y="60895"/>
                  </a:cubicBezTo>
                  <a:cubicBezTo>
                    <a:pt x="27" y="60949"/>
                    <a:pt x="27" y="61002"/>
                    <a:pt x="80" y="61029"/>
                  </a:cubicBezTo>
                  <a:cubicBezTo>
                    <a:pt x="1820" y="62046"/>
                    <a:pt x="2891" y="63839"/>
                    <a:pt x="2944" y="65847"/>
                  </a:cubicBezTo>
                  <a:cubicBezTo>
                    <a:pt x="2944" y="65900"/>
                    <a:pt x="2971" y="65927"/>
                    <a:pt x="3025" y="65954"/>
                  </a:cubicBezTo>
                  <a:cubicBezTo>
                    <a:pt x="4952" y="66944"/>
                    <a:pt x="6183" y="68898"/>
                    <a:pt x="6183" y="71066"/>
                  </a:cubicBezTo>
                  <a:cubicBezTo>
                    <a:pt x="6183" y="73234"/>
                    <a:pt x="4952" y="75188"/>
                    <a:pt x="3025" y="76178"/>
                  </a:cubicBezTo>
                  <a:cubicBezTo>
                    <a:pt x="2971" y="76178"/>
                    <a:pt x="2944" y="76232"/>
                    <a:pt x="2944" y="76285"/>
                  </a:cubicBezTo>
                  <a:cubicBezTo>
                    <a:pt x="2891" y="78266"/>
                    <a:pt x="1820" y="80086"/>
                    <a:pt x="80" y="81076"/>
                  </a:cubicBezTo>
                  <a:cubicBezTo>
                    <a:pt x="27" y="81130"/>
                    <a:pt x="0" y="81183"/>
                    <a:pt x="54" y="81264"/>
                  </a:cubicBezTo>
                  <a:cubicBezTo>
                    <a:pt x="70" y="81297"/>
                    <a:pt x="107" y="81320"/>
                    <a:pt x="146" y="81320"/>
                  </a:cubicBezTo>
                  <a:cubicBezTo>
                    <a:pt x="169" y="81320"/>
                    <a:pt x="194" y="81311"/>
                    <a:pt x="214" y="81290"/>
                  </a:cubicBezTo>
                  <a:cubicBezTo>
                    <a:pt x="2007" y="80273"/>
                    <a:pt x="3105" y="78427"/>
                    <a:pt x="3185" y="76366"/>
                  </a:cubicBezTo>
                  <a:cubicBezTo>
                    <a:pt x="5193" y="75322"/>
                    <a:pt x="6424" y="73314"/>
                    <a:pt x="6424" y="71066"/>
                  </a:cubicBezTo>
                  <a:cubicBezTo>
                    <a:pt x="6424" y="68818"/>
                    <a:pt x="5193" y="66784"/>
                    <a:pt x="3185" y="65766"/>
                  </a:cubicBezTo>
                  <a:cubicBezTo>
                    <a:pt x="3132" y="63786"/>
                    <a:pt x="2088" y="61992"/>
                    <a:pt x="402" y="60922"/>
                  </a:cubicBezTo>
                  <a:cubicBezTo>
                    <a:pt x="2088" y="59878"/>
                    <a:pt x="3132" y="58085"/>
                    <a:pt x="3185" y="56104"/>
                  </a:cubicBezTo>
                  <a:cubicBezTo>
                    <a:pt x="5193" y="55060"/>
                    <a:pt x="6424" y="53053"/>
                    <a:pt x="6424" y="50804"/>
                  </a:cubicBezTo>
                  <a:cubicBezTo>
                    <a:pt x="6424" y="48556"/>
                    <a:pt x="5193" y="46522"/>
                    <a:pt x="3185" y="45505"/>
                  </a:cubicBezTo>
                  <a:cubicBezTo>
                    <a:pt x="3185" y="43604"/>
                    <a:pt x="2088" y="41731"/>
                    <a:pt x="402" y="40660"/>
                  </a:cubicBezTo>
                  <a:cubicBezTo>
                    <a:pt x="1927" y="39723"/>
                    <a:pt x="3319" y="37903"/>
                    <a:pt x="3212" y="35816"/>
                  </a:cubicBezTo>
                  <a:cubicBezTo>
                    <a:pt x="5193" y="34799"/>
                    <a:pt x="6424" y="32764"/>
                    <a:pt x="6424" y="30543"/>
                  </a:cubicBezTo>
                  <a:cubicBezTo>
                    <a:pt x="6424" y="28295"/>
                    <a:pt x="5193" y="26260"/>
                    <a:pt x="3185" y="25243"/>
                  </a:cubicBezTo>
                  <a:cubicBezTo>
                    <a:pt x="3105" y="23236"/>
                    <a:pt x="2061" y="21443"/>
                    <a:pt x="402" y="20399"/>
                  </a:cubicBezTo>
                  <a:cubicBezTo>
                    <a:pt x="2088" y="19328"/>
                    <a:pt x="3185" y="17454"/>
                    <a:pt x="3185" y="15608"/>
                  </a:cubicBezTo>
                  <a:cubicBezTo>
                    <a:pt x="3185" y="15608"/>
                    <a:pt x="3185" y="15581"/>
                    <a:pt x="3185" y="15554"/>
                  </a:cubicBezTo>
                  <a:cubicBezTo>
                    <a:pt x="5193" y="14537"/>
                    <a:pt x="6424" y="12503"/>
                    <a:pt x="6424" y="10255"/>
                  </a:cubicBezTo>
                  <a:cubicBezTo>
                    <a:pt x="6424" y="8033"/>
                    <a:pt x="5193" y="5999"/>
                    <a:pt x="3185" y="4982"/>
                  </a:cubicBezTo>
                  <a:lnTo>
                    <a:pt x="3185" y="4955"/>
                  </a:lnTo>
                  <a:cubicBezTo>
                    <a:pt x="3185" y="3028"/>
                    <a:pt x="2007" y="1074"/>
                    <a:pt x="214" y="30"/>
                  </a:cubicBezTo>
                  <a:cubicBezTo>
                    <a:pt x="194" y="10"/>
                    <a:pt x="169" y="1"/>
                    <a:pt x="14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3" name="Google Shape;1233;p49"/>
            <p:cNvSpPr/>
            <p:nvPr/>
          </p:nvSpPr>
          <p:spPr>
            <a:xfrm>
              <a:off x="1146800" y="818875"/>
              <a:ext cx="159950" cy="2032875"/>
            </a:xfrm>
            <a:custGeom>
              <a:avLst/>
              <a:gdLst/>
              <a:ahLst/>
              <a:cxnLst/>
              <a:rect l="l" t="t" r="r" b="b"/>
              <a:pathLst>
                <a:path w="6398" h="81315" extrusionOk="0">
                  <a:moveTo>
                    <a:pt x="123" y="1"/>
                  </a:moveTo>
                  <a:cubicBezTo>
                    <a:pt x="83" y="1"/>
                    <a:pt x="44" y="20"/>
                    <a:pt x="28" y="70"/>
                  </a:cubicBezTo>
                  <a:cubicBezTo>
                    <a:pt x="28" y="70"/>
                    <a:pt x="1" y="97"/>
                    <a:pt x="1" y="124"/>
                  </a:cubicBezTo>
                  <a:cubicBezTo>
                    <a:pt x="1" y="178"/>
                    <a:pt x="28" y="204"/>
                    <a:pt x="81" y="231"/>
                  </a:cubicBezTo>
                  <a:cubicBezTo>
                    <a:pt x="1821" y="1248"/>
                    <a:pt x="2972" y="3175"/>
                    <a:pt x="2918" y="5022"/>
                  </a:cubicBezTo>
                  <a:cubicBezTo>
                    <a:pt x="2918" y="5076"/>
                    <a:pt x="2945" y="5129"/>
                    <a:pt x="2998" y="5156"/>
                  </a:cubicBezTo>
                  <a:cubicBezTo>
                    <a:pt x="4952" y="6119"/>
                    <a:pt x="6157" y="8073"/>
                    <a:pt x="6157" y="10268"/>
                  </a:cubicBezTo>
                  <a:cubicBezTo>
                    <a:pt x="6157" y="12436"/>
                    <a:pt x="4952" y="14390"/>
                    <a:pt x="2998" y="15354"/>
                  </a:cubicBezTo>
                  <a:cubicBezTo>
                    <a:pt x="2945" y="15380"/>
                    <a:pt x="2918" y="15434"/>
                    <a:pt x="2918" y="15487"/>
                  </a:cubicBezTo>
                  <a:cubicBezTo>
                    <a:pt x="2998" y="17334"/>
                    <a:pt x="1848" y="19235"/>
                    <a:pt x="81" y="20278"/>
                  </a:cubicBezTo>
                  <a:cubicBezTo>
                    <a:pt x="54" y="20278"/>
                    <a:pt x="28" y="20305"/>
                    <a:pt x="1" y="20359"/>
                  </a:cubicBezTo>
                  <a:cubicBezTo>
                    <a:pt x="1" y="20412"/>
                    <a:pt x="28" y="20466"/>
                    <a:pt x="81" y="20493"/>
                  </a:cubicBezTo>
                  <a:cubicBezTo>
                    <a:pt x="1794" y="21510"/>
                    <a:pt x="2865" y="23303"/>
                    <a:pt x="2918" y="25310"/>
                  </a:cubicBezTo>
                  <a:cubicBezTo>
                    <a:pt x="2918" y="25364"/>
                    <a:pt x="2945" y="25391"/>
                    <a:pt x="2998" y="25417"/>
                  </a:cubicBezTo>
                  <a:cubicBezTo>
                    <a:pt x="4952" y="26381"/>
                    <a:pt x="6157" y="28362"/>
                    <a:pt x="6157" y="30530"/>
                  </a:cubicBezTo>
                  <a:cubicBezTo>
                    <a:pt x="6157" y="32698"/>
                    <a:pt x="4952" y="34652"/>
                    <a:pt x="2998" y="35642"/>
                  </a:cubicBezTo>
                  <a:cubicBezTo>
                    <a:pt x="2945" y="35642"/>
                    <a:pt x="2918" y="35695"/>
                    <a:pt x="2918" y="35749"/>
                  </a:cubicBezTo>
                  <a:cubicBezTo>
                    <a:pt x="3079" y="37837"/>
                    <a:pt x="1633" y="39630"/>
                    <a:pt x="81" y="40540"/>
                  </a:cubicBezTo>
                  <a:cubicBezTo>
                    <a:pt x="54" y="40540"/>
                    <a:pt x="28" y="40594"/>
                    <a:pt x="1" y="40620"/>
                  </a:cubicBezTo>
                  <a:cubicBezTo>
                    <a:pt x="1" y="40674"/>
                    <a:pt x="28" y="40727"/>
                    <a:pt x="81" y="40754"/>
                  </a:cubicBezTo>
                  <a:cubicBezTo>
                    <a:pt x="1821" y="41771"/>
                    <a:pt x="2918" y="43645"/>
                    <a:pt x="2918" y="45545"/>
                  </a:cubicBezTo>
                  <a:cubicBezTo>
                    <a:pt x="2918" y="45545"/>
                    <a:pt x="2918" y="45545"/>
                    <a:pt x="2918" y="45572"/>
                  </a:cubicBezTo>
                  <a:cubicBezTo>
                    <a:pt x="2918" y="45626"/>
                    <a:pt x="2945" y="45652"/>
                    <a:pt x="2998" y="45679"/>
                  </a:cubicBezTo>
                  <a:cubicBezTo>
                    <a:pt x="4952" y="46669"/>
                    <a:pt x="6157" y="48623"/>
                    <a:pt x="6157" y="50791"/>
                  </a:cubicBezTo>
                  <a:cubicBezTo>
                    <a:pt x="6157" y="52959"/>
                    <a:pt x="4952" y="54913"/>
                    <a:pt x="2998" y="55904"/>
                  </a:cubicBezTo>
                  <a:cubicBezTo>
                    <a:pt x="2945" y="55930"/>
                    <a:pt x="2918" y="55957"/>
                    <a:pt x="2918" y="56011"/>
                  </a:cubicBezTo>
                  <a:cubicBezTo>
                    <a:pt x="2891" y="57991"/>
                    <a:pt x="1821" y="59785"/>
                    <a:pt x="81" y="60802"/>
                  </a:cubicBezTo>
                  <a:cubicBezTo>
                    <a:pt x="54" y="60828"/>
                    <a:pt x="28" y="60855"/>
                    <a:pt x="1" y="60882"/>
                  </a:cubicBezTo>
                  <a:cubicBezTo>
                    <a:pt x="1" y="60935"/>
                    <a:pt x="28" y="60989"/>
                    <a:pt x="81" y="61016"/>
                  </a:cubicBezTo>
                  <a:cubicBezTo>
                    <a:pt x="1821" y="62033"/>
                    <a:pt x="2891" y="63826"/>
                    <a:pt x="2918" y="65834"/>
                  </a:cubicBezTo>
                  <a:cubicBezTo>
                    <a:pt x="2918" y="65887"/>
                    <a:pt x="2945" y="65914"/>
                    <a:pt x="2998" y="65941"/>
                  </a:cubicBezTo>
                  <a:cubicBezTo>
                    <a:pt x="4952" y="66931"/>
                    <a:pt x="6157" y="68885"/>
                    <a:pt x="6157" y="71053"/>
                  </a:cubicBezTo>
                  <a:cubicBezTo>
                    <a:pt x="6157" y="73221"/>
                    <a:pt x="4952" y="75175"/>
                    <a:pt x="2998" y="76165"/>
                  </a:cubicBezTo>
                  <a:cubicBezTo>
                    <a:pt x="2945" y="76192"/>
                    <a:pt x="2918" y="76219"/>
                    <a:pt x="2918" y="76272"/>
                  </a:cubicBezTo>
                  <a:cubicBezTo>
                    <a:pt x="2891" y="78280"/>
                    <a:pt x="1821" y="80073"/>
                    <a:pt x="81" y="81090"/>
                  </a:cubicBezTo>
                  <a:cubicBezTo>
                    <a:pt x="28" y="81117"/>
                    <a:pt x="1" y="81197"/>
                    <a:pt x="28" y="81251"/>
                  </a:cubicBezTo>
                  <a:cubicBezTo>
                    <a:pt x="47" y="81290"/>
                    <a:pt x="95" y="81315"/>
                    <a:pt x="151" y="81315"/>
                  </a:cubicBezTo>
                  <a:cubicBezTo>
                    <a:pt x="172" y="81315"/>
                    <a:pt x="193" y="81311"/>
                    <a:pt x="215" y="81304"/>
                  </a:cubicBezTo>
                  <a:cubicBezTo>
                    <a:pt x="1981" y="80260"/>
                    <a:pt x="3106" y="78413"/>
                    <a:pt x="3186" y="76352"/>
                  </a:cubicBezTo>
                  <a:cubicBezTo>
                    <a:pt x="5167" y="75309"/>
                    <a:pt x="6398" y="73301"/>
                    <a:pt x="6398" y="71053"/>
                  </a:cubicBezTo>
                  <a:cubicBezTo>
                    <a:pt x="6398" y="68805"/>
                    <a:pt x="5167" y="66797"/>
                    <a:pt x="3186" y="65753"/>
                  </a:cubicBezTo>
                  <a:cubicBezTo>
                    <a:pt x="3106" y="63773"/>
                    <a:pt x="2062" y="61979"/>
                    <a:pt x="375" y="60909"/>
                  </a:cubicBezTo>
                  <a:cubicBezTo>
                    <a:pt x="2062" y="59865"/>
                    <a:pt x="3106" y="58072"/>
                    <a:pt x="3186" y="56091"/>
                  </a:cubicBezTo>
                  <a:cubicBezTo>
                    <a:pt x="5167" y="55047"/>
                    <a:pt x="6398" y="53040"/>
                    <a:pt x="6398" y="50791"/>
                  </a:cubicBezTo>
                  <a:cubicBezTo>
                    <a:pt x="6398" y="48543"/>
                    <a:pt x="5167" y="46536"/>
                    <a:pt x="3186" y="45492"/>
                  </a:cubicBezTo>
                  <a:cubicBezTo>
                    <a:pt x="3159" y="43591"/>
                    <a:pt x="2088" y="41718"/>
                    <a:pt x="375" y="40647"/>
                  </a:cubicBezTo>
                  <a:cubicBezTo>
                    <a:pt x="1901" y="39710"/>
                    <a:pt x="3293" y="37890"/>
                    <a:pt x="3186" y="35829"/>
                  </a:cubicBezTo>
                  <a:cubicBezTo>
                    <a:pt x="5167" y="34785"/>
                    <a:pt x="6398" y="32751"/>
                    <a:pt x="6398" y="30530"/>
                  </a:cubicBezTo>
                  <a:cubicBezTo>
                    <a:pt x="6398" y="28281"/>
                    <a:pt x="5167" y="26247"/>
                    <a:pt x="3186" y="25230"/>
                  </a:cubicBezTo>
                  <a:cubicBezTo>
                    <a:pt x="3079" y="23223"/>
                    <a:pt x="2062" y="21429"/>
                    <a:pt x="375" y="20386"/>
                  </a:cubicBezTo>
                  <a:cubicBezTo>
                    <a:pt x="2088" y="19315"/>
                    <a:pt x="3186" y="17415"/>
                    <a:pt x="3186" y="15541"/>
                  </a:cubicBezTo>
                  <a:cubicBezTo>
                    <a:pt x="5167" y="14524"/>
                    <a:pt x="6398" y="12490"/>
                    <a:pt x="6398" y="10268"/>
                  </a:cubicBezTo>
                  <a:cubicBezTo>
                    <a:pt x="6398" y="8020"/>
                    <a:pt x="5167" y="5986"/>
                    <a:pt x="3186" y="4969"/>
                  </a:cubicBezTo>
                  <a:lnTo>
                    <a:pt x="3186" y="4942"/>
                  </a:lnTo>
                  <a:cubicBezTo>
                    <a:pt x="3186" y="3041"/>
                    <a:pt x="1981" y="1061"/>
                    <a:pt x="188" y="17"/>
                  </a:cubicBezTo>
                  <a:cubicBezTo>
                    <a:pt x="169" y="7"/>
                    <a:pt x="145" y="1"/>
                    <a:pt x="12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4" name="Google Shape;1234;p49"/>
            <p:cNvSpPr/>
            <p:nvPr/>
          </p:nvSpPr>
          <p:spPr>
            <a:xfrm>
              <a:off x="992900" y="566950"/>
              <a:ext cx="160625" cy="2033000"/>
            </a:xfrm>
            <a:custGeom>
              <a:avLst/>
              <a:gdLst/>
              <a:ahLst/>
              <a:cxnLst/>
              <a:rect l="l" t="t" r="r" b="b"/>
              <a:pathLst>
                <a:path w="6425" h="81320" extrusionOk="0">
                  <a:moveTo>
                    <a:pt x="145" y="1"/>
                  </a:moveTo>
                  <a:cubicBezTo>
                    <a:pt x="104" y="1"/>
                    <a:pt x="60" y="24"/>
                    <a:pt x="27" y="57"/>
                  </a:cubicBezTo>
                  <a:cubicBezTo>
                    <a:pt x="27" y="84"/>
                    <a:pt x="27" y="110"/>
                    <a:pt x="27" y="137"/>
                  </a:cubicBezTo>
                  <a:cubicBezTo>
                    <a:pt x="27" y="164"/>
                    <a:pt x="54" y="217"/>
                    <a:pt x="81" y="244"/>
                  </a:cubicBezTo>
                  <a:cubicBezTo>
                    <a:pt x="1821" y="1261"/>
                    <a:pt x="2972" y="3188"/>
                    <a:pt x="2945" y="5035"/>
                  </a:cubicBezTo>
                  <a:cubicBezTo>
                    <a:pt x="2945" y="5089"/>
                    <a:pt x="2972" y="5142"/>
                    <a:pt x="2998" y="5169"/>
                  </a:cubicBezTo>
                  <a:cubicBezTo>
                    <a:pt x="4952" y="6133"/>
                    <a:pt x="6157" y="8086"/>
                    <a:pt x="6157" y="10255"/>
                  </a:cubicBezTo>
                  <a:cubicBezTo>
                    <a:pt x="6157" y="12449"/>
                    <a:pt x="4952" y="14403"/>
                    <a:pt x="2998" y="15367"/>
                  </a:cubicBezTo>
                  <a:cubicBezTo>
                    <a:pt x="2972" y="15394"/>
                    <a:pt x="2945" y="15447"/>
                    <a:pt x="2945" y="15501"/>
                  </a:cubicBezTo>
                  <a:cubicBezTo>
                    <a:pt x="2998" y="17347"/>
                    <a:pt x="1847" y="19248"/>
                    <a:pt x="108" y="20292"/>
                  </a:cubicBezTo>
                  <a:cubicBezTo>
                    <a:pt x="54" y="20292"/>
                    <a:pt x="27" y="20318"/>
                    <a:pt x="27" y="20372"/>
                  </a:cubicBezTo>
                  <a:cubicBezTo>
                    <a:pt x="1" y="20425"/>
                    <a:pt x="27" y="20479"/>
                    <a:pt x="81" y="20506"/>
                  </a:cubicBezTo>
                  <a:cubicBezTo>
                    <a:pt x="1794" y="21496"/>
                    <a:pt x="2865" y="23289"/>
                    <a:pt x="2945" y="25324"/>
                  </a:cubicBezTo>
                  <a:cubicBezTo>
                    <a:pt x="2945" y="25350"/>
                    <a:pt x="2972" y="25404"/>
                    <a:pt x="2998" y="25431"/>
                  </a:cubicBezTo>
                  <a:cubicBezTo>
                    <a:pt x="4952" y="26394"/>
                    <a:pt x="6157" y="28348"/>
                    <a:pt x="6157" y="30543"/>
                  </a:cubicBezTo>
                  <a:cubicBezTo>
                    <a:pt x="6157" y="32711"/>
                    <a:pt x="4952" y="34665"/>
                    <a:pt x="2998" y="35628"/>
                  </a:cubicBezTo>
                  <a:cubicBezTo>
                    <a:pt x="2972" y="35655"/>
                    <a:pt x="2945" y="35709"/>
                    <a:pt x="2945" y="35762"/>
                  </a:cubicBezTo>
                  <a:cubicBezTo>
                    <a:pt x="3105" y="37823"/>
                    <a:pt x="1633" y="39643"/>
                    <a:pt x="108" y="40553"/>
                  </a:cubicBezTo>
                  <a:cubicBezTo>
                    <a:pt x="54" y="40553"/>
                    <a:pt x="27" y="40580"/>
                    <a:pt x="27" y="40633"/>
                  </a:cubicBezTo>
                  <a:cubicBezTo>
                    <a:pt x="1" y="40687"/>
                    <a:pt x="27" y="40741"/>
                    <a:pt x="81" y="40767"/>
                  </a:cubicBezTo>
                  <a:cubicBezTo>
                    <a:pt x="1821" y="41784"/>
                    <a:pt x="2945" y="43658"/>
                    <a:pt x="2945" y="45532"/>
                  </a:cubicBezTo>
                  <a:cubicBezTo>
                    <a:pt x="2945" y="45558"/>
                    <a:pt x="2945" y="45558"/>
                    <a:pt x="2945" y="45585"/>
                  </a:cubicBezTo>
                  <a:cubicBezTo>
                    <a:pt x="2945" y="45612"/>
                    <a:pt x="2972" y="45665"/>
                    <a:pt x="2998" y="45692"/>
                  </a:cubicBezTo>
                  <a:cubicBezTo>
                    <a:pt x="4952" y="46656"/>
                    <a:pt x="6157" y="48636"/>
                    <a:pt x="6157" y="50804"/>
                  </a:cubicBezTo>
                  <a:cubicBezTo>
                    <a:pt x="6157" y="52972"/>
                    <a:pt x="4952" y="54926"/>
                    <a:pt x="2998" y="55917"/>
                  </a:cubicBezTo>
                  <a:cubicBezTo>
                    <a:pt x="2972" y="55917"/>
                    <a:pt x="2945" y="55970"/>
                    <a:pt x="2945" y="56024"/>
                  </a:cubicBezTo>
                  <a:cubicBezTo>
                    <a:pt x="2891" y="58004"/>
                    <a:pt x="1821" y="59798"/>
                    <a:pt x="108" y="60815"/>
                  </a:cubicBezTo>
                  <a:cubicBezTo>
                    <a:pt x="54" y="60815"/>
                    <a:pt x="27" y="60868"/>
                    <a:pt x="27" y="60895"/>
                  </a:cubicBezTo>
                  <a:cubicBezTo>
                    <a:pt x="1" y="60949"/>
                    <a:pt x="27" y="61002"/>
                    <a:pt x="81" y="61029"/>
                  </a:cubicBezTo>
                  <a:cubicBezTo>
                    <a:pt x="1821" y="62046"/>
                    <a:pt x="2891" y="63839"/>
                    <a:pt x="2945" y="65847"/>
                  </a:cubicBezTo>
                  <a:cubicBezTo>
                    <a:pt x="2945" y="65900"/>
                    <a:pt x="2972" y="65927"/>
                    <a:pt x="2998" y="65954"/>
                  </a:cubicBezTo>
                  <a:cubicBezTo>
                    <a:pt x="4952" y="66944"/>
                    <a:pt x="6157" y="68898"/>
                    <a:pt x="6157" y="71066"/>
                  </a:cubicBezTo>
                  <a:cubicBezTo>
                    <a:pt x="6157" y="73234"/>
                    <a:pt x="4952" y="75188"/>
                    <a:pt x="2998" y="76178"/>
                  </a:cubicBezTo>
                  <a:cubicBezTo>
                    <a:pt x="2972" y="76178"/>
                    <a:pt x="2945" y="76232"/>
                    <a:pt x="2945" y="76285"/>
                  </a:cubicBezTo>
                  <a:cubicBezTo>
                    <a:pt x="2891" y="78266"/>
                    <a:pt x="1821" y="80086"/>
                    <a:pt x="81" y="81076"/>
                  </a:cubicBezTo>
                  <a:cubicBezTo>
                    <a:pt x="27" y="81130"/>
                    <a:pt x="1" y="81183"/>
                    <a:pt x="27" y="81264"/>
                  </a:cubicBezTo>
                  <a:cubicBezTo>
                    <a:pt x="60" y="81297"/>
                    <a:pt x="104" y="81320"/>
                    <a:pt x="145" y="81320"/>
                  </a:cubicBezTo>
                  <a:cubicBezTo>
                    <a:pt x="170" y="81320"/>
                    <a:pt x="194" y="81311"/>
                    <a:pt x="215" y="81290"/>
                  </a:cubicBezTo>
                  <a:cubicBezTo>
                    <a:pt x="2008" y="80273"/>
                    <a:pt x="3105" y="78427"/>
                    <a:pt x="3186" y="76366"/>
                  </a:cubicBezTo>
                  <a:cubicBezTo>
                    <a:pt x="5193" y="75322"/>
                    <a:pt x="6424" y="73314"/>
                    <a:pt x="6424" y="71066"/>
                  </a:cubicBezTo>
                  <a:cubicBezTo>
                    <a:pt x="6424" y="68818"/>
                    <a:pt x="5193" y="66784"/>
                    <a:pt x="3186" y="65766"/>
                  </a:cubicBezTo>
                  <a:cubicBezTo>
                    <a:pt x="3105" y="63786"/>
                    <a:pt x="2088" y="61992"/>
                    <a:pt x="402" y="60922"/>
                  </a:cubicBezTo>
                  <a:cubicBezTo>
                    <a:pt x="2088" y="59878"/>
                    <a:pt x="3105" y="58085"/>
                    <a:pt x="3186" y="56104"/>
                  </a:cubicBezTo>
                  <a:cubicBezTo>
                    <a:pt x="5193" y="55060"/>
                    <a:pt x="6424" y="53053"/>
                    <a:pt x="6424" y="50804"/>
                  </a:cubicBezTo>
                  <a:cubicBezTo>
                    <a:pt x="6424" y="48556"/>
                    <a:pt x="5193" y="46522"/>
                    <a:pt x="3186" y="45505"/>
                  </a:cubicBezTo>
                  <a:cubicBezTo>
                    <a:pt x="3159" y="43604"/>
                    <a:pt x="2088" y="41731"/>
                    <a:pt x="402" y="40660"/>
                  </a:cubicBezTo>
                  <a:cubicBezTo>
                    <a:pt x="1901" y="39723"/>
                    <a:pt x="3320" y="37877"/>
                    <a:pt x="3186" y="35816"/>
                  </a:cubicBezTo>
                  <a:cubicBezTo>
                    <a:pt x="5193" y="34799"/>
                    <a:pt x="6424" y="32764"/>
                    <a:pt x="6424" y="30543"/>
                  </a:cubicBezTo>
                  <a:cubicBezTo>
                    <a:pt x="6424" y="28295"/>
                    <a:pt x="5193" y="26260"/>
                    <a:pt x="3186" y="25243"/>
                  </a:cubicBezTo>
                  <a:cubicBezTo>
                    <a:pt x="3105" y="23236"/>
                    <a:pt x="2062" y="21443"/>
                    <a:pt x="402" y="20399"/>
                  </a:cubicBezTo>
                  <a:cubicBezTo>
                    <a:pt x="2088" y="19328"/>
                    <a:pt x="3186" y="17454"/>
                    <a:pt x="3186" y="15608"/>
                  </a:cubicBezTo>
                  <a:cubicBezTo>
                    <a:pt x="3186" y="15608"/>
                    <a:pt x="3186" y="15581"/>
                    <a:pt x="3186" y="15554"/>
                  </a:cubicBezTo>
                  <a:cubicBezTo>
                    <a:pt x="5193" y="14537"/>
                    <a:pt x="6424" y="12503"/>
                    <a:pt x="6424" y="10255"/>
                  </a:cubicBezTo>
                  <a:cubicBezTo>
                    <a:pt x="6424" y="8033"/>
                    <a:pt x="5193" y="5999"/>
                    <a:pt x="3186" y="4982"/>
                  </a:cubicBezTo>
                  <a:lnTo>
                    <a:pt x="3186" y="4955"/>
                  </a:lnTo>
                  <a:cubicBezTo>
                    <a:pt x="3186" y="3028"/>
                    <a:pt x="2008" y="1074"/>
                    <a:pt x="215" y="30"/>
                  </a:cubicBezTo>
                  <a:cubicBezTo>
                    <a:pt x="194" y="10"/>
                    <a:pt x="170" y="1"/>
                    <a:pt x="1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5" name="Google Shape;1235;p49"/>
            <p:cNvSpPr/>
            <p:nvPr/>
          </p:nvSpPr>
          <p:spPr>
            <a:xfrm>
              <a:off x="839675" y="818875"/>
              <a:ext cx="159950" cy="2032875"/>
            </a:xfrm>
            <a:custGeom>
              <a:avLst/>
              <a:gdLst/>
              <a:ahLst/>
              <a:cxnLst/>
              <a:rect l="l" t="t" r="r" b="b"/>
              <a:pathLst>
                <a:path w="6398" h="81315" extrusionOk="0">
                  <a:moveTo>
                    <a:pt x="122" y="1"/>
                  </a:moveTo>
                  <a:cubicBezTo>
                    <a:pt x="83" y="1"/>
                    <a:pt x="44" y="20"/>
                    <a:pt x="27" y="70"/>
                  </a:cubicBezTo>
                  <a:cubicBezTo>
                    <a:pt x="0" y="70"/>
                    <a:pt x="0" y="97"/>
                    <a:pt x="0" y="124"/>
                  </a:cubicBezTo>
                  <a:cubicBezTo>
                    <a:pt x="0" y="178"/>
                    <a:pt x="27" y="204"/>
                    <a:pt x="54" y="231"/>
                  </a:cubicBezTo>
                  <a:cubicBezTo>
                    <a:pt x="1794" y="1248"/>
                    <a:pt x="2971" y="3175"/>
                    <a:pt x="2918" y="5022"/>
                  </a:cubicBezTo>
                  <a:cubicBezTo>
                    <a:pt x="2918" y="5076"/>
                    <a:pt x="2945" y="5129"/>
                    <a:pt x="2998" y="5156"/>
                  </a:cubicBezTo>
                  <a:cubicBezTo>
                    <a:pt x="4925" y="6119"/>
                    <a:pt x="6156" y="8073"/>
                    <a:pt x="6156" y="10268"/>
                  </a:cubicBezTo>
                  <a:cubicBezTo>
                    <a:pt x="6156" y="12436"/>
                    <a:pt x="4925" y="14390"/>
                    <a:pt x="2998" y="15354"/>
                  </a:cubicBezTo>
                  <a:cubicBezTo>
                    <a:pt x="2945" y="15380"/>
                    <a:pt x="2918" y="15434"/>
                    <a:pt x="2918" y="15487"/>
                  </a:cubicBezTo>
                  <a:cubicBezTo>
                    <a:pt x="2971" y="17334"/>
                    <a:pt x="1847" y="19235"/>
                    <a:pt x="81" y="20278"/>
                  </a:cubicBezTo>
                  <a:cubicBezTo>
                    <a:pt x="54" y="20278"/>
                    <a:pt x="27" y="20305"/>
                    <a:pt x="0" y="20359"/>
                  </a:cubicBezTo>
                  <a:cubicBezTo>
                    <a:pt x="0" y="20412"/>
                    <a:pt x="27" y="20466"/>
                    <a:pt x="54" y="20493"/>
                  </a:cubicBezTo>
                  <a:cubicBezTo>
                    <a:pt x="1794" y="21510"/>
                    <a:pt x="2864" y="23303"/>
                    <a:pt x="2918" y="25310"/>
                  </a:cubicBezTo>
                  <a:cubicBezTo>
                    <a:pt x="2918" y="25364"/>
                    <a:pt x="2945" y="25391"/>
                    <a:pt x="2998" y="25417"/>
                  </a:cubicBezTo>
                  <a:cubicBezTo>
                    <a:pt x="4925" y="26381"/>
                    <a:pt x="6156" y="28362"/>
                    <a:pt x="6156" y="30530"/>
                  </a:cubicBezTo>
                  <a:cubicBezTo>
                    <a:pt x="6156" y="32698"/>
                    <a:pt x="4925" y="34652"/>
                    <a:pt x="2998" y="35642"/>
                  </a:cubicBezTo>
                  <a:cubicBezTo>
                    <a:pt x="2945" y="35642"/>
                    <a:pt x="2918" y="35695"/>
                    <a:pt x="2918" y="35749"/>
                  </a:cubicBezTo>
                  <a:cubicBezTo>
                    <a:pt x="3078" y="37837"/>
                    <a:pt x="1606" y="39630"/>
                    <a:pt x="81" y="40540"/>
                  </a:cubicBezTo>
                  <a:cubicBezTo>
                    <a:pt x="54" y="40540"/>
                    <a:pt x="27" y="40594"/>
                    <a:pt x="0" y="40620"/>
                  </a:cubicBezTo>
                  <a:cubicBezTo>
                    <a:pt x="0" y="40674"/>
                    <a:pt x="27" y="40727"/>
                    <a:pt x="54" y="40754"/>
                  </a:cubicBezTo>
                  <a:cubicBezTo>
                    <a:pt x="1794" y="41771"/>
                    <a:pt x="2918" y="43645"/>
                    <a:pt x="2918" y="45545"/>
                  </a:cubicBezTo>
                  <a:cubicBezTo>
                    <a:pt x="2918" y="45545"/>
                    <a:pt x="2918" y="45545"/>
                    <a:pt x="2918" y="45572"/>
                  </a:cubicBezTo>
                  <a:cubicBezTo>
                    <a:pt x="2918" y="45626"/>
                    <a:pt x="2945" y="45652"/>
                    <a:pt x="2998" y="45679"/>
                  </a:cubicBezTo>
                  <a:cubicBezTo>
                    <a:pt x="4925" y="46669"/>
                    <a:pt x="6156" y="48623"/>
                    <a:pt x="6156" y="50791"/>
                  </a:cubicBezTo>
                  <a:cubicBezTo>
                    <a:pt x="6156" y="52959"/>
                    <a:pt x="4925" y="54913"/>
                    <a:pt x="2998" y="55904"/>
                  </a:cubicBezTo>
                  <a:cubicBezTo>
                    <a:pt x="2945" y="55930"/>
                    <a:pt x="2918" y="55957"/>
                    <a:pt x="2918" y="56011"/>
                  </a:cubicBezTo>
                  <a:cubicBezTo>
                    <a:pt x="2864" y="57991"/>
                    <a:pt x="1820" y="59785"/>
                    <a:pt x="81" y="60802"/>
                  </a:cubicBezTo>
                  <a:cubicBezTo>
                    <a:pt x="54" y="60828"/>
                    <a:pt x="27" y="60855"/>
                    <a:pt x="0" y="60882"/>
                  </a:cubicBezTo>
                  <a:cubicBezTo>
                    <a:pt x="0" y="60935"/>
                    <a:pt x="27" y="60989"/>
                    <a:pt x="54" y="61016"/>
                  </a:cubicBezTo>
                  <a:cubicBezTo>
                    <a:pt x="1794" y="62033"/>
                    <a:pt x="2864" y="63826"/>
                    <a:pt x="2918" y="65834"/>
                  </a:cubicBezTo>
                  <a:cubicBezTo>
                    <a:pt x="2918" y="65887"/>
                    <a:pt x="2945" y="65914"/>
                    <a:pt x="2998" y="65941"/>
                  </a:cubicBezTo>
                  <a:cubicBezTo>
                    <a:pt x="4925" y="66931"/>
                    <a:pt x="6156" y="68885"/>
                    <a:pt x="6156" y="71053"/>
                  </a:cubicBezTo>
                  <a:cubicBezTo>
                    <a:pt x="6156" y="73221"/>
                    <a:pt x="4925" y="75175"/>
                    <a:pt x="2998" y="76165"/>
                  </a:cubicBezTo>
                  <a:cubicBezTo>
                    <a:pt x="2945" y="76192"/>
                    <a:pt x="2918" y="76219"/>
                    <a:pt x="2918" y="76272"/>
                  </a:cubicBezTo>
                  <a:cubicBezTo>
                    <a:pt x="2864" y="78280"/>
                    <a:pt x="1794" y="80073"/>
                    <a:pt x="81" y="81090"/>
                  </a:cubicBezTo>
                  <a:cubicBezTo>
                    <a:pt x="0" y="81117"/>
                    <a:pt x="0" y="81197"/>
                    <a:pt x="27" y="81251"/>
                  </a:cubicBezTo>
                  <a:cubicBezTo>
                    <a:pt x="47" y="81290"/>
                    <a:pt x="95" y="81315"/>
                    <a:pt x="140" y="81315"/>
                  </a:cubicBezTo>
                  <a:cubicBezTo>
                    <a:pt x="157" y="81315"/>
                    <a:pt x="173" y="81311"/>
                    <a:pt x="188" y="81304"/>
                  </a:cubicBezTo>
                  <a:cubicBezTo>
                    <a:pt x="1981" y="80260"/>
                    <a:pt x="3105" y="78413"/>
                    <a:pt x="3159" y="76352"/>
                  </a:cubicBezTo>
                  <a:cubicBezTo>
                    <a:pt x="5166" y="75309"/>
                    <a:pt x="6397" y="73301"/>
                    <a:pt x="6397" y="71053"/>
                  </a:cubicBezTo>
                  <a:cubicBezTo>
                    <a:pt x="6397" y="68805"/>
                    <a:pt x="5166" y="66797"/>
                    <a:pt x="3159" y="65753"/>
                  </a:cubicBezTo>
                  <a:cubicBezTo>
                    <a:pt x="3105" y="63773"/>
                    <a:pt x="2061" y="61979"/>
                    <a:pt x="375" y="60909"/>
                  </a:cubicBezTo>
                  <a:cubicBezTo>
                    <a:pt x="2061" y="59865"/>
                    <a:pt x="3105" y="58072"/>
                    <a:pt x="3159" y="56091"/>
                  </a:cubicBezTo>
                  <a:cubicBezTo>
                    <a:pt x="5166" y="55047"/>
                    <a:pt x="6397" y="53040"/>
                    <a:pt x="6397" y="50791"/>
                  </a:cubicBezTo>
                  <a:cubicBezTo>
                    <a:pt x="6397" y="48543"/>
                    <a:pt x="5166" y="46536"/>
                    <a:pt x="3159" y="45492"/>
                  </a:cubicBezTo>
                  <a:cubicBezTo>
                    <a:pt x="3159" y="43591"/>
                    <a:pt x="2061" y="41718"/>
                    <a:pt x="375" y="40647"/>
                  </a:cubicBezTo>
                  <a:cubicBezTo>
                    <a:pt x="1901" y="39710"/>
                    <a:pt x="3292" y="37890"/>
                    <a:pt x="3185" y="35829"/>
                  </a:cubicBezTo>
                  <a:cubicBezTo>
                    <a:pt x="5166" y="34785"/>
                    <a:pt x="6397" y="32751"/>
                    <a:pt x="6397" y="30530"/>
                  </a:cubicBezTo>
                  <a:cubicBezTo>
                    <a:pt x="6397" y="28281"/>
                    <a:pt x="5166" y="26247"/>
                    <a:pt x="3159" y="25230"/>
                  </a:cubicBezTo>
                  <a:cubicBezTo>
                    <a:pt x="3078" y="23223"/>
                    <a:pt x="2035" y="21429"/>
                    <a:pt x="375" y="20386"/>
                  </a:cubicBezTo>
                  <a:cubicBezTo>
                    <a:pt x="2061" y="19315"/>
                    <a:pt x="3159" y="17441"/>
                    <a:pt x="3159" y="15595"/>
                  </a:cubicBezTo>
                  <a:cubicBezTo>
                    <a:pt x="3159" y="15595"/>
                    <a:pt x="3159" y="15568"/>
                    <a:pt x="3159" y="15541"/>
                  </a:cubicBezTo>
                  <a:cubicBezTo>
                    <a:pt x="5166" y="14524"/>
                    <a:pt x="6397" y="12490"/>
                    <a:pt x="6397" y="10268"/>
                  </a:cubicBezTo>
                  <a:cubicBezTo>
                    <a:pt x="6397" y="8020"/>
                    <a:pt x="5166" y="5986"/>
                    <a:pt x="3159" y="4969"/>
                  </a:cubicBezTo>
                  <a:lnTo>
                    <a:pt x="3159" y="4942"/>
                  </a:lnTo>
                  <a:cubicBezTo>
                    <a:pt x="3159" y="3041"/>
                    <a:pt x="1981" y="1061"/>
                    <a:pt x="188" y="17"/>
                  </a:cubicBezTo>
                  <a:cubicBezTo>
                    <a:pt x="168" y="7"/>
                    <a:pt x="145" y="1"/>
                    <a:pt x="12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6" name="Google Shape;1236;p49"/>
            <p:cNvSpPr/>
            <p:nvPr/>
          </p:nvSpPr>
          <p:spPr>
            <a:xfrm>
              <a:off x="685775" y="566950"/>
              <a:ext cx="159950" cy="2033000"/>
            </a:xfrm>
            <a:custGeom>
              <a:avLst/>
              <a:gdLst/>
              <a:ahLst/>
              <a:cxnLst/>
              <a:rect l="l" t="t" r="r" b="b"/>
              <a:pathLst>
                <a:path w="6398" h="81320" extrusionOk="0">
                  <a:moveTo>
                    <a:pt x="119" y="1"/>
                  </a:moveTo>
                  <a:cubicBezTo>
                    <a:pt x="81" y="1"/>
                    <a:pt x="44" y="24"/>
                    <a:pt x="27" y="57"/>
                  </a:cubicBezTo>
                  <a:cubicBezTo>
                    <a:pt x="27" y="84"/>
                    <a:pt x="0" y="110"/>
                    <a:pt x="0" y="137"/>
                  </a:cubicBezTo>
                  <a:cubicBezTo>
                    <a:pt x="0" y="164"/>
                    <a:pt x="27" y="217"/>
                    <a:pt x="81" y="244"/>
                  </a:cubicBezTo>
                  <a:cubicBezTo>
                    <a:pt x="1820" y="1261"/>
                    <a:pt x="2944" y="3188"/>
                    <a:pt x="2918" y="5035"/>
                  </a:cubicBezTo>
                  <a:cubicBezTo>
                    <a:pt x="2918" y="5089"/>
                    <a:pt x="2944" y="5142"/>
                    <a:pt x="2998" y="5169"/>
                  </a:cubicBezTo>
                  <a:cubicBezTo>
                    <a:pt x="4952" y="6133"/>
                    <a:pt x="6156" y="8086"/>
                    <a:pt x="6156" y="10255"/>
                  </a:cubicBezTo>
                  <a:cubicBezTo>
                    <a:pt x="6156" y="12449"/>
                    <a:pt x="4952" y="14403"/>
                    <a:pt x="2998" y="15367"/>
                  </a:cubicBezTo>
                  <a:cubicBezTo>
                    <a:pt x="2944" y="15394"/>
                    <a:pt x="2918" y="15447"/>
                    <a:pt x="2918" y="15501"/>
                  </a:cubicBezTo>
                  <a:cubicBezTo>
                    <a:pt x="2998" y="17347"/>
                    <a:pt x="1847" y="19248"/>
                    <a:pt x="81" y="20292"/>
                  </a:cubicBezTo>
                  <a:cubicBezTo>
                    <a:pt x="54" y="20292"/>
                    <a:pt x="27" y="20318"/>
                    <a:pt x="27" y="20372"/>
                  </a:cubicBezTo>
                  <a:cubicBezTo>
                    <a:pt x="0" y="20425"/>
                    <a:pt x="27" y="20479"/>
                    <a:pt x="81" y="20506"/>
                  </a:cubicBezTo>
                  <a:cubicBezTo>
                    <a:pt x="1794" y="21496"/>
                    <a:pt x="2864" y="23316"/>
                    <a:pt x="2918" y="25324"/>
                  </a:cubicBezTo>
                  <a:cubicBezTo>
                    <a:pt x="2918" y="25350"/>
                    <a:pt x="2944" y="25404"/>
                    <a:pt x="2998" y="25431"/>
                  </a:cubicBezTo>
                  <a:cubicBezTo>
                    <a:pt x="4952" y="26394"/>
                    <a:pt x="6156" y="28348"/>
                    <a:pt x="6156" y="30543"/>
                  </a:cubicBezTo>
                  <a:cubicBezTo>
                    <a:pt x="6156" y="32711"/>
                    <a:pt x="4952" y="34665"/>
                    <a:pt x="2998" y="35628"/>
                  </a:cubicBezTo>
                  <a:cubicBezTo>
                    <a:pt x="2944" y="35655"/>
                    <a:pt x="2918" y="35709"/>
                    <a:pt x="2918" y="35762"/>
                  </a:cubicBezTo>
                  <a:cubicBezTo>
                    <a:pt x="3078" y="37823"/>
                    <a:pt x="1633" y="39643"/>
                    <a:pt x="81" y="40553"/>
                  </a:cubicBezTo>
                  <a:cubicBezTo>
                    <a:pt x="54" y="40553"/>
                    <a:pt x="27" y="40580"/>
                    <a:pt x="27" y="40633"/>
                  </a:cubicBezTo>
                  <a:cubicBezTo>
                    <a:pt x="0" y="40687"/>
                    <a:pt x="27" y="40741"/>
                    <a:pt x="81" y="40767"/>
                  </a:cubicBezTo>
                  <a:cubicBezTo>
                    <a:pt x="1820" y="41784"/>
                    <a:pt x="2918" y="43658"/>
                    <a:pt x="2918" y="45532"/>
                  </a:cubicBezTo>
                  <a:cubicBezTo>
                    <a:pt x="2918" y="45558"/>
                    <a:pt x="2918" y="45558"/>
                    <a:pt x="2918" y="45585"/>
                  </a:cubicBezTo>
                  <a:cubicBezTo>
                    <a:pt x="2918" y="45612"/>
                    <a:pt x="2944" y="45665"/>
                    <a:pt x="2998" y="45692"/>
                  </a:cubicBezTo>
                  <a:cubicBezTo>
                    <a:pt x="4952" y="46656"/>
                    <a:pt x="6156" y="48636"/>
                    <a:pt x="6156" y="50804"/>
                  </a:cubicBezTo>
                  <a:cubicBezTo>
                    <a:pt x="6156" y="52972"/>
                    <a:pt x="4952" y="54926"/>
                    <a:pt x="2998" y="55917"/>
                  </a:cubicBezTo>
                  <a:cubicBezTo>
                    <a:pt x="2944" y="55917"/>
                    <a:pt x="2918" y="55970"/>
                    <a:pt x="2918" y="56024"/>
                  </a:cubicBezTo>
                  <a:cubicBezTo>
                    <a:pt x="2891" y="58004"/>
                    <a:pt x="1820" y="59798"/>
                    <a:pt x="81" y="60815"/>
                  </a:cubicBezTo>
                  <a:cubicBezTo>
                    <a:pt x="54" y="60815"/>
                    <a:pt x="27" y="60868"/>
                    <a:pt x="27" y="60895"/>
                  </a:cubicBezTo>
                  <a:cubicBezTo>
                    <a:pt x="0" y="60949"/>
                    <a:pt x="27" y="61002"/>
                    <a:pt x="81" y="61029"/>
                  </a:cubicBezTo>
                  <a:cubicBezTo>
                    <a:pt x="1820" y="62046"/>
                    <a:pt x="2891" y="63839"/>
                    <a:pt x="2918" y="65847"/>
                  </a:cubicBezTo>
                  <a:cubicBezTo>
                    <a:pt x="2918" y="65900"/>
                    <a:pt x="2944" y="65927"/>
                    <a:pt x="2998" y="65954"/>
                  </a:cubicBezTo>
                  <a:cubicBezTo>
                    <a:pt x="4952" y="66944"/>
                    <a:pt x="6156" y="68898"/>
                    <a:pt x="6156" y="71066"/>
                  </a:cubicBezTo>
                  <a:cubicBezTo>
                    <a:pt x="6156" y="73234"/>
                    <a:pt x="4952" y="75188"/>
                    <a:pt x="2998" y="76178"/>
                  </a:cubicBezTo>
                  <a:cubicBezTo>
                    <a:pt x="2944" y="76178"/>
                    <a:pt x="2918" y="76232"/>
                    <a:pt x="2918" y="76285"/>
                  </a:cubicBezTo>
                  <a:cubicBezTo>
                    <a:pt x="2891" y="78293"/>
                    <a:pt x="1820" y="80086"/>
                    <a:pt x="81" y="81076"/>
                  </a:cubicBezTo>
                  <a:cubicBezTo>
                    <a:pt x="27" y="81130"/>
                    <a:pt x="0" y="81183"/>
                    <a:pt x="27" y="81264"/>
                  </a:cubicBezTo>
                  <a:cubicBezTo>
                    <a:pt x="60" y="81297"/>
                    <a:pt x="93" y="81320"/>
                    <a:pt x="133" y="81320"/>
                  </a:cubicBezTo>
                  <a:cubicBezTo>
                    <a:pt x="157" y="81320"/>
                    <a:pt x="184" y="81311"/>
                    <a:pt x="214" y="81290"/>
                  </a:cubicBezTo>
                  <a:cubicBezTo>
                    <a:pt x="2008" y="80273"/>
                    <a:pt x="3105" y="78427"/>
                    <a:pt x="3185" y="76366"/>
                  </a:cubicBezTo>
                  <a:cubicBezTo>
                    <a:pt x="5166" y="75322"/>
                    <a:pt x="6397" y="73314"/>
                    <a:pt x="6397" y="71066"/>
                  </a:cubicBezTo>
                  <a:cubicBezTo>
                    <a:pt x="6397" y="68818"/>
                    <a:pt x="5166" y="66784"/>
                    <a:pt x="3185" y="65766"/>
                  </a:cubicBezTo>
                  <a:cubicBezTo>
                    <a:pt x="3105" y="63786"/>
                    <a:pt x="2061" y="61992"/>
                    <a:pt x="375" y="60922"/>
                  </a:cubicBezTo>
                  <a:cubicBezTo>
                    <a:pt x="2061" y="59878"/>
                    <a:pt x="3105" y="58085"/>
                    <a:pt x="3185" y="56104"/>
                  </a:cubicBezTo>
                  <a:cubicBezTo>
                    <a:pt x="5166" y="55060"/>
                    <a:pt x="6397" y="53053"/>
                    <a:pt x="6397" y="50804"/>
                  </a:cubicBezTo>
                  <a:cubicBezTo>
                    <a:pt x="6397" y="48556"/>
                    <a:pt x="5166" y="46522"/>
                    <a:pt x="3185" y="45505"/>
                  </a:cubicBezTo>
                  <a:cubicBezTo>
                    <a:pt x="3159" y="43604"/>
                    <a:pt x="2088" y="41731"/>
                    <a:pt x="375" y="40660"/>
                  </a:cubicBezTo>
                  <a:cubicBezTo>
                    <a:pt x="1901" y="39723"/>
                    <a:pt x="3292" y="37903"/>
                    <a:pt x="3185" y="35816"/>
                  </a:cubicBezTo>
                  <a:cubicBezTo>
                    <a:pt x="5166" y="34799"/>
                    <a:pt x="6397" y="32764"/>
                    <a:pt x="6397" y="30543"/>
                  </a:cubicBezTo>
                  <a:cubicBezTo>
                    <a:pt x="6397" y="28295"/>
                    <a:pt x="5166" y="26260"/>
                    <a:pt x="3185" y="25243"/>
                  </a:cubicBezTo>
                  <a:cubicBezTo>
                    <a:pt x="3078" y="23236"/>
                    <a:pt x="2061" y="21443"/>
                    <a:pt x="375" y="20399"/>
                  </a:cubicBezTo>
                  <a:cubicBezTo>
                    <a:pt x="2088" y="19328"/>
                    <a:pt x="3185" y="17401"/>
                    <a:pt x="3185" y="15554"/>
                  </a:cubicBezTo>
                  <a:cubicBezTo>
                    <a:pt x="5166" y="14537"/>
                    <a:pt x="6397" y="12503"/>
                    <a:pt x="6397" y="10255"/>
                  </a:cubicBezTo>
                  <a:cubicBezTo>
                    <a:pt x="6397" y="8033"/>
                    <a:pt x="5166" y="5999"/>
                    <a:pt x="3185" y="4982"/>
                  </a:cubicBezTo>
                  <a:lnTo>
                    <a:pt x="3185" y="4955"/>
                  </a:lnTo>
                  <a:cubicBezTo>
                    <a:pt x="3185" y="3028"/>
                    <a:pt x="1981" y="1074"/>
                    <a:pt x="188" y="30"/>
                  </a:cubicBezTo>
                  <a:cubicBezTo>
                    <a:pt x="167" y="10"/>
                    <a:pt x="143" y="1"/>
                    <a:pt x="11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7" name="Google Shape;1237;p49"/>
            <p:cNvSpPr/>
            <p:nvPr/>
          </p:nvSpPr>
          <p:spPr>
            <a:xfrm>
              <a:off x="531875" y="818875"/>
              <a:ext cx="160600" cy="2032875"/>
            </a:xfrm>
            <a:custGeom>
              <a:avLst/>
              <a:gdLst/>
              <a:ahLst/>
              <a:cxnLst/>
              <a:rect l="l" t="t" r="r" b="b"/>
              <a:pathLst>
                <a:path w="6424" h="81315" extrusionOk="0">
                  <a:moveTo>
                    <a:pt x="147" y="1"/>
                  </a:moveTo>
                  <a:cubicBezTo>
                    <a:pt x="106" y="1"/>
                    <a:pt x="61" y="20"/>
                    <a:pt x="27" y="70"/>
                  </a:cubicBezTo>
                  <a:cubicBezTo>
                    <a:pt x="27" y="70"/>
                    <a:pt x="27" y="97"/>
                    <a:pt x="27" y="124"/>
                  </a:cubicBezTo>
                  <a:cubicBezTo>
                    <a:pt x="27" y="178"/>
                    <a:pt x="54" y="204"/>
                    <a:pt x="80" y="231"/>
                  </a:cubicBezTo>
                  <a:cubicBezTo>
                    <a:pt x="1820" y="1248"/>
                    <a:pt x="2971" y="3175"/>
                    <a:pt x="2944" y="5022"/>
                  </a:cubicBezTo>
                  <a:cubicBezTo>
                    <a:pt x="2944" y="5076"/>
                    <a:pt x="2971" y="5129"/>
                    <a:pt x="2998" y="5156"/>
                  </a:cubicBezTo>
                  <a:cubicBezTo>
                    <a:pt x="4952" y="6119"/>
                    <a:pt x="6156" y="8073"/>
                    <a:pt x="6156" y="10268"/>
                  </a:cubicBezTo>
                  <a:cubicBezTo>
                    <a:pt x="6156" y="12436"/>
                    <a:pt x="4952" y="14390"/>
                    <a:pt x="2998" y="15354"/>
                  </a:cubicBezTo>
                  <a:cubicBezTo>
                    <a:pt x="2971" y="15380"/>
                    <a:pt x="2944" y="15461"/>
                    <a:pt x="2944" y="15487"/>
                  </a:cubicBezTo>
                  <a:cubicBezTo>
                    <a:pt x="2998" y="17334"/>
                    <a:pt x="1847" y="19235"/>
                    <a:pt x="107" y="20278"/>
                  </a:cubicBezTo>
                  <a:cubicBezTo>
                    <a:pt x="54" y="20278"/>
                    <a:pt x="27" y="20305"/>
                    <a:pt x="27" y="20359"/>
                  </a:cubicBezTo>
                  <a:cubicBezTo>
                    <a:pt x="0" y="20412"/>
                    <a:pt x="27" y="20466"/>
                    <a:pt x="80" y="20493"/>
                  </a:cubicBezTo>
                  <a:cubicBezTo>
                    <a:pt x="1793" y="21510"/>
                    <a:pt x="2864" y="23303"/>
                    <a:pt x="2944" y="25310"/>
                  </a:cubicBezTo>
                  <a:cubicBezTo>
                    <a:pt x="2944" y="25364"/>
                    <a:pt x="2971" y="25391"/>
                    <a:pt x="2998" y="25417"/>
                  </a:cubicBezTo>
                  <a:cubicBezTo>
                    <a:pt x="4952" y="26381"/>
                    <a:pt x="6156" y="28362"/>
                    <a:pt x="6156" y="30530"/>
                  </a:cubicBezTo>
                  <a:cubicBezTo>
                    <a:pt x="6156" y="32698"/>
                    <a:pt x="4952" y="34652"/>
                    <a:pt x="2998" y="35642"/>
                  </a:cubicBezTo>
                  <a:cubicBezTo>
                    <a:pt x="2971" y="35642"/>
                    <a:pt x="2944" y="35695"/>
                    <a:pt x="2944" y="35749"/>
                  </a:cubicBezTo>
                  <a:cubicBezTo>
                    <a:pt x="3105" y="37837"/>
                    <a:pt x="1633" y="39630"/>
                    <a:pt x="107" y="40540"/>
                  </a:cubicBezTo>
                  <a:cubicBezTo>
                    <a:pt x="54" y="40540"/>
                    <a:pt x="27" y="40594"/>
                    <a:pt x="27" y="40620"/>
                  </a:cubicBezTo>
                  <a:cubicBezTo>
                    <a:pt x="0" y="40674"/>
                    <a:pt x="27" y="40727"/>
                    <a:pt x="80" y="40754"/>
                  </a:cubicBezTo>
                  <a:cubicBezTo>
                    <a:pt x="1820" y="41771"/>
                    <a:pt x="2944" y="43645"/>
                    <a:pt x="2944" y="45545"/>
                  </a:cubicBezTo>
                  <a:cubicBezTo>
                    <a:pt x="2944" y="45545"/>
                    <a:pt x="2944" y="45545"/>
                    <a:pt x="2944" y="45572"/>
                  </a:cubicBezTo>
                  <a:cubicBezTo>
                    <a:pt x="2944" y="45626"/>
                    <a:pt x="2971" y="45652"/>
                    <a:pt x="2998" y="45679"/>
                  </a:cubicBezTo>
                  <a:cubicBezTo>
                    <a:pt x="4952" y="46669"/>
                    <a:pt x="6156" y="48623"/>
                    <a:pt x="6156" y="50791"/>
                  </a:cubicBezTo>
                  <a:cubicBezTo>
                    <a:pt x="6156" y="52959"/>
                    <a:pt x="4952" y="54913"/>
                    <a:pt x="2998" y="55904"/>
                  </a:cubicBezTo>
                  <a:cubicBezTo>
                    <a:pt x="2971" y="55930"/>
                    <a:pt x="2944" y="55957"/>
                    <a:pt x="2944" y="56011"/>
                  </a:cubicBezTo>
                  <a:cubicBezTo>
                    <a:pt x="2891" y="57991"/>
                    <a:pt x="1820" y="59785"/>
                    <a:pt x="107" y="60802"/>
                  </a:cubicBezTo>
                  <a:cubicBezTo>
                    <a:pt x="54" y="60828"/>
                    <a:pt x="27" y="60855"/>
                    <a:pt x="27" y="60882"/>
                  </a:cubicBezTo>
                  <a:cubicBezTo>
                    <a:pt x="0" y="60935"/>
                    <a:pt x="27" y="60989"/>
                    <a:pt x="80" y="61016"/>
                  </a:cubicBezTo>
                  <a:cubicBezTo>
                    <a:pt x="1820" y="62033"/>
                    <a:pt x="2891" y="63826"/>
                    <a:pt x="2944" y="65834"/>
                  </a:cubicBezTo>
                  <a:cubicBezTo>
                    <a:pt x="2944" y="65887"/>
                    <a:pt x="2971" y="65914"/>
                    <a:pt x="2998" y="65941"/>
                  </a:cubicBezTo>
                  <a:cubicBezTo>
                    <a:pt x="4952" y="66931"/>
                    <a:pt x="6156" y="68885"/>
                    <a:pt x="6156" y="71053"/>
                  </a:cubicBezTo>
                  <a:cubicBezTo>
                    <a:pt x="6156" y="73221"/>
                    <a:pt x="4952" y="75175"/>
                    <a:pt x="2998" y="76165"/>
                  </a:cubicBezTo>
                  <a:cubicBezTo>
                    <a:pt x="2971" y="76192"/>
                    <a:pt x="2944" y="76219"/>
                    <a:pt x="2944" y="76272"/>
                  </a:cubicBezTo>
                  <a:cubicBezTo>
                    <a:pt x="2891" y="78280"/>
                    <a:pt x="1820" y="80073"/>
                    <a:pt x="80" y="81090"/>
                  </a:cubicBezTo>
                  <a:cubicBezTo>
                    <a:pt x="27" y="81117"/>
                    <a:pt x="0" y="81197"/>
                    <a:pt x="54" y="81251"/>
                  </a:cubicBezTo>
                  <a:cubicBezTo>
                    <a:pt x="73" y="81290"/>
                    <a:pt x="122" y="81315"/>
                    <a:pt x="167" y="81315"/>
                  </a:cubicBezTo>
                  <a:cubicBezTo>
                    <a:pt x="184" y="81315"/>
                    <a:pt x="200" y="81311"/>
                    <a:pt x="214" y="81304"/>
                  </a:cubicBezTo>
                  <a:cubicBezTo>
                    <a:pt x="2008" y="80260"/>
                    <a:pt x="3105" y="78413"/>
                    <a:pt x="3185" y="76352"/>
                  </a:cubicBezTo>
                  <a:cubicBezTo>
                    <a:pt x="5193" y="75309"/>
                    <a:pt x="6424" y="73301"/>
                    <a:pt x="6424" y="71053"/>
                  </a:cubicBezTo>
                  <a:cubicBezTo>
                    <a:pt x="6424" y="68805"/>
                    <a:pt x="5193" y="66797"/>
                    <a:pt x="3185" y="65753"/>
                  </a:cubicBezTo>
                  <a:cubicBezTo>
                    <a:pt x="3105" y="63773"/>
                    <a:pt x="2088" y="61979"/>
                    <a:pt x="402" y="60909"/>
                  </a:cubicBezTo>
                  <a:cubicBezTo>
                    <a:pt x="2088" y="59865"/>
                    <a:pt x="3105" y="58072"/>
                    <a:pt x="3185" y="56091"/>
                  </a:cubicBezTo>
                  <a:cubicBezTo>
                    <a:pt x="5193" y="55047"/>
                    <a:pt x="6424" y="53040"/>
                    <a:pt x="6424" y="50791"/>
                  </a:cubicBezTo>
                  <a:cubicBezTo>
                    <a:pt x="6424" y="48543"/>
                    <a:pt x="5193" y="46536"/>
                    <a:pt x="3185" y="45492"/>
                  </a:cubicBezTo>
                  <a:cubicBezTo>
                    <a:pt x="3185" y="43591"/>
                    <a:pt x="2088" y="41718"/>
                    <a:pt x="402" y="40647"/>
                  </a:cubicBezTo>
                  <a:cubicBezTo>
                    <a:pt x="1900" y="39710"/>
                    <a:pt x="3319" y="37890"/>
                    <a:pt x="3185" y="35829"/>
                  </a:cubicBezTo>
                  <a:cubicBezTo>
                    <a:pt x="5193" y="34785"/>
                    <a:pt x="6424" y="32751"/>
                    <a:pt x="6424" y="30530"/>
                  </a:cubicBezTo>
                  <a:cubicBezTo>
                    <a:pt x="6424" y="28281"/>
                    <a:pt x="5193" y="26247"/>
                    <a:pt x="3185" y="25230"/>
                  </a:cubicBezTo>
                  <a:cubicBezTo>
                    <a:pt x="3105" y="23223"/>
                    <a:pt x="2061" y="21429"/>
                    <a:pt x="402" y="20386"/>
                  </a:cubicBezTo>
                  <a:cubicBezTo>
                    <a:pt x="2088" y="19315"/>
                    <a:pt x="3185" y="17441"/>
                    <a:pt x="3185" y="15595"/>
                  </a:cubicBezTo>
                  <a:cubicBezTo>
                    <a:pt x="3185" y="15595"/>
                    <a:pt x="3185" y="15568"/>
                    <a:pt x="3185" y="15541"/>
                  </a:cubicBezTo>
                  <a:cubicBezTo>
                    <a:pt x="5193" y="14524"/>
                    <a:pt x="6424" y="12490"/>
                    <a:pt x="6424" y="10268"/>
                  </a:cubicBezTo>
                  <a:cubicBezTo>
                    <a:pt x="6424" y="8020"/>
                    <a:pt x="5193" y="5986"/>
                    <a:pt x="3185" y="4969"/>
                  </a:cubicBezTo>
                  <a:lnTo>
                    <a:pt x="3185" y="4942"/>
                  </a:lnTo>
                  <a:cubicBezTo>
                    <a:pt x="3185" y="3041"/>
                    <a:pt x="2008" y="1061"/>
                    <a:pt x="214" y="17"/>
                  </a:cubicBezTo>
                  <a:cubicBezTo>
                    <a:pt x="195" y="7"/>
                    <a:pt x="171" y="1"/>
                    <a:pt x="14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8" name="Google Shape;1238;p49"/>
            <p:cNvSpPr/>
            <p:nvPr/>
          </p:nvSpPr>
          <p:spPr>
            <a:xfrm>
              <a:off x="378625" y="566950"/>
              <a:ext cx="159950" cy="2033000"/>
            </a:xfrm>
            <a:custGeom>
              <a:avLst/>
              <a:gdLst/>
              <a:ahLst/>
              <a:cxnLst/>
              <a:rect l="l" t="t" r="r" b="b"/>
              <a:pathLst>
                <a:path w="6398" h="81320" extrusionOk="0">
                  <a:moveTo>
                    <a:pt x="120" y="1"/>
                  </a:moveTo>
                  <a:cubicBezTo>
                    <a:pt x="81" y="1"/>
                    <a:pt x="44" y="24"/>
                    <a:pt x="28" y="57"/>
                  </a:cubicBezTo>
                  <a:cubicBezTo>
                    <a:pt x="1" y="84"/>
                    <a:pt x="1" y="110"/>
                    <a:pt x="1" y="137"/>
                  </a:cubicBezTo>
                  <a:cubicBezTo>
                    <a:pt x="1" y="164"/>
                    <a:pt x="28" y="217"/>
                    <a:pt x="54" y="244"/>
                  </a:cubicBezTo>
                  <a:cubicBezTo>
                    <a:pt x="1821" y="1261"/>
                    <a:pt x="2972" y="3188"/>
                    <a:pt x="2918" y="5035"/>
                  </a:cubicBezTo>
                  <a:cubicBezTo>
                    <a:pt x="2918" y="5116"/>
                    <a:pt x="2945" y="5142"/>
                    <a:pt x="2999" y="5169"/>
                  </a:cubicBezTo>
                  <a:cubicBezTo>
                    <a:pt x="4952" y="6133"/>
                    <a:pt x="6157" y="8086"/>
                    <a:pt x="6157" y="10255"/>
                  </a:cubicBezTo>
                  <a:cubicBezTo>
                    <a:pt x="6157" y="12449"/>
                    <a:pt x="4952" y="14403"/>
                    <a:pt x="2999" y="15367"/>
                  </a:cubicBezTo>
                  <a:cubicBezTo>
                    <a:pt x="2945" y="15394"/>
                    <a:pt x="2918" y="15447"/>
                    <a:pt x="2918" y="15501"/>
                  </a:cubicBezTo>
                  <a:cubicBezTo>
                    <a:pt x="2972" y="17347"/>
                    <a:pt x="1848" y="19248"/>
                    <a:pt x="81" y="20292"/>
                  </a:cubicBezTo>
                  <a:cubicBezTo>
                    <a:pt x="54" y="20292"/>
                    <a:pt x="28" y="20318"/>
                    <a:pt x="1" y="20372"/>
                  </a:cubicBezTo>
                  <a:cubicBezTo>
                    <a:pt x="1" y="20425"/>
                    <a:pt x="28" y="20479"/>
                    <a:pt x="54" y="20506"/>
                  </a:cubicBezTo>
                  <a:cubicBezTo>
                    <a:pt x="1794" y="21496"/>
                    <a:pt x="2865" y="23316"/>
                    <a:pt x="2918" y="25324"/>
                  </a:cubicBezTo>
                  <a:cubicBezTo>
                    <a:pt x="2918" y="25350"/>
                    <a:pt x="2945" y="25404"/>
                    <a:pt x="2999" y="25431"/>
                  </a:cubicBezTo>
                  <a:cubicBezTo>
                    <a:pt x="4952" y="26394"/>
                    <a:pt x="6157" y="28348"/>
                    <a:pt x="6157" y="30543"/>
                  </a:cubicBezTo>
                  <a:cubicBezTo>
                    <a:pt x="6157" y="32711"/>
                    <a:pt x="4952" y="34665"/>
                    <a:pt x="2999" y="35628"/>
                  </a:cubicBezTo>
                  <a:cubicBezTo>
                    <a:pt x="2945" y="35655"/>
                    <a:pt x="2918" y="35709"/>
                    <a:pt x="2918" y="35762"/>
                  </a:cubicBezTo>
                  <a:cubicBezTo>
                    <a:pt x="3079" y="37823"/>
                    <a:pt x="1607" y="39643"/>
                    <a:pt x="81" y="40553"/>
                  </a:cubicBezTo>
                  <a:cubicBezTo>
                    <a:pt x="54" y="40553"/>
                    <a:pt x="28" y="40580"/>
                    <a:pt x="1" y="40633"/>
                  </a:cubicBezTo>
                  <a:cubicBezTo>
                    <a:pt x="1" y="40687"/>
                    <a:pt x="28" y="40741"/>
                    <a:pt x="54" y="40767"/>
                  </a:cubicBezTo>
                  <a:cubicBezTo>
                    <a:pt x="1794" y="41784"/>
                    <a:pt x="2918" y="43658"/>
                    <a:pt x="2918" y="45532"/>
                  </a:cubicBezTo>
                  <a:cubicBezTo>
                    <a:pt x="2918" y="45558"/>
                    <a:pt x="2918" y="45558"/>
                    <a:pt x="2918" y="45585"/>
                  </a:cubicBezTo>
                  <a:cubicBezTo>
                    <a:pt x="2918" y="45612"/>
                    <a:pt x="2945" y="45665"/>
                    <a:pt x="2999" y="45692"/>
                  </a:cubicBezTo>
                  <a:cubicBezTo>
                    <a:pt x="4952" y="46656"/>
                    <a:pt x="6157" y="48636"/>
                    <a:pt x="6157" y="50804"/>
                  </a:cubicBezTo>
                  <a:cubicBezTo>
                    <a:pt x="6157" y="52972"/>
                    <a:pt x="4952" y="54926"/>
                    <a:pt x="2999" y="55917"/>
                  </a:cubicBezTo>
                  <a:cubicBezTo>
                    <a:pt x="2945" y="55917"/>
                    <a:pt x="2918" y="55970"/>
                    <a:pt x="2918" y="56024"/>
                  </a:cubicBezTo>
                  <a:cubicBezTo>
                    <a:pt x="2865" y="58004"/>
                    <a:pt x="1821" y="59798"/>
                    <a:pt x="81" y="60815"/>
                  </a:cubicBezTo>
                  <a:cubicBezTo>
                    <a:pt x="54" y="60815"/>
                    <a:pt x="28" y="60868"/>
                    <a:pt x="1" y="60895"/>
                  </a:cubicBezTo>
                  <a:cubicBezTo>
                    <a:pt x="1" y="60949"/>
                    <a:pt x="28" y="61002"/>
                    <a:pt x="54" y="61029"/>
                  </a:cubicBezTo>
                  <a:cubicBezTo>
                    <a:pt x="1794" y="62046"/>
                    <a:pt x="2865" y="63839"/>
                    <a:pt x="2918" y="65847"/>
                  </a:cubicBezTo>
                  <a:cubicBezTo>
                    <a:pt x="2918" y="65900"/>
                    <a:pt x="2945" y="65927"/>
                    <a:pt x="2999" y="65954"/>
                  </a:cubicBezTo>
                  <a:cubicBezTo>
                    <a:pt x="4952" y="66944"/>
                    <a:pt x="6157" y="68898"/>
                    <a:pt x="6157" y="71066"/>
                  </a:cubicBezTo>
                  <a:cubicBezTo>
                    <a:pt x="6157" y="73234"/>
                    <a:pt x="4952" y="75188"/>
                    <a:pt x="2999" y="76178"/>
                  </a:cubicBezTo>
                  <a:cubicBezTo>
                    <a:pt x="2945" y="76178"/>
                    <a:pt x="2918" y="76232"/>
                    <a:pt x="2918" y="76285"/>
                  </a:cubicBezTo>
                  <a:cubicBezTo>
                    <a:pt x="2865" y="78293"/>
                    <a:pt x="1821" y="80086"/>
                    <a:pt x="81" y="81076"/>
                  </a:cubicBezTo>
                  <a:cubicBezTo>
                    <a:pt x="1" y="81130"/>
                    <a:pt x="1" y="81183"/>
                    <a:pt x="28" y="81264"/>
                  </a:cubicBezTo>
                  <a:cubicBezTo>
                    <a:pt x="44" y="81297"/>
                    <a:pt x="81" y="81320"/>
                    <a:pt x="120" y="81320"/>
                  </a:cubicBezTo>
                  <a:cubicBezTo>
                    <a:pt x="143" y="81320"/>
                    <a:pt x="168" y="81311"/>
                    <a:pt x="188" y="81290"/>
                  </a:cubicBezTo>
                  <a:cubicBezTo>
                    <a:pt x="1981" y="80273"/>
                    <a:pt x="3106" y="78427"/>
                    <a:pt x="3159" y="76366"/>
                  </a:cubicBezTo>
                  <a:cubicBezTo>
                    <a:pt x="5167" y="75322"/>
                    <a:pt x="6398" y="73314"/>
                    <a:pt x="6398" y="71066"/>
                  </a:cubicBezTo>
                  <a:cubicBezTo>
                    <a:pt x="6398" y="68818"/>
                    <a:pt x="5167" y="66784"/>
                    <a:pt x="3159" y="65766"/>
                  </a:cubicBezTo>
                  <a:cubicBezTo>
                    <a:pt x="3106" y="63786"/>
                    <a:pt x="2062" y="61992"/>
                    <a:pt x="376" y="60922"/>
                  </a:cubicBezTo>
                  <a:cubicBezTo>
                    <a:pt x="2062" y="59878"/>
                    <a:pt x="3106" y="58085"/>
                    <a:pt x="3159" y="56104"/>
                  </a:cubicBezTo>
                  <a:cubicBezTo>
                    <a:pt x="5167" y="55060"/>
                    <a:pt x="6398" y="53053"/>
                    <a:pt x="6398" y="50804"/>
                  </a:cubicBezTo>
                  <a:cubicBezTo>
                    <a:pt x="6398" y="48556"/>
                    <a:pt x="5167" y="46522"/>
                    <a:pt x="3159" y="45505"/>
                  </a:cubicBezTo>
                  <a:cubicBezTo>
                    <a:pt x="3159" y="43604"/>
                    <a:pt x="2062" y="41731"/>
                    <a:pt x="376" y="40660"/>
                  </a:cubicBezTo>
                  <a:cubicBezTo>
                    <a:pt x="1901" y="39723"/>
                    <a:pt x="3293" y="37903"/>
                    <a:pt x="3186" y="35816"/>
                  </a:cubicBezTo>
                  <a:cubicBezTo>
                    <a:pt x="5167" y="34799"/>
                    <a:pt x="6398" y="32764"/>
                    <a:pt x="6398" y="30543"/>
                  </a:cubicBezTo>
                  <a:cubicBezTo>
                    <a:pt x="6398" y="28295"/>
                    <a:pt x="5167" y="26260"/>
                    <a:pt x="3159" y="25243"/>
                  </a:cubicBezTo>
                  <a:cubicBezTo>
                    <a:pt x="3079" y="23236"/>
                    <a:pt x="2035" y="21443"/>
                    <a:pt x="376" y="20399"/>
                  </a:cubicBezTo>
                  <a:cubicBezTo>
                    <a:pt x="2089" y="19328"/>
                    <a:pt x="3186" y="17401"/>
                    <a:pt x="3186" y="15554"/>
                  </a:cubicBezTo>
                  <a:cubicBezTo>
                    <a:pt x="5167" y="14537"/>
                    <a:pt x="6398" y="12503"/>
                    <a:pt x="6398" y="10255"/>
                  </a:cubicBezTo>
                  <a:cubicBezTo>
                    <a:pt x="6398" y="8033"/>
                    <a:pt x="5167" y="5999"/>
                    <a:pt x="3186" y="4982"/>
                  </a:cubicBezTo>
                  <a:lnTo>
                    <a:pt x="3186" y="4955"/>
                  </a:lnTo>
                  <a:cubicBezTo>
                    <a:pt x="3186" y="3028"/>
                    <a:pt x="1981" y="1074"/>
                    <a:pt x="188" y="30"/>
                  </a:cubicBezTo>
                  <a:cubicBezTo>
                    <a:pt x="168" y="10"/>
                    <a:pt x="143" y="1"/>
                    <a:pt x="1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9" name="Google Shape;1239;p49"/>
            <p:cNvSpPr/>
            <p:nvPr/>
          </p:nvSpPr>
          <p:spPr>
            <a:xfrm>
              <a:off x="224725" y="818875"/>
              <a:ext cx="159950" cy="2032875"/>
            </a:xfrm>
            <a:custGeom>
              <a:avLst/>
              <a:gdLst/>
              <a:ahLst/>
              <a:cxnLst/>
              <a:rect l="l" t="t" r="r" b="b"/>
              <a:pathLst>
                <a:path w="6398" h="81315" extrusionOk="0">
                  <a:moveTo>
                    <a:pt x="129" y="1"/>
                  </a:moveTo>
                  <a:cubicBezTo>
                    <a:pt x="83" y="1"/>
                    <a:pt x="44" y="20"/>
                    <a:pt x="27" y="70"/>
                  </a:cubicBezTo>
                  <a:cubicBezTo>
                    <a:pt x="27" y="70"/>
                    <a:pt x="1" y="97"/>
                    <a:pt x="1" y="124"/>
                  </a:cubicBezTo>
                  <a:cubicBezTo>
                    <a:pt x="1" y="178"/>
                    <a:pt x="27" y="204"/>
                    <a:pt x="81" y="231"/>
                  </a:cubicBezTo>
                  <a:cubicBezTo>
                    <a:pt x="1821" y="1248"/>
                    <a:pt x="2972" y="3175"/>
                    <a:pt x="2918" y="5022"/>
                  </a:cubicBezTo>
                  <a:cubicBezTo>
                    <a:pt x="2945" y="5076"/>
                    <a:pt x="2945" y="5129"/>
                    <a:pt x="2998" y="5156"/>
                  </a:cubicBezTo>
                  <a:cubicBezTo>
                    <a:pt x="4952" y="6119"/>
                    <a:pt x="6157" y="8073"/>
                    <a:pt x="6157" y="10268"/>
                  </a:cubicBezTo>
                  <a:cubicBezTo>
                    <a:pt x="6157" y="12436"/>
                    <a:pt x="4952" y="14390"/>
                    <a:pt x="2998" y="15354"/>
                  </a:cubicBezTo>
                  <a:cubicBezTo>
                    <a:pt x="2945" y="15380"/>
                    <a:pt x="2918" y="15461"/>
                    <a:pt x="2918" y="15487"/>
                  </a:cubicBezTo>
                  <a:cubicBezTo>
                    <a:pt x="2998" y="17334"/>
                    <a:pt x="1848" y="19235"/>
                    <a:pt x="108" y="20278"/>
                  </a:cubicBezTo>
                  <a:cubicBezTo>
                    <a:pt x="54" y="20278"/>
                    <a:pt x="27" y="20305"/>
                    <a:pt x="27" y="20359"/>
                  </a:cubicBezTo>
                  <a:cubicBezTo>
                    <a:pt x="1" y="20412"/>
                    <a:pt x="27" y="20466"/>
                    <a:pt x="81" y="20493"/>
                  </a:cubicBezTo>
                  <a:cubicBezTo>
                    <a:pt x="1794" y="21510"/>
                    <a:pt x="2865" y="23303"/>
                    <a:pt x="2918" y="25310"/>
                  </a:cubicBezTo>
                  <a:cubicBezTo>
                    <a:pt x="2945" y="25364"/>
                    <a:pt x="2972" y="25391"/>
                    <a:pt x="2998" y="25417"/>
                  </a:cubicBezTo>
                  <a:cubicBezTo>
                    <a:pt x="4952" y="26381"/>
                    <a:pt x="6157" y="28362"/>
                    <a:pt x="6157" y="30530"/>
                  </a:cubicBezTo>
                  <a:cubicBezTo>
                    <a:pt x="6157" y="32698"/>
                    <a:pt x="4952" y="34652"/>
                    <a:pt x="2998" y="35642"/>
                  </a:cubicBezTo>
                  <a:cubicBezTo>
                    <a:pt x="2945" y="35642"/>
                    <a:pt x="2918" y="35695"/>
                    <a:pt x="2918" y="35749"/>
                  </a:cubicBezTo>
                  <a:cubicBezTo>
                    <a:pt x="3106" y="37837"/>
                    <a:pt x="1633" y="39630"/>
                    <a:pt x="108" y="40540"/>
                  </a:cubicBezTo>
                  <a:cubicBezTo>
                    <a:pt x="54" y="40540"/>
                    <a:pt x="27" y="40594"/>
                    <a:pt x="27" y="40620"/>
                  </a:cubicBezTo>
                  <a:cubicBezTo>
                    <a:pt x="1" y="40674"/>
                    <a:pt x="27" y="40727"/>
                    <a:pt x="81" y="40754"/>
                  </a:cubicBezTo>
                  <a:cubicBezTo>
                    <a:pt x="1821" y="41771"/>
                    <a:pt x="2918" y="43645"/>
                    <a:pt x="2918" y="45545"/>
                  </a:cubicBezTo>
                  <a:cubicBezTo>
                    <a:pt x="2918" y="45545"/>
                    <a:pt x="2918" y="45545"/>
                    <a:pt x="2918" y="45572"/>
                  </a:cubicBezTo>
                  <a:cubicBezTo>
                    <a:pt x="2918" y="45626"/>
                    <a:pt x="2945" y="45652"/>
                    <a:pt x="2998" y="45679"/>
                  </a:cubicBezTo>
                  <a:cubicBezTo>
                    <a:pt x="4952" y="46669"/>
                    <a:pt x="6157" y="48623"/>
                    <a:pt x="6157" y="50791"/>
                  </a:cubicBezTo>
                  <a:cubicBezTo>
                    <a:pt x="6157" y="52959"/>
                    <a:pt x="4952" y="54913"/>
                    <a:pt x="2998" y="55904"/>
                  </a:cubicBezTo>
                  <a:cubicBezTo>
                    <a:pt x="2945" y="55930"/>
                    <a:pt x="2918" y="55957"/>
                    <a:pt x="2918" y="56011"/>
                  </a:cubicBezTo>
                  <a:cubicBezTo>
                    <a:pt x="2891" y="57991"/>
                    <a:pt x="1821" y="59785"/>
                    <a:pt x="108" y="60802"/>
                  </a:cubicBezTo>
                  <a:cubicBezTo>
                    <a:pt x="54" y="60828"/>
                    <a:pt x="27" y="60855"/>
                    <a:pt x="27" y="60882"/>
                  </a:cubicBezTo>
                  <a:cubicBezTo>
                    <a:pt x="1" y="60935"/>
                    <a:pt x="27" y="60989"/>
                    <a:pt x="81" y="61016"/>
                  </a:cubicBezTo>
                  <a:cubicBezTo>
                    <a:pt x="1821" y="62033"/>
                    <a:pt x="2891" y="63826"/>
                    <a:pt x="2918" y="65834"/>
                  </a:cubicBezTo>
                  <a:cubicBezTo>
                    <a:pt x="2918" y="65887"/>
                    <a:pt x="2945" y="65914"/>
                    <a:pt x="2998" y="65941"/>
                  </a:cubicBezTo>
                  <a:cubicBezTo>
                    <a:pt x="4952" y="66931"/>
                    <a:pt x="6157" y="68885"/>
                    <a:pt x="6157" y="71053"/>
                  </a:cubicBezTo>
                  <a:cubicBezTo>
                    <a:pt x="6157" y="73221"/>
                    <a:pt x="4952" y="75175"/>
                    <a:pt x="2998" y="76165"/>
                  </a:cubicBezTo>
                  <a:cubicBezTo>
                    <a:pt x="2945" y="76192"/>
                    <a:pt x="2918" y="76219"/>
                    <a:pt x="2918" y="76272"/>
                  </a:cubicBezTo>
                  <a:cubicBezTo>
                    <a:pt x="2891" y="78280"/>
                    <a:pt x="1821" y="80073"/>
                    <a:pt x="81" y="81090"/>
                  </a:cubicBezTo>
                  <a:cubicBezTo>
                    <a:pt x="27" y="81117"/>
                    <a:pt x="1" y="81197"/>
                    <a:pt x="27" y="81251"/>
                  </a:cubicBezTo>
                  <a:cubicBezTo>
                    <a:pt x="67" y="81290"/>
                    <a:pt x="106" y="81315"/>
                    <a:pt x="156" y="81315"/>
                  </a:cubicBezTo>
                  <a:cubicBezTo>
                    <a:pt x="174" y="81315"/>
                    <a:pt x="193" y="81311"/>
                    <a:pt x="215" y="81304"/>
                  </a:cubicBezTo>
                  <a:cubicBezTo>
                    <a:pt x="2008" y="80260"/>
                    <a:pt x="3106" y="78413"/>
                    <a:pt x="3186" y="76352"/>
                  </a:cubicBezTo>
                  <a:cubicBezTo>
                    <a:pt x="5166" y="75309"/>
                    <a:pt x="6398" y="73301"/>
                    <a:pt x="6398" y="71053"/>
                  </a:cubicBezTo>
                  <a:cubicBezTo>
                    <a:pt x="6398" y="68805"/>
                    <a:pt x="5166" y="66797"/>
                    <a:pt x="3186" y="65753"/>
                  </a:cubicBezTo>
                  <a:cubicBezTo>
                    <a:pt x="3106" y="63773"/>
                    <a:pt x="2062" y="61979"/>
                    <a:pt x="375" y="60909"/>
                  </a:cubicBezTo>
                  <a:cubicBezTo>
                    <a:pt x="2062" y="59865"/>
                    <a:pt x="3106" y="58072"/>
                    <a:pt x="3186" y="56091"/>
                  </a:cubicBezTo>
                  <a:cubicBezTo>
                    <a:pt x="5166" y="55047"/>
                    <a:pt x="6398" y="53040"/>
                    <a:pt x="6398" y="50791"/>
                  </a:cubicBezTo>
                  <a:cubicBezTo>
                    <a:pt x="6398" y="48543"/>
                    <a:pt x="5166" y="46536"/>
                    <a:pt x="3186" y="45492"/>
                  </a:cubicBezTo>
                  <a:cubicBezTo>
                    <a:pt x="3159" y="43591"/>
                    <a:pt x="2088" y="41718"/>
                    <a:pt x="375" y="40647"/>
                  </a:cubicBezTo>
                  <a:cubicBezTo>
                    <a:pt x="1901" y="39710"/>
                    <a:pt x="3320" y="37890"/>
                    <a:pt x="3186" y="35829"/>
                  </a:cubicBezTo>
                  <a:cubicBezTo>
                    <a:pt x="5166" y="34785"/>
                    <a:pt x="6398" y="32751"/>
                    <a:pt x="6398" y="30530"/>
                  </a:cubicBezTo>
                  <a:cubicBezTo>
                    <a:pt x="6398" y="28281"/>
                    <a:pt x="5166" y="26247"/>
                    <a:pt x="3186" y="25230"/>
                  </a:cubicBezTo>
                  <a:cubicBezTo>
                    <a:pt x="3079" y="23223"/>
                    <a:pt x="2062" y="21429"/>
                    <a:pt x="375" y="20386"/>
                  </a:cubicBezTo>
                  <a:cubicBezTo>
                    <a:pt x="2088" y="19315"/>
                    <a:pt x="3186" y="17441"/>
                    <a:pt x="3186" y="15595"/>
                  </a:cubicBezTo>
                  <a:cubicBezTo>
                    <a:pt x="3186" y="15595"/>
                    <a:pt x="3186" y="15568"/>
                    <a:pt x="3186" y="15541"/>
                  </a:cubicBezTo>
                  <a:cubicBezTo>
                    <a:pt x="5166" y="14524"/>
                    <a:pt x="6398" y="12490"/>
                    <a:pt x="6398" y="10268"/>
                  </a:cubicBezTo>
                  <a:cubicBezTo>
                    <a:pt x="6398" y="8020"/>
                    <a:pt x="5166" y="5986"/>
                    <a:pt x="3186" y="4969"/>
                  </a:cubicBezTo>
                  <a:lnTo>
                    <a:pt x="3186" y="4942"/>
                  </a:lnTo>
                  <a:cubicBezTo>
                    <a:pt x="3186" y="3041"/>
                    <a:pt x="1981" y="1061"/>
                    <a:pt x="215" y="17"/>
                  </a:cubicBezTo>
                  <a:cubicBezTo>
                    <a:pt x="185" y="7"/>
                    <a:pt x="156" y="1"/>
                    <a:pt x="12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0" name="Google Shape;1240;p49"/>
            <p:cNvSpPr/>
            <p:nvPr/>
          </p:nvSpPr>
          <p:spPr>
            <a:xfrm>
              <a:off x="1914975" y="2593575"/>
              <a:ext cx="160625" cy="2032875"/>
            </a:xfrm>
            <a:custGeom>
              <a:avLst/>
              <a:gdLst/>
              <a:ahLst/>
              <a:cxnLst/>
              <a:rect l="l" t="t" r="r" b="b"/>
              <a:pathLst>
                <a:path w="6425" h="81315" extrusionOk="0">
                  <a:moveTo>
                    <a:pt x="151" y="1"/>
                  </a:moveTo>
                  <a:cubicBezTo>
                    <a:pt x="95" y="1"/>
                    <a:pt x="47" y="26"/>
                    <a:pt x="27" y="65"/>
                  </a:cubicBezTo>
                  <a:cubicBezTo>
                    <a:pt x="27" y="92"/>
                    <a:pt x="27" y="118"/>
                    <a:pt x="27" y="118"/>
                  </a:cubicBezTo>
                  <a:cubicBezTo>
                    <a:pt x="27" y="172"/>
                    <a:pt x="27" y="225"/>
                    <a:pt x="81" y="225"/>
                  </a:cubicBezTo>
                  <a:cubicBezTo>
                    <a:pt x="1821" y="1243"/>
                    <a:pt x="2972" y="3170"/>
                    <a:pt x="2945" y="5043"/>
                  </a:cubicBezTo>
                  <a:cubicBezTo>
                    <a:pt x="2945" y="5070"/>
                    <a:pt x="2972" y="5124"/>
                    <a:pt x="2998" y="5150"/>
                  </a:cubicBezTo>
                  <a:cubicBezTo>
                    <a:pt x="4952" y="6141"/>
                    <a:pt x="6157" y="8095"/>
                    <a:pt x="6157" y="10263"/>
                  </a:cubicBezTo>
                  <a:cubicBezTo>
                    <a:pt x="6157" y="12431"/>
                    <a:pt x="4952" y="14384"/>
                    <a:pt x="2998" y="15375"/>
                  </a:cubicBezTo>
                  <a:cubicBezTo>
                    <a:pt x="2945" y="15402"/>
                    <a:pt x="2945" y="15428"/>
                    <a:pt x="2945" y="15482"/>
                  </a:cubicBezTo>
                  <a:cubicBezTo>
                    <a:pt x="2998" y="17355"/>
                    <a:pt x="1848" y="19256"/>
                    <a:pt x="108" y="20273"/>
                  </a:cubicBezTo>
                  <a:cubicBezTo>
                    <a:pt x="54" y="20300"/>
                    <a:pt x="27" y="20326"/>
                    <a:pt x="27" y="20353"/>
                  </a:cubicBezTo>
                  <a:cubicBezTo>
                    <a:pt x="1" y="20407"/>
                    <a:pt x="27" y="20460"/>
                    <a:pt x="81" y="20514"/>
                  </a:cubicBezTo>
                  <a:cubicBezTo>
                    <a:pt x="1794" y="21504"/>
                    <a:pt x="2865" y="23297"/>
                    <a:pt x="2945" y="25305"/>
                  </a:cubicBezTo>
                  <a:cubicBezTo>
                    <a:pt x="2945" y="25358"/>
                    <a:pt x="2972" y="25385"/>
                    <a:pt x="2998" y="25412"/>
                  </a:cubicBezTo>
                  <a:cubicBezTo>
                    <a:pt x="4952" y="26402"/>
                    <a:pt x="6157" y="28356"/>
                    <a:pt x="6157" y="30524"/>
                  </a:cubicBezTo>
                  <a:cubicBezTo>
                    <a:pt x="6157" y="32692"/>
                    <a:pt x="4952" y="34646"/>
                    <a:pt x="2998" y="35636"/>
                  </a:cubicBezTo>
                  <a:cubicBezTo>
                    <a:pt x="2945" y="35663"/>
                    <a:pt x="2918" y="35717"/>
                    <a:pt x="2945" y="35770"/>
                  </a:cubicBezTo>
                  <a:cubicBezTo>
                    <a:pt x="3106" y="37831"/>
                    <a:pt x="1633" y="39651"/>
                    <a:pt x="108" y="40535"/>
                  </a:cubicBezTo>
                  <a:cubicBezTo>
                    <a:pt x="54" y="40561"/>
                    <a:pt x="27" y="40588"/>
                    <a:pt x="27" y="40615"/>
                  </a:cubicBezTo>
                  <a:cubicBezTo>
                    <a:pt x="1" y="40668"/>
                    <a:pt x="27" y="40749"/>
                    <a:pt x="81" y="40775"/>
                  </a:cubicBezTo>
                  <a:cubicBezTo>
                    <a:pt x="1821" y="41766"/>
                    <a:pt x="2945" y="43639"/>
                    <a:pt x="2945" y="45540"/>
                  </a:cubicBezTo>
                  <a:cubicBezTo>
                    <a:pt x="2945" y="45540"/>
                    <a:pt x="2945" y="45566"/>
                    <a:pt x="2945" y="45566"/>
                  </a:cubicBezTo>
                  <a:cubicBezTo>
                    <a:pt x="2945" y="45620"/>
                    <a:pt x="2972" y="45674"/>
                    <a:pt x="2998" y="45674"/>
                  </a:cubicBezTo>
                  <a:cubicBezTo>
                    <a:pt x="4952" y="46664"/>
                    <a:pt x="6157" y="48618"/>
                    <a:pt x="6157" y="50786"/>
                  </a:cubicBezTo>
                  <a:cubicBezTo>
                    <a:pt x="6157" y="52954"/>
                    <a:pt x="4952" y="54934"/>
                    <a:pt x="2998" y="55898"/>
                  </a:cubicBezTo>
                  <a:cubicBezTo>
                    <a:pt x="2972" y="55925"/>
                    <a:pt x="2945" y="55952"/>
                    <a:pt x="2945" y="56005"/>
                  </a:cubicBezTo>
                  <a:cubicBezTo>
                    <a:pt x="2891" y="58012"/>
                    <a:pt x="1821" y="59806"/>
                    <a:pt x="108" y="60796"/>
                  </a:cubicBezTo>
                  <a:cubicBezTo>
                    <a:pt x="54" y="60823"/>
                    <a:pt x="27" y="60850"/>
                    <a:pt x="27" y="60903"/>
                  </a:cubicBezTo>
                  <a:cubicBezTo>
                    <a:pt x="1" y="60957"/>
                    <a:pt x="27" y="61010"/>
                    <a:pt x="81" y="61037"/>
                  </a:cubicBezTo>
                  <a:cubicBezTo>
                    <a:pt x="1821" y="62054"/>
                    <a:pt x="2891" y="63847"/>
                    <a:pt x="2945" y="65828"/>
                  </a:cubicBezTo>
                  <a:cubicBezTo>
                    <a:pt x="2945" y="65882"/>
                    <a:pt x="2972" y="65935"/>
                    <a:pt x="2998" y="65962"/>
                  </a:cubicBezTo>
                  <a:cubicBezTo>
                    <a:pt x="4952" y="66925"/>
                    <a:pt x="6157" y="68879"/>
                    <a:pt x="6157" y="71047"/>
                  </a:cubicBezTo>
                  <a:cubicBezTo>
                    <a:pt x="6157" y="73242"/>
                    <a:pt x="4952" y="75196"/>
                    <a:pt x="2998" y="76160"/>
                  </a:cubicBezTo>
                  <a:cubicBezTo>
                    <a:pt x="2972" y="76186"/>
                    <a:pt x="2945" y="76240"/>
                    <a:pt x="2945" y="76267"/>
                  </a:cubicBezTo>
                  <a:cubicBezTo>
                    <a:pt x="2891" y="78274"/>
                    <a:pt x="1821" y="80067"/>
                    <a:pt x="81" y="81084"/>
                  </a:cubicBezTo>
                  <a:cubicBezTo>
                    <a:pt x="27" y="81111"/>
                    <a:pt x="1" y="81191"/>
                    <a:pt x="27" y="81245"/>
                  </a:cubicBezTo>
                  <a:cubicBezTo>
                    <a:pt x="61" y="81296"/>
                    <a:pt x="106" y="81315"/>
                    <a:pt x="148" y="81315"/>
                  </a:cubicBezTo>
                  <a:cubicBezTo>
                    <a:pt x="172" y="81315"/>
                    <a:pt x="195" y="81308"/>
                    <a:pt x="215" y="81299"/>
                  </a:cubicBezTo>
                  <a:cubicBezTo>
                    <a:pt x="2008" y="80255"/>
                    <a:pt x="3106" y="78408"/>
                    <a:pt x="3186" y="76347"/>
                  </a:cubicBezTo>
                  <a:cubicBezTo>
                    <a:pt x="5166" y="75330"/>
                    <a:pt x="6424" y="73296"/>
                    <a:pt x="6424" y="71047"/>
                  </a:cubicBezTo>
                  <a:cubicBezTo>
                    <a:pt x="6424" y="68826"/>
                    <a:pt x="5166" y="66792"/>
                    <a:pt x="3186" y="65748"/>
                  </a:cubicBezTo>
                  <a:cubicBezTo>
                    <a:pt x="3106" y="63767"/>
                    <a:pt x="2062" y="61974"/>
                    <a:pt x="375" y="60930"/>
                  </a:cubicBezTo>
                  <a:cubicBezTo>
                    <a:pt x="2062" y="59859"/>
                    <a:pt x="3106" y="58093"/>
                    <a:pt x="3186" y="56085"/>
                  </a:cubicBezTo>
                  <a:cubicBezTo>
                    <a:pt x="5166" y="55068"/>
                    <a:pt x="6424" y="53034"/>
                    <a:pt x="6424" y="50786"/>
                  </a:cubicBezTo>
                  <a:cubicBezTo>
                    <a:pt x="6424" y="48537"/>
                    <a:pt x="5166" y="46530"/>
                    <a:pt x="3186" y="45486"/>
                  </a:cubicBezTo>
                  <a:cubicBezTo>
                    <a:pt x="3159" y="43586"/>
                    <a:pt x="2088" y="41739"/>
                    <a:pt x="375" y="40668"/>
                  </a:cubicBezTo>
                  <a:cubicBezTo>
                    <a:pt x="1901" y="39705"/>
                    <a:pt x="3320" y="37885"/>
                    <a:pt x="3186" y="35824"/>
                  </a:cubicBezTo>
                  <a:cubicBezTo>
                    <a:pt x="5193" y="34780"/>
                    <a:pt x="6424" y="32772"/>
                    <a:pt x="6424" y="30524"/>
                  </a:cubicBezTo>
                  <a:cubicBezTo>
                    <a:pt x="6424" y="28276"/>
                    <a:pt x="5166" y="26268"/>
                    <a:pt x="3186" y="25225"/>
                  </a:cubicBezTo>
                  <a:cubicBezTo>
                    <a:pt x="3106" y="23244"/>
                    <a:pt x="2062" y="21451"/>
                    <a:pt x="375" y="20407"/>
                  </a:cubicBezTo>
                  <a:cubicBezTo>
                    <a:pt x="2088" y="19336"/>
                    <a:pt x="3186" y="17436"/>
                    <a:pt x="3186" y="15616"/>
                  </a:cubicBezTo>
                  <a:cubicBezTo>
                    <a:pt x="3186" y="15589"/>
                    <a:pt x="3186" y="15562"/>
                    <a:pt x="3186" y="15562"/>
                  </a:cubicBezTo>
                  <a:cubicBezTo>
                    <a:pt x="5166" y="14518"/>
                    <a:pt x="6424" y="12511"/>
                    <a:pt x="6424" y="10263"/>
                  </a:cubicBezTo>
                  <a:cubicBezTo>
                    <a:pt x="6424" y="8014"/>
                    <a:pt x="5166" y="6007"/>
                    <a:pt x="3186" y="4963"/>
                  </a:cubicBezTo>
                  <a:cubicBezTo>
                    <a:pt x="3186" y="3036"/>
                    <a:pt x="2008" y="1055"/>
                    <a:pt x="215" y="11"/>
                  </a:cubicBezTo>
                  <a:cubicBezTo>
                    <a:pt x="193" y="4"/>
                    <a:pt x="172" y="1"/>
                    <a:pt x="1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1" name="Google Shape;1241;p49"/>
            <p:cNvSpPr/>
            <p:nvPr/>
          </p:nvSpPr>
          <p:spPr>
            <a:xfrm>
              <a:off x="1761075" y="2845375"/>
              <a:ext cx="160625" cy="2032675"/>
            </a:xfrm>
            <a:custGeom>
              <a:avLst/>
              <a:gdLst/>
              <a:ahLst/>
              <a:cxnLst/>
              <a:rect l="l" t="t" r="r" b="b"/>
              <a:pathLst>
                <a:path w="6425" h="81307" extrusionOk="0">
                  <a:moveTo>
                    <a:pt x="146" y="1"/>
                  </a:moveTo>
                  <a:cubicBezTo>
                    <a:pt x="108" y="1"/>
                    <a:pt x="71" y="24"/>
                    <a:pt x="54" y="57"/>
                  </a:cubicBezTo>
                  <a:cubicBezTo>
                    <a:pt x="27" y="84"/>
                    <a:pt x="27" y="110"/>
                    <a:pt x="27" y="137"/>
                  </a:cubicBezTo>
                  <a:cubicBezTo>
                    <a:pt x="27" y="164"/>
                    <a:pt x="54" y="217"/>
                    <a:pt x="81" y="244"/>
                  </a:cubicBezTo>
                  <a:cubicBezTo>
                    <a:pt x="1821" y="1234"/>
                    <a:pt x="2972" y="3162"/>
                    <a:pt x="2945" y="5035"/>
                  </a:cubicBezTo>
                  <a:cubicBezTo>
                    <a:pt x="2945" y="5089"/>
                    <a:pt x="2972" y="5142"/>
                    <a:pt x="2998" y="5142"/>
                  </a:cubicBezTo>
                  <a:cubicBezTo>
                    <a:pt x="4952" y="6133"/>
                    <a:pt x="6183" y="8086"/>
                    <a:pt x="6183" y="10254"/>
                  </a:cubicBezTo>
                  <a:cubicBezTo>
                    <a:pt x="6183" y="12422"/>
                    <a:pt x="4952" y="14376"/>
                    <a:pt x="2998" y="15367"/>
                  </a:cubicBezTo>
                  <a:cubicBezTo>
                    <a:pt x="2972" y="15393"/>
                    <a:pt x="2945" y="15447"/>
                    <a:pt x="2945" y="15474"/>
                  </a:cubicBezTo>
                  <a:cubicBezTo>
                    <a:pt x="2998" y="17321"/>
                    <a:pt x="1847" y="19248"/>
                    <a:pt x="108" y="20265"/>
                  </a:cubicBezTo>
                  <a:cubicBezTo>
                    <a:pt x="81" y="20292"/>
                    <a:pt x="27" y="20318"/>
                    <a:pt x="27" y="20345"/>
                  </a:cubicBezTo>
                  <a:cubicBezTo>
                    <a:pt x="27" y="20425"/>
                    <a:pt x="27" y="20479"/>
                    <a:pt x="81" y="20506"/>
                  </a:cubicBezTo>
                  <a:cubicBezTo>
                    <a:pt x="1821" y="21496"/>
                    <a:pt x="2891" y="23289"/>
                    <a:pt x="2945" y="25297"/>
                  </a:cubicBezTo>
                  <a:cubicBezTo>
                    <a:pt x="2945" y="25350"/>
                    <a:pt x="2972" y="25404"/>
                    <a:pt x="2998" y="25404"/>
                  </a:cubicBezTo>
                  <a:cubicBezTo>
                    <a:pt x="4952" y="26394"/>
                    <a:pt x="6183" y="28348"/>
                    <a:pt x="6183" y="30516"/>
                  </a:cubicBezTo>
                  <a:cubicBezTo>
                    <a:pt x="6183" y="32684"/>
                    <a:pt x="4952" y="34665"/>
                    <a:pt x="2998" y="35628"/>
                  </a:cubicBezTo>
                  <a:cubicBezTo>
                    <a:pt x="2972" y="35655"/>
                    <a:pt x="2945" y="35709"/>
                    <a:pt x="2945" y="35762"/>
                  </a:cubicBezTo>
                  <a:cubicBezTo>
                    <a:pt x="3105" y="37823"/>
                    <a:pt x="1633" y="39643"/>
                    <a:pt x="108" y="40526"/>
                  </a:cubicBezTo>
                  <a:cubicBezTo>
                    <a:pt x="81" y="40553"/>
                    <a:pt x="27" y="40580"/>
                    <a:pt x="27" y="40633"/>
                  </a:cubicBezTo>
                  <a:cubicBezTo>
                    <a:pt x="27" y="40687"/>
                    <a:pt x="27" y="40741"/>
                    <a:pt x="81" y="40767"/>
                  </a:cubicBezTo>
                  <a:cubicBezTo>
                    <a:pt x="1821" y="41784"/>
                    <a:pt x="2945" y="43631"/>
                    <a:pt x="2945" y="45532"/>
                  </a:cubicBezTo>
                  <a:lnTo>
                    <a:pt x="2945" y="45558"/>
                  </a:lnTo>
                  <a:cubicBezTo>
                    <a:pt x="2945" y="45612"/>
                    <a:pt x="2972" y="45665"/>
                    <a:pt x="2998" y="45692"/>
                  </a:cubicBezTo>
                  <a:cubicBezTo>
                    <a:pt x="4952" y="46656"/>
                    <a:pt x="6183" y="48610"/>
                    <a:pt x="6183" y="50778"/>
                  </a:cubicBezTo>
                  <a:cubicBezTo>
                    <a:pt x="6183" y="52972"/>
                    <a:pt x="4952" y="54926"/>
                    <a:pt x="2998" y="55890"/>
                  </a:cubicBezTo>
                  <a:cubicBezTo>
                    <a:pt x="2972" y="55917"/>
                    <a:pt x="2945" y="55970"/>
                    <a:pt x="2945" y="55997"/>
                  </a:cubicBezTo>
                  <a:cubicBezTo>
                    <a:pt x="2891" y="58004"/>
                    <a:pt x="1847" y="59798"/>
                    <a:pt x="108" y="60815"/>
                  </a:cubicBezTo>
                  <a:cubicBezTo>
                    <a:pt x="81" y="60815"/>
                    <a:pt x="27" y="60841"/>
                    <a:pt x="27" y="60895"/>
                  </a:cubicBezTo>
                  <a:cubicBezTo>
                    <a:pt x="27" y="60949"/>
                    <a:pt x="27" y="61002"/>
                    <a:pt x="81" y="61029"/>
                  </a:cubicBezTo>
                  <a:cubicBezTo>
                    <a:pt x="1821" y="62046"/>
                    <a:pt x="2891" y="63839"/>
                    <a:pt x="2945" y="65847"/>
                  </a:cubicBezTo>
                  <a:cubicBezTo>
                    <a:pt x="2945" y="65873"/>
                    <a:pt x="2972" y="65927"/>
                    <a:pt x="2998" y="65954"/>
                  </a:cubicBezTo>
                  <a:cubicBezTo>
                    <a:pt x="4952" y="66917"/>
                    <a:pt x="6183" y="68871"/>
                    <a:pt x="6183" y="71066"/>
                  </a:cubicBezTo>
                  <a:cubicBezTo>
                    <a:pt x="6183" y="73234"/>
                    <a:pt x="4952" y="75188"/>
                    <a:pt x="2998" y="76151"/>
                  </a:cubicBezTo>
                  <a:cubicBezTo>
                    <a:pt x="2972" y="76178"/>
                    <a:pt x="2945" y="76232"/>
                    <a:pt x="2945" y="76285"/>
                  </a:cubicBezTo>
                  <a:cubicBezTo>
                    <a:pt x="2891" y="78266"/>
                    <a:pt x="1821" y="80059"/>
                    <a:pt x="81" y="81076"/>
                  </a:cubicBezTo>
                  <a:cubicBezTo>
                    <a:pt x="27" y="81103"/>
                    <a:pt x="1" y="81183"/>
                    <a:pt x="54" y="81237"/>
                  </a:cubicBezTo>
                  <a:cubicBezTo>
                    <a:pt x="71" y="81288"/>
                    <a:pt x="110" y="81306"/>
                    <a:pt x="149" y="81306"/>
                  </a:cubicBezTo>
                  <a:cubicBezTo>
                    <a:pt x="172" y="81306"/>
                    <a:pt x="195" y="81300"/>
                    <a:pt x="215" y="81290"/>
                  </a:cubicBezTo>
                  <a:cubicBezTo>
                    <a:pt x="2008" y="80247"/>
                    <a:pt x="3105" y="78400"/>
                    <a:pt x="3186" y="76366"/>
                  </a:cubicBezTo>
                  <a:cubicBezTo>
                    <a:pt x="5193" y="75322"/>
                    <a:pt x="6424" y="73288"/>
                    <a:pt x="6424" y="71066"/>
                  </a:cubicBezTo>
                  <a:cubicBezTo>
                    <a:pt x="6424" y="68818"/>
                    <a:pt x="5193" y="66783"/>
                    <a:pt x="3186" y="65766"/>
                  </a:cubicBezTo>
                  <a:cubicBezTo>
                    <a:pt x="3132" y="63759"/>
                    <a:pt x="2088" y="61992"/>
                    <a:pt x="402" y="60922"/>
                  </a:cubicBezTo>
                  <a:cubicBezTo>
                    <a:pt x="2088" y="59878"/>
                    <a:pt x="3132" y="58085"/>
                    <a:pt x="3186" y="56077"/>
                  </a:cubicBezTo>
                  <a:cubicBezTo>
                    <a:pt x="5193" y="55060"/>
                    <a:pt x="6424" y="53026"/>
                    <a:pt x="6424" y="50778"/>
                  </a:cubicBezTo>
                  <a:cubicBezTo>
                    <a:pt x="6424" y="48556"/>
                    <a:pt x="5193" y="46522"/>
                    <a:pt x="3186" y="45505"/>
                  </a:cubicBezTo>
                  <a:cubicBezTo>
                    <a:pt x="3186" y="43604"/>
                    <a:pt x="2088" y="41731"/>
                    <a:pt x="402" y="40660"/>
                  </a:cubicBezTo>
                  <a:cubicBezTo>
                    <a:pt x="1901" y="39697"/>
                    <a:pt x="3320" y="37877"/>
                    <a:pt x="3186" y="35816"/>
                  </a:cubicBezTo>
                  <a:cubicBezTo>
                    <a:pt x="5193" y="34799"/>
                    <a:pt x="6424" y="32764"/>
                    <a:pt x="6424" y="30516"/>
                  </a:cubicBezTo>
                  <a:cubicBezTo>
                    <a:pt x="6424" y="28268"/>
                    <a:pt x="5193" y="26260"/>
                    <a:pt x="3186" y="25216"/>
                  </a:cubicBezTo>
                  <a:cubicBezTo>
                    <a:pt x="3105" y="23236"/>
                    <a:pt x="2062" y="21442"/>
                    <a:pt x="402" y="20399"/>
                  </a:cubicBezTo>
                  <a:cubicBezTo>
                    <a:pt x="2115" y="19328"/>
                    <a:pt x="3212" y="17401"/>
                    <a:pt x="3186" y="15554"/>
                  </a:cubicBezTo>
                  <a:cubicBezTo>
                    <a:pt x="5193" y="14510"/>
                    <a:pt x="6424" y="12503"/>
                    <a:pt x="6424" y="10254"/>
                  </a:cubicBezTo>
                  <a:cubicBezTo>
                    <a:pt x="6424" y="8006"/>
                    <a:pt x="5193" y="5999"/>
                    <a:pt x="3186" y="4955"/>
                  </a:cubicBezTo>
                  <a:cubicBezTo>
                    <a:pt x="3186" y="3028"/>
                    <a:pt x="2008" y="1047"/>
                    <a:pt x="215" y="30"/>
                  </a:cubicBezTo>
                  <a:cubicBezTo>
                    <a:pt x="194" y="10"/>
                    <a:pt x="170" y="1"/>
                    <a:pt x="14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2" name="Google Shape;1242;p49"/>
            <p:cNvSpPr/>
            <p:nvPr/>
          </p:nvSpPr>
          <p:spPr>
            <a:xfrm>
              <a:off x="1607850" y="2593575"/>
              <a:ext cx="159950" cy="2032875"/>
            </a:xfrm>
            <a:custGeom>
              <a:avLst/>
              <a:gdLst/>
              <a:ahLst/>
              <a:cxnLst/>
              <a:rect l="l" t="t" r="r" b="b"/>
              <a:pathLst>
                <a:path w="6398" h="81315" extrusionOk="0">
                  <a:moveTo>
                    <a:pt x="140" y="1"/>
                  </a:moveTo>
                  <a:cubicBezTo>
                    <a:pt x="95" y="1"/>
                    <a:pt x="47" y="26"/>
                    <a:pt x="27" y="65"/>
                  </a:cubicBezTo>
                  <a:cubicBezTo>
                    <a:pt x="0" y="92"/>
                    <a:pt x="0" y="118"/>
                    <a:pt x="0" y="118"/>
                  </a:cubicBezTo>
                  <a:cubicBezTo>
                    <a:pt x="0" y="172"/>
                    <a:pt x="27" y="225"/>
                    <a:pt x="81" y="225"/>
                  </a:cubicBezTo>
                  <a:cubicBezTo>
                    <a:pt x="1820" y="1243"/>
                    <a:pt x="2944" y="3170"/>
                    <a:pt x="2918" y="5043"/>
                  </a:cubicBezTo>
                  <a:cubicBezTo>
                    <a:pt x="2918" y="5070"/>
                    <a:pt x="2944" y="5124"/>
                    <a:pt x="2998" y="5150"/>
                  </a:cubicBezTo>
                  <a:cubicBezTo>
                    <a:pt x="4952" y="6141"/>
                    <a:pt x="6156" y="8095"/>
                    <a:pt x="6156" y="10263"/>
                  </a:cubicBezTo>
                  <a:cubicBezTo>
                    <a:pt x="6156" y="12431"/>
                    <a:pt x="4952" y="14384"/>
                    <a:pt x="2998" y="15375"/>
                  </a:cubicBezTo>
                  <a:cubicBezTo>
                    <a:pt x="2944" y="15402"/>
                    <a:pt x="2918" y="15428"/>
                    <a:pt x="2918" y="15482"/>
                  </a:cubicBezTo>
                  <a:cubicBezTo>
                    <a:pt x="2971" y="17329"/>
                    <a:pt x="1847" y="19256"/>
                    <a:pt x="81" y="20273"/>
                  </a:cubicBezTo>
                  <a:cubicBezTo>
                    <a:pt x="54" y="20300"/>
                    <a:pt x="27" y="20326"/>
                    <a:pt x="0" y="20353"/>
                  </a:cubicBezTo>
                  <a:cubicBezTo>
                    <a:pt x="0" y="20407"/>
                    <a:pt x="27" y="20460"/>
                    <a:pt x="81" y="20514"/>
                  </a:cubicBezTo>
                  <a:cubicBezTo>
                    <a:pt x="1794" y="21504"/>
                    <a:pt x="2864" y="23297"/>
                    <a:pt x="2918" y="25305"/>
                  </a:cubicBezTo>
                  <a:cubicBezTo>
                    <a:pt x="2918" y="25358"/>
                    <a:pt x="2944" y="25385"/>
                    <a:pt x="2998" y="25412"/>
                  </a:cubicBezTo>
                  <a:cubicBezTo>
                    <a:pt x="4952" y="26402"/>
                    <a:pt x="6156" y="28356"/>
                    <a:pt x="6156" y="30524"/>
                  </a:cubicBezTo>
                  <a:cubicBezTo>
                    <a:pt x="6156" y="32692"/>
                    <a:pt x="4952" y="34646"/>
                    <a:pt x="2998" y="35636"/>
                  </a:cubicBezTo>
                  <a:cubicBezTo>
                    <a:pt x="2944" y="35663"/>
                    <a:pt x="2918" y="35717"/>
                    <a:pt x="2918" y="35770"/>
                  </a:cubicBezTo>
                  <a:cubicBezTo>
                    <a:pt x="3078" y="37831"/>
                    <a:pt x="1633" y="39651"/>
                    <a:pt x="81" y="40535"/>
                  </a:cubicBezTo>
                  <a:cubicBezTo>
                    <a:pt x="54" y="40561"/>
                    <a:pt x="27" y="40588"/>
                    <a:pt x="0" y="40615"/>
                  </a:cubicBezTo>
                  <a:cubicBezTo>
                    <a:pt x="0" y="40668"/>
                    <a:pt x="27" y="40749"/>
                    <a:pt x="81" y="40775"/>
                  </a:cubicBezTo>
                  <a:cubicBezTo>
                    <a:pt x="1820" y="41766"/>
                    <a:pt x="2918" y="43639"/>
                    <a:pt x="2918" y="45540"/>
                  </a:cubicBezTo>
                  <a:cubicBezTo>
                    <a:pt x="2918" y="45540"/>
                    <a:pt x="2918" y="45566"/>
                    <a:pt x="2918" y="45566"/>
                  </a:cubicBezTo>
                  <a:cubicBezTo>
                    <a:pt x="2918" y="45620"/>
                    <a:pt x="2944" y="45674"/>
                    <a:pt x="2998" y="45674"/>
                  </a:cubicBezTo>
                  <a:cubicBezTo>
                    <a:pt x="4952" y="46664"/>
                    <a:pt x="6156" y="48618"/>
                    <a:pt x="6156" y="50786"/>
                  </a:cubicBezTo>
                  <a:cubicBezTo>
                    <a:pt x="6156" y="52954"/>
                    <a:pt x="4952" y="54934"/>
                    <a:pt x="2998" y="55898"/>
                  </a:cubicBezTo>
                  <a:cubicBezTo>
                    <a:pt x="2944" y="55925"/>
                    <a:pt x="2918" y="55952"/>
                    <a:pt x="2918" y="56005"/>
                  </a:cubicBezTo>
                  <a:cubicBezTo>
                    <a:pt x="2864" y="58012"/>
                    <a:pt x="1820" y="59806"/>
                    <a:pt x="81" y="60796"/>
                  </a:cubicBezTo>
                  <a:cubicBezTo>
                    <a:pt x="54" y="60823"/>
                    <a:pt x="27" y="60850"/>
                    <a:pt x="0" y="60903"/>
                  </a:cubicBezTo>
                  <a:cubicBezTo>
                    <a:pt x="0" y="60957"/>
                    <a:pt x="27" y="61010"/>
                    <a:pt x="81" y="61037"/>
                  </a:cubicBezTo>
                  <a:cubicBezTo>
                    <a:pt x="1820" y="62054"/>
                    <a:pt x="2864" y="63847"/>
                    <a:pt x="2918" y="65828"/>
                  </a:cubicBezTo>
                  <a:cubicBezTo>
                    <a:pt x="2918" y="65882"/>
                    <a:pt x="2944" y="65935"/>
                    <a:pt x="2998" y="65962"/>
                  </a:cubicBezTo>
                  <a:cubicBezTo>
                    <a:pt x="4952" y="66925"/>
                    <a:pt x="6156" y="68879"/>
                    <a:pt x="6156" y="71047"/>
                  </a:cubicBezTo>
                  <a:cubicBezTo>
                    <a:pt x="6156" y="73242"/>
                    <a:pt x="4952" y="75196"/>
                    <a:pt x="2998" y="76160"/>
                  </a:cubicBezTo>
                  <a:cubicBezTo>
                    <a:pt x="2944" y="76186"/>
                    <a:pt x="2918" y="76240"/>
                    <a:pt x="2918" y="76267"/>
                  </a:cubicBezTo>
                  <a:cubicBezTo>
                    <a:pt x="2864" y="78274"/>
                    <a:pt x="1820" y="80067"/>
                    <a:pt x="81" y="81084"/>
                  </a:cubicBezTo>
                  <a:cubicBezTo>
                    <a:pt x="27" y="81111"/>
                    <a:pt x="0" y="81191"/>
                    <a:pt x="27" y="81245"/>
                  </a:cubicBezTo>
                  <a:cubicBezTo>
                    <a:pt x="44" y="81296"/>
                    <a:pt x="82" y="81315"/>
                    <a:pt x="122" y="81315"/>
                  </a:cubicBezTo>
                  <a:cubicBezTo>
                    <a:pt x="145" y="81315"/>
                    <a:pt x="168" y="81308"/>
                    <a:pt x="188" y="81299"/>
                  </a:cubicBezTo>
                  <a:cubicBezTo>
                    <a:pt x="1981" y="80255"/>
                    <a:pt x="3105" y="78408"/>
                    <a:pt x="3185" y="76347"/>
                  </a:cubicBezTo>
                  <a:cubicBezTo>
                    <a:pt x="5166" y="75330"/>
                    <a:pt x="6397" y="73296"/>
                    <a:pt x="6397" y="71047"/>
                  </a:cubicBezTo>
                  <a:cubicBezTo>
                    <a:pt x="6397" y="68826"/>
                    <a:pt x="5166" y="66792"/>
                    <a:pt x="3185" y="65748"/>
                  </a:cubicBezTo>
                  <a:cubicBezTo>
                    <a:pt x="3105" y="63767"/>
                    <a:pt x="2061" y="61974"/>
                    <a:pt x="375" y="60930"/>
                  </a:cubicBezTo>
                  <a:cubicBezTo>
                    <a:pt x="2061" y="59859"/>
                    <a:pt x="3105" y="58093"/>
                    <a:pt x="3185" y="56085"/>
                  </a:cubicBezTo>
                  <a:cubicBezTo>
                    <a:pt x="5166" y="55068"/>
                    <a:pt x="6397" y="53034"/>
                    <a:pt x="6397" y="50786"/>
                  </a:cubicBezTo>
                  <a:cubicBezTo>
                    <a:pt x="6397" y="48537"/>
                    <a:pt x="5166" y="46530"/>
                    <a:pt x="3185" y="45486"/>
                  </a:cubicBezTo>
                  <a:cubicBezTo>
                    <a:pt x="3159" y="43586"/>
                    <a:pt x="2061" y="41739"/>
                    <a:pt x="375" y="40668"/>
                  </a:cubicBezTo>
                  <a:cubicBezTo>
                    <a:pt x="1901" y="39705"/>
                    <a:pt x="3292" y="37885"/>
                    <a:pt x="3185" y="35824"/>
                  </a:cubicBezTo>
                  <a:cubicBezTo>
                    <a:pt x="5166" y="34780"/>
                    <a:pt x="6397" y="32772"/>
                    <a:pt x="6397" y="30524"/>
                  </a:cubicBezTo>
                  <a:cubicBezTo>
                    <a:pt x="6397" y="28276"/>
                    <a:pt x="5166" y="26268"/>
                    <a:pt x="3185" y="25225"/>
                  </a:cubicBezTo>
                  <a:cubicBezTo>
                    <a:pt x="3078" y="23244"/>
                    <a:pt x="2061" y="21451"/>
                    <a:pt x="375" y="20407"/>
                  </a:cubicBezTo>
                  <a:cubicBezTo>
                    <a:pt x="2061" y="19336"/>
                    <a:pt x="3185" y="17436"/>
                    <a:pt x="3185" y="15616"/>
                  </a:cubicBezTo>
                  <a:cubicBezTo>
                    <a:pt x="3185" y="15589"/>
                    <a:pt x="3185" y="15562"/>
                    <a:pt x="3185" y="15562"/>
                  </a:cubicBezTo>
                  <a:cubicBezTo>
                    <a:pt x="5166" y="14518"/>
                    <a:pt x="6397" y="12511"/>
                    <a:pt x="6397" y="10263"/>
                  </a:cubicBezTo>
                  <a:cubicBezTo>
                    <a:pt x="6397" y="8014"/>
                    <a:pt x="5166" y="6007"/>
                    <a:pt x="3185" y="4963"/>
                  </a:cubicBezTo>
                  <a:cubicBezTo>
                    <a:pt x="3185" y="3036"/>
                    <a:pt x="1981" y="1055"/>
                    <a:pt x="188" y="11"/>
                  </a:cubicBezTo>
                  <a:cubicBezTo>
                    <a:pt x="173" y="4"/>
                    <a:pt x="157" y="1"/>
                    <a:pt x="1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3" name="Google Shape;1243;p49"/>
            <p:cNvSpPr/>
            <p:nvPr/>
          </p:nvSpPr>
          <p:spPr>
            <a:xfrm>
              <a:off x="1453950" y="2845375"/>
              <a:ext cx="160600" cy="2032675"/>
            </a:xfrm>
            <a:custGeom>
              <a:avLst/>
              <a:gdLst/>
              <a:ahLst/>
              <a:cxnLst/>
              <a:rect l="l" t="t" r="r" b="b"/>
              <a:pathLst>
                <a:path w="6424" h="81307" extrusionOk="0">
                  <a:moveTo>
                    <a:pt x="133" y="1"/>
                  </a:moveTo>
                  <a:cubicBezTo>
                    <a:pt x="93" y="1"/>
                    <a:pt x="60" y="24"/>
                    <a:pt x="27" y="57"/>
                  </a:cubicBezTo>
                  <a:cubicBezTo>
                    <a:pt x="27" y="84"/>
                    <a:pt x="27" y="110"/>
                    <a:pt x="27" y="137"/>
                  </a:cubicBezTo>
                  <a:cubicBezTo>
                    <a:pt x="27" y="164"/>
                    <a:pt x="27" y="217"/>
                    <a:pt x="80" y="244"/>
                  </a:cubicBezTo>
                  <a:cubicBezTo>
                    <a:pt x="1820" y="1234"/>
                    <a:pt x="2971" y="3188"/>
                    <a:pt x="2944" y="5035"/>
                  </a:cubicBezTo>
                  <a:cubicBezTo>
                    <a:pt x="2944" y="5089"/>
                    <a:pt x="2971" y="5142"/>
                    <a:pt x="2998" y="5142"/>
                  </a:cubicBezTo>
                  <a:cubicBezTo>
                    <a:pt x="4952" y="6133"/>
                    <a:pt x="6156" y="8086"/>
                    <a:pt x="6156" y="10254"/>
                  </a:cubicBezTo>
                  <a:cubicBezTo>
                    <a:pt x="6156" y="12422"/>
                    <a:pt x="4952" y="14376"/>
                    <a:pt x="2998" y="15367"/>
                  </a:cubicBezTo>
                  <a:cubicBezTo>
                    <a:pt x="2971" y="15393"/>
                    <a:pt x="2944" y="15420"/>
                    <a:pt x="2944" y="15474"/>
                  </a:cubicBezTo>
                  <a:cubicBezTo>
                    <a:pt x="2998" y="17347"/>
                    <a:pt x="1847" y="19248"/>
                    <a:pt x="107" y="20265"/>
                  </a:cubicBezTo>
                  <a:cubicBezTo>
                    <a:pt x="54" y="20292"/>
                    <a:pt x="27" y="20318"/>
                    <a:pt x="27" y="20345"/>
                  </a:cubicBezTo>
                  <a:cubicBezTo>
                    <a:pt x="0" y="20425"/>
                    <a:pt x="27" y="20479"/>
                    <a:pt x="80" y="20506"/>
                  </a:cubicBezTo>
                  <a:cubicBezTo>
                    <a:pt x="1793" y="21496"/>
                    <a:pt x="2864" y="23289"/>
                    <a:pt x="2944" y="25297"/>
                  </a:cubicBezTo>
                  <a:cubicBezTo>
                    <a:pt x="2944" y="25350"/>
                    <a:pt x="2971" y="25404"/>
                    <a:pt x="2998" y="25404"/>
                  </a:cubicBezTo>
                  <a:cubicBezTo>
                    <a:pt x="4952" y="26394"/>
                    <a:pt x="6156" y="28348"/>
                    <a:pt x="6156" y="30516"/>
                  </a:cubicBezTo>
                  <a:cubicBezTo>
                    <a:pt x="6156" y="32684"/>
                    <a:pt x="4952" y="34665"/>
                    <a:pt x="2998" y="35628"/>
                  </a:cubicBezTo>
                  <a:cubicBezTo>
                    <a:pt x="2944" y="35655"/>
                    <a:pt x="2918" y="35709"/>
                    <a:pt x="2944" y="35762"/>
                  </a:cubicBezTo>
                  <a:cubicBezTo>
                    <a:pt x="3105" y="37823"/>
                    <a:pt x="1633" y="39643"/>
                    <a:pt x="107" y="40526"/>
                  </a:cubicBezTo>
                  <a:cubicBezTo>
                    <a:pt x="54" y="40553"/>
                    <a:pt x="27" y="40580"/>
                    <a:pt x="27" y="40633"/>
                  </a:cubicBezTo>
                  <a:cubicBezTo>
                    <a:pt x="0" y="40687"/>
                    <a:pt x="27" y="40741"/>
                    <a:pt x="80" y="40767"/>
                  </a:cubicBezTo>
                  <a:cubicBezTo>
                    <a:pt x="1820" y="41784"/>
                    <a:pt x="2944" y="43631"/>
                    <a:pt x="2944" y="45532"/>
                  </a:cubicBezTo>
                  <a:cubicBezTo>
                    <a:pt x="2944" y="45558"/>
                    <a:pt x="2944" y="45558"/>
                    <a:pt x="2944" y="45558"/>
                  </a:cubicBezTo>
                  <a:cubicBezTo>
                    <a:pt x="2918" y="45612"/>
                    <a:pt x="2971" y="45665"/>
                    <a:pt x="2998" y="45692"/>
                  </a:cubicBezTo>
                  <a:cubicBezTo>
                    <a:pt x="4952" y="46656"/>
                    <a:pt x="6156" y="48610"/>
                    <a:pt x="6156" y="50778"/>
                  </a:cubicBezTo>
                  <a:cubicBezTo>
                    <a:pt x="6156" y="52972"/>
                    <a:pt x="4952" y="54926"/>
                    <a:pt x="2998" y="55890"/>
                  </a:cubicBezTo>
                  <a:cubicBezTo>
                    <a:pt x="2971" y="55917"/>
                    <a:pt x="2944" y="55970"/>
                    <a:pt x="2944" y="55997"/>
                  </a:cubicBezTo>
                  <a:cubicBezTo>
                    <a:pt x="2891" y="58004"/>
                    <a:pt x="1820" y="59798"/>
                    <a:pt x="107" y="60815"/>
                  </a:cubicBezTo>
                  <a:cubicBezTo>
                    <a:pt x="54" y="60815"/>
                    <a:pt x="27" y="60841"/>
                    <a:pt x="27" y="60895"/>
                  </a:cubicBezTo>
                  <a:cubicBezTo>
                    <a:pt x="0" y="60949"/>
                    <a:pt x="27" y="61002"/>
                    <a:pt x="80" y="61029"/>
                  </a:cubicBezTo>
                  <a:cubicBezTo>
                    <a:pt x="1820" y="62046"/>
                    <a:pt x="2891" y="63839"/>
                    <a:pt x="2944" y="65847"/>
                  </a:cubicBezTo>
                  <a:cubicBezTo>
                    <a:pt x="2944" y="65873"/>
                    <a:pt x="2971" y="65927"/>
                    <a:pt x="2998" y="65954"/>
                  </a:cubicBezTo>
                  <a:cubicBezTo>
                    <a:pt x="4952" y="66917"/>
                    <a:pt x="6156" y="68871"/>
                    <a:pt x="6156" y="71066"/>
                  </a:cubicBezTo>
                  <a:cubicBezTo>
                    <a:pt x="6156" y="73234"/>
                    <a:pt x="4952" y="75188"/>
                    <a:pt x="2998" y="76151"/>
                  </a:cubicBezTo>
                  <a:cubicBezTo>
                    <a:pt x="2971" y="76178"/>
                    <a:pt x="2944" y="76232"/>
                    <a:pt x="2944" y="76285"/>
                  </a:cubicBezTo>
                  <a:cubicBezTo>
                    <a:pt x="2891" y="78266"/>
                    <a:pt x="1820" y="80059"/>
                    <a:pt x="80" y="81076"/>
                  </a:cubicBezTo>
                  <a:cubicBezTo>
                    <a:pt x="27" y="81103"/>
                    <a:pt x="0" y="81183"/>
                    <a:pt x="27" y="81237"/>
                  </a:cubicBezTo>
                  <a:cubicBezTo>
                    <a:pt x="61" y="81288"/>
                    <a:pt x="106" y="81306"/>
                    <a:pt x="147" y="81306"/>
                  </a:cubicBezTo>
                  <a:cubicBezTo>
                    <a:pt x="172" y="81306"/>
                    <a:pt x="195" y="81300"/>
                    <a:pt x="214" y="81290"/>
                  </a:cubicBezTo>
                  <a:cubicBezTo>
                    <a:pt x="2008" y="80247"/>
                    <a:pt x="3105" y="78400"/>
                    <a:pt x="3185" y="76366"/>
                  </a:cubicBezTo>
                  <a:cubicBezTo>
                    <a:pt x="5166" y="75322"/>
                    <a:pt x="6424" y="73288"/>
                    <a:pt x="6424" y="71066"/>
                  </a:cubicBezTo>
                  <a:cubicBezTo>
                    <a:pt x="6424" y="68818"/>
                    <a:pt x="5166" y="66783"/>
                    <a:pt x="3185" y="65766"/>
                  </a:cubicBezTo>
                  <a:cubicBezTo>
                    <a:pt x="3105" y="63759"/>
                    <a:pt x="2061" y="61992"/>
                    <a:pt x="375" y="60922"/>
                  </a:cubicBezTo>
                  <a:cubicBezTo>
                    <a:pt x="2061" y="59878"/>
                    <a:pt x="3105" y="58085"/>
                    <a:pt x="3185" y="56077"/>
                  </a:cubicBezTo>
                  <a:cubicBezTo>
                    <a:pt x="5166" y="55060"/>
                    <a:pt x="6424" y="53026"/>
                    <a:pt x="6424" y="50778"/>
                  </a:cubicBezTo>
                  <a:cubicBezTo>
                    <a:pt x="6424" y="48556"/>
                    <a:pt x="5193" y="46522"/>
                    <a:pt x="3185" y="45505"/>
                  </a:cubicBezTo>
                  <a:cubicBezTo>
                    <a:pt x="3159" y="43604"/>
                    <a:pt x="2088" y="41731"/>
                    <a:pt x="375" y="40660"/>
                  </a:cubicBezTo>
                  <a:cubicBezTo>
                    <a:pt x="1901" y="39697"/>
                    <a:pt x="3319" y="37877"/>
                    <a:pt x="3185" y="35816"/>
                  </a:cubicBezTo>
                  <a:cubicBezTo>
                    <a:pt x="5193" y="34799"/>
                    <a:pt x="6424" y="32764"/>
                    <a:pt x="6424" y="30516"/>
                  </a:cubicBezTo>
                  <a:cubicBezTo>
                    <a:pt x="6424" y="28268"/>
                    <a:pt x="5166" y="26260"/>
                    <a:pt x="3185" y="25216"/>
                  </a:cubicBezTo>
                  <a:cubicBezTo>
                    <a:pt x="3105" y="23236"/>
                    <a:pt x="2061" y="21442"/>
                    <a:pt x="375" y="20399"/>
                  </a:cubicBezTo>
                  <a:cubicBezTo>
                    <a:pt x="2088" y="19328"/>
                    <a:pt x="3185" y="17454"/>
                    <a:pt x="3185" y="15608"/>
                  </a:cubicBezTo>
                  <a:cubicBezTo>
                    <a:pt x="3185" y="15581"/>
                    <a:pt x="3185" y="15581"/>
                    <a:pt x="3185" y="15554"/>
                  </a:cubicBezTo>
                  <a:cubicBezTo>
                    <a:pt x="5193" y="14510"/>
                    <a:pt x="6424" y="12503"/>
                    <a:pt x="6424" y="10254"/>
                  </a:cubicBezTo>
                  <a:cubicBezTo>
                    <a:pt x="6424" y="8006"/>
                    <a:pt x="5193" y="5999"/>
                    <a:pt x="3185" y="4955"/>
                  </a:cubicBezTo>
                  <a:cubicBezTo>
                    <a:pt x="3185" y="3028"/>
                    <a:pt x="2008" y="1047"/>
                    <a:pt x="214" y="30"/>
                  </a:cubicBezTo>
                  <a:cubicBezTo>
                    <a:pt x="184" y="10"/>
                    <a:pt x="157" y="1"/>
                    <a:pt x="13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4" name="Google Shape;1244;p49"/>
            <p:cNvSpPr/>
            <p:nvPr/>
          </p:nvSpPr>
          <p:spPr>
            <a:xfrm>
              <a:off x="1300050" y="2593575"/>
              <a:ext cx="160600" cy="2032875"/>
            </a:xfrm>
            <a:custGeom>
              <a:avLst/>
              <a:gdLst/>
              <a:ahLst/>
              <a:cxnLst/>
              <a:rect l="l" t="t" r="r" b="b"/>
              <a:pathLst>
                <a:path w="6424" h="81315" extrusionOk="0">
                  <a:moveTo>
                    <a:pt x="167" y="1"/>
                  </a:moveTo>
                  <a:cubicBezTo>
                    <a:pt x="121" y="1"/>
                    <a:pt x="73" y="26"/>
                    <a:pt x="54" y="65"/>
                  </a:cubicBezTo>
                  <a:cubicBezTo>
                    <a:pt x="27" y="92"/>
                    <a:pt x="27" y="118"/>
                    <a:pt x="27" y="118"/>
                  </a:cubicBezTo>
                  <a:cubicBezTo>
                    <a:pt x="27" y="172"/>
                    <a:pt x="54" y="225"/>
                    <a:pt x="80" y="225"/>
                  </a:cubicBezTo>
                  <a:cubicBezTo>
                    <a:pt x="1820" y="1243"/>
                    <a:pt x="2971" y="3170"/>
                    <a:pt x="2944" y="5043"/>
                  </a:cubicBezTo>
                  <a:cubicBezTo>
                    <a:pt x="2944" y="5070"/>
                    <a:pt x="2971" y="5124"/>
                    <a:pt x="3025" y="5150"/>
                  </a:cubicBezTo>
                  <a:cubicBezTo>
                    <a:pt x="4952" y="6141"/>
                    <a:pt x="6183" y="8095"/>
                    <a:pt x="6183" y="10263"/>
                  </a:cubicBezTo>
                  <a:cubicBezTo>
                    <a:pt x="6183" y="12431"/>
                    <a:pt x="4952" y="14384"/>
                    <a:pt x="3025" y="15375"/>
                  </a:cubicBezTo>
                  <a:cubicBezTo>
                    <a:pt x="2971" y="15402"/>
                    <a:pt x="2944" y="15428"/>
                    <a:pt x="2944" y="15482"/>
                  </a:cubicBezTo>
                  <a:cubicBezTo>
                    <a:pt x="2998" y="17355"/>
                    <a:pt x="1847" y="19256"/>
                    <a:pt x="107" y="20273"/>
                  </a:cubicBezTo>
                  <a:cubicBezTo>
                    <a:pt x="80" y="20300"/>
                    <a:pt x="54" y="20326"/>
                    <a:pt x="27" y="20353"/>
                  </a:cubicBezTo>
                  <a:cubicBezTo>
                    <a:pt x="27" y="20407"/>
                    <a:pt x="27" y="20460"/>
                    <a:pt x="80" y="20514"/>
                  </a:cubicBezTo>
                  <a:cubicBezTo>
                    <a:pt x="1820" y="21504"/>
                    <a:pt x="2891" y="23297"/>
                    <a:pt x="2944" y="25305"/>
                  </a:cubicBezTo>
                  <a:cubicBezTo>
                    <a:pt x="2944" y="25358"/>
                    <a:pt x="2971" y="25385"/>
                    <a:pt x="3025" y="25412"/>
                  </a:cubicBezTo>
                  <a:cubicBezTo>
                    <a:pt x="4952" y="26402"/>
                    <a:pt x="6183" y="28356"/>
                    <a:pt x="6183" y="30524"/>
                  </a:cubicBezTo>
                  <a:cubicBezTo>
                    <a:pt x="6183" y="32692"/>
                    <a:pt x="4952" y="34646"/>
                    <a:pt x="3025" y="35636"/>
                  </a:cubicBezTo>
                  <a:cubicBezTo>
                    <a:pt x="2971" y="35663"/>
                    <a:pt x="2944" y="35717"/>
                    <a:pt x="2944" y="35770"/>
                  </a:cubicBezTo>
                  <a:cubicBezTo>
                    <a:pt x="3105" y="37831"/>
                    <a:pt x="1633" y="39651"/>
                    <a:pt x="107" y="40535"/>
                  </a:cubicBezTo>
                  <a:cubicBezTo>
                    <a:pt x="80" y="40561"/>
                    <a:pt x="54" y="40588"/>
                    <a:pt x="27" y="40615"/>
                  </a:cubicBezTo>
                  <a:cubicBezTo>
                    <a:pt x="27" y="40668"/>
                    <a:pt x="27" y="40749"/>
                    <a:pt x="80" y="40775"/>
                  </a:cubicBezTo>
                  <a:cubicBezTo>
                    <a:pt x="1820" y="41766"/>
                    <a:pt x="2944" y="43639"/>
                    <a:pt x="2944" y="45540"/>
                  </a:cubicBezTo>
                  <a:cubicBezTo>
                    <a:pt x="2944" y="45540"/>
                    <a:pt x="2944" y="45566"/>
                    <a:pt x="2944" y="45566"/>
                  </a:cubicBezTo>
                  <a:cubicBezTo>
                    <a:pt x="2944" y="45620"/>
                    <a:pt x="2971" y="45674"/>
                    <a:pt x="3025" y="45674"/>
                  </a:cubicBezTo>
                  <a:cubicBezTo>
                    <a:pt x="4952" y="46664"/>
                    <a:pt x="6183" y="48618"/>
                    <a:pt x="6183" y="50786"/>
                  </a:cubicBezTo>
                  <a:cubicBezTo>
                    <a:pt x="6183" y="52954"/>
                    <a:pt x="4952" y="54934"/>
                    <a:pt x="3025" y="55898"/>
                  </a:cubicBezTo>
                  <a:cubicBezTo>
                    <a:pt x="2971" y="55925"/>
                    <a:pt x="2944" y="55952"/>
                    <a:pt x="2944" y="56005"/>
                  </a:cubicBezTo>
                  <a:cubicBezTo>
                    <a:pt x="2891" y="58012"/>
                    <a:pt x="1847" y="59806"/>
                    <a:pt x="107" y="60796"/>
                  </a:cubicBezTo>
                  <a:cubicBezTo>
                    <a:pt x="80" y="60823"/>
                    <a:pt x="54" y="60850"/>
                    <a:pt x="27" y="60903"/>
                  </a:cubicBezTo>
                  <a:cubicBezTo>
                    <a:pt x="27" y="60957"/>
                    <a:pt x="27" y="61010"/>
                    <a:pt x="80" y="61037"/>
                  </a:cubicBezTo>
                  <a:cubicBezTo>
                    <a:pt x="1820" y="62054"/>
                    <a:pt x="2891" y="63847"/>
                    <a:pt x="2944" y="65828"/>
                  </a:cubicBezTo>
                  <a:cubicBezTo>
                    <a:pt x="2944" y="65882"/>
                    <a:pt x="2971" y="65935"/>
                    <a:pt x="3025" y="65962"/>
                  </a:cubicBezTo>
                  <a:cubicBezTo>
                    <a:pt x="4952" y="66925"/>
                    <a:pt x="6183" y="68879"/>
                    <a:pt x="6183" y="71047"/>
                  </a:cubicBezTo>
                  <a:cubicBezTo>
                    <a:pt x="6183" y="73242"/>
                    <a:pt x="4952" y="75196"/>
                    <a:pt x="3025" y="76160"/>
                  </a:cubicBezTo>
                  <a:cubicBezTo>
                    <a:pt x="2971" y="76186"/>
                    <a:pt x="2944" y="76240"/>
                    <a:pt x="2944" y="76267"/>
                  </a:cubicBezTo>
                  <a:cubicBezTo>
                    <a:pt x="2891" y="78274"/>
                    <a:pt x="1820" y="80067"/>
                    <a:pt x="80" y="81084"/>
                  </a:cubicBezTo>
                  <a:cubicBezTo>
                    <a:pt x="27" y="81111"/>
                    <a:pt x="0" y="81191"/>
                    <a:pt x="54" y="81245"/>
                  </a:cubicBezTo>
                  <a:cubicBezTo>
                    <a:pt x="71" y="81296"/>
                    <a:pt x="109" y="81315"/>
                    <a:pt x="149" y="81315"/>
                  </a:cubicBezTo>
                  <a:cubicBezTo>
                    <a:pt x="171" y="81315"/>
                    <a:pt x="195" y="81308"/>
                    <a:pt x="214" y="81299"/>
                  </a:cubicBezTo>
                  <a:cubicBezTo>
                    <a:pt x="2007" y="80255"/>
                    <a:pt x="3105" y="78408"/>
                    <a:pt x="3185" y="76347"/>
                  </a:cubicBezTo>
                  <a:cubicBezTo>
                    <a:pt x="5193" y="75330"/>
                    <a:pt x="6424" y="73296"/>
                    <a:pt x="6424" y="71047"/>
                  </a:cubicBezTo>
                  <a:cubicBezTo>
                    <a:pt x="6424" y="68826"/>
                    <a:pt x="5193" y="66792"/>
                    <a:pt x="3185" y="65748"/>
                  </a:cubicBezTo>
                  <a:cubicBezTo>
                    <a:pt x="3132" y="63767"/>
                    <a:pt x="2088" y="61974"/>
                    <a:pt x="402" y="60930"/>
                  </a:cubicBezTo>
                  <a:cubicBezTo>
                    <a:pt x="2088" y="59859"/>
                    <a:pt x="3132" y="58093"/>
                    <a:pt x="3185" y="56085"/>
                  </a:cubicBezTo>
                  <a:cubicBezTo>
                    <a:pt x="5193" y="55068"/>
                    <a:pt x="6424" y="53034"/>
                    <a:pt x="6424" y="50786"/>
                  </a:cubicBezTo>
                  <a:cubicBezTo>
                    <a:pt x="6424" y="48537"/>
                    <a:pt x="5193" y="46530"/>
                    <a:pt x="3185" y="45486"/>
                  </a:cubicBezTo>
                  <a:cubicBezTo>
                    <a:pt x="3185" y="43586"/>
                    <a:pt x="2088" y="41739"/>
                    <a:pt x="402" y="40668"/>
                  </a:cubicBezTo>
                  <a:cubicBezTo>
                    <a:pt x="1927" y="39705"/>
                    <a:pt x="3319" y="37885"/>
                    <a:pt x="3212" y="35824"/>
                  </a:cubicBezTo>
                  <a:cubicBezTo>
                    <a:pt x="5193" y="34780"/>
                    <a:pt x="6424" y="32772"/>
                    <a:pt x="6424" y="30524"/>
                  </a:cubicBezTo>
                  <a:cubicBezTo>
                    <a:pt x="6424" y="28276"/>
                    <a:pt x="5193" y="26268"/>
                    <a:pt x="3185" y="25225"/>
                  </a:cubicBezTo>
                  <a:cubicBezTo>
                    <a:pt x="3105" y="23244"/>
                    <a:pt x="2061" y="21451"/>
                    <a:pt x="402" y="20407"/>
                  </a:cubicBezTo>
                  <a:cubicBezTo>
                    <a:pt x="2088" y="19336"/>
                    <a:pt x="3185" y="17436"/>
                    <a:pt x="3185" y="15616"/>
                  </a:cubicBezTo>
                  <a:cubicBezTo>
                    <a:pt x="3185" y="15589"/>
                    <a:pt x="3185" y="15562"/>
                    <a:pt x="3185" y="15562"/>
                  </a:cubicBezTo>
                  <a:cubicBezTo>
                    <a:pt x="5193" y="14518"/>
                    <a:pt x="6424" y="12511"/>
                    <a:pt x="6424" y="10263"/>
                  </a:cubicBezTo>
                  <a:cubicBezTo>
                    <a:pt x="6424" y="8014"/>
                    <a:pt x="5193" y="6007"/>
                    <a:pt x="3185" y="4963"/>
                  </a:cubicBezTo>
                  <a:cubicBezTo>
                    <a:pt x="3185" y="3036"/>
                    <a:pt x="2007" y="1055"/>
                    <a:pt x="214" y="11"/>
                  </a:cubicBezTo>
                  <a:cubicBezTo>
                    <a:pt x="200" y="4"/>
                    <a:pt x="184" y="1"/>
                    <a:pt x="16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5" name="Google Shape;1245;p49"/>
            <p:cNvSpPr/>
            <p:nvPr/>
          </p:nvSpPr>
          <p:spPr>
            <a:xfrm>
              <a:off x="1146800" y="2845375"/>
              <a:ext cx="159950" cy="2032675"/>
            </a:xfrm>
            <a:custGeom>
              <a:avLst/>
              <a:gdLst/>
              <a:ahLst/>
              <a:cxnLst/>
              <a:rect l="l" t="t" r="r" b="b"/>
              <a:pathLst>
                <a:path w="6398" h="81307" extrusionOk="0">
                  <a:moveTo>
                    <a:pt x="120" y="1"/>
                  </a:moveTo>
                  <a:cubicBezTo>
                    <a:pt x="81" y="1"/>
                    <a:pt x="44" y="24"/>
                    <a:pt x="28" y="57"/>
                  </a:cubicBezTo>
                  <a:cubicBezTo>
                    <a:pt x="28" y="84"/>
                    <a:pt x="1" y="110"/>
                    <a:pt x="1" y="137"/>
                  </a:cubicBezTo>
                  <a:cubicBezTo>
                    <a:pt x="1" y="164"/>
                    <a:pt x="28" y="217"/>
                    <a:pt x="81" y="244"/>
                  </a:cubicBezTo>
                  <a:cubicBezTo>
                    <a:pt x="1821" y="1234"/>
                    <a:pt x="2972" y="3162"/>
                    <a:pt x="2918" y="5035"/>
                  </a:cubicBezTo>
                  <a:cubicBezTo>
                    <a:pt x="2918" y="5089"/>
                    <a:pt x="2945" y="5142"/>
                    <a:pt x="2998" y="5142"/>
                  </a:cubicBezTo>
                  <a:cubicBezTo>
                    <a:pt x="4952" y="6133"/>
                    <a:pt x="6157" y="8086"/>
                    <a:pt x="6157" y="10254"/>
                  </a:cubicBezTo>
                  <a:cubicBezTo>
                    <a:pt x="6157" y="12422"/>
                    <a:pt x="4952" y="14376"/>
                    <a:pt x="2998" y="15367"/>
                  </a:cubicBezTo>
                  <a:cubicBezTo>
                    <a:pt x="2945" y="15393"/>
                    <a:pt x="2918" y="15420"/>
                    <a:pt x="2918" y="15474"/>
                  </a:cubicBezTo>
                  <a:cubicBezTo>
                    <a:pt x="2972" y="17321"/>
                    <a:pt x="1848" y="19248"/>
                    <a:pt x="81" y="20265"/>
                  </a:cubicBezTo>
                  <a:cubicBezTo>
                    <a:pt x="54" y="20292"/>
                    <a:pt x="28" y="20318"/>
                    <a:pt x="1" y="20345"/>
                  </a:cubicBezTo>
                  <a:cubicBezTo>
                    <a:pt x="1" y="20425"/>
                    <a:pt x="28" y="20479"/>
                    <a:pt x="81" y="20506"/>
                  </a:cubicBezTo>
                  <a:cubicBezTo>
                    <a:pt x="1794" y="21496"/>
                    <a:pt x="2865" y="23289"/>
                    <a:pt x="2918" y="25297"/>
                  </a:cubicBezTo>
                  <a:cubicBezTo>
                    <a:pt x="2918" y="25350"/>
                    <a:pt x="2945" y="25404"/>
                    <a:pt x="2998" y="25404"/>
                  </a:cubicBezTo>
                  <a:cubicBezTo>
                    <a:pt x="4952" y="26394"/>
                    <a:pt x="6157" y="28348"/>
                    <a:pt x="6157" y="30516"/>
                  </a:cubicBezTo>
                  <a:cubicBezTo>
                    <a:pt x="6157" y="32684"/>
                    <a:pt x="4952" y="34665"/>
                    <a:pt x="2998" y="35628"/>
                  </a:cubicBezTo>
                  <a:cubicBezTo>
                    <a:pt x="2945" y="35655"/>
                    <a:pt x="2918" y="35709"/>
                    <a:pt x="2918" y="35762"/>
                  </a:cubicBezTo>
                  <a:cubicBezTo>
                    <a:pt x="3079" y="37823"/>
                    <a:pt x="1633" y="39643"/>
                    <a:pt x="81" y="40526"/>
                  </a:cubicBezTo>
                  <a:cubicBezTo>
                    <a:pt x="54" y="40553"/>
                    <a:pt x="28" y="40580"/>
                    <a:pt x="1" y="40633"/>
                  </a:cubicBezTo>
                  <a:cubicBezTo>
                    <a:pt x="1" y="40687"/>
                    <a:pt x="28" y="40741"/>
                    <a:pt x="81" y="40767"/>
                  </a:cubicBezTo>
                  <a:cubicBezTo>
                    <a:pt x="1821" y="41784"/>
                    <a:pt x="2918" y="43631"/>
                    <a:pt x="2918" y="45532"/>
                  </a:cubicBezTo>
                  <a:cubicBezTo>
                    <a:pt x="2918" y="45532"/>
                    <a:pt x="2918" y="45558"/>
                    <a:pt x="2918" y="45558"/>
                  </a:cubicBezTo>
                  <a:cubicBezTo>
                    <a:pt x="2918" y="45612"/>
                    <a:pt x="2945" y="45665"/>
                    <a:pt x="2998" y="45692"/>
                  </a:cubicBezTo>
                  <a:cubicBezTo>
                    <a:pt x="4952" y="46656"/>
                    <a:pt x="6157" y="48610"/>
                    <a:pt x="6157" y="50778"/>
                  </a:cubicBezTo>
                  <a:cubicBezTo>
                    <a:pt x="6157" y="52972"/>
                    <a:pt x="4952" y="54926"/>
                    <a:pt x="2998" y="55890"/>
                  </a:cubicBezTo>
                  <a:cubicBezTo>
                    <a:pt x="2945" y="55917"/>
                    <a:pt x="2918" y="55970"/>
                    <a:pt x="2918" y="55997"/>
                  </a:cubicBezTo>
                  <a:cubicBezTo>
                    <a:pt x="2891" y="58004"/>
                    <a:pt x="1821" y="59798"/>
                    <a:pt x="81" y="60815"/>
                  </a:cubicBezTo>
                  <a:cubicBezTo>
                    <a:pt x="54" y="60815"/>
                    <a:pt x="28" y="60841"/>
                    <a:pt x="1" y="60895"/>
                  </a:cubicBezTo>
                  <a:cubicBezTo>
                    <a:pt x="1" y="60949"/>
                    <a:pt x="28" y="61002"/>
                    <a:pt x="81" y="61029"/>
                  </a:cubicBezTo>
                  <a:cubicBezTo>
                    <a:pt x="1821" y="62046"/>
                    <a:pt x="2891" y="63839"/>
                    <a:pt x="2918" y="65847"/>
                  </a:cubicBezTo>
                  <a:cubicBezTo>
                    <a:pt x="2918" y="65873"/>
                    <a:pt x="2945" y="65927"/>
                    <a:pt x="2998" y="65954"/>
                  </a:cubicBezTo>
                  <a:cubicBezTo>
                    <a:pt x="4952" y="66917"/>
                    <a:pt x="6157" y="68871"/>
                    <a:pt x="6157" y="71066"/>
                  </a:cubicBezTo>
                  <a:cubicBezTo>
                    <a:pt x="6157" y="73234"/>
                    <a:pt x="4952" y="75188"/>
                    <a:pt x="2998" y="76151"/>
                  </a:cubicBezTo>
                  <a:cubicBezTo>
                    <a:pt x="2945" y="76178"/>
                    <a:pt x="2918" y="76232"/>
                    <a:pt x="2918" y="76285"/>
                  </a:cubicBezTo>
                  <a:cubicBezTo>
                    <a:pt x="2891" y="78266"/>
                    <a:pt x="1821" y="80059"/>
                    <a:pt x="81" y="81076"/>
                  </a:cubicBezTo>
                  <a:cubicBezTo>
                    <a:pt x="28" y="81103"/>
                    <a:pt x="1" y="81183"/>
                    <a:pt x="28" y="81237"/>
                  </a:cubicBezTo>
                  <a:cubicBezTo>
                    <a:pt x="44" y="81288"/>
                    <a:pt x="83" y="81306"/>
                    <a:pt x="129" y="81306"/>
                  </a:cubicBezTo>
                  <a:cubicBezTo>
                    <a:pt x="156" y="81306"/>
                    <a:pt x="185" y="81300"/>
                    <a:pt x="215" y="81290"/>
                  </a:cubicBezTo>
                  <a:cubicBezTo>
                    <a:pt x="1981" y="80247"/>
                    <a:pt x="3106" y="78400"/>
                    <a:pt x="3186" y="76366"/>
                  </a:cubicBezTo>
                  <a:cubicBezTo>
                    <a:pt x="5167" y="75322"/>
                    <a:pt x="6398" y="73288"/>
                    <a:pt x="6398" y="71066"/>
                  </a:cubicBezTo>
                  <a:cubicBezTo>
                    <a:pt x="6398" y="68818"/>
                    <a:pt x="5167" y="66783"/>
                    <a:pt x="3186" y="65766"/>
                  </a:cubicBezTo>
                  <a:cubicBezTo>
                    <a:pt x="3106" y="63759"/>
                    <a:pt x="2062" y="61992"/>
                    <a:pt x="375" y="60922"/>
                  </a:cubicBezTo>
                  <a:cubicBezTo>
                    <a:pt x="2062" y="59878"/>
                    <a:pt x="3106" y="58085"/>
                    <a:pt x="3186" y="56077"/>
                  </a:cubicBezTo>
                  <a:cubicBezTo>
                    <a:pt x="5167" y="55060"/>
                    <a:pt x="6398" y="53026"/>
                    <a:pt x="6398" y="50778"/>
                  </a:cubicBezTo>
                  <a:cubicBezTo>
                    <a:pt x="6398" y="48556"/>
                    <a:pt x="5167" y="46522"/>
                    <a:pt x="3186" y="45505"/>
                  </a:cubicBezTo>
                  <a:cubicBezTo>
                    <a:pt x="3159" y="43604"/>
                    <a:pt x="2088" y="41731"/>
                    <a:pt x="375" y="40660"/>
                  </a:cubicBezTo>
                  <a:cubicBezTo>
                    <a:pt x="1901" y="39697"/>
                    <a:pt x="3293" y="37877"/>
                    <a:pt x="3186" y="35816"/>
                  </a:cubicBezTo>
                  <a:cubicBezTo>
                    <a:pt x="5167" y="34799"/>
                    <a:pt x="6398" y="32764"/>
                    <a:pt x="6398" y="30516"/>
                  </a:cubicBezTo>
                  <a:cubicBezTo>
                    <a:pt x="6398" y="28268"/>
                    <a:pt x="5167" y="26260"/>
                    <a:pt x="3186" y="25216"/>
                  </a:cubicBezTo>
                  <a:cubicBezTo>
                    <a:pt x="3079" y="23236"/>
                    <a:pt x="2062" y="21442"/>
                    <a:pt x="375" y="20399"/>
                  </a:cubicBezTo>
                  <a:cubicBezTo>
                    <a:pt x="2088" y="19328"/>
                    <a:pt x="3186" y="17401"/>
                    <a:pt x="3186" y="15554"/>
                  </a:cubicBezTo>
                  <a:cubicBezTo>
                    <a:pt x="5167" y="14510"/>
                    <a:pt x="6398" y="12503"/>
                    <a:pt x="6398" y="10254"/>
                  </a:cubicBezTo>
                  <a:cubicBezTo>
                    <a:pt x="6398" y="8006"/>
                    <a:pt x="5167" y="5999"/>
                    <a:pt x="3186" y="4955"/>
                  </a:cubicBezTo>
                  <a:cubicBezTo>
                    <a:pt x="3186" y="3028"/>
                    <a:pt x="1981" y="1047"/>
                    <a:pt x="188" y="30"/>
                  </a:cubicBezTo>
                  <a:cubicBezTo>
                    <a:pt x="168" y="10"/>
                    <a:pt x="143" y="1"/>
                    <a:pt x="1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6" name="Google Shape;1246;p49"/>
            <p:cNvSpPr/>
            <p:nvPr/>
          </p:nvSpPr>
          <p:spPr>
            <a:xfrm>
              <a:off x="992900" y="2593575"/>
              <a:ext cx="160625" cy="2032875"/>
            </a:xfrm>
            <a:custGeom>
              <a:avLst/>
              <a:gdLst/>
              <a:ahLst/>
              <a:cxnLst/>
              <a:rect l="l" t="t" r="r" b="b"/>
              <a:pathLst>
                <a:path w="6425" h="81315" extrusionOk="0">
                  <a:moveTo>
                    <a:pt x="167" y="1"/>
                  </a:moveTo>
                  <a:cubicBezTo>
                    <a:pt x="120" y="1"/>
                    <a:pt x="67" y="26"/>
                    <a:pt x="27" y="65"/>
                  </a:cubicBezTo>
                  <a:cubicBezTo>
                    <a:pt x="27" y="92"/>
                    <a:pt x="27" y="118"/>
                    <a:pt x="27" y="118"/>
                  </a:cubicBezTo>
                  <a:cubicBezTo>
                    <a:pt x="27" y="172"/>
                    <a:pt x="54" y="225"/>
                    <a:pt x="81" y="225"/>
                  </a:cubicBezTo>
                  <a:cubicBezTo>
                    <a:pt x="1821" y="1243"/>
                    <a:pt x="2972" y="3170"/>
                    <a:pt x="2945" y="5043"/>
                  </a:cubicBezTo>
                  <a:cubicBezTo>
                    <a:pt x="2945" y="5070"/>
                    <a:pt x="2972" y="5124"/>
                    <a:pt x="2998" y="5150"/>
                  </a:cubicBezTo>
                  <a:cubicBezTo>
                    <a:pt x="4952" y="6141"/>
                    <a:pt x="6157" y="8095"/>
                    <a:pt x="6157" y="10263"/>
                  </a:cubicBezTo>
                  <a:cubicBezTo>
                    <a:pt x="6157" y="12431"/>
                    <a:pt x="4952" y="14384"/>
                    <a:pt x="2998" y="15375"/>
                  </a:cubicBezTo>
                  <a:cubicBezTo>
                    <a:pt x="2972" y="15402"/>
                    <a:pt x="2945" y="15428"/>
                    <a:pt x="2945" y="15482"/>
                  </a:cubicBezTo>
                  <a:cubicBezTo>
                    <a:pt x="2998" y="17329"/>
                    <a:pt x="1847" y="19256"/>
                    <a:pt x="108" y="20273"/>
                  </a:cubicBezTo>
                  <a:cubicBezTo>
                    <a:pt x="54" y="20300"/>
                    <a:pt x="27" y="20326"/>
                    <a:pt x="27" y="20353"/>
                  </a:cubicBezTo>
                  <a:cubicBezTo>
                    <a:pt x="1" y="20407"/>
                    <a:pt x="27" y="20460"/>
                    <a:pt x="81" y="20514"/>
                  </a:cubicBezTo>
                  <a:cubicBezTo>
                    <a:pt x="1794" y="21504"/>
                    <a:pt x="2865" y="23297"/>
                    <a:pt x="2945" y="25305"/>
                  </a:cubicBezTo>
                  <a:cubicBezTo>
                    <a:pt x="2945" y="25358"/>
                    <a:pt x="2972" y="25385"/>
                    <a:pt x="2998" y="25412"/>
                  </a:cubicBezTo>
                  <a:cubicBezTo>
                    <a:pt x="4952" y="26402"/>
                    <a:pt x="6157" y="28356"/>
                    <a:pt x="6157" y="30524"/>
                  </a:cubicBezTo>
                  <a:cubicBezTo>
                    <a:pt x="6157" y="32692"/>
                    <a:pt x="4952" y="34646"/>
                    <a:pt x="2998" y="35636"/>
                  </a:cubicBezTo>
                  <a:cubicBezTo>
                    <a:pt x="2972" y="35663"/>
                    <a:pt x="2945" y="35717"/>
                    <a:pt x="2945" y="35770"/>
                  </a:cubicBezTo>
                  <a:cubicBezTo>
                    <a:pt x="3105" y="37831"/>
                    <a:pt x="1633" y="39651"/>
                    <a:pt x="108" y="40535"/>
                  </a:cubicBezTo>
                  <a:cubicBezTo>
                    <a:pt x="54" y="40561"/>
                    <a:pt x="27" y="40588"/>
                    <a:pt x="27" y="40615"/>
                  </a:cubicBezTo>
                  <a:cubicBezTo>
                    <a:pt x="1" y="40668"/>
                    <a:pt x="27" y="40749"/>
                    <a:pt x="81" y="40775"/>
                  </a:cubicBezTo>
                  <a:cubicBezTo>
                    <a:pt x="1821" y="41766"/>
                    <a:pt x="2945" y="43639"/>
                    <a:pt x="2945" y="45540"/>
                  </a:cubicBezTo>
                  <a:cubicBezTo>
                    <a:pt x="2945" y="45540"/>
                    <a:pt x="2945" y="45566"/>
                    <a:pt x="2945" y="45566"/>
                  </a:cubicBezTo>
                  <a:cubicBezTo>
                    <a:pt x="2918" y="45620"/>
                    <a:pt x="2972" y="45674"/>
                    <a:pt x="2998" y="45674"/>
                  </a:cubicBezTo>
                  <a:cubicBezTo>
                    <a:pt x="4952" y="46664"/>
                    <a:pt x="6157" y="48618"/>
                    <a:pt x="6157" y="50786"/>
                  </a:cubicBezTo>
                  <a:cubicBezTo>
                    <a:pt x="6157" y="52954"/>
                    <a:pt x="4952" y="54934"/>
                    <a:pt x="2998" y="55898"/>
                  </a:cubicBezTo>
                  <a:cubicBezTo>
                    <a:pt x="2972" y="55925"/>
                    <a:pt x="2945" y="55952"/>
                    <a:pt x="2945" y="56005"/>
                  </a:cubicBezTo>
                  <a:cubicBezTo>
                    <a:pt x="2891" y="58012"/>
                    <a:pt x="1821" y="59806"/>
                    <a:pt x="108" y="60796"/>
                  </a:cubicBezTo>
                  <a:cubicBezTo>
                    <a:pt x="54" y="60823"/>
                    <a:pt x="27" y="60850"/>
                    <a:pt x="27" y="60903"/>
                  </a:cubicBezTo>
                  <a:cubicBezTo>
                    <a:pt x="1" y="60957"/>
                    <a:pt x="27" y="61010"/>
                    <a:pt x="81" y="61037"/>
                  </a:cubicBezTo>
                  <a:cubicBezTo>
                    <a:pt x="1821" y="62054"/>
                    <a:pt x="2891" y="63847"/>
                    <a:pt x="2945" y="65828"/>
                  </a:cubicBezTo>
                  <a:cubicBezTo>
                    <a:pt x="2945" y="65882"/>
                    <a:pt x="2972" y="65935"/>
                    <a:pt x="2998" y="65962"/>
                  </a:cubicBezTo>
                  <a:cubicBezTo>
                    <a:pt x="4952" y="66925"/>
                    <a:pt x="6157" y="68879"/>
                    <a:pt x="6157" y="71047"/>
                  </a:cubicBezTo>
                  <a:cubicBezTo>
                    <a:pt x="6157" y="73242"/>
                    <a:pt x="4952" y="75196"/>
                    <a:pt x="2998" y="76160"/>
                  </a:cubicBezTo>
                  <a:cubicBezTo>
                    <a:pt x="2972" y="76186"/>
                    <a:pt x="2945" y="76240"/>
                    <a:pt x="2945" y="76267"/>
                  </a:cubicBezTo>
                  <a:cubicBezTo>
                    <a:pt x="2891" y="78274"/>
                    <a:pt x="1821" y="80067"/>
                    <a:pt x="81" y="81084"/>
                  </a:cubicBezTo>
                  <a:cubicBezTo>
                    <a:pt x="27" y="81111"/>
                    <a:pt x="1" y="81191"/>
                    <a:pt x="27" y="81245"/>
                  </a:cubicBezTo>
                  <a:cubicBezTo>
                    <a:pt x="61" y="81296"/>
                    <a:pt x="106" y="81315"/>
                    <a:pt x="148" y="81315"/>
                  </a:cubicBezTo>
                  <a:cubicBezTo>
                    <a:pt x="172" y="81315"/>
                    <a:pt x="195" y="81308"/>
                    <a:pt x="215" y="81299"/>
                  </a:cubicBezTo>
                  <a:cubicBezTo>
                    <a:pt x="2008" y="80255"/>
                    <a:pt x="3105" y="78408"/>
                    <a:pt x="3186" y="76347"/>
                  </a:cubicBezTo>
                  <a:cubicBezTo>
                    <a:pt x="5193" y="75330"/>
                    <a:pt x="6424" y="73296"/>
                    <a:pt x="6424" y="71047"/>
                  </a:cubicBezTo>
                  <a:cubicBezTo>
                    <a:pt x="6424" y="68826"/>
                    <a:pt x="5193" y="66792"/>
                    <a:pt x="3186" y="65748"/>
                  </a:cubicBezTo>
                  <a:cubicBezTo>
                    <a:pt x="3105" y="63767"/>
                    <a:pt x="2088" y="61974"/>
                    <a:pt x="402" y="60930"/>
                  </a:cubicBezTo>
                  <a:cubicBezTo>
                    <a:pt x="2088" y="59859"/>
                    <a:pt x="3105" y="58093"/>
                    <a:pt x="3186" y="56085"/>
                  </a:cubicBezTo>
                  <a:cubicBezTo>
                    <a:pt x="5193" y="55068"/>
                    <a:pt x="6424" y="53034"/>
                    <a:pt x="6424" y="50786"/>
                  </a:cubicBezTo>
                  <a:cubicBezTo>
                    <a:pt x="6424" y="48537"/>
                    <a:pt x="5193" y="46530"/>
                    <a:pt x="3186" y="45486"/>
                  </a:cubicBezTo>
                  <a:cubicBezTo>
                    <a:pt x="3159" y="43586"/>
                    <a:pt x="2088" y="41739"/>
                    <a:pt x="402" y="40668"/>
                  </a:cubicBezTo>
                  <a:cubicBezTo>
                    <a:pt x="1901" y="39705"/>
                    <a:pt x="3320" y="37885"/>
                    <a:pt x="3186" y="35824"/>
                  </a:cubicBezTo>
                  <a:cubicBezTo>
                    <a:pt x="5193" y="34780"/>
                    <a:pt x="6424" y="32772"/>
                    <a:pt x="6424" y="30524"/>
                  </a:cubicBezTo>
                  <a:cubicBezTo>
                    <a:pt x="6424" y="28276"/>
                    <a:pt x="5193" y="26268"/>
                    <a:pt x="3186" y="25225"/>
                  </a:cubicBezTo>
                  <a:cubicBezTo>
                    <a:pt x="3105" y="23244"/>
                    <a:pt x="2062" y="21451"/>
                    <a:pt x="402" y="20407"/>
                  </a:cubicBezTo>
                  <a:cubicBezTo>
                    <a:pt x="2088" y="19336"/>
                    <a:pt x="3186" y="17436"/>
                    <a:pt x="3186" y="15616"/>
                  </a:cubicBezTo>
                  <a:cubicBezTo>
                    <a:pt x="3186" y="15589"/>
                    <a:pt x="3186" y="15562"/>
                    <a:pt x="3186" y="15562"/>
                  </a:cubicBezTo>
                  <a:cubicBezTo>
                    <a:pt x="5193" y="14518"/>
                    <a:pt x="6424" y="12511"/>
                    <a:pt x="6424" y="10263"/>
                  </a:cubicBezTo>
                  <a:cubicBezTo>
                    <a:pt x="6424" y="8014"/>
                    <a:pt x="5193" y="6007"/>
                    <a:pt x="3186" y="4963"/>
                  </a:cubicBezTo>
                  <a:cubicBezTo>
                    <a:pt x="3186" y="3036"/>
                    <a:pt x="2008" y="1055"/>
                    <a:pt x="215" y="11"/>
                  </a:cubicBezTo>
                  <a:cubicBezTo>
                    <a:pt x="200" y="4"/>
                    <a:pt x="184" y="1"/>
                    <a:pt x="16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7" name="Google Shape;1247;p49"/>
            <p:cNvSpPr/>
            <p:nvPr/>
          </p:nvSpPr>
          <p:spPr>
            <a:xfrm>
              <a:off x="839675" y="2845375"/>
              <a:ext cx="159950" cy="2032675"/>
            </a:xfrm>
            <a:custGeom>
              <a:avLst/>
              <a:gdLst/>
              <a:ahLst/>
              <a:cxnLst/>
              <a:rect l="l" t="t" r="r" b="b"/>
              <a:pathLst>
                <a:path w="6398" h="81307" extrusionOk="0">
                  <a:moveTo>
                    <a:pt x="119" y="1"/>
                  </a:moveTo>
                  <a:cubicBezTo>
                    <a:pt x="81" y="1"/>
                    <a:pt x="44" y="24"/>
                    <a:pt x="27" y="57"/>
                  </a:cubicBezTo>
                  <a:cubicBezTo>
                    <a:pt x="0" y="84"/>
                    <a:pt x="0" y="110"/>
                    <a:pt x="0" y="137"/>
                  </a:cubicBezTo>
                  <a:cubicBezTo>
                    <a:pt x="0" y="164"/>
                    <a:pt x="27" y="217"/>
                    <a:pt x="54" y="244"/>
                  </a:cubicBezTo>
                  <a:cubicBezTo>
                    <a:pt x="1794" y="1234"/>
                    <a:pt x="2971" y="3162"/>
                    <a:pt x="2918" y="5035"/>
                  </a:cubicBezTo>
                  <a:cubicBezTo>
                    <a:pt x="2918" y="5089"/>
                    <a:pt x="2945" y="5142"/>
                    <a:pt x="2998" y="5142"/>
                  </a:cubicBezTo>
                  <a:cubicBezTo>
                    <a:pt x="4925" y="6133"/>
                    <a:pt x="6156" y="8086"/>
                    <a:pt x="6156" y="10254"/>
                  </a:cubicBezTo>
                  <a:cubicBezTo>
                    <a:pt x="6156" y="12422"/>
                    <a:pt x="4925" y="14376"/>
                    <a:pt x="2998" y="15367"/>
                  </a:cubicBezTo>
                  <a:cubicBezTo>
                    <a:pt x="2945" y="15393"/>
                    <a:pt x="2918" y="15420"/>
                    <a:pt x="2918" y="15474"/>
                  </a:cubicBezTo>
                  <a:cubicBezTo>
                    <a:pt x="2971" y="17321"/>
                    <a:pt x="1847" y="19248"/>
                    <a:pt x="81" y="20265"/>
                  </a:cubicBezTo>
                  <a:cubicBezTo>
                    <a:pt x="54" y="20292"/>
                    <a:pt x="27" y="20318"/>
                    <a:pt x="0" y="20345"/>
                  </a:cubicBezTo>
                  <a:cubicBezTo>
                    <a:pt x="0" y="20425"/>
                    <a:pt x="27" y="20479"/>
                    <a:pt x="54" y="20506"/>
                  </a:cubicBezTo>
                  <a:cubicBezTo>
                    <a:pt x="1794" y="21496"/>
                    <a:pt x="2864" y="23289"/>
                    <a:pt x="2918" y="25297"/>
                  </a:cubicBezTo>
                  <a:cubicBezTo>
                    <a:pt x="2918" y="25350"/>
                    <a:pt x="2945" y="25404"/>
                    <a:pt x="2998" y="25404"/>
                  </a:cubicBezTo>
                  <a:cubicBezTo>
                    <a:pt x="4925" y="26394"/>
                    <a:pt x="6156" y="28348"/>
                    <a:pt x="6156" y="30516"/>
                  </a:cubicBezTo>
                  <a:cubicBezTo>
                    <a:pt x="6156" y="32684"/>
                    <a:pt x="4925" y="34665"/>
                    <a:pt x="2998" y="35628"/>
                  </a:cubicBezTo>
                  <a:cubicBezTo>
                    <a:pt x="2945" y="35655"/>
                    <a:pt x="2918" y="35709"/>
                    <a:pt x="2918" y="35762"/>
                  </a:cubicBezTo>
                  <a:cubicBezTo>
                    <a:pt x="3078" y="37823"/>
                    <a:pt x="1606" y="39643"/>
                    <a:pt x="81" y="40526"/>
                  </a:cubicBezTo>
                  <a:cubicBezTo>
                    <a:pt x="54" y="40553"/>
                    <a:pt x="27" y="40580"/>
                    <a:pt x="0" y="40633"/>
                  </a:cubicBezTo>
                  <a:cubicBezTo>
                    <a:pt x="0" y="40687"/>
                    <a:pt x="27" y="40741"/>
                    <a:pt x="54" y="40767"/>
                  </a:cubicBezTo>
                  <a:cubicBezTo>
                    <a:pt x="1794" y="41784"/>
                    <a:pt x="2918" y="43631"/>
                    <a:pt x="2918" y="45532"/>
                  </a:cubicBezTo>
                  <a:cubicBezTo>
                    <a:pt x="2918" y="45558"/>
                    <a:pt x="2918" y="45558"/>
                    <a:pt x="2918" y="45558"/>
                  </a:cubicBezTo>
                  <a:cubicBezTo>
                    <a:pt x="2918" y="45612"/>
                    <a:pt x="2945" y="45665"/>
                    <a:pt x="2998" y="45692"/>
                  </a:cubicBezTo>
                  <a:cubicBezTo>
                    <a:pt x="4925" y="46656"/>
                    <a:pt x="6156" y="48610"/>
                    <a:pt x="6156" y="50778"/>
                  </a:cubicBezTo>
                  <a:cubicBezTo>
                    <a:pt x="6156" y="52972"/>
                    <a:pt x="4925" y="54926"/>
                    <a:pt x="2998" y="55890"/>
                  </a:cubicBezTo>
                  <a:cubicBezTo>
                    <a:pt x="2945" y="55917"/>
                    <a:pt x="2918" y="55970"/>
                    <a:pt x="2918" y="55997"/>
                  </a:cubicBezTo>
                  <a:cubicBezTo>
                    <a:pt x="2864" y="58004"/>
                    <a:pt x="1820" y="59798"/>
                    <a:pt x="81" y="60815"/>
                  </a:cubicBezTo>
                  <a:cubicBezTo>
                    <a:pt x="54" y="60815"/>
                    <a:pt x="27" y="60841"/>
                    <a:pt x="0" y="60895"/>
                  </a:cubicBezTo>
                  <a:cubicBezTo>
                    <a:pt x="0" y="60949"/>
                    <a:pt x="27" y="61002"/>
                    <a:pt x="54" y="61029"/>
                  </a:cubicBezTo>
                  <a:cubicBezTo>
                    <a:pt x="1794" y="62046"/>
                    <a:pt x="2864" y="63839"/>
                    <a:pt x="2918" y="65847"/>
                  </a:cubicBezTo>
                  <a:cubicBezTo>
                    <a:pt x="2918" y="65873"/>
                    <a:pt x="2945" y="65927"/>
                    <a:pt x="2998" y="65954"/>
                  </a:cubicBezTo>
                  <a:cubicBezTo>
                    <a:pt x="4925" y="66917"/>
                    <a:pt x="6156" y="68871"/>
                    <a:pt x="6156" y="71066"/>
                  </a:cubicBezTo>
                  <a:cubicBezTo>
                    <a:pt x="6156" y="73234"/>
                    <a:pt x="4925" y="75188"/>
                    <a:pt x="2998" y="76151"/>
                  </a:cubicBezTo>
                  <a:cubicBezTo>
                    <a:pt x="2945" y="76178"/>
                    <a:pt x="2918" y="76232"/>
                    <a:pt x="2918" y="76285"/>
                  </a:cubicBezTo>
                  <a:cubicBezTo>
                    <a:pt x="2864" y="78266"/>
                    <a:pt x="1794" y="80059"/>
                    <a:pt x="81" y="81076"/>
                  </a:cubicBezTo>
                  <a:cubicBezTo>
                    <a:pt x="0" y="81103"/>
                    <a:pt x="0" y="81183"/>
                    <a:pt x="27" y="81237"/>
                  </a:cubicBezTo>
                  <a:cubicBezTo>
                    <a:pt x="44" y="81288"/>
                    <a:pt x="83" y="81306"/>
                    <a:pt x="122" y="81306"/>
                  </a:cubicBezTo>
                  <a:cubicBezTo>
                    <a:pt x="145" y="81306"/>
                    <a:pt x="168" y="81300"/>
                    <a:pt x="188" y="81290"/>
                  </a:cubicBezTo>
                  <a:cubicBezTo>
                    <a:pt x="1981" y="80247"/>
                    <a:pt x="3105" y="78400"/>
                    <a:pt x="3159" y="76366"/>
                  </a:cubicBezTo>
                  <a:cubicBezTo>
                    <a:pt x="5166" y="75322"/>
                    <a:pt x="6397" y="73288"/>
                    <a:pt x="6397" y="71066"/>
                  </a:cubicBezTo>
                  <a:cubicBezTo>
                    <a:pt x="6397" y="68818"/>
                    <a:pt x="5166" y="66783"/>
                    <a:pt x="3159" y="65766"/>
                  </a:cubicBezTo>
                  <a:cubicBezTo>
                    <a:pt x="3105" y="63759"/>
                    <a:pt x="2061" y="61992"/>
                    <a:pt x="375" y="60922"/>
                  </a:cubicBezTo>
                  <a:cubicBezTo>
                    <a:pt x="2061" y="59878"/>
                    <a:pt x="3105" y="58085"/>
                    <a:pt x="3159" y="56077"/>
                  </a:cubicBezTo>
                  <a:cubicBezTo>
                    <a:pt x="5166" y="55060"/>
                    <a:pt x="6397" y="53026"/>
                    <a:pt x="6397" y="50778"/>
                  </a:cubicBezTo>
                  <a:cubicBezTo>
                    <a:pt x="6397" y="48556"/>
                    <a:pt x="5166" y="46522"/>
                    <a:pt x="3159" y="45505"/>
                  </a:cubicBezTo>
                  <a:cubicBezTo>
                    <a:pt x="3159" y="43604"/>
                    <a:pt x="2061" y="41731"/>
                    <a:pt x="375" y="40660"/>
                  </a:cubicBezTo>
                  <a:cubicBezTo>
                    <a:pt x="1901" y="39697"/>
                    <a:pt x="3292" y="37877"/>
                    <a:pt x="3185" y="35816"/>
                  </a:cubicBezTo>
                  <a:cubicBezTo>
                    <a:pt x="5166" y="34799"/>
                    <a:pt x="6397" y="32764"/>
                    <a:pt x="6397" y="30516"/>
                  </a:cubicBezTo>
                  <a:cubicBezTo>
                    <a:pt x="6397" y="28268"/>
                    <a:pt x="5166" y="26260"/>
                    <a:pt x="3159" y="25216"/>
                  </a:cubicBezTo>
                  <a:cubicBezTo>
                    <a:pt x="3078" y="23236"/>
                    <a:pt x="2035" y="21442"/>
                    <a:pt x="375" y="20399"/>
                  </a:cubicBezTo>
                  <a:cubicBezTo>
                    <a:pt x="2061" y="19328"/>
                    <a:pt x="3159" y="17454"/>
                    <a:pt x="3159" y="15608"/>
                  </a:cubicBezTo>
                  <a:cubicBezTo>
                    <a:pt x="3159" y="15581"/>
                    <a:pt x="3159" y="15581"/>
                    <a:pt x="3159" y="15554"/>
                  </a:cubicBezTo>
                  <a:cubicBezTo>
                    <a:pt x="5166" y="14510"/>
                    <a:pt x="6397" y="12503"/>
                    <a:pt x="6397" y="10254"/>
                  </a:cubicBezTo>
                  <a:cubicBezTo>
                    <a:pt x="6397" y="8006"/>
                    <a:pt x="5166" y="5999"/>
                    <a:pt x="3159" y="4955"/>
                  </a:cubicBezTo>
                  <a:cubicBezTo>
                    <a:pt x="3159" y="3028"/>
                    <a:pt x="1981" y="1047"/>
                    <a:pt x="188" y="30"/>
                  </a:cubicBezTo>
                  <a:cubicBezTo>
                    <a:pt x="167" y="10"/>
                    <a:pt x="143" y="1"/>
                    <a:pt x="11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8" name="Google Shape;1248;p49"/>
            <p:cNvSpPr/>
            <p:nvPr/>
          </p:nvSpPr>
          <p:spPr>
            <a:xfrm>
              <a:off x="685775" y="2593575"/>
              <a:ext cx="159950" cy="2032875"/>
            </a:xfrm>
            <a:custGeom>
              <a:avLst/>
              <a:gdLst/>
              <a:ahLst/>
              <a:cxnLst/>
              <a:rect l="l" t="t" r="r" b="b"/>
              <a:pathLst>
                <a:path w="6398" h="81315" extrusionOk="0">
                  <a:moveTo>
                    <a:pt x="140" y="1"/>
                  </a:moveTo>
                  <a:cubicBezTo>
                    <a:pt x="95" y="1"/>
                    <a:pt x="47" y="26"/>
                    <a:pt x="27" y="65"/>
                  </a:cubicBezTo>
                  <a:cubicBezTo>
                    <a:pt x="27" y="92"/>
                    <a:pt x="0" y="118"/>
                    <a:pt x="0" y="118"/>
                  </a:cubicBezTo>
                  <a:cubicBezTo>
                    <a:pt x="0" y="172"/>
                    <a:pt x="27" y="225"/>
                    <a:pt x="81" y="225"/>
                  </a:cubicBezTo>
                  <a:cubicBezTo>
                    <a:pt x="1820" y="1243"/>
                    <a:pt x="2944" y="3170"/>
                    <a:pt x="2918" y="5043"/>
                  </a:cubicBezTo>
                  <a:cubicBezTo>
                    <a:pt x="2918" y="5070"/>
                    <a:pt x="2944" y="5124"/>
                    <a:pt x="2998" y="5150"/>
                  </a:cubicBezTo>
                  <a:cubicBezTo>
                    <a:pt x="4952" y="6141"/>
                    <a:pt x="6156" y="8095"/>
                    <a:pt x="6156" y="10263"/>
                  </a:cubicBezTo>
                  <a:cubicBezTo>
                    <a:pt x="6156" y="12431"/>
                    <a:pt x="4952" y="14384"/>
                    <a:pt x="2998" y="15375"/>
                  </a:cubicBezTo>
                  <a:cubicBezTo>
                    <a:pt x="2944" y="15402"/>
                    <a:pt x="2918" y="15428"/>
                    <a:pt x="2918" y="15482"/>
                  </a:cubicBezTo>
                  <a:cubicBezTo>
                    <a:pt x="2998" y="17329"/>
                    <a:pt x="1847" y="19256"/>
                    <a:pt x="81" y="20273"/>
                  </a:cubicBezTo>
                  <a:cubicBezTo>
                    <a:pt x="54" y="20300"/>
                    <a:pt x="27" y="20326"/>
                    <a:pt x="27" y="20353"/>
                  </a:cubicBezTo>
                  <a:cubicBezTo>
                    <a:pt x="0" y="20407"/>
                    <a:pt x="27" y="20460"/>
                    <a:pt x="81" y="20514"/>
                  </a:cubicBezTo>
                  <a:cubicBezTo>
                    <a:pt x="1794" y="21504"/>
                    <a:pt x="2864" y="23297"/>
                    <a:pt x="2918" y="25305"/>
                  </a:cubicBezTo>
                  <a:cubicBezTo>
                    <a:pt x="2918" y="25358"/>
                    <a:pt x="2944" y="25385"/>
                    <a:pt x="2998" y="25412"/>
                  </a:cubicBezTo>
                  <a:cubicBezTo>
                    <a:pt x="4952" y="26402"/>
                    <a:pt x="6156" y="28356"/>
                    <a:pt x="6156" y="30524"/>
                  </a:cubicBezTo>
                  <a:cubicBezTo>
                    <a:pt x="6156" y="32692"/>
                    <a:pt x="4952" y="34646"/>
                    <a:pt x="2998" y="35636"/>
                  </a:cubicBezTo>
                  <a:cubicBezTo>
                    <a:pt x="2944" y="35663"/>
                    <a:pt x="2918" y="35717"/>
                    <a:pt x="2918" y="35770"/>
                  </a:cubicBezTo>
                  <a:cubicBezTo>
                    <a:pt x="3078" y="37831"/>
                    <a:pt x="1633" y="39651"/>
                    <a:pt x="81" y="40535"/>
                  </a:cubicBezTo>
                  <a:cubicBezTo>
                    <a:pt x="54" y="40561"/>
                    <a:pt x="27" y="40588"/>
                    <a:pt x="27" y="40615"/>
                  </a:cubicBezTo>
                  <a:cubicBezTo>
                    <a:pt x="0" y="40668"/>
                    <a:pt x="27" y="40749"/>
                    <a:pt x="81" y="40775"/>
                  </a:cubicBezTo>
                  <a:cubicBezTo>
                    <a:pt x="1820" y="41766"/>
                    <a:pt x="2918" y="43639"/>
                    <a:pt x="2918" y="45540"/>
                  </a:cubicBezTo>
                  <a:lnTo>
                    <a:pt x="2918" y="45566"/>
                  </a:lnTo>
                  <a:cubicBezTo>
                    <a:pt x="2918" y="45620"/>
                    <a:pt x="2944" y="45674"/>
                    <a:pt x="2998" y="45674"/>
                  </a:cubicBezTo>
                  <a:cubicBezTo>
                    <a:pt x="4952" y="46664"/>
                    <a:pt x="6156" y="48618"/>
                    <a:pt x="6156" y="50786"/>
                  </a:cubicBezTo>
                  <a:cubicBezTo>
                    <a:pt x="6156" y="52954"/>
                    <a:pt x="4952" y="54934"/>
                    <a:pt x="2998" y="55898"/>
                  </a:cubicBezTo>
                  <a:cubicBezTo>
                    <a:pt x="2944" y="55925"/>
                    <a:pt x="2918" y="55952"/>
                    <a:pt x="2918" y="56005"/>
                  </a:cubicBezTo>
                  <a:cubicBezTo>
                    <a:pt x="2891" y="58012"/>
                    <a:pt x="1820" y="59806"/>
                    <a:pt x="81" y="60796"/>
                  </a:cubicBezTo>
                  <a:cubicBezTo>
                    <a:pt x="54" y="60823"/>
                    <a:pt x="27" y="60850"/>
                    <a:pt x="27" y="60903"/>
                  </a:cubicBezTo>
                  <a:cubicBezTo>
                    <a:pt x="0" y="60957"/>
                    <a:pt x="27" y="61010"/>
                    <a:pt x="81" y="61037"/>
                  </a:cubicBezTo>
                  <a:cubicBezTo>
                    <a:pt x="1820" y="62054"/>
                    <a:pt x="2891" y="63847"/>
                    <a:pt x="2918" y="65828"/>
                  </a:cubicBezTo>
                  <a:cubicBezTo>
                    <a:pt x="2918" y="65882"/>
                    <a:pt x="2944" y="65935"/>
                    <a:pt x="2998" y="65962"/>
                  </a:cubicBezTo>
                  <a:cubicBezTo>
                    <a:pt x="4952" y="66925"/>
                    <a:pt x="6156" y="68879"/>
                    <a:pt x="6156" y="71047"/>
                  </a:cubicBezTo>
                  <a:cubicBezTo>
                    <a:pt x="6156" y="73242"/>
                    <a:pt x="4952" y="75196"/>
                    <a:pt x="2998" y="76160"/>
                  </a:cubicBezTo>
                  <a:cubicBezTo>
                    <a:pt x="2944" y="76186"/>
                    <a:pt x="2918" y="76240"/>
                    <a:pt x="2918" y="76267"/>
                  </a:cubicBezTo>
                  <a:cubicBezTo>
                    <a:pt x="2891" y="78274"/>
                    <a:pt x="1820" y="80067"/>
                    <a:pt x="81" y="81084"/>
                  </a:cubicBezTo>
                  <a:cubicBezTo>
                    <a:pt x="27" y="81111"/>
                    <a:pt x="0" y="81191"/>
                    <a:pt x="27" y="81245"/>
                  </a:cubicBezTo>
                  <a:cubicBezTo>
                    <a:pt x="61" y="81296"/>
                    <a:pt x="95" y="81315"/>
                    <a:pt x="136" y="81315"/>
                  </a:cubicBezTo>
                  <a:cubicBezTo>
                    <a:pt x="159" y="81315"/>
                    <a:pt x="185" y="81308"/>
                    <a:pt x="214" y="81299"/>
                  </a:cubicBezTo>
                  <a:cubicBezTo>
                    <a:pt x="2008" y="80255"/>
                    <a:pt x="3105" y="78408"/>
                    <a:pt x="3185" y="76347"/>
                  </a:cubicBezTo>
                  <a:cubicBezTo>
                    <a:pt x="5166" y="75330"/>
                    <a:pt x="6397" y="73296"/>
                    <a:pt x="6397" y="71047"/>
                  </a:cubicBezTo>
                  <a:cubicBezTo>
                    <a:pt x="6397" y="68826"/>
                    <a:pt x="5166" y="66792"/>
                    <a:pt x="3185" y="65748"/>
                  </a:cubicBezTo>
                  <a:cubicBezTo>
                    <a:pt x="3105" y="63767"/>
                    <a:pt x="2061" y="61974"/>
                    <a:pt x="375" y="60930"/>
                  </a:cubicBezTo>
                  <a:cubicBezTo>
                    <a:pt x="2061" y="59859"/>
                    <a:pt x="3105" y="58093"/>
                    <a:pt x="3185" y="56085"/>
                  </a:cubicBezTo>
                  <a:cubicBezTo>
                    <a:pt x="5166" y="55068"/>
                    <a:pt x="6397" y="53034"/>
                    <a:pt x="6397" y="50786"/>
                  </a:cubicBezTo>
                  <a:cubicBezTo>
                    <a:pt x="6397" y="48537"/>
                    <a:pt x="5166" y="46530"/>
                    <a:pt x="3185" y="45486"/>
                  </a:cubicBezTo>
                  <a:cubicBezTo>
                    <a:pt x="3159" y="43586"/>
                    <a:pt x="2088" y="41739"/>
                    <a:pt x="375" y="40668"/>
                  </a:cubicBezTo>
                  <a:cubicBezTo>
                    <a:pt x="1901" y="39705"/>
                    <a:pt x="3292" y="37885"/>
                    <a:pt x="3185" y="35824"/>
                  </a:cubicBezTo>
                  <a:cubicBezTo>
                    <a:pt x="5166" y="34780"/>
                    <a:pt x="6397" y="32772"/>
                    <a:pt x="6397" y="30524"/>
                  </a:cubicBezTo>
                  <a:cubicBezTo>
                    <a:pt x="6397" y="28276"/>
                    <a:pt x="5166" y="26268"/>
                    <a:pt x="3185" y="25225"/>
                  </a:cubicBezTo>
                  <a:cubicBezTo>
                    <a:pt x="3078" y="23244"/>
                    <a:pt x="2061" y="21451"/>
                    <a:pt x="375" y="20407"/>
                  </a:cubicBezTo>
                  <a:cubicBezTo>
                    <a:pt x="2088" y="19336"/>
                    <a:pt x="3185" y="17436"/>
                    <a:pt x="3185" y="15616"/>
                  </a:cubicBezTo>
                  <a:cubicBezTo>
                    <a:pt x="3185" y="15589"/>
                    <a:pt x="3185" y="15589"/>
                    <a:pt x="3185" y="15562"/>
                  </a:cubicBezTo>
                  <a:cubicBezTo>
                    <a:pt x="5166" y="14518"/>
                    <a:pt x="6397" y="12511"/>
                    <a:pt x="6397" y="10263"/>
                  </a:cubicBezTo>
                  <a:cubicBezTo>
                    <a:pt x="6397" y="8014"/>
                    <a:pt x="5166" y="6007"/>
                    <a:pt x="3185" y="4963"/>
                  </a:cubicBezTo>
                  <a:cubicBezTo>
                    <a:pt x="3185" y="3036"/>
                    <a:pt x="1981" y="1055"/>
                    <a:pt x="188" y="11"/>
                  </a:cubicBezTo>
                  <a:cubicBezTo>
                    <a:pt x="173" y="4"/>
                    <a:pt x="157" y="1"/>
                    <a:pt x="1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9" name="Google Shape;1249;p49"/>
            <p:cNvSpPr/>
            <p:nvPr/>
          </p:nvSpPr>
          <p:spPr>
            <a:xfrm>
              <a:off x="531875" y="2845375"/>
              <a:ext cx="160600" cy="2032675"/>
            </a:xfrm>
            <a:custGeom>
              <a:avLst/>
              <a:gdLst/>
              <a:ahLst/>
              <a:cxnLst/>
              <a:rect l="l" t="t" r="r" b="b"/>
              <a:pathLst>
                <a:path w="6424" h="81307" extrusionOk="0">
                  <a:moveTo>
                    <a:pt x="144" y="1"/>
                  </a:moveTo>
                  <a:cubicBezTo>
                    <a:pt x="103" y="1"/>
                    <a:pt x="60" y="24"/>
                    <a:pt x="27" y="57"/>
                  </a:cubicBezTo>
                  <a:cubicBezTo>
                    <a:pt x="27" y="84"/>
                    <a:pt x="27" y="110"/>
                    <a:pt x="27" y="137"/>
                  </a:cubicBezTo>
                  <a:cubicBezTo>
                    <a:pt x="27" y="164"/>
                    <a:pt x="54" y="217"/>
                    <a:pt x="80" y="244"/>
                  </a:cubicBezTo>
                  <a:cubicBezTo>
                    <a:pt x="1820" y="1234"/>
                    <a:pt x="2971" y="3162"/>
                    <a:pt x="2944" y="5035"/>
                  </a:cubicBezTo>
                  <a:cubicBezTo>
                    <a:pt x="2944" y="5089"/>
                    <a:pt x="2971" y="5142"/>
                    <a:pt x="2998" y="5142"/>
                  </a:cubicBezTo>
                  <a:cubicBezTo>
                    <a:pt x="4952" y="6133"/>
                    <a:pt x="6156" y="8086"/>
                    <a:pt x="6156" y="10254"/>
                  </a:cubicBezTo>
                  <a:cubicBezTo>
                    <a:pt x="6156" y="12422"/>
                    <a:pt x="4952" y="14376"/>
                    <a:pt x="2998" y="15367"/>
                  </a:cubicBezTo>
                  <a:cubicBezTo>
                    <a:pt x="2971" y="15393"/>
                    <a:pt x="2944" y="15447"/>
                    <a:pt x="2944" y="15474"/>
                  </a:cubicBezTo>
                  <a:cubicBezTo>
                    <a:pt x="2998" y="17321"/>
                    <a:pt x="1847" y="19248"/>
                    <a:pt x="107" y="20265"/>
                  </a:cubicBezTo>
                  <a:cubicBezTo>
                    <a:pt x="54" y="20292"/>
                    <a:pt x="27" y="20318"/>
                    <a:pt x="27" y="20345"/>
                  </a:cubicBezTo>
                  <a:cubicBezTo>
                    <a:pt x="0" y="20425"/>
                    <a:pt x="27" y="20479"/>
                    <a:pt x="80" y="20506"/>
                  </a:cubicBezTo>
                  <a:cubicBezTo>
                    <a:pt x="1793" y="21496"/>
                    <a:pt x="2864" y="23289"/>
                    <a:pt x="2944" y="25297"/>
                  </a:cubicBezTo>
                  <a:cubicBezTo>
                    <a:pt x="2944" y="25350"/>
                    <a:pt x="2971" y="25404"/>
                    <a:pt x="2998" y="25404"/>
                  </a:cubicBezTo>
                  <a:cubicBezTo>
                    <a:pt x="4952" y="26394"/>
                    <a:pt x="6156" y="28348"/>
                    <a:pt x="6156" y="30516"/>
                  </a:cubicBezTo>
                  <a:cubicBezTo>
                    <a:pt x="6156" y="32684"/>
                    <a:pt x="4952" y="34665"/>
                    <a:pt x="2998" y="35628"/>
                  </a:cubicBezTo>
                  <a:cubicBezTo>
                    <a:pt x="2971" y="35655"/>
                    <a:pt x="2944" y="35709"/>
                    <a:pt x="2944" y="35762"/>
                  </a:cubicBezTo>
                  <a:cubicBezTo>
                    <a:pt x="3105" y="37823"/>
                    <a:pt x="1633" y="39643"/>
                    <a:pt x="107" y="40526"/>
                  </a:cubicBezTo>
                  <a:cubicBezTo>
                    <a:pt x="54" y="40553"/>
                    <a:pt x="27" y="40580"/>
                    <a:pt x="27" y="40633"/>
                  </a:cubicBezTo>
                  <a:cubicBezTo>
                    <a:pt x="0" y="40687"/>
                    <a:pt x="27" y="40741"/>
                    <a:pt x="80" y="40767"/>
                  </a:cubicBezTo>
                  <a:cubicBezTo>
                    <a:pt x="1820" y="41784"/>
                    <a:pt x="2944" y="43631"/>
                    <a:pt x="2944" y="45532"/>
                  </a:cubicBezTo>
                  <a:lnTo>
                    <a:pt x="2944" y="45558"/>
                  </a:lnTo>
                  <a:cubicBezTo>
                    <a:pt x="2918" y="45612"/>
                    <a:pt x="2971" y="45665"/>
                    <a:pt x="2998" y="45692"/>
                  </a:cubicBezTo>
                  <a:cubicBezTo>
                    <a:pt x="4952" y="46656"/>
                    <a:pt x="6156" y="48610"/>
                    <a:pt x="6156" y="50778"/>
                  </a:cubicBezTo>
                  <a:cubicBezTo>
                    <a:pt x="6156" y="52972"/>
                    <a:pt x="4952" y="54926"/>
                    <a:pt x="2998" y="55890"/>
                  </a:cubicBezTo>
                  <a:cubicBezTo>
                    <a:pt x="2971" y="55917"/>
                    <a:pt x="2944" y="55970"/>
                    <a:pt x="2944" y="55997"/>
                  </a:cubicBezTo>
                  <a:cubicBezTo>
                    <a:pt x="2891" y="58004"/>
                    <a:pt x="1820" y="59798"/>
                    <a:pt x="107" y="60815"/>
                  </a:cubicBezTo>
                  <a:cubicBezTo>
                    <a:pt x="54" y="60815"/>
                    <a:pt x="27" y="60841"/>
                    <a:pt x="27" y="60895"/>
                  </a:cubicBezTo>
                  <a:cubicBezTo>
                    <a:pt x="0" y="60949"/>
                    <a:pt x="27" y="61002"/>
                    <a:pt x="80" y="61029"/>
                  </a:cubicBezTo>
                  <a:cubicBezTo>
                    <a:pt x="1820" y="62046"/>
                    <a:pt x="2891" y="63839"/>
                    <a:pt x="2944" y="65847"/>
                  </a:cubicBezTo>
                  <a:cubicBezTo>
                    <a:pt x="2944" y="65873"/>
                    <a:pt x="2971" y="65927"/>
                    <a:pt x="2998" y="65954"/>
                  </a:cubicBezTo>
                  <a:cubicBezTo>
                    <a:pt x="4952" y="66917"/>
                    <a:pt x="6156" y="68871"/>
                    <a:pt x="6156" y="71066"/>
                  </a:cubicBezTo>
                  <a:cubicBezTo>
                    <a:pt x="6156" y="73234"/>
                    <a:pt x="4952" y="75188"/>
                    <a:pt x="2998" y="76151"/>
                  </a:cubicBezTo>
                  <a:cubicBezTo>
                    <a:pt x="2971" y="76178"/>
                    <a:pt x="2944" y="76232"/>
                    <a:pt x="2944" y="76285"/>
                  </a:cubicBezTo>
                  <a:cubicBezTo>
                    <a:pt x="2891" y="78266"/>
                    <a:pt x="1820" y="80059"/>
                    <a:pt x="80" y="81076"/>
                  </a:cubicBezTo>
                  <a:cubicBezTo>
                    <a:pt x="27" y="81103"/>
                    <a:pt x="0" y="81183"/>
                    <a:pt x="54" y="81237"/>
                  </a:cubicBezTo>
                  <a:cubicBezTo>
                    <a:pt x="71" y="81288"/>
                    <a:pt x="109" y="81306"/>
                    <a:pt x="149" y="81306"/>
                  </a:cubicBezTo>
                  <a:cubicBezTo>
                    <a:pt x="171" y="81306"/>
                    <a:pt x="195" y="81300"/>
                    <a:pt x="214" y="81290"/>
                  </a:cubicBezTo>
                  <a:cubicBezTo>
                    <a:pt x="2008" y="80247"/>
                    <a:pt x="3105" y="78400"/>
                    <a:pt x="3185" y="76366"/>
                  </a:cubicBezTo>
                  <a:cubicBezTo>
                    <a:pt x="5193" y="75322"/>
                    <a:pt x="6424" y="73288"/>
                    <a:pt x="6424" y="71066"/>
                  </a:cubicBezTo>
                  <a:cubicBezTo>
                    <a:pt x="6424" y="68818"/>
                    <a:pt x="5193" y="66783"/>
                    <a:pt x="3185" y="65766"/>
                  </a:cubicBezTo>
                  <a:cubicBezTo>
                    <a:pt x="3105" y="63759"/>
                    <a:pt x="2088" y="61992"/>
                    <a:pt x="402" y="60922"/>
                  </a:cubicBezTo>
                  <a:cubicBezTo>
                    <a:pt x="2088" y="59878"/>
                    <a:pt x="3105" y="58085"/>
                    <a:pt x="3185" y="56077"/>
                  </a:cubicBezTo>
                  <a:cubicBezTo>
                    <a:pt x="5193" y="55060"/>
                    <a:pt x="6424" y="53026"/>
                    <a:pt x="6424" y="50778"/>
                  </a:cubicBezTo>
                  <a:cubicBezTo>
                    <a:pt x="6424" y="48556"/>
                    <a:pt x="5193" y="46522"/>
                    <a:pt x="3185" y="45505"/>
                  </a:cubicBezTo>
                  <a:cubicBezTo>
                    <a:pt x="3185" y="43604"/>
                    <a:pt x="2088" y="41731"/>
                    <a:pt x="402" y="40660"/>
                  </a:cubicBezTo>
                  <a:cubicBezTo>
                    <a:pt x="1900" y="39697"/>
                    <a:pt x="3319" y="37877"/>
                    <a:pt x="3185" y="35816"/>
                  </a:cubicBezTo>
                  <a:cubicBezTo>
                    <a:pt x="5193" y="34799"/>
                    <a:pt x="6424" y="32764"/>
                    <a:pt x="6424" y="30516"/>
                  </a:cubicBezTo>
                  <a:cubicBezTo>
                    <a:pt x="6424" y="28268"/>
                    <a:pt x="5193" y="26260"/>
                    <a:pt x="3185" y="25216"/>
                  </a:cubicBezTo>
                  <a:cubicBezTo>
                    <a:pt x="3105" y="23236"/>
                    <a:pt x="2061" y="21442"/>
                    <a:pt x="402" y="20399"/>
                  </a:cubicBezTo>
                  <a:cubicBezTo>
                    <a:pt x="2088" y="19328"/>
                    <a:pt x="3185" y="17454"/>
                    <a:pt x="3185" y="15608"/>
                  </a:cubicBezTo>
                  <a:cubicBezTo>
                    <a:pt x="3185" y="15581"/>
                    <a:pt x="3185" y="15581"/>
                    <a:pt x="3185" y="15554"/>
                  </a:cubicBezTo>
                  <a:cubicBezTo>
                    <a:pt x="5193" y="14510"/>
                    <a:pt x="6424" y="12503"/>
                    <a:pt x="6424" y="10254"/>
                  </a:cubicBezTo>
                  <a:cubicBezTo>
                    <a:pt x="6424" y="8006"/>
                    <a:pt x="5193" y="5999"/>
                    <a:pt x="3185" y="4955"/>
                  </a:cubicBezTo>
                  <a:cubicBezTo>
                    <a:pt x="3185" y="3028"/>
                    <a:pt x="2008" y="1047"/>
                    <a:pt x="214" y="30"/>
                  </a:cubicBezTo>
                  <a:cubicBezTo>
                    <a:pt x="194" y="10"/>
                    <a:pt x="169" y="1"/>
                    <a:pt x="14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0" name="Google Shape;1250;p49"/>
            <p:cNvSpPr/>
            <p:nvPr/>
          </p:nvSpPr>
          <p:spPr>
            <a:xfrm>
              <a:off x="378625" y="2593575"/>
              <a:ext cx="159950" cy="2032875"/>
            </a:xfrm>
            <a:custGeom>
              <a:avLst/>
              <a:gdLst/>
              <a:ahLst/>
              <a:cxnLst/>
              <a:rect l="l" t="t" r="r" b="b"/>
              <a:pathLst>
                <a:path w="6398" h="81315" extrusionOk="0">
                  <a:moveTo>
                    <a:pt x="141" y="1"/>
                  </a:moveTo>
                  <a:cubicBezTo>
                    <a:pt x="95" y="1"/>
                    <a:pt x="47" y="26"/>
                    <a:pt x="28" y="65"/>
                  </a:cubicBezTo>
                  <a:cubicBezTo>
                    <a:pt x="1" y="92"/>
                    <a:pt x="1" y="118"/>
                    <a:pt x="1" y="118"/>
                  </a:cubicBezTo>
                  <a:cubicBezTo>
                    <a:pt x="1" y="172"/>
                    <a:pt x="28" y="225"/>
                    <a:pt x="54" y="225"/>
                  </a:cubicBezTo>
                  <a:cubicBezTo>
                    <a:pt x="1794" y="1243"/>
                    <a:pt x="2918" y="3116"/>
                    <a:pt x="2918" y="4963"/>
                  </a:cubicBezTo>
                  <a:cubicBezTo>
                    <a:pt x="2918" y="4990"/>
                    <a:pt x="2918" y="5017"/>
                    <a:pt x="2918" y="5043"/>
                  </a:cubicBezTo>
                  <a:cubicBezTo>
                    <a:pt x="2918" y="5070"/>
                    <a:pt x="2945" y="5124"/>
                    <a:pt x="2999" y="5150"/>
                  </a:cubicBezTo>
                  <a:cubicBezTo>
                    <a:pt x="4952" y="6141"/>
                    <a:pt x="6157" y="8095"/>
                    <a:pt x="6157" y="10263"/>
                  </a:cubicBezTo>
                  <a:cubicBezTo>
                    <a:pt x="6157" y="12431"/>
                    <a:pt x="4952" y="14384"/>
                    <a:pt x="2999" y="15375"/>
                  </a:cubicBezTo>
                  <a:cubicBezTo>
                    <a:pt x="2945" y="15402"/>
                    <a:pt x="2918" y="15428"/>
                    <a:pt x="2918" y="15482"/>
                  </a:cubicBezTo>
                  <a:cubicBezTo>
                    <a:pt x="2972" y="17329"/>
                    <a:pt x="1848" y="19256"/>
                    <a:pt x="81" y="20273"/>
                  </a:cubicBezTo>
                  <a:cubicBezTo>
                    <a:pt x="54" y="20300"/>
                    <a:pt x="28" y="20326"/>
                    <a:pt x="1" y="20353"/>
                  </a:cubicBezTo>
                  <a:cubicBezTo>
                    <a:pt x="1" y="20407"/>
                    <a:pt x="28" y="20487"/>
                    <a:pt x="54" y="20514"/>
                  </a:cubicBezTo>
                  <a:cubicBezTo>
                    <a:pt x="1794" y="21504"/>
                    <a:pt x="2865" y="23297"/>
                    <a:pt x="2918" y="25305"/>
                  </a:cubicBezTo>
                  <a:cubicBezTo>
                    <a:pt x="2918" y="25358"/>
                    <a:pt x="2945" y="25412"/>
                    <a:pt x="2999" y="25412"/>
                  </a:cubicBezTo>
                  <a:cubicBezTo>
                    <a:pt x="4952" y="26402"/>
                    <a:pt x="6157" y="28356"/>
                    <a:pt x="6157" y="30524"/>
                  </a:cubicBezTo>
                  <a:cubicBezTo>
                    <a:pt x="6157" y="32692"/>
                    <a:pt x="4952" y="34646"/>
                    <a:pt x="2999" y="35636"/>
                  </a:cubicBezTo>
                  <a:cubicBezTo>
                    <a:pt x="2945" y="35663"/>
                    <a:pt x="2918" y="35717"/>
                    <a:pt x="2918" y="35770"/>
                  </a:cubicBezTo>
                  <a:cubicBezTo>
                    <a:pt x="3079" y="37831"/>
                    <a:pt x="1607" y="39651"/>
                    <a:pt x="81" y="40535"/>
                  </a:cubicBezTo>
                  <a:cubicBezTo>
                    <a:pt x="54" y="40561"/>
                    <a:pt x="28" y="40588"/>
                    <a:pt x="1" y="40615"/>
                  </a:cubicBezTo>
                  <a:cubicBezTo>
                    <a:pt x="1" y="40668"/>
                    <a:pt x="28" y="40749"/>
                    <a:pt x="54" y="40775"/>
                  </a:cubicBezTo>
                  <a:cubicBezTo>
                    <a:pt x="1794" y="41766"/>
                    <a:pt x="2918" y="43639"/>
                    <a:pt x="2918" y="45540"/>
                  </a:cubicBezTo>
                  <a:cubicBezTo>
                    <a:pt x="2918" y="45540"/>
                    <a:pt x="2918" y="45566"/>
                    <a:pt x="2918" y="45566"/>
                  </a:cubicBezTo>
                  <a:cubicBezTo>
                    <a:pt x="2918" y="45620"/>
                    <a:pt x="2945" y="45674"/>
                    <a:pt x="2999" y="45674"/>
                  </a:cubicBezTo>
                  <a:cubicBezTo>
                    <a:pt x="4952" y="46664"/>
                    <a:pt x="6157" y="48618"/>
                    <a:pt x="6157" y="50786"/>
                  </a:cubicBezTo>
                  <a:cubicBezTo>
                    <a:pt x="6157" y="52954"/>
                    <a:pt x="4952" y="54934"/>
                    <a:pt x="2999" y="55898"/>
                  </a:cubicBezTo>
                  <a:cubicBezTo>
                    <a:pt x="2945" y="55925"/>
                    <a:pt x="2918" y="55952"/>
                    <a:pt x="2918" y="56005"/>
                  </a:cubicBezTo>
                  <a:cubicBezTo>
                    <a:pt x="2865" y="58012"/>
                    <a:pt x="1821" y="59806"/>
                    <a:pt x="81" y="60796"/>
                  </a:cubicBezTo>
                  <a:cubicBezTo>
                    <a:pt x="54" y="60823"/>
                    <a:pt x="28" y="60850"/>
                    <a:pt x="1" y="60903"/>
                  </a:cubicBezTo>
                  <a:cubicBezTo>
                    <a:pt x="1" y="60957"/>
                    <a:pt x="28" y="61010"/>
                    <a:pt x="54" y="61037"/>
                  </a:cubicBezTo>
                  <a:cubicBezTo>
                    <a:pt x="1794" y="62054"/>
                    <a:pt x="2865" y="63847"/>
                    <a:pt x="2918" y="65828"/>
                  </a:cubicBezTo>
                  <a:cubicBezTo>
                    <a:pt x="2918" y="65882"/>
                    <a:pt x="2945" y="65935"/>
                    <a:pt x="2999" y="65962"/>
                  </a:cubicBezTo>
                  <a:cubicBezTo>
                    <a:pt x="4952" y="66925"/>
                    <a:pt x="6157" y="68879"/>
                    <a:pt x="6157" y="71047"/>
                  </a:cubicBezTo>
                  <a:cubicBezTo>
                    <a:pt x="6157" y="73242"/>
                    <a:pt x="4952" y="75196"/>
                    <a:pt x="2999" y="76160"/>
                  </a:cubicBezTo>
                  <a:cubicBezTo>
                    <a:pt x="2945" y="76186"/>
                    <a:pt x="2918" y="76240"/>
                    <a:pt x="2918" y="76267"/>
                  </a:cubicBezTo>
                  <a:cubicBezTo>
                    <a:pt x="2865" y="78274"/>
                    <a:pt x="1821" y="80067"/>
                    <a:pt x="81" y="81084"/>
                  </a:cubicBezTo>
                  <a:cubicBezTo>
                    <a:pt x="1" y="81111"/>
                    <a:pt x="1" y="81191"/>
                    <a:pt x="28" y="81245"/>
                  </a:cubicBezTo>
                  <a:cubicBezTo>
                    <a:pt x="45" y="81296"/>
                    <a:pt x="83" y="81315"/>
                    <a:pt x="123" y="81315"/>
                  </a:cubicBezTo>
                  <a:cubicBezTo>
                    <a:pt x="145" y="81315"/>
                    <a:pt x="169" y="81308"/>
                    <a:pt x="188" y="81299"/>
                  </a:cubicBezTo>
                  <a:cubicBezTo>
                    <a:pt x="1981" y="80255"/>
                    <a:pt x="3106" y="78408"/>
                    <a:pt x="3159" y="76347"/>
                  </a:cubicBezTo>
                  <a:cubicBezTo>
                    <a:pt x="5167" y="75330"/>
                    <a:pt x="6398" y="73296"/>
                    <a:pt x="6398" y="71047"/>
                  </a:cubicBezTo>
                  <a:cubicBezTo>
                    <a:pt x="6398" y="68826"/>
                    <a:pt x="5167" y="66792"/>
                    <a:pt x="3159" y="65748"/>
                  </a:cubicBezTo>
                  <a:cubicBezTo>
                    <a:pt x="3106" y="63767"/>
                    <a:pt x="2062" y="61974"/>
                    <a:pt x="376" y="60930"/>
                  </a:cubicBezTo>
                  <a:cubicBezTo>
                    <a:pt x="2062" y="59859"/>
                    <a:pt x="3106" y="58093"/>
                    <a:pt x="3159" y="56085"/>
                  </a:cubicBezTo>
                  <a:cubicBezTo>
                    <a:pt x="5167" y="55068"/>
                    <a:pt x="6398" y="53034"/>
                    <a:pt x="6398" y="50786"/>
                  </a:cubicBezTo>
                  <a:cubicBezTo>
                    <a:pt x="6398" y="48537"/>
                    <a:pt x="5167" y="46530"/>
                    <a:pt x="3159" y="45486"/>
                  </a:cubicBezTo>
                  <a:cubicBezTo>
                    <a:pt x="3159" y="43586"/>
                    <a:pt x="2062" y="41739"/>
                    <a:pt x="376" y="40668"/>
                  </a:cubicBezTo>
                  <a:cubicBezTo>
                    <a:pt x="1901" y="39705"/>
                    <a:pt x="3293" y="37885"/>
                    <a:pt x="3186" y="35824"/>
                  </a:cubicBezTo>
                  <a:cubicBezTo>
                    <a:pt x="5167" y="34780"/>
                    <a:pt x="6398" y="32772"/>
                    <a:pt x="6398" y="30524"/>
                  </a:cubicBezTo>
                  <a:cubicBezTo>
                    <a:pt x="6398" y="28276"/>
                    <a:pt x="5167" y="26268"/>
                    <a:pt x="3159" y="25225"/>
                  </a:cubicBezTo>
                  <a:cubicBezTo>
                    <a:pt x="3079" y="23244"/>
                    <a:pt x="2035" y="21451"/>
                    <a:pt x="376" y="20407"/>
                  </a:cubicBezTo>
                  <a:cubicBezTo>
                    <a:pt x="2062" y="19336"/>
                    <a:pt x="3186" y="17436"/>
                    <a:pt x="3186" y="15616"/>
                  </a:cubicBezTo>
                  <a:cubicBezTo>
                    <a:pt x="3186" y="15589"/>
                    <a:pt x="3186" y="15589"/>
                    <a:pt x="3186" y="15562"/>
                  </a:cubicBezTo>
                  <a:cubicBezTo>
                    <a:pt x="5167" y="14518"/>
                    <a:pt x="6398" y="12511"/>
                    <a:pt x="6398" y="10263"/>
                  </a:cubicBezTo>
                  <a:cubicBezTo>
                    <a:pt x="6398" y="8014"/>
                    <a:pt x="5167" y="6007"/>
                    <a:pt x="3186" y="4963"/>
                  </a:cubicBezTo>
                  <a:cubicBezTo>
                    <a:pt x="3186" y="3036"/>
                    <a:pt x="1981" y="1055"/>
                    <a:pt x="188" y="11"/>
                  </a:cubicBezTo>
                  <a:cubicBezTo>
                    <a:pt x="174" y="4"/>
                    <a:pt x="158" y="1"/>
                    <a:pt x="14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1" name="Google Shape;1251;p49"/>
            <p:cNvSpPr/>
            <p:nvPr/>
          </p:nvSpPr>
          <p:spPr>
            <a:xfrm>
              <a:off x="224725" y="2845375"/>
              <a:ext cx="159950" cy="2032675"/>
            </a:xfrm>
            <a:custGeom>
              <a:avLst/>
              <a:gdLst/>
              <a:ahLst/>
              <a:cxnLst/>
              <a:rect l="l" t="t" r="r" b="b"/>
              <a:pathLst>
                <a:path w="6398" h="81307" extrusionOk="0">
                  <a:moveTo>
                    <a:pt x="126" y="1"/>
                  </a:moveTo>
                  <a:cubicBezTo>
                    <a:pt x="81" y="1"/>
                    <a:pt x="44" y="24"/>
                    <a:pt x="27" y="57"/>
                  </a:cubicBezTo>
                  <a:cubicBezTo>
                    <a:pt x="27" y="84"/>
                    <a:pt x="1" y="110"/>
                    <a:pt x="1" y="137"/>
                  </a:cubicBezTo>
                  <a:cubicBezTo>
                    <a:pt x="1" y="164"/>
                    <a:pt x="27" y="217"/>
                    <a:pt x="81" y="244"/>
                  </a:cubicBezTo>
                  <a:cubicBezTo>
                    <a:pt x="1821" y="1234"/>
                    <a:pt x="2972" y="3162"/>
                    <a:pt x="2918" y="5035"/>
                  </a:cubicBezTo>
                  <a:cubicBezTo>
                    <a:pt x="2945" y="5089"/>
                    <a:pt x="2945" y="5142"/>
                    <a:pt x="2998" y="5142"/>
                  </a:cubicBezTo>
                  <a:cubicBezTo>
                    <a:pt x="4952" y="6133"/>
                    <a:pt x="6157" y="8086"/>
                    <a:pt x="6157" y="10254"/>
                  </a:cubicBezTo>
                  <a:cubicBezTo>
                    <a:pt x="6157" y="12422"/>
                    <a:pt x="4952" y="14376"/>
                    <a:pt x="2998" y="15367"/>
                  </a:cubicBezTo>
                  <a:cubicBezTo>
                    <a:pt x="2945" y="15393"/>
                    <a:pt x="2918" y="15447"/>
                    <a:pt x="2918" y="15474"/>
                  </a:cubicBezTo>
                  <a:cubicBezTo>
                    <a:pt x="2972" y="17321"/>
                    <a:pt x="1848" y="19248"/>
                    <a:pt x="108" y="20265"/>
                  </a:cubicBezTo>
                  <a:cubicBezTo>
                    <a:pt x="54" y="20292"/>
                    <a:pt x="27" y="20318"/>
                    <a:pt x="27" y="20345"/>
                  </a:cubicBezTo>
                  <a:cubicBezTo>
                    <a:pt x="1" y="20425"/>
                    <a:pt x="27" y="20479"/>
                    <a:pt x="81" y="20506"/>
                  </a:cubicBezTo>
                  <a:cubicBezTo>
                    <a:pt x="1794" y="21496"/>
                    <a:pt x="2865" y="23289"/>
                    <a:pt x="2918" y="25297"/>
                  </a:cubicBezTo>
                  <a:cubicBezTo>
                    <a:pt x="2945" y="25350"/>
                    <a:pt x="2972" y="25404"/>
                    <a:pt x="2998" y="25404"/>
                  </a:cubicBezTo>
                  <a:cubicBezTo>
                    <a:pt x="4952" y="26394"/>
                    <a:pt x="6157" y="28348"/>
                    <a:pt x="6157" y="30516"/>
                  </a:cubicBezTo>
                  <a:cubicBezTo>
                    <a:pt x="6157" y="32684"/>
                    <a:pt x="4952" y="34665"/>
                    <a:pt x="2998" y="35628"/>
                  </a:cubicBezTo>
                  <a:cubicBezTo>
                    <a:pt x="2945" y="35655"/>
                    <a:pt x="2918" y="35709"/>
                    <a:pt x="2918" y="35762"/>
                  </a:cubicBezTo>
                  <a:cubicBezTo>
                    <a:pt x="3106" y="37823"/>
                    <a:pt x="1633" y="39643"/>
                    <a:pt x="108" y="40526"/>
                  </a:cubicBezTo>
                  <a:cubicBezTo>
                    <a:pt x="54" y="40553"/>
                    <a:pt x="27" y="40580"/>
                    <a:pt x="27" y="40633"/>
                  </a:cubicBezTo>
                  <a:cubicBezTo>
                    <a:pt x="1" y="40687"/>
                    <a:pt x="27" y="40741"/>
                    <a:pt x="81" y="40767"/>
                  </a:cubicBezTo>
                  <a:cubicBezTo>
                    <a:pt x="1821" y="41784"/>
                    <a:pt x="2918" y="43631"/>
                    <a:pt x="2918" y="45532"/>
                  </a:cubicBezTo>
                  <a:cubicBezTo>
                    <a:pt x="2918" y="45558"/>
                    <a:pt x="2918" y="45558"/>
                    <a:pt x="2918" y="45558"/>
                  </a:cubicBezTo>
                  <a:cubicBezTo>
                    <a:pt x="2918" y="45612"/>
                    <a:pt x="2945" y="45665"/>
                    <a:pt x="2998" y="45692"/>
                  </a:cubicBezTo>
                  <a:cubicBezTo>
                    <a:pt x="4952" y="46656"/>
                    <a:pt x="6157" y="48610"/>
                    <a:pt x="6157" y="50778"/>
                  </a:cubicBezTo>
                  <a:cubicBezTo>
                    <a:pt x="6157" y="52972"/>
                    <a:pt x="4952" y="54926"/>
                    <a:pt x="2998" y="55890"/>
                  </a:cubicBezTo>
                  <a:cubicBezTo>
                    <a:pt x="2945" y="55917"/>
                    <a:pt x="2918" y="55970"/>
                    <a:pt x="2918" y="55997"/>
                  </a:cubicBezTo>
                  <a:cubicBezTo>
                    <a:pt x="2891" y="58004"/>
                    <a:pt x="1821" y="59798"/>
                    <a:pt x="108" y="60815"/>
                  </a:cubicBezTo>
                  <a:cubicBezTo>
                    <a:pt x="54" y="60815"/>
                    <a:pt x="27" y="60841"/>
                    <a:pt x="27" y="60895"/>
                  </a:cubicBezTo>
                  <a:cubicBezTo>
                    <a:pt x="1" y="60949"/>
                    <a:pt x="27" y="61002"/>
                    <a:pt x="81" y="61029"/>
                  </a:cubicBezTo>
                  <a:cubicBezTo>
                    <a:pt x="1821" y="62046"/>
                    <a:pt x="2891" y="63839"/>
                    <a:pt x="2918" y="65847"/>
                  </a:cubicBezTo>
                  <a:cubicBezTo>
                    <a:pt x="2918" y="65873"/>
                    <a:pt x="2945" y="65927"/>
                    <a:pt x="2998" y="65954"/>
                  </a:cubicBezTo>
                  <a:cubicBezTo>
                    <a:pt x="4952" y="66917"/>
                    <a:pt x="6157" y="68871"/>
                    <a:pt x="6157" y="71066"/>
                  </a:cubicBezTo>
                  <a:cubicBezTo>
                    <a:pt x="6157" y="73234"/>
                    <a:pt x="4952" y="75188"/>
                    <a:pt x="2998" y="76151"/>
                  </a:cubicBezTo>
                  <a:cubicBezTo>
                    <a:pt x="2945" y="76178"/>
                    <a:pt x="2918" y="76232"/>
                    <a:pt x="2918" y="76285"/>
                  </a:cubicBezTo>
                  <a:cubicBezTo>
                    <a:pt x="2891" y="78266"/>
                    <a:pt x="1821" y="80059"/>
                    <a:pt x="81" y="81076"/>
                  </a:cubicBezTo>
                  <a:cubicBezTo>
                    <a:pt x="27" y="81103"/>
                    <a:pt x="1" y="81183"/>
                    <a:pt x="27" y="81237"/>
                  </a:cubicBezTo>
                  <a:cubicBezTo>
                    <a:pt x="61" y="81288"/>
                    <a:pt x="95" y="81306"/>
                    <a:pt x="136" y="81306"/>
                  </a:cubicBezTo>
                  <a:cubicBezTo>
                    <a:pt x="160" y="81306"/>
                    <a:pt x="185" y="81300"/>
                    <a:pt x="215" y="81290"/>
                  </a:cubicBezTo>
                  <a:cubicBezTo>
                    <a:pt x="2008" y="80247"/>
                    <a:pt x="3106" y="78400"/>
                    <a:pt x="3186" y="76366"/>
                  </a:cubicBezTo>
                  <a:cubicBezTo>
                    <a:pt x="5166" y="75322"/>
                    <a:pt x="6398" y="73288"/>
                    <a:pt x="6398" y="71066"/>
                  </a:cubicBezTo>
                  <a:cubicBezTo>
                    <a:pt x="6398" y="68818"/>
                    <a:pt x="5166" y="66783"/>
                    <a:pt x="3186" y="65766"/>
                  </a:cubicBezTo>
                  <a:cubicBezTo>
                    <a:pt x="3106" y="63759"/>
                    <a:pt x="2062" y="61992"/>
                    <a:pt x="375" y="60922"/>
                  </a:cubicBezTo>
                  <a:cubicBezTo>
                    <a:pt x="2062" y="59878"/>
                    <a:pt x="3106" y="58085"/>
                    <a:pt x="3186" y="56077"/>
                  </a:cubicBezTo>
                  <a:cubicBezTo>
                    <a:pt x="5166" y="55060"/>
                    <a:pt x="6398" y="53026"/>
                    <a:pt x="6398" y="50778"/>
                  </a:cubicBezTo>
                  <a:cubicBezTo>
                    <a:pt x="6398" y="48556"/>
                    <a:pt x="5166" y="46522"/>
                    <a:pt x="3186" y="45505"/>
                  </a:cubicBezTo>
                  <a:cubicBezTo>
                    <a:pt x="3159" y="43604"/>
                    <a:pt x="2088" y="41731"/>
                    <a:pt x="375" y="40660"/>
                  </a:cubicBezTo>
                  <a:cubicBezTo>
                    <a:pt x="1901" y="39697"/>
                    <a:pt x="3293" y="37877"/>
                    <a:pt x="3186" y="35816"/>
                  </a:cubicBezTo>
                  <a:cubicBezTo>
                    <a:pt x="5166" y="34799"/>
                    <a:pt x="6398" y="32764"/>
                    <a:pt x="6398" y="30516"/>
                  </a:cubicBezTo>
                  <a:cubicBezTo>
                    <a:pt x="6398" y="28268"/>
                    <a:pt x="5166" y="26260"/>
                    <a:pt x="3186" y="25216"/>
                  </a:cubicBezTo>
                  <a:cubicBezTo>
                    <a:pt x="3079" y="23236"/>
                    <a:pt x="2062" y="21442"/>
                    <a:pt x="375" y="20399"/>
                  </a:cubicBezTo>
                  <a:cubicBezTo>
                    <a:pt x="2088" y="19328"/>
                    <a:pt x="3186" y="17454"/>
                    <a:pt x="3186" y="15608"/>
                  </a:cubicBezTo>
                  <a:cubicBezTo>
                    <a:pt x="3186" y="15581"/>
                    <a:pt x="3186" y="15581"/>
                    <a:pt x="3186" y="15554"/>
                  </a:cubicBezTo>
                  <a:cubicBezTo>
                    <a:pt x="5166" y="14510"/>
                    <a:pt x="6398" y="12503"/>
                    <a:pt x="6398" y="10254"/>
                  </a:cubicBezTo>
                  <a:cubicBezTo>
                    <a:pt x="6398" y="8006"/>
                    <a:pt x="5166" y="5999"/>
                    <a:pt x="3186" y="4955"/>
                  </a:cubicBezTo>
                  <a:cubicBezTo>
                    <a:pt x="3186" y="3028"/>
                    <a:pt x="1981" y="1047"/>
                    <a:pt x="215" y="30"/>
                  </a:cubicBezTo>
                  <a:cubicBezTo>
                    <a:pt x="184" y="10"/>
                    <a:pt x="153" y="1"/>
                    <a:pt x="12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52" name="Google Shape;1252;p49"/>
          <p:cNvSpPr/>
          <p:nvPr/>
        </p:nvSpPr>
        <p:spPr>
          <a:xfrm rot="-3415034" flipH="1">
            <a:off x="5349941" y="647072"/>
            <a:ext cx="4814608" cy="4095305"/>
          </a:xfrm>
          <a:custGeom>
            <a:avLst/>
            <a:gdLst/>
            <a:ahLst/>
            <a:cxnLst/>
            <a:rect l="l" t="t" r="r" b="b"/>
            <a:pathLst>
              <a:path w="61178" h="52038" extrusionOk="0">
                <a:moveTo>
                  <a:pt x="4170" y="12043"/>
                </a:moveTo>
                <a:cubicBezTo>
                  <a:pt x="7339" y="7239"/>
                  <a:pt x="14177" y="1"/>
                  <a:pt x="24184" y="5571"/>
                </a:cubicBezTo>
                <a:cubicBezTo>
                  <a:pt x="34191" y="11142"/>
                  <a:pt x="29988" y="17146"/>
                  <a:pt x="34024" y="21249"/>
                </a:cubicBezTo>
                <a:cubicBezTo>
                  <a:pt x="38061" y="25319"/>
                  <a:pt x="43198" y="25586"/>
                  <a:pt x="51103" y="27253"/>
                </a:cubicBezTo>
                <a:cubicBezTo>
                  <a:pt x="58976" y="28921"/>
                  <a:pt x="61177" y="36093"/>
                  <a:pt x="54472" y="41664"/>
                </a:cubicBezTo>
                <a:cubicBezTo>
                  <a:pt x="47801" y="47268"/>
                  <a:pt x="33758" y="52038"/>
                  <a:pt x="26819" y="46467"/>
                </a:cubicBezTo>
                <a:cubicBezTo>
                  <a:pt x="19848" y="40930"/>
                  <a:pt x="11108" y="34826"/>
                  <a:pt x="5537" y="31590"/>
                </a:cubicBezTo>
                <a:cubicBezTo>
                  <a:pt x="0" y="28388"/>
                  <a:pt x="967" y="16879"/>
                  <a:pt x="4170" y="12043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3" name="Google Shape;1253;p49"/>
          <p:cNvSpPr/>
          <p:nvPr/>
        </p:nvSpPr>
        <p:spPr>
          <a:xfrm rot="1379372">
            <a:off x="5149944" y="2281365"/>
            <a:ext cx="1343009" cy="1754062"/>
          </a:xfrm>
          <a:custGeom>
            <a:avLst/>
            <a:gdLst/>
            <a:ahLst/>
            <a:cxnLst/>
            <a:rect l="l" t="t" r="r" b="b"/>
            <a:pathLst>
              <a:path w="17277" h="22564" extrusionOk="0">
                <a:moveTo>
                  <a:pt x="9074" y="0"/>
                </a:moveTo>
                <a:cubicBezTo>
                  <a:pt x="8555" y="0"/>
                  <a:pt x="8010" y="60"/>
                  <a:pt x="7441" y="188"/>
                </a:cubicBezTo>
                <a:cubicBezTo>
                  <a:pt x="2543" y="1285"/>
                  <a:pt x="1" y="6692"/>
                  <a:pt x="54" y="12607"/>
                </a:cubicBezTo>
                <a:cubicBezTo>
                  <a:pt x="134" y="18683"/>
                  <a:pt x="3989" y="22189"/>
                  <a:pt x="8592" y="22564"/>
                </a:cubicBezTo>
                <a:cubicBezTo>
                  <a:pt x="14641" y="22082"/>
                  <a:pt x="16354" y="18388"/>
                  <a:pt x="16836" y="12312"/>
                </a:cubicBezTo>
                <a:cubicBezTo>
                  <a:pt x="17276" y="6737"/>
                  <a:pt x="14567" y="0"/>
                  <a:pt x="907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4" name="Google Shape;1254;p49"/>
          <p:cNvSpPr/>
          <p:nvPr/>
        </p:nvSpPr>
        <p:spPr>
          <a:xfrm>
            <a:off x="-767475" y="502200"/>
            <a:ext cx="2264661" cy="1997587"/>
          </a:xfrm>
          <a:custGeom>
            <a:avLst/>
            <a:gdLst/>
            <a:ahLst/>
            <a:cxnLst/>
            <a:rect l="l" t="t" r="r" b="b"/>
            <a:pathLst>
              <a:path w="13679" h="12066" extrusionOk="0">
                <a:moveTo>
                  <a:pt x="7541" y="1"/>
                </a:moveTo>
                <a:cubicBezTo>
                  <a:pt x="7109" y="1"/>
                  <a:pt x="6648" y="24"/>
                  <a:pt x="6157" y="68"/>
                </a:cubicBezTo>
                <a:cubicBezTo>
                  <a:pt x="1981" y="443"/>
                  <a:pt x="28" y="3173"/>
                  <a:pt x="1" y="6385"/>
                </a:cubicBezTo>
                <a:cubicBezTo>
                  <a:pt x="598" y="10109"/>
                  <a:pt x="2003" y="12066"/>
                  <a:pt x="5300" y="12066"/>
                </a:cubicBezTo>
                <a:cubicBezTo>
                  <a:pt x="5700" y="12066"/>
                  <a:pt x="6128" y="12037"/>
                  <a:pt x="6585" y="11979"/>
                </a:cubicBezTo>
                <a:cubicBezTo>
                  <a:pt x="10680" y="11470"/>
                  <a:pt x="13678" y="9516"/>
                  <a:pt x="12822" y="4297"/>
                </a:cubicBezTo>
                <a:cubicBezTo>
                  <a:pt x="12326" y="1256"/>
                  <a:pt x="10731" y="1"/>
                  <a:pt x="754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CUSTOM_5">
    <p:spTree>
      <p:nvGrpSpPr>
        <p:cNvPr id="1" name="Shape 1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4" name="Google Shape;1304;p51"/>
          <p:cNvSpPr/>
          <p:nvPr/>
        </p:nvSpPr>
        <p:spPr>
          <a:xfrm rot="288619" flipH="1">
            <a:off x="-1653681" y="1325314"/>
            <a:ext cx="4829256" cy="4097619"/>
          </a:xfrm>
          <a:custGeom>
            <a:avLst/>
            <a:gdLst/>
            <a:ahLst/>
            <a:cxnLst/>
            <a:rect l="l" t="t" r="r" b="b"/>
            <a:pathLst>
              <a:path w="142469" h="136664" extrusionOk="0">
                <a:moveTo>
                  <a:pt x="97052" y="0"/>
                </a:moveTo>
                <a:cubicBezTo>
                  <a:pt x="94985" y="0"/>
                  <a:pt x="92658" y="685"/>
                  <a:pt x="89955" y="2065"/>
                </a:cubicBezTo>
                <a:cubicBezTo>
                  <a:pt x="76197" y="9104"/>
                  <a:pt x="81149" y="14564"/>
                  <a:pt x="82755" y="40634"/>
                </a:cubicBezTo>
                <a:cubicBezTo>
                  <a:pt x="85458" y="83646"/>
                  <a:pt x="12896" y="58112"/>
                  <a:pt x="4519" y="103881"/>
                </a:cubicBezTo>
                <a:cubicBezTo>
                  <a:pt x="0" y="128495"/>
                  <a:pt x="10558" y="136664"/>
                  <a:pt x="39417" y="136664"/>
                </a:cubicBezTo>
                <a:cubicBezTo>
                  <a:pt x="47997" y="136664"/>
                  <a:pt x="58195" y="135942"/>
                  <a:pt x="70095" y="134715"/>
                </a:cubicBezTo>
                <a:cubicBezTo>
                  <a:pt x="122047" y="129389"/>
                  <a:pt x="142469" y="101392"/>
                  <a:pt x="125767" y="56907"/>
                </a:cubicBezTo>
                <a:cubicBezTo>
                  <a:pt x="111706" y="19432"/>
                  <a:pt x="108060" y="0"/>
                  <a:pt x="970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5" name="Google Shape;1305;p51"/>
          <p:cNvSpPr/>
          <p:nvPr/>
        </p:nvSpPr>
        <p:spPr>
          <a:xfrm>
            <a:off x="7777725" y="671438"/>
            <a:ext cx="2264661" cy="1997587"/>
          </a:xfrm>
          <a:custGeom>
            <a:avLst/>
            <a:gdLst/>
            <a:ahLst/>
            <a:cxnLst/>
            <a:rect l="l" t="t" r="r" b="b"/>
            <a:pathLst>
              <a:path w="13679" h="12066" extrusionOk="0">
                <a:moveTo>
                  <a:pt x="7541" y="1"/>
                </a:moveTo>
                <a:cubicBezTo>
                  <a:pt x="7109" y="1"/>
                  <a:pt x="6648" y="24"/>
                  <a:pt x="6157" y="68"/>
                </a:cubicBezTo>
                <a:cubicBezTo>
                  <a:pt x="1981" y="443"/>
                  <a:pt x="28" y="3173"/>
                  <a:pt x="1" y="6385"/>
                </a:cubicBezTo>
                <a:cubicBezTo>
                  <a:pt x="598" y="10109"/>
                  <a:pt x="2003" y="12066"/>
                  <a:pt x="5300" y="12066"/>
                </a:cubicBezTo>
                <a:cubicBezTo>
                  <a:pt x="5700" y="12066"/>
                  <a:pt x="6128" y="12037"/>
                  <a:pt x="6585" y="11979"/>
                </a:cubicBezTo>
                <a:cubicBezTo>
                  <a:pt x="10680" y="11470"/>
                  <a:pt x="13678" y="9516"/>
                  <a:pt x="12822" y="4297"/>
                </a:cubicBezTo>
                <a:cubicBezTo>
                  <a:pt x="12326" y="1256"/>
                  <a:pt x="10731" y="1"/>
                  <a:pt x="754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6" name="Google Shape;1306;p51"/>
          <p:cNvSpPr/>
          <p:nvPr/>
        </p:nvSpPr>
        <p:spPr>
          <a:xfrm rot="8226410">
            <a:off x="757957" y="-908700"/>
            <a:ext cx="1938898" cy="3305715"/>
          </a:xfrm>
          <a:custGeom>
            <a:avLst/>
            <a:gdLst/>
            <a:ahLst/>
            <a:cxnLst/>
            <a:rect l="l" t="t" r="r" b="b"/>
            <a:pathLst>
              <a:path w="19210" h="32752" extrusionOk="0">
                <a:moveTo>
                  <a:pt x="14053" y="490"/>
                </a:moveTo>
                <a:lnTo>
                  <a:pt x="14053" y="490"/>
                </a:lnTo>
                <a:cubicBezTo>
                  <a:pt x="14026" y="597"/>
                  <a:pt x="13999" y="758"/>
                  <a:pt x="13972" y="918"/>
                </a:cubicBezTo>
                <a:cubicBezTo>
                  <a:pt x="13972" y="865"/>
                  <a:pt x="13972" y="838"/>
                  <a:pt x="13946" y="838"/>
                </a:cubicBezTo>
                <a:cubicBezTo>
                  <a:pt x="13972" y="731"/>
                  <a:pt x="14026" y="597"/>
                  <a:pt x="14053" y="490"/>
                </a:cubicBezTo>
                <a:close/>
                <a:moveTo>
                  <a:pt x="13651" y="1560"/>
                </a:moveTo>
                <a:lnTo>
                  <a:pt x="13651" y="1560"/>
                </a:lnTo>
                <a:cubicBezTo>
                  <a:pt x="13276" y="3862"/>
                  <a:pt x="12045" y="5923"/>
                  <a:pt x="11189" y="8038"/>
                </a:cubicBezTo>
                <a:cubicBezTo>
                  <a:pt x="10522" y="9665"/>
                  <a:pt x="10466" y="11531"/>
                  <a:pt x="10493" y="13318"/>
                </a:cubicBezTo>
                <a:lnTo>
                  <a:pt x="10493" y="13318"/>
                </a:lnTo>
                <a:cubicBezTo>
                  <a:pt x="10490" y="13217"/>
                  <a:pt x="10464" y="13118"/>
                  <a:pt x="10439" y="13043"/>
                </a:cubicBezTo>
                <a:cubicBezTo>
                  <a:pt x="10091" y="10634"/>
                  <a:pt x="9904" y="8412"/>
                  <a:pt x="11001" y="6191"/>
                </a:cubicBezTo>
                <a:cubicBezTo>
                  <a:pt x="11724" y="4772"/>
                  <a:pt x="12714" y="3541"/>
                  <a:pt x="13410" y="2123"/>
                </a:cubicBezTo>
                <a:cubicBezTo>
                  <a:pt x="13491" y="1935"/>
                  <a:pt x="13571" y="1748"/>
                  <a:pt x="13651" y="1560"/>
                </a:cubicBezTo>
                <a:close/>
                <a:moveTo>
                  <a:pt x="13972" y="945"/>
                </a:moveTo>
                <a:lnTo>
                  <a:pt x="13972" y="945"/>
                </a:lnTo>
                <a:cubicBezTo>
                  <a:pt x="13972" y="1079"/>
                  <a:pt x="13946" y="1212"/>
                  <a:pt x="13946" y="1346"/>
                </a:cubicBezTo>
                <a:cubicBezTo>
                  <a:pt x="13946" y="2524"/>
                  <a:pt x="13758" y="3702"/>
                  <a:pt x="13517" y="4853"/>
                </a:cubicBezTo>
                <a:cubicBezTo>
                  <a:pt x="12821" y="7877"/>
                  <a:pt x="11376" y="10580"/>
                  <a:pt x="10760" y="13605"/>
                </a:cubicBezTo>
                <a:cubicBezTo>
                  <a:pt x="10787" y="11357"/>
                  <a:pt x="10921" y="9189"/>
                  <a:pt x="11858" y="7074"/>
                </a:cubicBezTo>
                <a:cubicBezTo>
                  <a:pt x="12741" y="5094"/>
                  <a:pt x="13785" y="3140"/>
                  <a:pt x="13972" y="945"/>
                </a:cubicBezTo>
                <a:close/>
                <a:moveTo>
                  <a:pt x="5002" y="14350"/>
                </a:moveTo>
                <a:cubicBezTo>
                  <a:pt x="5585" y="14350"/>
                  <a:pt x="6085" y="14646"/>
                  <a:pt x="6746" y="15104"/>
                </a:cubicBezTo>
                <a:cubicBezTo>
                  <a:pt x="6879" y="15184"/>
                  <a:pt x="7013" y="15264"/>
                  <a:pt x="7147" y="15372"/>
                </a:cubicBezTo>
                <a:cubicBezTo>
                  <a:pt x="6694" y="15252"/>
                  <a:pt x="6232" y="15200"/>
                  <a:pt x="5767" y="15200"/>
                </a:cubicBezTo>
                <a:cubicBezTo>
                  <a:pt x="4364" y="15200"/>
                  <a:pt x="2927" y="15672"/>
                  <a:pt x="1580" y="16174"/>
                </a:cubicBezTo>
                <a:cubicBezTo>
                  <a:pt x="2329" y="15666"/>
                  <a:pt x="3025" y="15077"/>
                  <a:pt x="3855" y="14676"/>
                </a:cubicBezTo>
                <a:cubicBezTo>
                  <a:pt x="4297" y="14450"/>
                  <a:pt x="4663" y="14350"/>
                  <a:pt x="5002" y="14350"/>
                </a:cubicBezTo>
                <a:close/>
                <a:moveTo>
                  <a:pt x="5753" y="15432"/>
                </a:moveTo>
                <a:cubicBezTo>
                  <a:pt x="6514" y="15432"/>
                  <a:pt x="7262" y="15581"/>
                  <a:pt x="7977" y="15960"/>
                </a:cubicBezTo>
                <a:cubicBezTo>
                  <a:pt x="8619" y="16389"/>
                  <a:pt x="9208" y="16870"/>
                  <a:pt x="9743" y="17406"/>
                </a:cubicBezTo>
                <a:cubicBezTo>
                  <a:pt x="8352" y="16737"/>
                  <a:pt x="6906" y="16389"/>
                  <a:pt x="5381" y="16335"/>
                </a:cubicBezTo>
                <a:lnTo>
                  <a:pt x="4765" y="16335"/>
                </a:lnTo>
                <a:cubicBezTo>
                  <a:pt x="3828" y="16335"/>
                  <a:pt x="2918" y="16469"/>
                  <a:pt x="1981" y="16576"/>
                </a:cubicBezTo>
                <a:cubicBezTo>
                  <a:pt x="1633" y="16603"/>
                  <a:pt x="1312" y="16629"/>
                  <a:pt x="964" y="16656"/>
                </a:cubicBezTo>
                <a:cubicBezTo>
                  <a:pt x="2489" y="16094"/>
                  <a:pt x="4149" y="15432"/>
                  <a:pt x="5753" y="15432"/>
                </a:cubicBezTo>
                <a:close/>
                <a:moveTo>
                  <a:pt x="18748" y="11060"/>
                </a:moveTo>
                <a:cubicBezTo>
                  <a:pt x="18737" y="11089"/>
                  <a:pt x="18737" y="11129"/>
                  <a:pt x="18737" y="11169"/>
                </a:cubicBezTo>
                <a:cubicBezTo>
                  <a:pt x="18603" y="11892"/>
                  <a:pt x="18442" y="12588"/>
                  <a:pt x="18282" y="13284"/>
                </a:cubicBezTo>
                <a:cubicBezTo>
                  <a:pt x="17907" y="14729"/>
                  <a:pt x="17291" y="16255"/>
                  <a:pt x="16087" y="17165"/>
                </a:cubicBezTo>
                <a:cubicBezTo>
                  <a:pt x="14963" y="17995"/>
                  <a:pt x="13223" y="18289"/>
                  <a:pt x="12045" y="19119"/>
                </a:cubicBezTo>
                <a:cubicBezTo>
                  <a:pt x="12473" y="18342"/>
                  <a:pt x="12955" y="17700"/>
                  <a:pt x="13785" y="17218"/>
                </a:cubicBezTo>
                <a:cubicBezTo>
                  <a:pt x="14508" y="16790"/>
                  <a:pt x="15257" y="16469"/>
                  <a:pt x="15873" y="15907"/>
                </a:cubicBezTo>
                <a:cubicBezTo>
                  <a:pt x="16542" y="15291"/>
                  <a:pt x="17077" y="14408"/>
                  <a:pt x="17532" y="13659"/>
                </a:cubicBezTo>
                <a:cubicBezTo>
                  <a:pt x="18036" y="12864"/>
                  <a:pt x="18250" y="11859"/>
                  <a:pt x="18748" y="11060"/>
                </a:cubicBezTo>
                <a:close/>
                <a:moveTo>
                  <a:pt x="18549" y="10928"/>
                </a:moveTo>
                <a:lnTo>
                  <a:pt x="18549" y="10928"/>
                </a:lnTo>
                <a:cubicBezTo>
                  <a:pt x="18201" y="11517"/>
                  <a:pt x="18014" y="12213"/>
                  <a:pt x="17693" y="12856"/>
                </a:cubicBezTo>
                <a:cubicBezTo>
                  <a:pt x="17184" y="13899"/>
                  <a:pt x="16488" y="14863"/>
                  <a:pt x="15712" y="15719"/>
                </a:cubicBezTo>
                <a:cubicBezTo>
                  <a:pt x="15016" y="16469"/>
                  <a:pt x="13919" y="16844"/>
                  <a:pt x="13062" y="17379"/>
                </a:cubicBezTo>
                <a:cubicBezTo>
                  <a:pt x="12313" y="17861"/>
                  <a:pt x="11911" y="18798"/>
                  <a:pt x="11510" y="19547"/>
                </a:cubicBezTo>
                <a:cubicBezTo>
                  <a:pt x="11485" y="19571"/>
                  <a:pt x="11461" y="19573"/>
                  <a:pt x="11457" y="19594"/>
                </a:cubicBezTo>
                <a:lnTo>
                  <a:pt x="11457" y="19594"/>
                </a:lnTo>
                <a:cubicBezTo>
                  <a:pt x="11836" y="15557"/>
                  <a:pt x="16249" y="13818"/>
                  <a:pt x="18549" y="10928"/>
                </a:cubicBezTo>
                <a:close/>
                <a:moveTo>
                  <a:pt x="6505" y="16683"/>
                </a:moveTo>
                <a:lnTo>
                  <a:pt x="6505" y="16683"/>
                </a:lnTo>
                <a:cubicBezTo>
                  <a:pt x="7763" y="16844"/>
                  <a:pt x="8994" y="17245"/>
                  <a:pt x="10145" y="17914"/>
                </a:cubicBezTo>
                <a:cubicBezTo>
                  <a:pt x="10573" y="18450"/>
                  <a:pt x="10921" y="19065"/>
                  <a:pt x="11135" y="19788"/>
                </a:cubicBezTo>
                <a:cubicBezTo>
                  <a:pt x="9315" y="19172"/>
                  <a:pt x="8191" y="17432"/>
                  <a:pt x="6505" y="16683"/>
                </a:cubicBezTo>
                <a:close/>
                <a:moveTo>
                  <a:pt x="6772" y="20270"/>
                </a:moveTo>
                <a:cubicBezTo>
                  <a:pt x="7736" y="21581"/>
                  <a:pt x="9342" y="22384"/>
                  <a:pt x="10466" y="23535"/>
                </a:cubicBezTo>
                <a:cubicBezTo>
                  <a:pt x="9074" y="22598"/>
                  <a:pt x="7120" y="22331"/>
                  <a:pt x="6826" y="20350"/>
                </a:cubicBezTo>
                <a:cubicBezTo>
                  <a:pt x="6799" y="20323"/>
                  <a:pt x="6772" y="20296"/>
                  <a:pt x="6746" y="20270"/>
                </a:cubicBezTo>
                <a:close/>
                <a:moveTo>
                  <a:pt x="16221" y="20698"/>
                </a:moveTo>
                <a:cubicBezTo>
                  <a:pt x="15685" y="21635"/>
                  <a:pt x="14267" y="22304"/>
                  <a:pt x="13464" y="22812"/>
                </a:cubicBezTo>
                <a:cubicBezTo>
                  <a:pt x="12955" y="23187"/>
                  <a:pt x="12233" y="23615"/>
                  <a:pt x="11831" y="24177"/>
                </a:cubicBezTo>
                <a:cubicBezTo>
                  <a:pt x="12286" y="22357"/>
                  <a:pt x="14722" y="21768"/>
                  <a:pt x="16221" y="20698"/>
                </a:cubicBezTo>
                <a:close/>
                <a:moveTo>
                  <a:pt x="6692" y="20939"/>
                </a:moveTo>
                <a:cubicBezTo>
                  <a:pt x="7388" y="22893"/>
                  <a:pt x="9957" y="22866"/>
                  <a:pt x="11135" y="24445"/>
                </a:cubicBezTo>
                <a:cubicBezTo>
                  <a:pt x="9395" y="23481"/>
                  <a:pt x="6772" y="23080"/>
                  <a:pt x="6692" y="20939"/>
                </a:cubicBezTo>
                <a:close/>
                <a:moveTo>
                  <a:pt x="16194" y="21126"/>
                </a:moveTo>
                <a:cubicBezTo>
                  <a:pt x="15766" y="22304"/>
                  <a:pt x="14749" y="22919"/>
                  <a:pt x="13571" y="23455"/>
                </a:cubicBezTo>
                <a:cubicBezTo>
                  <a:pt x="12982" y="23722"/>
                  <a:pt x="12393" y="24017"/>
                  <a:pt x="11938" y="24445"/>
                </a:cubicBezTo>
                <a:cubicBezTo>
                  <a:pt x="12447" y="23562"/>
                  <a:pt x="13785" y="22919"/>
                  <a:pt x="14534" y="22411"/>
                </a:cubicBezTo>
                <a:cubicBezTo>
                  <a:pt x="15070" y="22063"/>
                  <a:pt x="15739" y="21661"/>
                  <a:pt x="16194" y="21126"/>
                </a:cubicBezTo>
                <a:close/>
                <a:moveTo>
                  <a:pt x="14048" y="0"/>
                </a:moveTo>
                <a:cubicBezTo>
                  <a:pt x="14002" y="0"/>
                  <a:pt x="13958" y="28"/>
                  <a:pt x="13946" y="88"/>
                </a:cubicBezTo>
                <a:cubicBezTo>
                  <a:pt x="13196" y="2390"/>
                  <a:pt x="11751" y="4183"/>
                  <a:pt x="10680" y="6298"/>
                </a:cubicBezTo>
                <a:cubicBezTo>
                  <a:pt x="9610" y="8466"/>
                  <a:pt x="9877" y="10795"/>
                  <a:pt x="10225" y="13096"/>
                </a:cubicBezTo>
                <a:cubicBezTo>
                  <a:pt x="10305" y="13766"/>
                  <a:pt x="10413" y="14435"/>
                  <a:pt x="10520" y="15104"/>
                </a:cubicBezTo>
                <a:cubicBezTo>
                  <a:pt x="10520" y="15131"/>
                  <a:pt x="10520" y="15157"/>
                  <a:pt x="10520" y="15157"/>
                </a:cubicBezTo>
                <a:cubicBezTo>
                  <a:pt x="10520" y="15184"/>
                  <a:pt x="10520" y="15211"/>
                  <a:pt x="10546" y="15211"/>
                </a:cubicBezTo>
                <a:cubicBezTo>
                  <a:pt x="10734" y="16469"/>
                  <a:pt x="10921" y="17727"/>
                  <a:pt x="11082" y="18985"/>
                </a:cubicBezTo>
                <a:cubicBezTo>
                  <a:pt x="10520" y="17700"/>
                  <a:pt x="9502" y="16737"/>
                  <a:pt x="8352" y="15907"/>
                </a:cubicBezTo>
                <a:cubicBezTo>
                  <a:pt x="8352" y="15880"/>
                  <a:pt x="8352" y="15853"/>
                  <a:pt x="8325" y="15853"/>
                </a:cubicBezTo>
                <a:cubicBezTo>
                  <a:pt x="8298" y="15853"/>
                  <a:pt x="8271" y="15827"/>
                  <a:pt x="8271" y="15827"/>
                </a:cubicBezTo>
                <a:cubicBezTo>
                  <a:pt x="7602" y="15345"/>
                  <a:pt x="6906" y="14890"/>
                  <a:pt x="6237" y="14461"/>
                </a:cubicBezTo>
                <a:cubicBezTo>
                  <a:pt x="5829" y="14193"/>
                  <a:pt x="5417" y="14081"/>
                  <a:pt x="5004" y="14081"/>
                </a:cubicBezTo>
                <a:cubicBezTo>
                  <a:pt x="3280" y="14081"/>
                  <a:pt x="1550" y="16040"/>
                  <a:pt x="81" y="16710"/>
                </a:cubicBezTo>
                <a:cubicBezTo>
                  <a:pt x="27" y="16737"/>
                  <a:pt x="1" y="16790"/>
                  <a:pt x="27" y="16844"/>
                </a:cubicBezTo>
                <a:cubicBezTo>
                  <a:pt x="27" y="16870"/>
                  <a:pt x="54" y="16870"/>
                  <a:pt x="54" y="16870"/>
                </a:cubicBezTo>
                <a:cubicBezTo>
                  <a:pt x="54" y="16870"/>
                  <a:pt x="54" y="16897"/>
                  <a:pt x="81" y="16897"/>
                </a:cubicBezTo>
                <a:cubicBezTo>
                  <a:pt x="81" y="16924"/>
                  <a:pt x="108" y="16924"/>
                  <a:pt x="108" y="16924"/>
                </a:cubicBezTo>
                <a:lnTo>
                  <a:pt x="135" y="16924"/>
                </a:lnTo>
                <a:cubicBezTo>
                  <a:pt x="1580" y="16924"/>
                  <a:pt x="2972" y="16656"/>
                  <a:pt x="4390" y="16576"/>
                </a:cubicBezTo>
                <a:lnTo>
                  <a:pt x="5354" y="16576"/>
                </a:lnTo>
                <a:cubicBezTo>
                  <a:pt x="7736" y="16870"/>
                  <a:pt x="8967" y="19413"/>
                  <a:pt x="11242" y="20082"/>
                </a:cubicBezTo>
                <a:cubicBezTo>
                  <a:pt x="11376" y="21367"/>
                  <a:pt x="11483" y="22679"/>
                  <a:pt x="11483" y="23990"/>
                </a:cubicBezTo>
                <a:cubicBezTo>
                  <a:pt x="11483" y="24124"/>
                  <a:pt x="11483" y="24284"/>
                  <a:pt x="11483" y="24445"/>
                </a:cubicBezTo>
                <a:cubicBezTo>
                  <a:pt x="10413" y="22545"/>
                  <a:pt x="7977" y="21715"/>
                  <a:pt x="6799" y="19895"/>
                </a:cubicBezTo>
                <a:cubicBezTo>
                  <a:pt x="6778" y="19863"/>
                  <a:pt x="6740" y="19848"/>
                  <a:pt x="6701" y="19848"/>
                </a:cubicBezTo>
                <a:cubicBezTo>
                  <a:pt x="6640" y="19848"/>
                  <a:pt x="6574" y="19884"/>
                  <a:pt x="6558" y="19948"/>
                </a:cubicBezTo>
                <a:cubicBezTo>
                  <a:pt x="6237" y="21340"/>
                  <a:pt x="6719" y="22411"/>
                  <a:pt x="7897" y="23241"/>
                </a:cubicBezTo>
                <a:cubicBezTo>
                  <a:pt x="8967" y="23990"/>
                  <a:pt x="10386" y="24177"/>
                  <a:pt x="11456" y="24954"/>
                </a:cubicBezTo>
                <a:cubicBezTo>
                  <a:pt x="11349" y="27523"/>
                  <a:pt x="10734" y="30093"/>
                  <a:pt x="10145" y="32609"/>
                </a:cubicBezTo>
                <a:cubicBezTo>
                  <a:pt x="10112" y="32690"/>
                  <a:pt x="10188" y="32751"/>
                  <a:pt x="10265" y="32751"/>
                </a:cubicBezTo>
                <a:cubicBezTo>
                  <a:pt x="10315" y="32751"/>
                  <a:pt x="10365" y="32725"/>
                  <a:pt x="10386" y="32662"/>
                </a:cubicBezTo>
                <a:cubicBezTo>
                  <a:pt x="10760" y="31003"/>
                  <a:pt x="11108" y="29343"/>
                  <a:pt x="11430" y="27684"/>
                </a:cubicBezTo>
                <a:cubicBezTo>
                  <a:pt x="11563" y="26854"/>
                  <a:pt x="11670" y="26024"/>
                  <a:pt x="11697" y="25194"/>
                </a:cubicBezTo>
                <a:cubicBezTo>
                  <a:pt x="12179" y="24017"/>
                  <a:pt x="13839" y="23669"/>
                  <a:pt x="14829" y="23080"/>
                </a:cubicBezTo>
                <a:cubicBezTo>
                  <a:pt x="15899" y="22491"/>
                  <a:pt x="16488" y="21581"/>
                  <a:pt x="16595" y="20377"/>
                </a:cubicBezTo>
                <a:cubicBezTo>
                  <a:pt x="16595" y="20350"/>
                  <a:pt x="16595" y="20350"/>
                  <a:pt x="16595" y="20323"/>
                </a:cubicBezTo>
                <a:cubicBezTo>
                  <a:pt x="16622" y="20270"/>
                  <a:pt x="16569" y="20243"/>
                  <a:pt x="16515" y="20216"/>
                </a:cubicBezTo>
                <a:lnTo>
                  <a:pt x="16462" y="20216"/>
                </a:lnTo>
                <a:cubicBezTo>
                  <a:pt x="16435" y="20216"/>
                  <a:pt x="16435" y="20243"/>
                  <a:pt x="16408" y="20243"/>
                </a:cubicBezTo>
                <a:cubicBezTo>
                  <a:pt x="15043" y="21474"/>
                  <a:pt x="12473" y="21983"/>
                  <a:pt x="11724" y="23722"/>
                </a:cubicBezTo>
                <a:cubicBezTo>
                  <a:pt x="11724" y="22571"/>
                  <a:pt x="11644" y="21447"/>
                  <a:pt x="11510" y="20323"/>
                </a:cubicBezTo>
                <a:cubicBezTo>
                  <a:pt x="11510" y="20189"/>
                  <a:pt x="11483" y="20082"/>
                  <a:pt x="11483" y="19948"/>
                </a:cubicBezTo>
                <a:cubicBezTo>
                  <a:pt x="12072" y="19172"/>
                  <a:pt x="13250" y="18824"/>
                  <a:pt x="14106" y="18450"/>
                </a:cubicBezTo>
                <a:cubicBezTo>
                  <a:pt x="15070" y="18021"/>
                  <a:pt x="16060" y="17593"/>
                  <a:pt x="16809" y="16844"/>
                </a:cubicBezTo>
                <a:cubicBezTo>
                  <a:pt x="18522" y="15157"/>
                  <a:pt x="18790" y="12160"/>
                  <a:pt x="19192" y="9938"/>
                </a:cubicBezTo>
                <a:cubicBezTo>
                  <a:pt x="19210" y="9848"/>
                  <a:pt x="19130" y="9770"/>
                  <a:pt x="19060" y="9770"/>
                </a:cubicBezTo>
                <a:cubicBezTo>
                  <a:pt x="19026" y="9770"/>
                  <a:pt x="18995" y="9788"/>
                  <a:pt x="18978" y="9831"/>
                </a:cubicBezTo>
                <a:cubicBezTo>
                  <a:pt x="18014" y="11758"/>
                  <a:pt x="15846" y="13070"/>
                  <a:pt x="14294" y="14488"/>
                </a:cubicBezTo>
                <a:cubicBezTo>
                  <a:pt x="12982" y="15693"/>
                  <a:pt x="11751" y="17138"/>
                  <a:pt x="11349" y="18851"/>
                </a:cubicBezTo>
                <a:cubicBezTo>
                  <a:pt x="11162" y="17593"/>
                  <a:pt x="10975" y="16335"/>
                  <a:pt x="10760" y="15104"/>
                </a:cubicBezTo>
                <a:cubicBezTo>
                  <a:pt x="11028" y="12534"/>
                  <a:pt x="11911" y="10233"/>
                  <a:pt x="12821" y="7877"/>
                </a:cubicBezTo>
                <a:cubicBezTo>
                  <a:pt x="13758" y="5334"/>
                  <a:pt x="14267" y="2818"/>
                  <a:pt x="14160" y="115"/>
                </a:cubicBezTo>
                <a:cubicBezTo>
                  <a:pt x="14160" y="42"/>
                  <a:pt x="14103" y="0"/>
                  <a:pt x="1404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07" name="Google Shape;1307;p51"/>
          <p:cNvGrpSpPr/>
          <p:nvPr/>
        </p:nvGrpSpPr>
        <p:grpSpPr>
          <a:xfrm rot="-3861937">
            <a:off x="6523183" y="1380139"/>
            <a:ext cx="2023570" cy="3313878"/>
            <a:chOff x="5754175" y="3922575"/>
            <a:chExt cx="682400" cy="1117525"/>
          </a:xfrm>
        </p:grpSpPr>
        <p:sp>
          <p:nvSpPr>
            <p:cNvPr id="1308" name="Google Shape;1308;p51"/>
            <p:cNvSpPr/>
            <p:nvPr/>
          </p:nvSpPr>
          <p:spPr>
            <a:xfrm>
              <a:off x="5754175" y="4953250"/>
              <a:ext cx="70700" cy="86850"/>
            </a:xfrm>
            <a:custGeom>
              <a:avLst/>
              <a:gdLst/>
              <a:ahLst/>
              <a:cxnLst/>
              <a:rect l="l" t="t" r="r" b="b"/>
              <a:pathLst>
                <a:path w="2828" h="3474" extrusionOk="0">
                  <a:moveTo>
                    <a:pt x="1855" y="1"/>
                  </a:moveTo>
                  <a:cubicBezTo>
                    <a:pt x="1855" y="1"/>
                    <a:pt x="0" y="3283"/>
                    <a:pt x="973" y="3466"/>
                  </a:cubicBezTo>
                  <a:cubicBezTo>
                    <a:pt x="1000" y="3471"/>
                    <a:pt x="1027" y="3473"/>
                    <a:pt x="1054" y="3473"/>
                  </a:cubicBezTo>
                  <a:cubicBezTo>
                    <a:pt x="1994" y="3473"/>
                    <a:pt x="2827" y="456"/>
                    <a:pt x="2827" y="456"/>
                  </a:cubicBezTo>
                  <a:lnTo>
                    <a:pt x="1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9" name="Google Shape;1309;p51"/>
            <p:cNvSpPr/>
            <p:nvPr/>
          </p:nvSpPr>
          <p:spPr>
            <a:xfrm>
              <a:off x="5768600" y="4780750"/>
              <a:ext cx="193050" cy="209925"/>
            </a:xfrm>
            <a:custGeom>
              <a:avLst/>
              <a:gdLst/>
              <a:ahLst/>
              <a:cxnLst/>
              <a:rect l="l" t="t" r="r" b="b"/>
              <a:pathLst>
                <a:path w="7722" h="8397" extrusionOk="0">
                  <a:moveTo>
                    <a:pt x="1065" y="1"/>
                  </a:moveTo>
                  <a:cubicBezTo>
                    <a:pt x="1065" y="1"/>
                    <a:pt x="1" y="7812"/>
                    <a:pt x="1156" y="8359"/>
                  </a:cubicBezTo>
                  <a:cubicBezTo>
                    <a:pt x="1208" y="8384"/>
                    <a:pt x="1269" y="8396"/>
                    <a:pt x="1338" y="8396"/>
                  </a:cubicBezTo>
                  <a:cubicBezTo>
                    <a:pt x="2789" y="8396"/>
                    <a:pt x="7721" y="3131"/>
                    <a:pt x="7721" y="3131"/>
                  </a:cubicBezTo>
                  <a:lnTo>
                    <a:pt x="10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0" name="Google Shape;1310;p51"/>
            <p:cNvSpPr/>
            <p:nvPr/>
          </p:nvSpPr>
          <p:spPr>
            <a:xfrm>
              <a:off x="5795200" y="4343050"/>
              <a:ext cx="389100" cy="516000"/>
            </a:xfrm>
            <a:custGeom>
              <a:avLst/>
              <a:gdLst/>
              <a:ahLst/>
              <a:cxnLst/>
              <a:rect l="l" t="t" r="r" b="b"/>
              <a:pathLst>
                <a:path w="15564" h="20640" extrusionOk="0">
                  <a:moveTo>
                    <a:pt x="8329" y="1"/>
                  </a:moveTo>
                  <a:cubicBezTo>
                    <a:pt x="8329" y="1"/>
                    <a:pt x="7296" y="1399"/>
                    <a:pt x="5715" y="5047"/>
                  </a:cubicBezTo>
                  <a:cubicBezTo>
                    <a:pt x="4104" y="8694"/>
                    <a:pt x="1" y="17509"/>
                    <a:pt x="1" y="17509"/>
                  </a:cubicBezTo>
                  <a:lnTo>
                    <a:pt x="6657" y="20639"/>
                  </a:lnTo>
                  <a:cubicBezTo>
                    <a:pt x="6657" y="20639"/>
                    <a:pt x="7387" y="19728"/>
                    <a:pt x="9636" y="15381"/>
                  </a:cubicBezTo>
                  <a:cubicBezTo>
                    <a:pt x="12281" y="10305"/>
                    <a:pt x="15563" y="3010"/>
                    <a:pt x="15563" y="3010"/>
                  </a:cubicBezTo>
                  <a:lnTo>
                    <a:pt x="832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1" name="Google Shape;1311;p51"/>
            <p:cNvSpPr/>
            <p:nvPr/>
          </p:nvSpPr>
          <p:spPr>
            <a:xfrm>
              <a:off x="6003425" y="3922575"/>
              <a:ext cx="433150" cy="579525"/>
            </a:xfrm>
            <a:custGeom>
              <a:avLst/>
              <a:gdLst/>
              <a:ahLst/>
              <a:cxnLst/>
              <a:rect l="l" t="t" r="r" b="b"/>
              <a:pathLst>
                <a:path w="17326" h="23181" extrusionOk="0">
                  <a:moveTo>
                    <a:pt x="11816" y="1"/>
                  </a:moveTo>
                  <a:cubicBezTo>
                    <a:pt x="10345" y="1"/>
                    <a:pt x="8903" y="821"/>
                    <a:pt x="8085" y="2200"/>
                  </a:cubicBezTo>
                  <a:cubicBezTo>
                    <a:pt x="6535" y="4814"/>
                    <a:pt x="0" y="16820"/>
                    <a:pt x="0" y="16820"/>
                  </a:cubicBezTo>
                  <a:lnTo>
                    <a:pt x="7234" y="19829"/>
                  </a:lnTo>
                  <a:cubicBezTo>
                    <a:pt x="7234" y="19829"/>
                    <a:pt x="13515" y="6181"/>
                    <a:pt x="13978" y="6181"/>
                  </a:cubicBezTo>
                  <a:cubicBezTo>
                    <a:pt x="13979" y="6181"/>
                    <a:pt x="13981" y="6181"/>
                    <a:pt x="13982" y="6181"/>
                  </a:cubicBezTo>
                  <a:cubicBezTo>
                    <a:pt x="14469" y="6273"/>
                    <a:pt x="8237" y="17276"/>
                    <a:pt x="8481" y="20619"/>
                  </a:cubicBezTo>
                  <a:cubicBezTo>
                    <a:pt x="8589" y="22468"/>
                    <a:pt x="9616" y="23180"/>
                    <a:pt x="10214" y="23180"/>
                  </a:cubicBezTo>
                  <a:cubicBezTo>
                    <a:pt x="10451" y="23180"/>
                    <a:pt x="10621" y="23068"/>
                    <a:pt x="10639" y="22869"/>
                  </a:cubicBezTo>
                  <a:cubicBezTo>
                    <a:pt x="10730" y="22109"/>
                    <a:pt x="8845" y="21835"/>
                    <a:pt x="9757" y="19130"/>
                  </a:cubicBezTo>
                  <a:cubicBezTo>
                    <a:pt x="12493" y="10802"/>
                    <a:pt x="17326" y="5300"/>
                    <a:pt x="15411" y="2169"/>
                  </a:cubicBezTo>
                  <a:cubicBezTo>
                    <a:pt x="14477" y="660"/>
                    <a:pt x="13135" y="1"/>
                    <a:pt x="118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3"/>
          <p:cNvSpPr/>
          <p:nvPr/>
        </p:nvSpPr>
        <p:spPr>
          <a:xfrm>
            <a:off x="6710333" y="1328994"/>
            <a:ext cx="2375400" cy="2375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3" name="Google Shape;53;p3"/>
          <p:cNvGrpSpPr/>
          <p:nvPr/>
        </p:nvGrpSpPr>
        <p:grpSpPr>
          <a:xfrm>
            <a:off x="6352643" y="607781"/>
            <a:ext cx="2270935" cy="2260334"/>
            <a:chOff x="6762468" y="1386456"/>
            <a:chExt cx="2270935" cy="2260334"/>
          </a:xfrm>
        </p:grpSpPr>
        <p:sp>
          <p:nvSpPr>
            <p:cNvPr id="54" name="Google Shape;54;p3"/>
            <p:cNvSpPr/>
            <p:nvPr/>
          </p:nvSpPr>
          <p:spPr>
            <a:xfrm>
              <a:off x="6762468" y="1386456"/>
              <a:ext cx="2270935" cy="2260292"/>
            </a:xfrm>
            <a:custGeom>
              <a:avLst/>
              <a:gdLst/>
              <a:ahLst/>
              <a:cxnLst/>
              <a:rect l="l" t="t" r="r" b="b"/>
              <a:pathLst>
                <a:path w="45663" h="45449" extrusionOk="0">
                  <a:moveTo>
                    <a:pt x="10947" y="4979"/>
                  </a:moveTo>
                  <a:lnTo>
                    <a:pt x="15605" y="7656"/>
                  </a:lnTo>
                  <a:lnTo>
                    <a:pt x="15605" y="13062"/>
                  </a:lnTo>
                  <a:lnTo>
                    <a:pt x="10947" y="15766"/>
                  </a:lnTo>
                  <a:lnTo>
                    <a:pt x="6263" y="13062"/>
                  </a:lnTo>
                  <a:lnTo>
                    <a:pt x="6263" y="7656"/>
                  </a:lnTo>
                  <a:lnTo>
                    <a:pt x="10947" y="4979"/>
                  </a:lnTo>
                  <a:close/>
                  <a:moveTo>
                    <a:pt x="20449" y="4979"/>
                  </a:moveTo>
                  <a:lnTo>
                    <a:pt x="25133" y="7656"/>
                  </a:lnTo>
                  <a:lnTo>
                    <a:pt x="25133" y="13062"/>
                  </a:lnTo>
                  <a:lnTo>
                    <a:pt x="20449" y="15766"/>
                  </a:lnTo>
                  <a:lnTo>
                    <a:pt x="15792" y="13062"/>
                  </a:lnTo>
                  <a:lnTo>
                    <a:pt x="15792" y="7656"/>
                  </a:lnTo>
                  <a:lnTo>
                    <a:pt x="20449" y="4979"/>
                  </a:lnTo>
                  <a:close/>
                  <a:moveTo>
                    <a:pt x="29978" y="4979"/>
                  </a:moveTo>
                  <a:lnTo>
                    <a:pt x="34635" y="7656"/>
                  </a:lnTo>
                  <a:lnTo>
                    <a:pt x="34635" y="13062"/>
                  </a:lnTo>
                  <a:lnTo>
                    <a:pt x="29978" y="15766"/>
                  </a:lnTo>
                  <a:lnTo>
                    <a:pt x="25294" y="13062"/>
                  </a:lnTo>
                  <a:lnTo>
                    <a:pt x="25294" y="7656"/>
                  </a:lnTo>
                  <a:lnTo>
                    <a:pt x="29978" y="4979"/>
                  </a:lnTo>
                  <a:close/>
                  <a:moveTo>
                    <a:pt x="6183" y="13196"/>
                  </a:moveTo>
                  <a:lnTo>
                    <a:pt x="10867" y="15899"/>
                  </a:lnTo>
                  <a:lnTo>
                    <a:pt x="10867" y="21306"/>
                  </a:lnTo>
                  <a:lnTo>
                    <a:pt x="6183" y="23983"/>
                  </a:lnTo>
                  <a:lnTo>
                    <a:pt x="1526" y="21306"/>
                  </a:lnTo>
                  <a:lnTo>
                    <a:pt x="1526" y="15899"/>
                  </a:lnTo>
                  <a:lnTo>
                    <a:pt x="6183" y="13196"/>
                  </a:lnTo>
                  <a:close/>
                  <a:moveTo>
                    <a:pt x="15712" y="13196"/>
                  </a:moveTo>
                  <a:lnTo>
                    <a:pt x="20369" y="15899"/>
                  </a:lnTo>
                  <a:lnTo>
                    <a:pt x="20369" y="21306"/>
                  </a:lnTo>
                  <a:lnTo>
                    <a:pt x="15712" y="23983"/>
                  </a:lnTo>
                  <a:lnTo>
                    <a:pt x="11028" y="21306"/>
                  </a:lnTo>
                  <a:lnTo>
                    <a:pt x="11028" y="15899"/>
                  </a:lnTo>
                  <a:lnTo>
                    <a:pt x="15712" y="13196"/>
                  </a:lnTo>
                  <a:close/>
                  <a:moveTo>
                    <a:pt x="25213" y="13196"/>
                  </a:moveTo>
                  <a:lnTo>
                    <a:pt x="29871" y="15899"/>
                  </a:lnTo>
                  <a:lnTo>
                    <a:pt x="29871" y="21306"/>
                  </a:lnTo>
                  <a:lnTo>
                    <a:pt x="25213" y="23983"/>
                  </a:lnTo>
                  <a:lnTo>
                    <a:pt x="20529" y="21306"/>
                  </a:lnTo>
                  <a:lnTo>
                    <a:pt x="20529" y="15899"/>
                  </a:lnTo>
                  <a:lnTo>
                    <a:pt x="25213" y="13196"/>
                  </a:lnTo>
                  <a:close/>
                  <a:moveTo>
                    <a:pt x="34715" y="13196"/>
                  </a:moveTo>
                  <a:lnTo>
                    <a:pt x="39399" y="15899"/>
                  </a:lnTo>
                  <a:lnTo>
                    <a:pt x="39399" y="21306"/>
                  </a:lnTo>
                  <a:lnTo>
                    <a:pt x="34715" y="23983"/>
                  </a:lnTo>
                  <a:lnTo>
                    <a:pt x="30058" y="21306"/>
                  </a:lnTo>
                  <a:lnTo>
                    <a:pt x="30058" y="15899"/>
                  </a:lnTo>
                  <a:lnTo>
                    <a:pt x="34715" y="13196"/>
                  </a:lnTo>
                  <a:close/>
                  <a:moveTo>
                    <a:pt x="10947" y="21440"/>
                  </a:moveTo>
                  <a:lnTo>
                    <a:pt x="15605" y="24143"/>
                  </a:lnTo>
                  <a:lnTo>
                    <a:pt x="15605" y="29523"/>
                  </a:lnTo>
                  <a:lnTo>
                    <a:pt x="10947" y="32226"/>
                  </a:lnTo>
                  <a:lnTo>
                    <a:pt x="6263" y="29523"/>
                  </a:lnTo>
                  <a:lnTo>
                    <a:pt x="6263" y="24143"/>
                  </a:lnTo>
                  <a:lnTo>
                    <a:pt x="10947" y="21440"/>
                  </a:lnTo>
                  <a:close/>
                  <a:moveTo>
                    <a:pt x="20449" y="21440"/>
                  </a:moveTo>
                  <a:lnTo>
                    <a:pt x="25133" y="24143"/>
                  </a:lnTo>
                  <a:lnTo>
                    <a:pt x="25133" y="29523"/>
                  </a:lnTo>
                  <a:lnTo>
                    <a:pt x="20449" y="32226"/>
                  </a:lnTo>
                  <a:lnTo>
                    <a:pt x="15792" y="29523"/>
                  </a:lnTo>
                  <a:lnTo>
                    <a:pt x="15792" y="24143"/>
                  </a:lnTo>
                  <a:lnTo>
                    <a:pt x="20449" y="21440"/>
                  </a:lnTo>
                  <a:close/>
                  <a:moveTo>
                    <a:pt x="29978" y="21440"/>
                  </a:moveTo>
                  <a:lnTo>
                    <a:pt x="34635" y="24143"/>
                  </a:lnTo>
                  <a:lnTo>
                    <a:pt x="34635" y="29523"/>
                  </a:lnTo>
                  <a:lnTo>
                    <a:pt x="29978" y="32226"/>
                  </a:lnTo>
                  <a:lnTo>
                    <a:pt x="25294" y="29523"/>
                  </a:lnTo>
                  <a:lnTo>
                    <a:pt x="25294" y="24143"/>
                  </a:lnTo>
                  <a:lnTo>
                    <a:pt x="29978" y="21440"/>
                  </a:lnTo>
                  <a:close/>
                  <a:moveTo>
                    <a:pt x="39480" y="21440"/>
                  </a:moveTo>
                  <a:lnTo>
                    <a:pt x="44137" y="24143"/>
                  </a:lnTo>
                  <a:lnTo>
                    <a:pt x="44137" y="29523"/>
                  </a:lnTo>
                  <a:lnTo>
                    <a:pt x="39480" y="32226"/>
                  </a:lnTo>
                  <a:lnTo>
                    <a:pt x="34796" y="29523"/>
                  </a:lnTo>
                  <a:lnTo>
                    <a:pt x="34796" y="24143"/>
                  </a:lnTo>
                  <a:lnTo>
                    <a:pt x="39480" y="21440"/>
                  </a:lnTo>
                  <a:close/>
                  <a:moveTo>
                    <a:pt x="15712" y="29684"/>
                  </a:moveTo>
                  <a:lnTo>
                    <a:pt x="20369" y="32387"/>
                  </a:lnTo>
                  <a:lnTo>
                    <a:pt x="20369" y="37767"/>
                  </a:lnTo>
                  <a:lnTo>
                    <a:pt x="15712" y="40470"/>
                  </a:lnTo>
                  <a:lnTo>
                    <a:pt x="11028" y="37767"/>
                  </a:lnTo>
                  <a:lnTo>
                    <a:pt x="11028" y="32387"/>
                  </a:lnTo>
                  <a:lnTo>
                    <a:pt x="15712" y="29684"/>
                  </a:lnTo>
                  <a:close/>
                  <a:moveTo>
                    <a:pt x="25213" y="29684"/>
                  </a:moveTo>
                  <a:lnTo>
                    <a:pt x="29871" y="32387"/>
                  </a:lnTo>
                  <a:lnTo>
                    <a:pt x="29871" y="37767"/>
                  </a:lnTo>
                  <a:lnTo>
                    <a:pt x="25213" y="40470"/>
                  </a:lnTo>
                  <a:lnTo>
                    <a:pt x="20529" y="37767"/>
                  </a:lnTo>
                  <a:lnTo>
                    <a:pt x="20529" y="32387"/>
                  </a:lnTo>
                  <a:lnTo>
                    <a:pt x="25213" y="29684"/>
                  </a:lnTo>
                  <a:close/>
                  <a:moveTo>
                    <a:pt x="34715" y="29684"/>
                  </a:moveTo>
                  <a:lnTo>
                    <a:pt x="39399" y="32387"/>
                  </a:lnTo>
                  <a:lnTo>
                    <a:pt x="39399" y="37767"/>
                  </a:lnTo>
                  <a:lnTo>
                    <a:pt x="34715" y="40470"/>
                  </a:lnTo>
                  <a:lnTo>
                    <a:pt x="30058" y="37767"/>
                  </a:lnTo>
                  <a:lnTo>
                    <a:pt x="30058" y="32387"/>
                  </a:lnTo>
                  <a:lnTo>
                    <a:pt x="34715" y="29684"/>
                  </a:lnTo>
                  <a:close/>
                  <a:moveTo>
                    <a:pt x="20369" y="1"/>
                  </a:moveTo>
                  <a:lnTo>
                    <a:pt x="20369" y="4818"/>
                  </a:lnTo>
                  <a:lnTo>
                    <a:pt x="15712" y="7522"/>
                  </a:lnTo>
                  <a:lnTo>
                    <a:pt x="11028" y="4818"/>
                  </a:lnTo>
                  <a:lnTo>
                    <a:pt x="11028" y="3159"/>
                  </a:lnTo>
                  <a:cubicBezTo>
                    <a:pt x="10974" y="3186"/>
                    <a:pt x="10921" y="3239"/>
                    <a:pt x="10867" y="3266"/>
                  </a:cubicBezTo>
                  <a:lnTo>
                    <a:pt x="10867" y="4818"/>
                  </a:lnTo>
                  <a:lnTo>
                    <a:pt x="6183" y="7522"/>
                  </a:lnTo>
                  <a:lnTo>
                    <a:pt x="5915" y="7361"/>
                  </a:lnTo>
                  <a:cubicBezTo>
                    <a:pt x="5889" y="7415"/>
                    <a:pt x="5835" y="7442"/>
                    <a:pt x="5808" y="7495"/>
                  </a:cubicBezTo>
                  <a:lnTo>
                    <a:pt x="6103" y="7656"/>
                  </a:lnTo>
                  <a:lnTo>
                    <a:pt x="6103" y="13062"/>
                  </a:lnTo>
                  <a:lnTo>
                    <a:pt x="1419" y="15766"/>
                  </a:lnTo>
                  <a:lnTo>
                    <a:pt x="1124" y="15578"/>
                  </a:lnTo>
                  <a:cubicBezTo>
                    <a:pt x="1124" y="15632"/>
                    <a:pt x="1098" y="15685"/>
                    <a:pt x="1071" y="15739"/>
                  </a:cubicBezTo>
                  <a:lnTo>
                    <a:pt x="1338" y="15899"/>
                  </a:lnTo>
                  <a:lnTo>
                    <a:pt x="1338" y="21306"/>
                  </a:lnTo>
                  <a:lnTo>
                    <a:pt x="0" y="22082"/>
                  </a:lnTo>
                  <a:cubicBezTo>
                    <a:pt x="0" y="22136"/>
                    <a:pt x="0" y="22216"/>
                    <a:pt x="0" y="22270"/>
                  </a:cubicBezTo>
                  <a:lnTo>
                    <a:pt x="1419" y="21440"/>
                  </a:lnTo>
                  <a:lnTo>
                    <a:pt x="6103" y="24143"/>
                  </a:lnTo>
                  <a:lnTo>
                    <a:pt x="6103" y="29523"/>
                  </a:lnTo>
                  <a:lnTo>
                    <a:pt x="1927" y="31932"/>
                  </a:lnTo>
                  <a:cubicBezTo>
                    <a:pt x="1954" y="31986"/>
                    <a:pt x="1981" y="32039"/>
                    <a:pt x="2008" y="32093"/>
                  </a:cubicBezTo>
                  <a:lnTo>
                    <a:pt x="6183" y="29684"/>
                  </a:lnTo>
                  <a:lnTo>
                    <a:pt x="10867" y="32387"/>
                  </a:lnTo>
                  <a:lnTo>
                    <a:pt x="10867" y="37767"/>
                  </a:lnTo>
                  <a:lnTo>
                    <a:pt x="7548" y="39694"/>
                  </a:lnTo>
                  <a:cubicBezTo>
                    <a:pt x="7575" y="39721"/>
                    <a:pt x="7628" y="39774"/>
                    <a:pt x="7682" y="39801"/>
                  </a:cubicBezTo>
                  <a:lnTo>
                    <a:pt x="10947" y="37928"/>
                  </a:lnTo>
                  <a:lnTo>
                    <a:pt x="15605" y="40631"/>
                  </a:lnTo>
                  <a:lnTo>
                    <a:pt x="15605" y="44405"/>
                  </a:lnTo>
                  <a:cubicBezTo>
                    <a:pt x="15658" y="44405"/>
                    <a:pt x="15738" y="44432"/>
                    <a:pt x="15792" y="44458"/>
                  </a:cubicBezTo>
                  <a:lnTo>
                    <a:pt x="15792" y="40631"/>
                  </a:lnTo>
                  <a:lnTo>
                    <a:pt x="20449" y="37928"/>
                  </a:lnTo>
                  <a:lnTo>
                    <a:pt x="25133" y="40631"/>
                  </a:lnTo>
                  <a:lnTo>
                    <a:pt x="25133" y="45449"/>
                  </a:lnTo>
                  <a:cubicBezTo>
                    <a:pt x="25187" y="45449"/>
                    <a:pt x="25240" y="45449"/>
                    <a:pt x="25294" y="45422"/>
                  </a:cubicBezTo>
                  <a:lnTo>
                    <a:pt x="25294" y="40631"/>
                  </a:lnTo>
                  <a:lnTo>
                    <a:pt x="29978" y="37928"/>
                  </a:lnTo>
                  <a:lnTo>
                    <a:pt x="34635" y="40631"/>
                  </a:lnTo>
                  <a:lnTo>
                    <a:pt x="34635" y="42290"/>
                  </a:lnTo>
                  <a:cubicBezTo>
                    <a:pt x="34688" y="42237"/>
                    <a:pt x="34742" y="42210"/>
                    <a:pt x="34796" y="42183"/>
                  </a:cubicBezTo>
                  <a:lnTo>
                    <a:pt x="34796" y="40631"/>
                  </a:lnTo>
                  <a:lnTo>
                    <a:pt x="39480" y="37928"/>
                  </a:lnTo>
                  <a:lnTo>
                    <a:pt x="39747" y="38088"/>
                  </a:lnTo>
                  <a:cubicBezTo>
                    <a:pt x="39774" y="38035"/>
                    <a:pt x="39827" y="37981"/>
                    <a:pt x="39854" y="37954"/>
                  </a:cubicBezTo>
                  <a:lnTo>
                    <a:pt x="39560" y="37767"/>
                  </a:lnTo>
                  <a:lnTo>
                    <a:pt x="39560" y="32387"/>
                  </a:lnTo>
                  <a:lnTo>
                    <a:pt x="44244" y="29684"/>
                  </a:lnTo>
                  <a:lnTo>
                    <a:pt x="44538" y="29871"/>
                  </a:lnTo>
                  <a:cubicBezTo>
                    <a:pt x="44565" y="29791"/>
                    <a:pt x="44565" y="29737"/>
                    <a:pt x="44592" y="29684"/>
                  </a:cubicBezTo>
                  <a:lnTo>
                    <a:pt x="44324" y="29523"/>
                  </a:lnTo>
                  <a:lnTo>
                    <a:pt x="44324" y="24143"/>
                  </a:lnTo>
                  <a:lnTo>
                    <a:pt x="45662" y="23367"/>
                  </a:lnTo>
                  <a:cubicBezTo>
                    <a:pt x="45662" y="23314"/>
                    <a:pt x="45662" y="23233"/>
                    <a:pt x="45662" y="23153"/>
                  </a:cubicBezTo>
                  <a:lnTo>
                    <a:pt x="44244" y="23983"/>
                  </a:lnTo>
                  <a:lnTo>
                    <a:pt x="39560" y="21306"/>
                  </a:lnTo>
                  <a:lnTo>
                    <a:pt x="39560" y="15899"/>
                  </a:lnTo>
                  <a:lnTo>
                    <a:pt x="43735" y="13491"/>
                  </a:lnTo>
                  <a:cubicBezTo>
                    <a:pt x="43709" y="13437"/>
                    <a:pt x="43682" y="13383"/>
                    <a:pt x="43655" y="13330"/>
                  </a:cubicBezTo>
                  <a:lnTo>
                    <a:pt x="39480" y="15766"/>
                  </a:lnTo>
                  <a:lnTo>
                    <a:pt x="34796" y="13062"/>
                  </a:lnTo>
                  <a:lnTo>
                    <a:pt x="34796" y="7656"/>
                  </a:lnTo>
                  <a:lnTo>
                    <a:pt x="38114" y="5755"/>
                  </a:lnTo>
                  <a:cubicBezTo>
                    <a:pt x="38088" y="5702"/>
                    <a:pt x="38034" y="5675"/>
                    <a:pt x="37981" y="5621"/>
                  </a:cubicBezTo>
                  <a:lnTo>
                    <a:pt x="34715" y="7522"/>
                  </a:lnTo>
                  <a:lnTo>
                    <a:pt x="30058" y="4818"/>
                  </a:lnTo>
                  <a:lnTo>
                    <a:pt x="30058" y="1045"/>
                  </a:lnTo>
                  <a:cubicBezTo>
                    <a:pt x="30004" y="1018"/>
                    <a:pt x="29951" y="1018"/>
                    <a:pt x="29871" y="991"/>
                  </a:cubicBezTo>
                  <a:lnTo>
                    <a:pt x="29871" y="4818"/>
                  </a:lnTo>
                  <a:lnTo>
                    <a:pt x="25213" y="7522"/>
                  </a:lnTo>
                  <a:lnTo>
                    <a:pt x="20529" y="4818"/>
                  </a:lnTo>
                  <a:lnTo>
                    <a:pt x="2052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3"/>
            <p:cNvSpPr/>
            <p:nvPr/>
          </p:nvSpPr>
          <p:spPr>
            <a:xfrm>
              <a:off x="7236329" y="1587480"/>
              <a:ext cx="12035" cy="9350"/>
            </a:xfrm>
            <a:custGeom>
              <a:avLst/>
              <a:gdLst/>
              <a:ahLst/>
              <a:cxnLst/>
              <a:rect l="l" t="t" r="r" b="b"/>
              <a:pathLst>
                <a:path w="242" h="188" extrusionOk="0">
                  <a:moveTo>
                    <a:pt x="161" y="0"/>
                  </a:moveTo>
                  <a:cubicBezTo>
                    <a:pt x="108" y="27"/>
                    <a:pt x="54" y="81"/>
                    <a:pt x="1" y="107"/>
                  </a:cubicBezTo>
                  <a:lnTo>
                    <a:pt x="161" y="188"/>
                  </a:lnTo>
                  <a:lnTo>
                    <a:pt x="242" y="54"/>
                  </a:lnTo>
                  <a:lnTo>
                    <a:pt x="16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3"/>
            <p:cNvSpPr/>
            <p:nvPr/>
          </p:nvSpPr>
          <p:spPr>
            <a:xfrm>
              <a:off x="7364144" y="1394464"/>
              <a:ext cx="356781" cy="300882"/>
            </a:xfrm>
            <a:custGeom>
              <a:avLst/>
              <a:gdLst/>
              <a:ahLst/>
              <a:cxnLst/>
              <a:rect l="l" t="t" r="r" b="b"/>
              <a:pathLst>
                <a:path w="7174" h="6050" extrusionOk="0">
                  <a:moveTo>
                    <a:pt x="7173" y="0"/>
                  </a:moveTo>
                  <a:lnTo>
                    <a:pt x="7173" y="0"/>
                  </a:lnTo>
                  <a:cubicBezTo>
                    <a:pt x="7013" y="27"/>
                    <a:pt x="6852" y="54"/>
                    <a:pt x="6692" y="81"/>
                  </a:cubicBezTo>
                  <a:lnTo>
                    <a:pt x="3667" y="1794"/>
                  </a:lnTo>
                  <a:lnTo>
                    <a:pt x="3667" y="830"/>
                  </a:lnTo>
                  <a:cubicBezTo>
                    <a:pt x="3614" y="857"/>
                    <a:pt x="3560" y="857"/>
                    <a:pt x="3507" y="884"/>
                  </a:cubicBezTo>
                  <a:lnTo>
                    <a:pt x="3507" y="1794"/>
                  </a:lnTo>
                  <a:lnTo>
                    <a:pt x="2516" y="1231"/>
                  </a:lnTo>
                  <a:cubicBezTo>
                    <a:pt x="2463" y="1258"/>
                    <a:pt x="2382" y="1285"/>
                    <a:pt x="2329" y="1312"/>
                  </a:cubicBezTo>
                  <a:lnTo>
                    <a:pt x="3426" y="1954"/>
                  </a:lnTo>
                  <a:lnTo>
                    <a:pt x="0" y="3935"/>
                  </a:lnTo>
                  <a:lnTo>
                    <a:pt x="81" y="4069"/>
                  </a:lnTo>
                  <a:lnTo>
                    <a:pt x="3507" y="2115"/>
                  </a:lnTo>
                  <a:lnTo>
                    <a:pt x="3507" y="6049"/>
                  </a:lnTo>
                  <a:lnTo>
                    <a:pt x="3667" y="6049"/>
                  </a:lnTo>
                  <a:lnTo>
                    <a:pt x="3667" y="2115"/>
                  </a:lnTo>
                  <a:lnTo>
                    <a:pt x="7093" y="4069"/>
                  </a:lnTo>
                  <a:lnTo>
                    <a:pt x="7173" y="3935"/>
                  </a:lnTo>
                  <a:lnTo>
                    <a:pt x="3774" y="1954"/>
                  </a:lnTo>
                  <a:lnTo>
                    <a:pt x="717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3"/>
            <p:cNvSpPr/>
            <p:nvPr/>
          </p:nvSpPr>
          <p:spPr>
            <a:xfrm>
              <a:off x="7836713" y="1386456"/>
              <a:ext cx="358124" cy="308889"/>
            </a:xfrm>
            <a:custGeom>
              <a:avLst/>
              <a:gdLst/>
              <a:ahLst/>
              <a:cxnLst/>
              <a:rect l="l" t="t" r="r" b="b"/>
              <a:pathLst>
                <a:path w="7201" h="6211" extrusionOk="0">
                  <a:moveTo>
                    <a:pt x="107" y="1"/>
                  </a:moveTo>
                  <a:lnTo>
                    <a:pt x="0" y="134"/>
                  </a:lnTo>
                  <a:lnTo>
                    <a:pt x="3426" y="2115"/>
                  </a:lnTo>
                  <a:lnTo>
                    <a:pt x="0" y="4096"/>
                  </a:lnTo>
                  <a:lnTo>
                    <a:pt x="107" y="4230"/>
                  </a:lnTo>
                  <a:lnTo>
                    <a:pt x="3506" y="2276"/>
                  </a:lnTo>
                  <a:lnTo>
                    <a:pt x="3506" y="6210"/>
                  </a:lnTo>
                  <a:lnTo>
                    <a:pt x="3694" y="6210"/>
                  </a:lnTo>
                  <a:lnTo>
                    <a:pt x="3694" y="2276"/>
                  </a:lnTo>
                  <a:lnTo>
                    <a:pt x="7093" y="4230"/>
                  </a:lnTo>
                  <a:lnTo>
                    <a:pt x="7200" y="4096"/>
                  </a:lnTo>
                  <a:lnTo>
                    <a:pt x="3774" y="2115"/>
                  </a:lnTo>
                  <a:lnTo>
                    <a:pt x="6558" y="509"/>
                  </a:lnTo>
                  <a:cubicBezTo>
                    <a:pt x="6477" y="482"/>
                    <a:pt x="6397" y="456"/>
                    <a:pt x="6317" y="456"/>
                  </a:cubicBezTo>
                  <a:lnTo>
                    <a:pt x="3694" y="1955"/>
                  </a:lnTo>
                  <a:lnTo>
                    <a:pt x="3694" y="1"/>
                  </a:lnTo>
                  <a:lnTo>
                    <a:pt x="3506" y="1"/>
                  </a:lnTo>
                  <a:lnTo>
                    <a:pt x="3506" y="1955"/>
                  </a:lnTo>
                  <a:lnTo>
                    <a:pt x="10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3"/>
            <p:cNvSpPr/>
            <p:nvPr/>
          </p:nvSpPr>
          <p:spPr>
            <a:xfrm>
              <a:off x="8310574" y="1516908"/>
              <a:ext cx="135819" cy="79920"/>
            </a:xfrm>
            <a:custGeom>
              <a:avLst/>
              <a:gdLst/>
              <a:ahLst/>
              <a:cxnLst/>
              <a:rect l="l" t="t" r="r" b="b"/>
              <a:pathLst>
                <a:path w="2731" h="1607" extrusionOk="0">
                  <a:moveTo>
                    <a:pt x="2543" y="1"/>
                  </a:moveTo>
                  <a:lnTo>
                    <a:pt x="1" y="1473"/>
                  </a:lnTo>
                  <a:lnTo>
                    <a:pt x="81" y="1607"/>
                  </a:lnTo>
                  <a:lnTo>
                    <a:pt x="2731" y="81"/>
                  </a:lnTo>
                  <a:cubicBezTo>
                    <a:pt x="2677" y="54"/>
                    <a:pt x="2597" y="27"/>
                    <a:pt x="25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3"/>
            <p:cNvSpPr/>
            <p:nvPr/>
          </p:nvSpPr>
          <p:spPr>
            <a:xfrm>
              <a:off x="8484940" y="1543565"/>
              <a:ext cx="8057" cy="151784"/>
            </a:xfrm>
            <a:custGeom>
              <a:avLst/>
              <a:gdLst/>
              <a:ahLst/>
              <a:cxnLst/>
              <a:rect l="l" t="t" r="r" b="b"/>
              <a:pathLst>
                <a:path w="162" h="3052" extrusionOk="0">
                  <a:moveTo>
                    <a:pt x="1" y="0"/>
                  </a:moveTo>
                  <a:lnTo>
                    <a:pt x="1" y="3051"/>
                  </a:lnTo>
                  <a:lnTo>
                    <a:pt x="162" y="3051"/>
                  </a:lnTo>
                  <a:lnTo>
                    <a:pt x="162" y="107"/>
                  </a:lnTo>
                  <a:cubicBezTo>
                    <a:pt x="108" y="54"/>
                    <a:pt x="54" y="27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3"/>
            <p:cNvSpPr/>
            <p:nvPr/>
          </p:nvSpPr>
          <p:spPr>
            <a:xfrm>
              <a:off x="6838311" y="2099984"/>
              <a:ext cx="2735" cy="5371"/>
            </a:xfrm>
            <a:custGeom>
              <a:avLst/>
              <a:gdLst/>
              <a:ahLst/>
              <a:cxnLst/>
              <a:rect l="l" t="t" r="r" b="b"/>
              <a:pathLst>
                <a:path w="55" h="108" extrusionOk="0">
                  <a:moveTo>
                    <a:pt x="54" y="0"/>
                  </a:moveTo>
                  <a:cubicBezTo>
                    <a:pt x="28" y="27"/>
                    <a:pt x="28" y="54"/>
                    <a:pt x="1" y="107"/>
                  </a:cubicBezTo>
                  <a:lnTo>
                    <a:pt x="54" y="107"/>
                  </a:lnTo>
                  <a:lnTo>
                    <a:pt x="5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3"/>
            <p:cNvSpPr/>
            <p:nvPr/>
          </p:nvSpPr>
          <p:spPr>
            <a:xfrm>
              <a:off x="7012727" y="1801781"/>
              <a:ext cx="2686" cy="2735"/>
            </a:xfrm>
            <a:custGeom>
              <a:avLst/>
              <a:gdLst/>
              <a:ahLst/>
              <a:cxnLst/>
              <a:rect l="l" t="t" r="r" b="b"/>
              <a:pathLst>
                <a:path w="54" h="55" extrusionOk="0">
                  <a:moveTo>
                    <a:pt x="54" y="1"/>
                  </a:moveTo>
                  <a:cubicBezTo>
                    <a:pt x="27" y="27"/>
                    <a:pt x="27" y="27"/>
                    <a:pt x="0" y="54"/>
                  </a:cubicBezTo>
                  <a:lnTo>
                    <a:pt x="54" y="27"/>
                  </a:lnTo>
                  <a:lnTo>
                    <a:pt x="5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3"/>
            <p:cNvSpPr/>
            <p:nvPr/>
          </p:nvSpPr>
          <p:spPr>
            <a:xfrm>
              <a:off x="6912862" y="1942876"/>
              <a:ext cx="102548" cy="63956"/>
            </a:xfrm>
            <a:custGeom>
              <a:avLst/>
              <a:gdLst/>
              <a:ahLst/>
              <a:cxnLst/>
              <a:rect l="l" t="t" r="r" b="b"/>
              <a:pathLst>
                <a:path w="2062" h="1286" extrusionOk="0">
                  <a:moveTo>
                    <a:pt x="81" y="1"/>
                  </a:moveTo>
                  <a:cubicBezTo>
                    <a:pt x="54" y="54"/>
                    <a:pt x="27" y="108"/>
                    <a:pt x="1" y="135"/>
                  </a:cubicBezTo>
                  <a:lnTo>
                    <a:pt x="1981" y="1285"/>
                  </a:lnTo>
                  <a:lnTo>
                    <a:pt x="2062" y="1125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3"/>
            <p:cNvSpPr/>
            <p:nvPr/>
          </p:nvSpPr>
          <p:spPr>
            <a:xfrm>
              <a:off x="7131192" y="1696645"/>
              <a:ext cx="356781" cy="408702"/>
            </a:xfrm>
            <a:custGeom>
              <a:avLst/>
              <a:gdLst/>
              <a:ahLst/>
              <a:cxnLst/>
              <a:rect l="l" t="t" r="r" b="b"/>
              <a:pathLst>
                <a:path w="7174" h="8218" extrusionOk="0">
                  <a:moveTo>
                    <a:pt x="3507" y="0"/>
                  </a:moveTo>
                  <a:lnTo>
                    <a:pt x="3507" y="3961"/>
                  </a:lnTo>
                  <a:lnTo>
                    <a:pt x="81" y="1981"/>
                  </a:lnTo>
                  <a:lnTo>
                    <a:pt x="0" y="2141"/>
                  </a:lnTo>
                  <a:lnTo>
                    <a:pt x="3426" y="4095"/>
                  </a:lnTo>
                  <a:lnTo>
                    <a:pt x="0" y="6076"/>
                  </a:lnTo>
                  <a:lnTo>
                    <a:pt x="81" y="6236"/>
                  </a:lnTo>
                  <a:lnTo>
                    <a:pt x="3507" y="4256"/>
                  </a:lnTo>
                  <a:lnTo>
                    <a:pt x="3507" y="8217"/>
                  </a:lnTo>
                  <a:lnTo>
                    <a:pt x="3667" y="8217"/>
                  </a:lnTo>
                  <a:lnTo>
                    <a:pt x="3667" y="4256"/>
                  </a:lnTo>
                  <a:lnTo>
                    <a:pt x="7093" y="6236"/>
                  </a:lnTo>
                  <a:lnTo>
                    <a:pt x="7173" y="6076"/>
                  </a:lnTo>
                  <a:lnTo>
                    <a:pt x="3774" y="4095"/>
                  </a:lnTo>
                  <a:lnTo>
                    <a:pt x="7173" y="2141"/>
                  </a:lnTo>
                  <a:lnTo>
                    <a:pt x="7093" y="1981"/>
                  </a:lnTo>
                  <a:lnTo>
                    <a:pt x="3667" y="3961"/>
                  </a:lnTo>
                  <a:lnTo>
                    <a:pt x="366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3"/>
            <p:cNvSpPr/>
            <p:nvPr/>
          </p:nvSpPr>
          <p:spPr>
            <a:xfrm>
              <a:off x="7603761" y="1696645"/>
              <a:ext cx="358124" cy="407359"/>
            </a:xfrm>
            <a:custGeom>
              <a:avLst/>
              <a:gdLst/>
              <a:ahLst/>
              <a:cxnLst/>
              <a:rect l="l" t="t" r="r" b="b"/>
              <a:pathLst>
                <a:path w="7201" h="8191" extrusionOk="0">
                  <a:moveTo>
                    <a:pt x="3506" y="0"/>
                  </a:moveTo>
                  <a:lnTo>
                    <a:pt x="3506" y="3961"/>
                  </a:lnTo>
                  <a:lnTo>
                    <a:pt x="80" y="1981"/>
                  </a:lnTo>
                  <a:lnTo>
                    <a:pt x="0" y="2141"/>
                  </a:lnTo>
                  <a:lnTo>
                    <a:pt x="3426" y="4095"/>
                  </a:lnTo>
                  <a:lnTo>
                    <a:pt x="0" y="6076"/>
                  </a:lnTo>
                  <a:lnTo>
                    <a:pt x="80" y="6236"/>
                  </a:lnTo>
                  <a:lnTo>
                    <a:pt x="3506" y="4256"/>
                  </a:lnTo>
                  <a:lnTo>
                    <a:pt x="3506" y="8190"/>
                  </a:lnTo>
                  <a:lnTo>
                    <a:pt x="3694" y="8190"/>
                  </a:lnTo>
                  <a:lnTo>
                    <a:pt x="3694" y="4256"/>
                  </a:lnTo>
                  <a:lnTo>
                    <a:pt x="7093" y="6236"/>
                  </a:lnTo>
                  <a:lnTo>
                    <a:pt x="7200" y="6076"/>
                  </a:lnTo>
                  <a:lnTo>
                    <a:pt x="3774" y="4095"/>
                  </a:lnTo>
                  <a:lnTo>
                    <a:pt x="7200" y="2141"/>
                  </a:lnTo>
                  <a:lnTo>
                    <a:pt x="7093" y="1981"/>
                  </a:lnTo>
                  <a:lnTo>
                    <a:pt x="3694" y="3961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3"/>
            <p:cNvSpPr/>
            <p:nvPr/>
          </p:nvSpPr>
          <p:spPr>
            <a:xfrm>
              <a:off x="8077622" y="1696645"/>
              <a:ext cx="356781" cy="407359"/>
            </a:xfrm>
            <a:custGeom>
              <a:avLst/>
              <a:gdLst/>
              <a:ahLst/>
              <a:cxnLst/>
              <a:rect l="l" t="t" r="r" b="b"/>
              <a:pathLst>
                <a:path w="7174" h="8191" extrusionOk="0">
                  <a:moveTo>
                    <a:pt x="3507" y="0"/>
                  </a:moveTo>
                  <a:lnTo>
                    <a:pt x="3480" y="3961"/>
                  </a:lnTo>
                  <a:lnTo>
                    <a:pt x="81" y="1981"/>
                  </a:lnTo>
                  <a:lnTo>
                    <a:pt x="1" y="2141"/>
                  </a:lnTo>
                  <a:lnTo>
                    <a:pt x="3400" y="4095"/>
                  </a:lnTo>
                  <a:lnTo>
                    <a:pt x="1" y="6076"/>
                  </a:lnTo>
                  <a:lnTo>
                    <a:pt x="81" y="6236"/>
                  </a:lnTo>
                  <a:lnTo>
                    <a:pt x="3480" y="4256"/>
                  </a:lnTo>
                  <a:lnTo>
                    <a:pt x="3480" y="8190"/>
                  </a:lnTo>
                  <a:lnTo>
                    <a:pt x="3668" y="8190"/>
                  </a:lnTo>
                  <a:lnTo>
                    <a:pt x="3668" y="4256"/>
                  </a:lnTo>
                  <a:lnTo>
                    <a:pt x="7094" y="6236"/>
                  </a:lnTo>
                  <a:lnTo>
                    <a:pt x="7174" y="6076"/>
                  </a:lnTo>
                  <a:lnTo>
                    <a:pt x="3748" y="4095"/>
                  </a:lnTo>
                  <a:lnTo>
                    <a:pt x="7174" y="2141"/>
                  </a:lnTo>
                  <a:lnTo>
                    <a:pt x="7094" y="1981"/>
                  </a:lnTo>
                  <a:lnTo>
                    <a:pt x="3668" y="3961"/>
                  </a:lnTo>
                  <a:lnTo>
                    <a:pt x="366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3"/>
            <p:cNvSpPr/>
            <p:nvPr/>
          </p:nvSpPr>
          <p:spPr>
            <a:xfrm>
              <a:off x="8550190" y="1736581"/>
              <a:ext cx="356781" cy="367424"/>
            </a:xfrm>
            <a:custGeom>
              <a:avLst/>
              <a:gdLst/>
              <a:ahLst/>
              <a:cxnLst/>
              <a:rect l="l" t="t" r="r" b="b"/>
              <a:pathLst>
                <a:path w="7174" h="7388" extrusionOk="0">
                  <a:moveTo>
                    <a:pt x="3507" y="0"/>
                  </a:moveTo>
                  <a:lnTo>
                    <a:pt x="3507" y="3158"/>
                  </a:lnTo>
                  <a:lnTo>
                    <a:pt x="81" y="1178"/>
                  </a:lnTo>
                  <a:lnTo>
                    <a:pt x="0" y="1312"/>
                  </a:lnTo>
                  <a:lnTo>
                    <a:pt x="3426" y="3292"/>
                  </a:lnTo>
                  <a:lnTo>
                    <a:pt x="0" y="5273"/>
                  </a:lnTo>
                  <a:lnTo>
                    <a:pt x="81" y="5433"/>
                  </a:lnTo>
                  <a:lnTo>
                    <a:pt x="3507" y="3453"/>
                  </a:lnTo>
                  <a:lnTo>
                    <a:pt x="3507" y="7387"/>
                  </a:lnTo>
                  <a:lnTo>
                    <a:pt x="3667" y="7387"/>
                  </a:lnTo>
                  <a:lnTo>
                    <a:pt x="3667" y="3453"/>
                  </a:lnTo>
                  <a:lnTo>
                    <a:pt x="7093" y="5407"/>
                  </a:lnTo>
                  <a:lnTo>
                    <a:pt x="7174" y="5273"/>
                  </a:lnTo>
                  <a:lnTo>
                    <a:pt x="3748" y="3292"/>
                  </a:lnTo>
                  <a:lnTo>
                    <a:pt x="5434" y="2329"/>
                  </a:lnTo>
                  <a:cubicBezTo>
                    <a:pt x="5380" y="2302"/>
                    <a:pt x="5354" y="2248"/>
                    <a:pt x="5327" y="2195"/>
                  </a:cubicBezTo>
                  <a:lnTo>
                    <a:pt x="3667" y="3158"/>
                  </a:lnTo>
                  <a:lnTo>
                    <a:pt x="3667" y="187"/>
                  </a:lnTo>
                  <a:cubicBezTo>
                    <a:pt x="3614" y="134"/>
                    <a:pt x="3560" y="80"/>
                    <a:pt x="350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3"/>
            <p:cNvSpPr/>
            <p:nvPr/>
          </p:nvSpPr>
          <p:spPr>
            <a:xfrm>
              <a:off x="6891576" y="2115948"/>
              <a:ext cx="356781" cy="407359"/>
            </a:xfrm>
            <a:custGeom>
              <a:avLst/>
              <a:gdLst/>
              <a:ahLst/>
              <a:cxnLst/>
              <a:rect l="l" t="t" r="r" b="b"/>
              <a:pathLst>
                <a:path w="7174" h="8191" extrusionOk="0">
                  <a:moveTo>
                    <a:pt x="3507" y="0"/>
                  </a:moveTo>
                  <a:lnTo>
                    <a:pt x="3507" y="3935"/>
                  </a:lnTo>
                  <a:lnTo>
                    <a:pt x="81" y="1981"/>
                  </a:lnTo>
                  <a:lnTo>
                    <a:pt x="0" y="2115"/>
                  </a:lnTo>
                  <a:lnTo>
                    <a:pt x="3426" y="4095"/>
                  </a:lnTo>
                  <a:lnTo>
                    <a:pt x="0" y="6076"/>
                  </a:lnTo>
                  <a:lnTo>
                    <a:pt x="81" y="6210"/>
                  </a:lnTo>
                  <a:lnTo>
                    <a:pt x="3507" y="4229"/>
                  </a:lnTo>
                  <a:lnTo>
                    <a:pt x="3507" y="8191"/>
                  </a:lnTo>
                  <a:lnTo>
                    <a:pt x="3667" y="8191"/>
                  </a:lnTo>
                  <a:lnTo>
                    <a:pt x="3667" y="4229"/>
                  </a:lnTo>
                  <a:lnTo>
                    <a:pt x="7093" y="6210"/>
                  </a:lnTo>
                  <a:lnTo>
                    <a:pt x="7174" y="6076"/>
                  </a:lnTo>
                  <a:lnTo>
                    <a:pt x="3748" y="4095"/>
                  </a:lnTo>
                  <a:lnTo>
                    <a:pt x="7174" y="2115"/>
                  </a:lnTo>
                  <a:lnTo>
                    <a:pt x="7093" y="1981"/>
                  </a:lnTo>
                  <a:lnTo>
                    <a:pt x="3667" y="3935"/>
                  </a:lnTo>
                  <a:lnTo>
                    <a:pt x="366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3"/>
            <p:cNvSpPr/>
            <p:nvPr/>
          </p:nvSpPr>
          <p:spPr>
            <a:xfrm>
              <a:off x="7364144" y="2115948"/>
              <a:ext cx="356781" cy="407359"/>
            </a:xfrm>
            <a:custGeom>
              <a:avLst/>
              <a:gdLst/>
              <a:ahLst/>
              <a:cxnLst/>
              <a:rect l="l" t="t" r="r" b="b"/>
              <a:pathLst>
                <a:path w="7174" h="8191" extrusionOk="0">
                  <a:moveTo>
                    <a:pt x="3507" y="0"/>
                  </a:moveTo>
                  <a:lnTo>
                    <a:pt x="3507" y="3935"/>
                  </a:lnTo>
                  <a:lnTo>
                    <a:pt x="81" y="1954"/>
                  </a:lnTo>
                  <a:lnTo>
                    <a:pt x="0" y="2115"/>
                  </a:lnTo>
                  <a:lnTo>
                    <a:pt x="3426" y="4095"/>
                  </a:lnTo>
                  <a:lnTo>
                    <a:pt x="0" y="6049"/>
                  </a:lnTo>
                  <a:lnTo>
                    <a:pt x="81" y="6210"/>
                  </a:lnTo>
                  <a:lnTo>
                    <a:pt x="3507" y="4229"/>
                  </a:lnTo>
                  <a:lnTo>
                    <a:pt x="3507" y="8191"/>
                  </a:lnTo>
                  <a:lnTo>
                    <a:pt x="3667" y="8191"/>
                  </a:lnTo>
                  <a:lnTo>
                    <a:pt x="3667" y="4229"/>
                  </a:lnTo>
                  <a:lnTo>
                    <a:pt x="7093" y="6210"/>
                  </a:lnTo>
                  <a:lnTo>
                    <a:pt x="7173" y="6049"/>
                  </a:lnTo>
                  <a:lnTo>
                    <a:pt x="3774" y="4095"/>
                  </a:lnTo>
                  <a:lnTo>
                    <a:pt x="7173" y="2115"/>
                  </a:lnTo>
                  <a:lnTo>
                    <a:pt x="7093" y="1954"/>
                  </a:lnTo>
                  <a:lnTo>
                    <a:pt x="3667" y="3935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3"/>
            <p:cNvSpPr/>
            <p:nvPr/>
          </p:nvSpPr>
          <p:spPr>
            <a:xfrm>
              <a:off x="7836713" y="2115948"/>
              <a:ext cx="358124" cy="407359"/>
            </a:xfrm>
            <a:custGeom>
              <a:avLst/>
              <a:gdLst/>
              <a:ahLst/>
              <a:cxnLst/>
              <a:rect l="l" t="t" r="r" b="b"/>
              <a:pathLst>
                <a:path w="7201" h="8191" extrusionOk="0">
                  <a:moveTo>
                    <a:pt x="3506" y="0"/>
                  </a:moveTo>
                  <a:lnTo>
                    <a:pt x="3506" y="3935"/>
                  </a:lnTo>
                  <a:lnTo>
                    <a:pt x="107" y="1954"/>
                  </a:lnTo>
                  <a:lnTo>
                    <a:pt x="0" y="2115"/>
                  </a:lnTo>
                  <a:lnTo>
                    <a:pt x="3426" y="4095"/>
                  </a:lnTo>
                  <a:lnTo>
                    <a:pt x="0" y="6049"/>
                  </a:lnTo>
                  <a:lnTo>
                    <a:pt x="107" y="6210"/>
                  </a:lnTo>
                  <a:lnTo>
                    <a:pt x="3506" y="4229"/>
                  </a:lnTo>
                  <a:lnTo>
                    <a:pt x="3506" y="8191"/>
                  </a:lnTo>
                  <a:lnTo>
                    <a:pt x="3694" y="8191"/>
                  </a:lnTo>
                  <a:lnTo>
                    <a:pt x="3694" y="4229"/>
                  </a:lnTo>
                  <a:lnTo>
                    <a:pt x="7093" y="6210"/>
                  </a:lnTo>
                  <a:lnTo>
                    <a:pt x="7200" y="6049"/>
                  </a:lnTo>
                  <a:lnTo>
                    <a:pt x="3774" y="4095"/>
                  </a:lnTo>
                  <a:lnTo>
                    <a:pt x="7200" y="2115"/>
                  </a:lnTo>
                  <a:lnTo>
                    <a:pt x="7120" y="1954"/>
                  </a:lnTo>
                  <a:lnTo>
                    <a:pt x="3694" y="3935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3"/>
            <p:cNvSpPr/>
            <p:nvPr/>
          </p:nvSpPr>
          <p:spPr>
            <a:xfrm>
              <a:off x="8310574" y="2114606"/>
              <a:ext cx="356781" cy="408702"/>
            </a:xfrm>
            <a:custGeom>
              <a:avLst/>
              <a:gdLst/>
              <a:ahLst/>
              <a:cxnLst/>
              <a:rect l="l" t="t" r="r" b="b"/>
              <a:pathLst>
                <a:path w="7174" h="8218" extrusionOk="0">
                  <a:moveTo>
                    <a:pt x="3507" y="0"/>
                  </a:moveTo>
                  <a:lnTo>
                    <a:pt x="3507" y="3962"/>
                  </a:lnTo>
                  <a:lnTo>
                    <a:pt x="81" y="1981"/>
                  </a:lnTo>
                  <a:lnTo>
                    <a:pt x="1" y="2142"/>
                  </a:lnTo>
                  <a:lnTo>
                    <a:pt x="3400" y="4122"/>
                  </a:lnTo>
                  <a:lnTo>
                    <a:pt x="1" y="6076"/>
                  </a:lnTo>
                  <a:lnTo>
                    <a:pt x="81" y="6237"/>
                  </a:lnTo>
                  <a:lnTo>
                    <a:pt x="3507" y="4256"/>
                  </a:lnTo>
                  <a:lnTo>
                    <a:pt x="3507" y="8218"/>
                  </a:lnTo>
                  <a:lnTo>
                    <a:pt x="3668" y="8218"/>
                  </a:lnTo>
                  <a:lnTo>
                    <a:pt x="3668" y="4256"/>
                  </a:lnTo>
                  <a:lnTo>
                    <a:pt x="7094" y="6237"/>
                  </a:lnTo>
                  <a:lnTo>
                    <a:pt x="7174" y="6076"/>
                  </a:lnTo>
                  <a:lnTo>
                    <a:pt x="3748" y="4122"/>
                  </a:lnTo>
                  <a:lnTo>
                    <a:pt x="7174" y="2142"/>
                  </a:lnTo>
                  <a:lnTo>
                    <a:pt x="7094" y="1981"/>
                  </a:lnTo>
                  <a:lnTo>
                    <a:pt x="3668" y="3962"/>
                  </a:lnTo>
                  <a:lnTo>
                    <a:pt x="366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3"/>
            <p:cNvSpPr/>
            <p:nvPr/>
          </p:nvSpPr>
          <p:spPr>
            <a:xfrm>
              <a:off x="8783142" y="2114606"/>
              <a:ext cx="239661" cy="408702"/>
            </a:xfrm>
            <a:custGeom>
              <a:avLst/>
              <a:gdLst/>
              <a:ahLst/>
              <a:cxnLst/>
              <a:rect l="l" t="t" r="r" b="b"/>
              <a:pathLst>
                <a:path w="4819" h="8218" extrusionOk="0">
                  <a:moveTo>
                    <a:pt x="3507" y="0"/>
                  </a:moveTo>
                  <a:lnTo>
                    <a:pt x="3507" y="3962"/>
                  </a:lnTo>
                  <a:lnTo>
                    <a:pt x="81" y="1981"/>
                  </a:lnTo>
                  <a:lnTo>
                    <a:pt x="0" y="2142"/>
                  </a:lnTo>
                  <a:lnTo>
                    <a:pt x="3426" y="4096"/>
                  </a:lnTo>
                  <a:lnTo>
                    <a:pt x="0" y="6076"/>
                  </a:lnTo>
                  <a:lnTo>
                    <a:pt x="81" y="6237"/>
                  </a:lnTo>
                  <a:lnTo>
                    <a:pt x="3507" y="4256"/>
                  </a:lnTo>
                  <a:lnTo>
                    <a:pt x="3507" y="8218"/>
                  </a:lnTo>
                  <a:lnTo>
                    <a:pt x="3667" y="8218"/>
                  </a:lnTo>
                  <a:lnTo>
                    <a:pt x="3667" y="4256"/>
                  </a:lnTo>
                  <a:lnTo>
                    <a:pt x="4818" y="4925"/>
                  </a:lnTo>
                  <a:cubicBezTo>
                    <a:pt x="4818" y="4845"/>
                    <a:pt x="4818" y="4765"/>
                    <a:pt x="4792" y="4711"/>
                  </a:cubicBezTo>
                  <a:lnTo>
                    <a:pt x="3774" y="4096"/>
                  </a:lnTo>
                  <a:lnTo>
                    <a:pt x="4604" y="3614"/>
                  </a:lnTo>
                  <a:cubicBezTo>
                    <a:pt x="4604" y="3560"/>
                    <a:pt x="4577" y="3507"/>
                    <a:pt x="4577" y="3453"/>
                  </a:cubicBezTo>
                  <a:lnTo>
                    <a:pt x="3667" y="3962"/>
                  </a:lnTo>
                  <a:lnTo>
                    <a:pt x="3667" y="295"/>
                  </a:lnTo>
                  <a:cubicBezTo>
                    <a:pt x="3641" y="188"/>
                    <a:pt x="3614" y="108"/>
                    <a:pt x="35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3"/>
            <p:cNvSpPr/>
            <p:nvPr/>
          </p:nvSpPr>
          <p:spPr>
            <a:xfrm>
              <a:off x="6773111" y="2511280"/>
              <a:ext cx="242297" cy="407359"/>
            </a:xfrm>
            <a:custGeom>
              <a:avLst/>
              <a:gdLst/>
              <a:ahLst/>
              <a:cxnLst/>
              <a:rect l="l" t="t" r="r" b="b"/>
              <a:pathLst>
                <a:path w="4872" h="8191" extrusionOk="0">
                  <a:moveTo>
                    <a:pt x="1205" y="1"/>
                  </a:moveTo>
                  <a:lnTo>
                    <a:pt x="1205" y="3935"/>
                  </a:lnTo>
                  <a:lnTo>
                    <a:pt x="0" y="3266"/>
                  </a:lnTo>
                  <a:lnTo>
                    <a:pt x="0" y="3266"/>
                  </a:lnTo>
                  <a:cubicBezTo>
                    <a:pt x="0" y="3320"/>
                    <a:pt x="27" y="3400"/>
                    <a:pt x="27" y="3480"/>
                  </a:cubicBezTo>
                  <a:lnTo>
                    <a:pt x="1098" y="4096"/>
                  </a:lnTo>
                  <a:lnTo>
                    <a:pt x="214" y="4604"/>
                  </a:lnTo>
                  <a:cubicBezTo>
                    <a:pt x="241" y="4658"/>
                    <a:pt x="241" y="4738"/>
                    <a:pt x="268" y="4792"/>
                  </a:cubicBezTo>
                  <a:lnTo>
                    <a:pt x="1205" y="4256"/>
                  </a:lnTo>
                  <a:lnTo>
                    <a:pt x="1205" y="8030"/>
                  </a:lnTo>
                  <a:cubicBezTo>
                    <a:pt x="1205" y="8084"/>
                    <a:pt x="1232" y="8137"/>
                    <a:pt x="1258" y="8191"/>
                  </a:cubicBezTo>
                  <a:lnTo>
                    <a:pt x="1365" y="8191"/>
                  </a:lnTo>
                  <a:lnTo>
                    <a:pt x="1365" y="4256"/>
                  </a:lnTo>
                  <a:lnTo>
                    <a:pt x="4791" y="6210"/>
                  </a:lnTo>
                  <a:lnTo>
                    <a:pt x="4872" y="6076"/>
                  </a:lnTo>
                  <a:lnTo>
                    <a:pt x="1446" y="4096"/>
                  </a:lnTo>
                  <a:lnTo>
                    <a:pt x="4872" y="2115"/>
                  </a:lnTo>
                  <a:lnTo>
                    <a:pt x="4791" y="1981"/>
                  </a:lnTo>
                  <a:lnTo>
                    <a:pt x="1365" y="3935"/>
                  </a:lnTo>
                  <a:lnTo>
                    <a:pt x="136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3"/>
            <p:cNvSpPr/>
            <p:nvPr/>
          </p:nvSpPr>
          <p:spPr>
            <a:xfrm>
              <a:off x="7131192" y="2511280"/>
              <a:ext cx="356781" cy="407359"/>
            </a:xfrm>
            <a:custGeom>
              <a:avLst/>
              <a:gdLst/>
              <a:ahLst/>
              <a:cxnLst/>
              <a:rect l="l" t="t" r="r" b="b"/>
              <a:pathLst>
                <a:path w="7174" h="8191" extrusionOk="0">
                  <a:moveTo>
                    <a:pt x="3507" y="1"/>
                  </a:moveTo>
                  <a:lnTo>
                    <a:pt x="3507" y="3935"/>
                  </a:lnTo>
                  <a:lnTo>
                    <a:pt x="81" y="1981"/>
                  </a:lnTo>
                  <a:lnTo>
                    <a:pt x="0" y="2115"/>
                  </a:lnTo>
                  <a:lnTo>
                    <a:pt x="3426" y="4096"/>
                  </a:lnTo>
                  <a:lnTo>
                    <a:pt x="0" y="6076"/>
                  </a:lnTo>
                  <a:lnTo>
                    <a:pt x="81" y="6210"/>
                  </a:lnTo>
                  <a:lnTo>
                    <a:pt x="3507" y="4256"/>
                  </a:lnTo>
                  <a:lnTo>
                    <a:pt x="3507" y="8191"/>
                  </a:lnTo>
                  <a:lnTo>
                    <a:pt x="3667" y="8191"/>
                  </a:lnTo>
                  <a:lnTo>
                    <a:pt x="3667" y="4256"/>
                  </a:lnTo>
                  <a:lnTo>
                    <a:pt x="7093" y="6210"/>
                  </a:lnTo>
                  <a:lnTo>
                    <a:pt x="7173" y="6076"/>
                  </a:lnTo>
                  <a:lnTo>
                    <a:pt x="3774" y="4096"/>
                  </a:lnTo>
                  <a:lnTo>
                    <a:pt x="7173" y="2115"/>
                  </a:lnTo>
                  <a:lnTo>
                    <a:pt x="7093" y="1981"/>
                  </a:lnTo>
                  <a:lnTo>
                    <a:pt x="3667" y="3935"/>
                  </a:lnTo>
                  <a:lnTo>
                    <a:pt x="366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3"/>
            <p:cNvSpPr/>
            <p:nvPr/>
          </p:nvSpPr>
          <p:spPr>
            <a:xfrm>
              <a:off x="7603761" y="2511280"/>
              <a:ext cx="358124" cy="407359"/>
            </a:xfrm>
            <a:custGeom>
              <a:avLst/>
              <a:gdLst/>
              <a:ahLst/>
              <a:cxnLst/>
              <a:rect l="l" t="t" r="r" b="b"/>
              <a:pathLst>
                <a:path w="7201" h="8191" extrusionOk="0">
                  <a:moveTo>
                    <a:pt x="3506" y="1"/>
                  </a:moveTo>
                  <a:lnTo>
                    <a:pt x="3506" y="3935"/>
                  </a:lnTo>
                  <a:lnTo>
                    <a:pt x="80" y="1981"/>
                  </a:lnTo>
                  <a:lnTo>
                    <a:pt x="0" y="2115"/>
                  </a:lnTo>
                  <a:lnTo>
                    <a:pt x="3426" y="4096"/>
                  </a:lnTo>
                  <a:lnTo>
                    <a:pt x="0" y="6076"/>
                  </a:lnTo>
                  <a:lnTo>
                    <a:pt x="80" y="6210"/>
                  </a:lnTo>
                  <a:lnTo>
                    <a:pt x="3506" y="4230"/>
                  </a:lnTo>
                  <a:lnTo>
                    <a:pt x="3506" y="8191"/>
                  </a:lnTo>
                  <a:lnTo>
                    <a:pt x="3694" y="8191"/>
                  </a:lnTo>
                  <a:lnTo>
                    <a:pt x="3694" y="4230"/>
                  </a:lnTo>
                  <a:lnTo>
                    <a:pt x="7093" y="6210"/>
                  </a:lnTo>
                  <a:lnTo>
                    <a:pt x="7200" y="6076"/>
                  </a:lnTo>
                  <a:lnTo>
                    <a:pt x="3774" y="4096"/>
                  </a:lnTo>
                  <a:lnTo>
                    <a:pt x="7200" y="2115"/>
                  </a:lnTo>
                  <a:lnTo>
                    <a:pt x="7093" y="1981"/>
                  </a:lnTo>
                  <a:lnTo>
                    <a:pt x="3694" y="3935"/>
                  </a:lnTo>
                  <a:lnTo>
                    <a:pt x="369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3"/>
            <p:cNvSpPr/>
            <p:nvPr/>
          </p:nvSpPr>
          <p:spPr>
            <a:xfrm>
              <a:off x="8077622" y="2511280"/>
              <a:ext cx="356781" cy="407359"/>
            </a:xfrm>
            <a:custGeom>
              <a:avLst/>
              <a:gdLst/>
              <a:ahLst/>
              <a:cxnLst/>
              <a:rect l="l" t="t" r="r" b="b"/>
              <a:pathLst>
                <a:path w="7174" h="8191" extrusionOk="0">
                  <a:moveTo>
                    <a:pt x="3507" y="1"/>
                  </a:moveTo>
                  <a:lnTo>
                    <a:pt x="3507" y="3935"/>
                  </a:lnTo>
                  <a:lnTo>
                    <a:pt x="81" y="1955"/>
                  </a:lnTo>
                  <a:lnTo>
                    <a:pt x="1" y="2115"/>
                  </a:lnTo>
                  <a:lnTo>
                    <a:pt x="3400" y="4096"/>
                  </a:lnTo>
                  <a:lnTo>
                    <a:pt x="1" y="6050"/>
                  </a:lnTo>
                  <a:lnTo>
                    <a:pt x="81" y="6210"/>
                  </a:lnTo>
                  <a:lnTo>
                    <a:pt x="3507" y="4230"/>
                  </a:lnTo>
                  <a:lnTo>
                    <a:pt x="3480" y="8191"/>
                  </a:lnTo>
                  <a:lnTo>
                    <a:pt x="3668" y="8191"/>
                  </a:lnTo>
                  <a:lnTo>
                    <a:pt x="3668" y="4230"/>
                  </a:lnTo>
                  <a:lnTo>
                    <a:pt x="7094" y="6210"/>
                  </a:lnTo>
                  <a:lnTo>
                    <a:pt x="7174" y="6050"/>
                  </a:lnTo>
                  <a:lnTo>
                    <a:pt x="3748" y="4096"/>
                  </a:lnTo>
                  <a:lnTo>
                    <a:pt x="7174" y="2115"/>
                  </a:lnTo>
                  <a:lnTo>
                    <a:pt x="7094" y="1955"/>
                  </a:lnTo>
                  <a:lnTo>
                    <a:pt x="3668" y="3935"/>
                  </a:lnTo>
                  <a:lnTo>
                    <a:pt x="366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3"/>
            <p:cNvSpPr/>
            <p:nvPr/>
          </p:nvSpPr>
          <p:spPr>
            <a:xfrm>
              <a:off x="8550190" y="2511280"/>
              <a:ext cx="356781" cy="407359"/>
            </a:xfrm>
            <a:custGeom>
              <a:avLst/>
              <a:gdLst/>
              <a:ahLst/>
              <a:cxnLst/>
              <a:rect l="l" t="t" r="r" b="b"/>
              <a:pathLst>
                <a:path w="7174" h="8191" extrusionOk="0">
                  <a:moveTo>
                    <a:pt x="3507" y="1"/>
                  </a:moveTo>
                  <a:lnTo>
                    <a:pt x="3507" y="3935"/>
                  </a:lnTo>
                  <a:lnTo>
                    <a:pt x="81" y="1955"/>
                  </a:lnTo>
                  <a:lnTo>
                    <a:pt x="0" y="2115"/>
                  </a:lnTo>
                  <a:lnTo>
                    <a:pt x="3426" y="4096"/>
                  </a:lnTo>
                  <a:lnTo>
                    <a:pt x="0" y="6050"/>
                  </a:lnTo>
                  <a:lnTo>
                    <a:pt x="81" y="6210"/>
                  </a:lnTo>
                  <a:lnTo>
                    <a:pt x="3507" y="4230"/>
                  </a:lnTo>
                  <a:lnTo>
                    <a:pt x="3507" y="8191"/>
                  </a:lnTo>
                  <a:lnTo>
                    <a:pt x="3667" y="8191"/>
                  </a:lnTo>
                  <a:lnTo>
                    <a:pt x="3667" y="4230"/>
                  </a:lnTo>
                  <a:lnTo>
                    <a:pt x="7093" y="6210"/>
                  </a:lnTo>
                  <a:lnTo>
                    <a:pt x="7174" y="6050"/>
                  </a:lnTo>
                  <a:lnTo>
                    <a:pt x="3748" y="4096"/>
                  </a:lnTo>
                  <a:lnTo>
                    <a:pt x="7174" y="2115"/>
                  </a:lnTo>
                  <a:lnTo>
                    <a:pt x="7093" y="1955"/>
                  </a:lnTo>
                  <a:lnTo>
                    <a:pt x="3667" y="3935"/>
                  </a:lnTo>
                  <a:lnTo>
                    <a:pt x="366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3"/>
            <p:cNvSpPr/>
            <p:nvPr/>
          </p:nvSpPr>
          <p:spPr>
            <a:xfrm>
              <a:off x="6891576" y="2934613"/>
              <a:ext cx="356781" cy="363445"/>
            </a:xfrm>
            <a:custGeom>
              <a:avLst/>
              <a:gdLst/>
              <a:ahLst/>
              <a:cxnLst/>
              <a:rect l="l" t="t" r="r" b="b"/>
              <a:pathLst>
                <a:path w="7174" h="7308" extrusionOk="0">
                  <a:moveTo>
                    <a:pt x="3507" y="0"/>
                  </a:moveTo>
                  <a:lnTo>
                    <a:pt x="3507" y="3961"/>
                  </a:lnTo>
                  <a:lnTo>
                    <a:pt x="81" y="1981"/>
                  </a:lnTo>
                  <a:lnTo>
                    <a:pt x="0" y="2141"/>
                  </a:lnTo>
                  <a:lnTo>
                    <a:pt x="3426" y="4095"/>
                  </a:lnTo>
                  <a:lnTo>
                    <a:pt x="1767" y="5059"/>
                  </a:lnTo>
                  <a:cubicBezTo>
                    <a:pt x="1821" y="5086"/>
                    <a:pt x="1847" y="5139"/>
                    <a:pt x="1874" y="5193"/>
                  </a:cubicBezTo>
                  <a:lnTo>
                    <a:pt x="3507" y="4256"/>
                  </a:lnTo>
                  <a:lnTo>
                    <a:pt x="3507" y="7120"/>
                  </a:lnTo>
                  <a:cubicBezTo>
                    <a:pt x="3560" y="7200"/>
                    <a:pt x="3614" y="7254"/>
                    <a:pt x="3667" y="7307"/>
                  </a:cubicBezTo>
                  <a:lnTo>
                    <a:pt x="3667" y="4256"/>
                  </a:lnTo>
                  <a:lnTo>
                    <a:pt x="7093" y="6236"/>
                  </a:lnTo>
                  <a:lnTo>
                    <a:pt x="7174" y="6076"/>
                  </a:lnTo>
                  <a:lnTo>
                    <a:pt x="3748" y="4095"/>
                  </a:lnTo>
                  <a:lnTo>
                    <a:pt x="7174" y="2141"/>
                  </a:lnTo>
                  <a:lnTo>
                    <a:pt x="7093" y="1981"/>
                  </a:lnTo>
                  <a:lnTo>
                    <a:pt x="3667" y="3961"/>
                  </a:lnTo>
                  <a:lnTo>
                    <a:pt x="366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3"/>
            <p:cNvSpPr/>
            <p:nvPr/>
          </p:nvSpPr>
          <p:spPr>
            <a:xfrm>
              <a:off x="7364144" y="2934613"/>
              <a:ext cx="356781" cy="407359"/>
            </a:xfrm>
            <a:custGeom>
              <a:avLst/>
              <a:gdLst/>
              <a:ahLst/>
              <a:cxnLst/>
              <a:rect l="l" t="t" r="r" b="b"/>
              <a:pathLst>
                <a:path w="7174" h="8191" extrusionOk="0">
                  <a:moveTo>
                    <a:pt x="3507" y="0"/>
                  </a:moveTo>
                  <a:lnTo>
                    <a:pt x="3507" y="3961"/>
                  </a:lnTo>
                  <a:lnTo>
                    <a:pt x="81" y="1981"/>
                  </a:lnTo>
                  <a:lnTo>
                    <a:pt x="0" y="2141"/>
                  </a:lnTo>
                  <a:lnTo>
                    <a:pt x="3426" y="4095"/>
                  </a:lnTo>
                  <a:lnTo>
                    <a:pt x="0" y="6076"/>
                  </a:lnTo>
                  <a:lnTo>
                    <a:pt x="81" y="6236"/>
                  </a:lnTo>
                  <a:lnTo>
                    <a:pt x="3507" y="4256"/>
                  </a:lnTo>
                  <a:lnTo>
                    <a:pt x="3507" y="8190"/>
                  </a:lnTo>
                  <a:lnTo>
                    <a:pt x="3667" y="8190"/>
                  </a:lnTo>
                  <a:lnTo>
                    <a:pt x="3667" y="4256"/>
                  </a:lnTo>
                  <a:lnTo>
                    <a:pt x="7093" y="6236"/>
                  </a:lnTo>
                  <a:lnTo>
                    <a:pt x="7173" y="6076"/>
                  </a:lnTo>
                  <a:lnTo>
                    <a:pt x="3774" y="4095"/>
                  </a:lnTo>
                  <a:lnTo>
                    <a:pt x="7173" y="2141"/>
                  </a:lnTo>
                  <a:lnTo>
                    <a:pt x="7093" y="1981"/>
                  </a:lnTo>
                  <a:lnTo>
                    <a:pt x="3667" y="3961"/>
                  </a:lnTo>
                  <a:lnTo>
                    <a:pt x="3667" y="3961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3"/>
            <p:cNvSpPr/>
            <p:nvPr/>
          </p:nvSpPr>
          <p:spPr>
            <a:xfrm>
              <a:off x="7836713" y="2934613"/>
              <a:ext cx="358124" cy="407359"/>
            </a:xfrm>
            <a:custGeom>
              <a:avLst/>
              <a:gdLst/>
              <a:ahLst/>
              <a:cxnLst/>
              <a:rect l="l" t="t" r="r" b="b"/>
              <a:pathLst>
                <a:path w="7201" h="8191" extrusionOk="0">
                  <a:moveTo>
                    <a:pt x="3506" y="0"/>
                  </a:moveTo>
                  <a:lnTo>
                    <a:pt x="3506" y="3961"/>
                  </a:lnTo>
                  <a:lnTo>
                    <a:pt x="107" y="1981"/>
                  </a:lnTo>
                  <a:lnTo>
                    <a:pt x="0" y="2115"/>
                  </a:lnTo>
                  <a:lnTo>
                    <a:pt x="3426" y="4095"/>
                  </a:lnTo>
                  <a:lnTo>
                    <a:pt x="0" y="6076"/>
                  </a:lnTo>
                  <a:lnTo>
                    <a:pt x="107" y="6236"/>
                  </a:lnTo>
                  <a:lnTo>
                    <a:pt x="3506" y="4256"/>
                  </a:lnTo>
                  <a:lnTo>
                    <a:pt x="3506" y="8190"/>
                  </a:lnTo>
                  <a:lnTo>
                    <a:pt x="3694" y="8190"/>
                  </a:lnTo>
                  <a:lnTo>
                    <a:pt x="3694" y="4256"/>
                  </a:lnTo>
                  <a:lnTo>
                    <a:pt x="7093" y="6236"/>
                  </a:lnTo>
                  <a:lnTo>
                    <a:pt x="7200" y="6076"/>
                  </a:lnTo>
                  <a:lnTo>
                    <a:pt x="3774" y="4095"/>
                  </a:lnTo>
                  <a:lnTo>
                    <a:pt x="7200" y="2115"/>
                  </a:lnTo>
                  <a:lnTo>
                    <a:pt x="7120" y="1981"/>
                  </a:lnTo>
                  <a:lnTo>
                    <a:pt x="3694" y="3961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3"/>
            <p:cNvSpPr/>
            <p:nvPr/>
          </p:nvSpPr>
          <p:spPr>
            <a:xfrm>
              <a:off x="8310574" y="2934613"/>
              <a:ext cx="356781" cy="407359"/>
            </a:xfrm>
            <a:custGeom>
              <a:avLst/>
              <a:gdLst/>
              <a:ahLst/>
              <a:cxnLst/>
              <a:rect l="l" t="t" r="r" b="b"/>
              <a:pathLst>
                <a:path w="7174" h="8191" extrusionOk="0">
                  <a:moveTo>
                    <a:pt x="3507" y="0"/>
                  </a:moveTo>
                  <a:lnTo>
                    <a:pt x="3507" y="3961"/>
                  </a:lnTo>
                  <a:lnTo>
                    <a:pt x="81" y="1981"/>
                  </a:lnTo>
                  <a:lnTo>
                    <a:pt x="1" y="2115"/>
                  </a:lnTo>
                  <a:lnTo>
                    <a:pt x="3400" y="4095"/>
                  </a:lnTo>
                  <a:lnTo>
                    <a:pt x="1" y="6076"/>
                  </a:lnTo>
                  <a:lnTo>
                    <a:pt x="81" y="6210"/>
                  </a:lnTo>
                  <a:lnTo>
                    <a:pt x="3507" y="4256"/>
                  </a:lnTo>
                  <a:lnTo>
                    <a:pt x="3507" y="8190"/>
                  </a:lnTo>
                  <a:lnTo>
                    <a:pt x="3668" y="8190"/>
                  </a:lnTo>
                  <a:lnTo>
                    <a:pt x="3668" y="4256"/>
                  </a:lnTo>
                  <a:lnTo>
                    <a:pt x="7094" y="6210"/>
                  </a:lnTo>
                  <a:lnTo>
                    <a:pt x="7174" y="6076"/>
                  </a:lnTo>
                  <a:lnTo>
                    <a:pt x="3748" y="4095"/>
                  </a:lnTo>
                  <a:lnTo>
                    <a:pt x="7174" y="2115"/>
                  </a:lnTo>
                  <a:lnTo>
                    <a:pt x="7094" y="1981"/>
                  </a:lnTo>
                  <a:lnTo>
                    <a:pt x="3668" y="3961"/>
                  </a:lnTo>
                  <a:lnTo>
                    <a:pt x="366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3"/>
            <p:cNvSpPr/>
            <p:nvPr/>
          </p:nvSpPr>
          <p:spPr>
            <a:xfrm>
              <a:off x="8783142" y="3033085"/>
              <a:ext cx="97227" cy="61270"/>
            </a:xfrm>
            <a:custGeom>
              <a:avLst/>
              <a:gdLst/>
              <a:ahLst/>
              <a:cxnLst/>
              <a:rect l="l" t="t" r="r" b="b"/>
              <a:pathLst>
                <a:path w="1955" h="1232" extrusionOk="0">
                  <a:moveTo>
                    <a:pt x="81" y="1"/>
                  </a:moveTo>
                  <a:lnTo>
                    <a:pt x="0" y="135"/>
                  </a:lnTo>
                  <a:lnTo>
                    <a:pt x="1874" y="1232"/>
                  </a:lnTo>
                  <a:cubicBezTo>
                    <a:pt x="1901" y="1178"/>
                    <a:pt x="1928" y="1125"/>
                    <a:pt x="1954" y="1071"/>
                  </a:cubicBezTo>
                  <a:lnTo>
                    <a:pt x="8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3"/>
            <p:cNvSpPr/>
            <p:nvPr/>
          </p:nvSpPr>
          <p:spPr>
            <a:xfrm>
              <a:off x="7345494" y="3428467"/>
              <a:ext cx="142484" cy="85242"/>
            </a:xfrm>
            <a:custGeom>
              <a:avLst/>
              <a:gdLst/>
              <a:ahLst/>
              <a:cxnLst/>
              <a:rect l="l" t="t" r="r" b="b"/>
              <a:pathLst>
                <a:path w="2865" h="1714" extrusionOk="0">
                  <a:moveTo>
                    <a:pt x="2784" y="0"/>
                  </a:moveTo>
                  <a:lnTo>
                    <a:pt x="1" y="1606"/>
                  </a:lnTo>
                  <a:cubicBezTo>
                    <a:pt x="54" y="1660"/>
                    <a:pt x="108" y="1686"/>
                    <a:pt x="161" y="1713"/>
                  </a:cubicBezTo>
                  <a:lnTo>
                    <a:pt x="2864" y="161"/>
                  </a:lnTo>
                  <a:lnTo>
                    <a:pt x="278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3"/>
            <p:cNvSpPr/>
            <p:nvPr/>
          </p:nvSpPr>
          <p:spPr>
            <a:xfrm>
              <a:off x="7305558" y="3329945"/>
              <a:ext cx="8057" cy="161133"/>
            </a:xfrm>
            <a:custGeom>
              <a:avLst/>
              <a:gdLst/>
              <a:ahLst/>
              <a:cxnLst/>
              <a:rect l="l" t="t" r="r" b="b"/>
              <a:pathLst>
                <a:path w="162" h="3240" extrusionOk="0">
                  <a:moveTo>
                    <a:pt x="1" y="0"/>
                  </a:moveTo>
                  <a:lnTo>
                    <a:pt x="1" y="3132"/>
                  </a:lnTo>
                  <a:cubicBezTo>
                    <a:pt x="54" y="3159"/>
                    <a:pt x="108" y="3212"/>
                    <a:pt x="161" y="3239"/>
                  </a:cubicBezTo>
                  <a:lnTo>
                    <a:pt x="16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3"/>
            <p:cNvSpPr/>
            <p:nvPr/>
          </p:nvSpPr>
          <p:spPr>
            <a:xfrm>
              <a:off x="7603761" y="3329945"/>
              <a:ext cx="358124" cy="316846"/>
            </a:xfrm>
            <a:custGeom>
              <a:avLst/>
              <a:gdLst/>
              <a:ahLst/>
              <a:cxnLst/>
              <a:rect l="l" t="t" r="r" b="b"/>
              <a:pathLst>
                <a:path w="7201" h="6371" extrusionOk="0">
                  <a:moveTo>
                    <a:pt x="3506" y="0"/>
                  </a:moveTo>
                  <a:lnTo>
                    <a:pt x="3506" y="3962"/>
                  </a:lnTo>
                  <a:lnTo>
                    <a:pt x="80" y="1981"/>
                  </a:lnTo>
                  <a:lnTo>
                    <a:pt x="0" y="2142"/>
                  </a:lnTo>
                  <a:lnTo>
                    <a:pt x="3426" y="4096"/>
                  </a:lnTo>
                  <a:lnTo>
                    <a:pt x="455" y="5835"/>
                  </a:lnTo>
                  <a:cubicBezTo>
                    <a:pt x="535" y="5835"/>
                    <a:pt x="616" y="5862"/>
                    <a:pt x="696" y="5889"/>
                  </a:cubicBezTo>
                  <a:lnTo>
                    <a:pt x="3506" y="4256"/>
                  </a:lnTo>
                  <a:lnTo>
                    <a:pt x="3506" y="6371"/>
                  </a:lnTo>
                  <a:lnTo>
                    <a:pt x="3694" y="6371"/>
                  </a:lnTo>
                  <a:lnTo>
                    <a:pt x="3694" y="4256"/>
                  </a:lnTo>
                  <a:lnTo>
                    <a:pt x="7093" y="6237"/>
                  </a:lnTo>
                  <a:lnTo>
                    <a:pt x="7200" y="6076"/>
                  </a:lnTo>
                  <a:lnTo>
                    <a:pt x="3774" y="4096"/>
                  </a:lnTo>
                  <a:lnTo>
                    <a:pt x="7200" y="2142"/>
                  </a:lnTo>
                  <a:lnTo>
                    <a:pt x="7093" y="1981"/>
                  </a:lnTo>
                  <a:lnTo>
                    <a:pt x="3694" y="3962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3"/>
            <p:cNvSpPr/>
            <p:nvPr/>
          </p:nvSpPr>
          <p:spPr>
            <a:xfrm>
              <a:off x="8077622" y="3329945"/>
              <a:ext cx="356781" cy="307546"/>
            </a:xfrm>
            <a:custGeom>
              <a:avLst/>
              <a:gdLst/>
              <a:ahLst/>
              <a:cxnLst/>
              <a:rect l="l" t="t" r="r" b="b"/>
              <a:pathLst>
                <a:path w="7174" h="6184" extrusionOk="0">
                  <a:moveTo>
                    <a:pt x="3507" y="0"/>
                  </a:moveTo>
                  <a:lnTo>
                    <a:pt x="3480" y="3962"/>
                  </a:lnTo>
                  <a:lnTo>
                    <a:pt x="81" y="1981"/>
                  </a:lnTo>
                  <a:lnTo>
                    <a:pt x="1" y="2142"/>
                  </a:lnTo>
                  <a:lnTo>
                    <a:pt x="3400" y="4096"/>
                  </a:lnTo>
                  <a:lnTo>
                    <a:pt x="1" y="6076"/>
                  </a:lnTo>
                  <a:lnTo>
                    <a:pt x="54" y="6183"/>
                  </a:lnTo>
                  <a:lnTo>
                    <a:pt x="161" y="6183"/>
                  </a:lnTo>
                  <a:lnTo>
                    <a:pt x="3480" y="4256"/>
                  </a:lnTo>
                  <a:lnTo>
                    <a:pt x="3480" y="5354"/>
                  </a:lnTo>
                  <a:cubicBezTo>
                    <a:pt x="3560" y="5327"/>
                    <a:pt x="3614" y="5327"/>
                    <a:pt x="3668" y="5300"/>
                  </a:cubicBezTo>
                  <a:lnTo>
                    <a:pt x="3668" y="4256"/>
                  </a:lnTo>
                  <a:lnTo>
                    <a:pt x="4765" y="4899"/>
                  </a:lnTo>
                  <a:cubicBezTo>
                    <a:pt x="4845" y="4872"/>
                    <a:pt x="4899" y="4845"/>
                    <a:pt x="4979" y="4818"/>
                  </a:cubicBezTo>
                  <a:lnTo>
                    <a:pt x="3748" y="4096"/>
                  </a:lnTo>
                  <a:lnTo>
                    <a:pt x="7174" y="2142"/>
                  </a:lnTo>
                  <a:lnTo>
                    <a:pt x="7094" y="1981"/>
                  </a:lnTo>
                  <a:lnTo>
                    <a:pt x="3668" y="3962"/>
                  </a:lnTo>
                  <a:lnTo>
                    <a:pt x="366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3"/>
            <p:cNvSpPr/>
            <p:nvPr/>
          </p:nvSpPr>
          <p:spPr>
            <a:xfrm>
              <a:off x="8550190" y="3428467"/>
              <a:ext cx="16014" cy="12035"/>
            </a:xfrm>
            <a:custGeom>
              <a:avLst/>
              <a:gdLst/>
              <a:ahLst/>
              <a:cxnLst/>
              <a:rect l="l" t="t" r="r" b="b"/>
              <a:pathLst>
                <a:path w="322" h="242" extrusionOk="0">
                  <a:moveTo>
                    <a:pt x="81" y="0"/>
                  </a:moveTo>
                  <a:lnTo>
                    <a:pt x="0" y="134"/>
                  </a:lnTo>
                  <a:lnTo>
                    <a:pt x="161" y="241"/>
                  </a:lnTo>
                  <a:cubicBezTo>
                    <a:pt x="215" y="214"/>
                    <a:pt x="268" y="161"/>
                    <a:pt x="322" y="134"/>
                  </a:cubicBezTo>
                  <a:lnTo>
                    <a:pt x="8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7" name="Google Shape;87;p3"/>
          <p:cNvSpPr/>
          <p:nvPr/>
        </p:nvSpPr>
        <p:spPr>
          <a:xfrm rot="8100000">
            <a:off x="402124" y="-935267"/>
            <a:ext cx="1938844" cy="3305623"/>
          </a:xfrm>
          <a:custGeom>
            <a:avLst/>
            <a:gdLst/>
            <a:ahLst/>
            <a:cxnLst/>
            <a:rect l="l" t="t" r="r" b="b"/>
            <a:pathLst>
              <a:path w="19210" h="32752" extrusionOk="0">
                <a:moveTo>
                  <a:pt x="14053" y="490"/>
                </a:moveTo>
                <a:lnTo>
                  <a:pt x="14053" y="490"/>
                </a:lnTo>
                <a:cubicBezTo>
                  <a:pt x="14026" y="597"/>
                  <a:pt x="13999" y="758"/>
                  <a:pt x="13972" y="918"/>
                </a:cubicBezTo>
                <a:cubicBezTo>
                  <a:pt x="13972" y="865"/>
                  <a:pt x="13972" y="838"/>
                  <a:pt x="13946" y="838"/>
                </a:cubicBezTo>
                <a:cubicBezTo>
                  <a:pt x="13972" y="731"/>
                  <a:pt x="14026" y="597"/>
                  <a:pt x="14053" y="490"/>
                </a:cubicBezTo>
                <a:close/>
                <a:moveTo>
                  <a:pt x="13651" y="1560"/>
                </a:moveTo>
                <a:lnTo>
                  <a:pt x="13651" y="1560"/>
                </a:lnTo>
                <a:cubicBezTo>
                  <a:pt x="13276" y="3862"/>
                  <a:pt x="12045" y="5923"/>
                  <a:pt x="11189" y="8038"/>
                </a:cubicBezTo>
                <a:cubicBezTo>
                  <a:pt x="10522" y="9665"/>
                  <a:pt x="10466" y="11531"/>
                  <a:pt x="10493" y="13318"/>
                </a:cubicBezTo>
                <a:lnTo>
                  <a:pt x="10493" y="13318"/>
                </a:lnTo>
                <a:cubicBezTo>
                  <a:pt x="10490" y="13217"/>
                  <a:pt x="10464" y="13118"/>
                  <a:pt x="10439" y="13043"/>
                </a:cubicBezTo>
                <a:cubicBezTo>
                  <a:pt x="10091" y="10634"/>
                  <a:pt x="9904" y="8412"/>
                  <a:pt x="11001" y="6191"/>
                </a:cubicBezTo>
                <a:cubicBezTo>
                  <a:pt x="11724" y="4772"/>
                  <a:pt x="12714" y="3541"/>
                  <a:pt x="13410" y="2123"/>
                </a:cubicBezTo>
                <a:cubicBezTo>
                  <a:pt x="13491" y="1935"/>
                  <a:pt x="13571" y="1748"/>
                  <a:pt x="13651" y="1560"/>
                </a:cubicBezTo>
                <a:close/>
                <a:moveTo>
                  <a:pt x="13972" y="945"/>
                </a:moveTo>
                <a:lnTo>
                  <a:pt x="13972" y="945"/>
                </a:lnTo>
                <a:cubicBezTo>
                  <a:pt x="13972" y="1079"/>
                  <a:pt x="13946" y="1212"/>
                  <a:pt x="13946" y="1346"/>
                </a:cubicBezTo>
                <a:cubicBezTo>
                  <a:pt x="13946" y="2524"/>
                  <a:pt x="13758" y="3702"/>
                  <a:pt x="13517" y="4853"/>
                </a:cubicBezTo>
                <a:cubicBezTo>
                  <a:pt x="12821" y="7877"/>
                  <a:pt x="11376" y="10580"/>
                  <a:pt x="10760" y="13605"/>
                </a:cubicBezTo>
                <a:cubicBezTo>
                  <a:pt x="10787" y="11357"/>
                  <a:pt x="10921" y="9189"/>
                  <a:pt x="11858" y="7074"/>
                </a:cubicBezTo>
                <a:cubicBezTo>
                  <a:pt x="12741" y="5094"/>
                  <a:pt x="13785" y="3140"/>
                  <a:pt x="13972" y="945"/>
                </a:cubicBezTo>
                <a:close/>
                <a:moveTo>
                  <a:pt x="5002" y="14350"/>
                </a:moveTo>
                <a:cubicBezTo>
                  <a:pt x="5585" y="14350"/>
                  <a:pt x="6085" y="14646"/>
                  <a:pt x="6746" y="15104"/>
                </a:cubicBezTo>
                <a:cubicBezTo>
                  <a:pt x="6879" y="15184"/>
                  <a:pt x="7013" y="15264"/>
                  <a:pt x="7147" y="15372"/>
                </a:cubicBezTo>
                <a:cubicBezTo>
                  <a:pt x="6694" y="15252"/>
                  <a:pt x="6232" y="15200"/>
                  <a:pt x="5767" y="15200"/>
                </a:cubicBezTo>
                <a:cubicBezTo>
                  <a:pt x="4364" y="15200"/>
                  <a:pt x="2927" y="15672"/>
                  <a:pt x="1580" y="16174"/>
                </a:cubicBezTo>
                <a:cubicBezTo>
                  <a:pt x="2329" y="15666"/>
                  <a:pt x="3025" y="15077"/>
                  <a:pt x="3855" y="14676"/>
                </a:cubicBezTo>
                <a:cubicBezTo>
                  <a:pt x="4297" y="14450"/>
                  <a:pt x="4663" y="14350"/>
                  <a:pt x="5002" y="14350"/>
                </a:cubicBezTo>
                <a:close/>
                <a:moveTo>
                  <a:pt x="5753" y="15432"/>
                </a:moveTo>
                <a:cubicBezTo>
                  <a:pt x="6514" y="15432"/>
                  <a:pt x="7262" y="15581"/>
                  <a:pt x="7977" y="15960"/>
                </a:cubicBezTo>
                <a:cubicBezTo>
                  <a:pt x="8619" y="16389"/>
                  <a:pt x="9208" y="16870"/>
                  <a:pt x="9743" y="17406"/>
                </a:cubicBezTo>
                <a:cubicBezTo>
                  <a:pt x="8352" y="16737"/>
                  <a:pt x="6906" y="16389"/>
                  <a:pt x="5381" y="16335"/>
                </a:cubicBezTo>
                <a:lnTo>
                  <a:pt x="4765" y="16335"/>
                </a:lnTo>
                <a:cubicBezTo>
                  <a:pt x="3828" y="16335"/>
                  <a:pt x="2918" y="16469"/>
                  <a:pt x="1981" y="16576"/>
                </a:cubicBezTo>
                <a:cubicBezTo>
                  <a:pt x="1633" y="16603"/>
                  <a:pt x="1312" y="16629"/>
                  <a:pt x="964" y="16656"/>
                </a:cubicBezTo>
                <a:cubicBezTo>
                  <a:pt x="2489" y="16094"/>
                  <a:pt x="4149" y="15432"/>
                  <a:pt x="5753" y="15432"/>
                </a:cubicBezTo>
                <a:close/>
                <a:moveTo>
                  <a:pt x="18748" y="11060"/>
                </a:moveTo>
                <a:cubicBezTo>
                  <a:pt x="18737" y="11089"/>
                  <a:pt x="18737" y="11129"/>
                  <a:pt x="18737" y="11169"/>
                </a:cubicBezTo>
                <a:cubicBezTo>
                  <a:pt x="18603" y="11892"/>
                  <a:pt x="18442" y="12588"/>
                  <a:pt x="18282" y="13284"/>
                </a:cubicBezTo>
                <a:cubicBezTo>
                  <a:pt x="17907" y="14729"/>
                  <a:pt x="17291" y="16255"/>
                  <a:pt x="16087" y="17165"/>
                </a:cubicBezTo>
                <a:cubicBezTo>
                  <a:pt x="14963" y="17995"/>
                  <a:pt x="13223" y="18289"/>
                  <a:pt x="12045" y="19119"/>
                </a:cubicBezTo>
                <a:cubicBezTo>
                  <a:pt x="12473" y="18342"/>
                  <a:pt x="12955" y="17700"/>
                  <a:pt x="13785" y="17218"/>
                </a:cubicBezTo>
                <a:cubicBezTo>
                  <a:pt x="14508" y="16790"/>
                  <a:pt x="15257" y="16469"/>
                  <a:pt x="15873" y="15907"/>
                </a:cubicBezTo>
                <a:cubicBezTo>
                  <a:pt x="16542" y="15291"/>
                  <a:pt x="17077" y="14408"/>
                  <a:pt x="17532" y="13659"/>
                </a:cubicBezTo>
                <a:cubicBezTo>
                  <a:pt x="18036" y="12864"/>
                  <a:pt x="18250" y="11859"/>
                  <a:pt x="18748" y="11060"/>
                </a:cubicBezTo>
                <a:close/>
                <a:moveTo>
                  <a:pt x="18549" y="10928"/>
                </a:moveTo>
                <a:lnTo>
                  <a:pt x="18549" y="10928"/>
                </a:lnTo>
                <a:cubicBezTo>
                  <a:pt x="18201" y="11517"/>
                  <a:pt x="18014" y="12213"/>
                  <a:pt x="17693" y="12856"/>
                </a:cubicBezTo>
                <a:cubicBezTo>
                  <a:pt x="17184" y="13899"/>
                  <a:pt x="16488" y="14863"/>
                  <a:pt x="15712" y="15719"/>
                </a:cubicBezTo>
                <a:cubicBezTo>
                  <a:pt x="15016" y="16469"/>
                  <a:pt x="13919" y="16844"/>
                  <a:pt x="13062" y="17379"/>
                </a:cubicBezTo>
                <a:cubicBezTo>
                  <a:pt x="12313" y="17861"/>
                  <a:pt x="11911" y="18798"/>
                  <a:pt x="11510" y="19547"/>
                </a:cubicBezTo>
                <a:cubicBezTo>
                  <a:pt x="11485" y="19571"/>
                  <a:pt x="11461" y="19573"/>
                  <a:pt x="11457" y="19594"/>
                </a:cubicBezTo>
                <a:lnTo>
                  <a:pt x="11457" y="19594"/>
                </a:lnTo>
                <a:cubicBezTo>
                  <a:pt x="11836" y="15557"/>
                  <a:pt x="16249" y="13818"/>
                  <a:pt x="18549" y="10928"/>
                </a:cubicBezTo>
                <a:close/>
                <a:moveTo>
                  <a:pt x="6505" y="16683"/>
                </a:moveTo>
                <a:lnTo>
                  <a:pt x="6505" y="16683"/>
                </a:lnTo>
                <a:cubicBezTo>
                  <a:pt x="7763" y="16844"/>
                  <a:pt x="8994" y="17245"/>
                  <a:pt x="10145" y="17914"/>
                </a:cubicBezTo>
                <a:cubicBezTo>
                  <a:pt x="10573" y="18450"/>
                  <a:pt x="10921" y="19065"/>
                  <a:pt x="11135" y="19788"/>
                </a:cubicBezTo>
                <a:cubicBezTo>
                  <a:pt x="9315" y="19172"/>
                  <a:pt x="8191" y="17432"/>
                  <a:pt x="6505" y="16683"/>
                </a:cubicBezTo>
                <a:close/>
                <a:moveTo>
                  <a:pt x="6772" y="20270"/>
                </a:moveTo>
                <a:cubicBezTo>
                  <a:pt x="7736" y="21581"/>
                  <a:pt x="9342" y="22384"/>
                  <a:pt x="10466" y="23535"/>
                </a:cubicBezTo>
                <a:cubicBezTo>
                  <a:pt x="9074" y="22598"/>
                  <a:pt x="7120" y="22331"/>
                  <a:pt x="6826" y="20350"/>
                </a:cubicBezTo>
                <a:cubicBezTo>
                  <a:pt x="6799" y="20323"/>
                  <a:pt x="6772" y="20296"/>
                  <a:pt x="6746" y="20270"/>
                </a:cubicBezTo>
                <a:close/>
                <a:moveTo>
                  <a:pt x="16221" y="20698"/>
                </a:moveTo>
                <a:cubicBezTo>
                  <a:pt x="15685" y="21635"/>
                  <a:pt x="14267" y="22304"/>
                  <a:pt x="13464" y="22812"/>
                </a:cubicBezTo>
                <a:cubicBezTo>
                  <a:pt x="12955" y="23187"/>
                  <a:pt x="12233" y="23615"/>
                  <a:pt x="11831" y="24177"/>
                </a:cubicBezTo>
                <a:cubicBezTo>
                  <a:pt x="12286" y="22357"/>
                  <a:pt x="14722" y="21768"/>
                  <a:pt x="16221" y="20698"/>
                </a:cubicBezTo>
                <a:close/>
                <a:moveTo>
                  <a:pt x="6692" y="20939"/>
                </a:moveTo>
                <a:cubicBezTo>
                  <a:pt x="7388" y="22893"/>
                  <a:pt x="9957" y="22866"/>
                  <a:pt x="11135" y="24445"/>
                </a:cubicBezTo>
                <a:cubicBezTo>
                  <a:pt x="9395" y="23481"/>
                  <a:pt x="6772" y="23080"/>
                  <a:pt x="6692" y="20939"/>
                </a:cubicBezTo>
                <a:close/>
                <a:moveTo>
                  <a:pt x="16194" y="21126"/>
                </a:moveTo>
                <a:cubicBezTo>
                  <a:pt x="15766" y="22304"/>
                  <a:pt x="14749" y="22919"/>
                  <a:pt x="13571" y="23455"/>
                </a:cubicBezTo>
                <a:cubicBezTo>
                  <a:pt x="12982" y="23722"/>
                  <a:pt x="12393" y="24017"/>
                  <a:pt x="11938" y="24445"/>
                </a:cubicBezTo>
                <a:cubicBezTo>
                  <a:pt x="12447" y="23562"/>
                  <a:pt x="13785" y="22919"/>
                  <a:pt x="14534" y="22411"/>
                </a:cubicBezTo>
                <a:cubicBezTo>
                  <a:pt x="15070" y="22063"/>
                  <a:pt x="15739" y="21661"/>
                  <a:pt x="16194" y="21126"/>
                </a:cubicBezTo>
                <a:close/>
                <a:moveTo>
                  <a:pt x="14048" y="0"/>
                </a:moveTo>
                <a:cubicBezTo>
                  <a:pt x="14002" y="0"/>
                  <a:pt x="13958" y="28"/>
                  <a:pt x="13946" y="88"/>
                </a:cubicBezTo>
                <a:cubicBezTo>
                  <a:pt x="13196" y="2390"/>
                  <a:pt x="11751" y="4183"/>
                  <a:pt x="10680" y="6298"/>
                </a:cubicBezTo>
                <a:cubicBezTo>
                  <a:pt x="9610" y="8466"/>
                  <a:pt x="9877" y="10795"/>
                  <a:pt x="10225" y="13096"/>
                </a:cubicBezTo>
                <a:cubicBezTo>
                  <a:pt x="10305" y="13766"/>
                  <a:pt x="10413" y="14435"/>
                  <a:pt x="10520" y="15104"/>
                </a:cubicBezTo>
                <a:cubicBezTo>
                  <a:pt x="10520" y="15131"/>
                  <a:pt x="10520" y="15157"/>
                  <a:pt x="10520" y="15157"/>
                </a:cubicBezTo>
                <a:cubicBezTo>
                  <a:pt x="10520" y="15184"/>
                  <a:pt x="10520" y="15211"/>
                  <a:pt x="10546" y="15211"/>
                </a:cubicBezTo>
                <a:cubicBezTo>
                  <a:pt x="10734" y="16469"/>
                  <a:pt x="10921" y="17727"/>
                  <a:pt x="11082" y="18985"/>
                </a:cubicBezTo>
                <a:cubicBezTo>
                  <a:pt x="10520" y="17700"/>
                  <a:pt x="9502" y="16737"/>
                  <a:pt x="8352" y="15907"/>
                </a:cubicBezTo>
                <a:cubicBezTo>
                  <a:pt x="8352" y="15880"/>
                  <a:pt x="8352" y="15853"/>
                  <a:pt x="8325" y="15853"/>
                </a:cubicBezTo>
                <a:cubicBezTo>
                  <a:pt x="8298" y="15853"/>
                  <a:pt x="8271" y="15827"/>
                  <a:pt x="8271" y="15827"/>
                </a:cubicBezTo>
                <a:cubicBezTo>
                  <a:pt x="7602" y="15345"/>
                  <a:pt x="6906" y="14890"/>
                  <a:pt x="6237" y="14461"/>
                </a:cubicBezTo>
                <a:cubicBezTo>
                  <a:pt x="5829" y="14193"/>
                  <a:pt x="5417" y="14081"/>
                  <a:pt x="5004" y="14081"/>
                </a:cubicBezTo>
                <a:cubicBezTo>
                  <a:pt x="3280" y="14081"/>
                  <a:pt x="1550" y="16040"/>
                  <a:pt x="81" y="16710"/>
                </a:cubicBezTo>
                <a:cubicBezTo>
                  <a:pt x="27" y="16737"/>
                  <a:pt x="1" y="16790"/>
                  <a:pt x="27" y="16844"/>
                </a:cubicBezTo>
                <a:cubicBezTo>
                  <a:pt x="27" y="16870"/>
                  <a:pt x="54" y="16870"/>
                  <a:pt x="54" y="16870"/>
                </a:cubicBezTo>
                <a:cubicBezTo>
                  <a:pt x="54" y="16870"/>
                  <a:pt x="54" y="16897"/>
                  <a:pt x="81" y="16897"/>
                </a:cubicBezTo>
                <a:cubicBezTo>
                  <a:pt x="81" y="16924"/>
                  <a:pt x="108" y="16924"/>
                  <a:pt x="108" y="16924"/>
                </a:cubicBezTo>
                <a:lnTo>
                  <a:pt x="135" y="16924"/>
                </a:lnTo>
                <a:cubicBezTo>
                  <a:pt x="1580" y="16924"/>
                  <a:pt x="2972" y="16656"/>
                  <a:pt x="4390" y="16576"/>
                </a:cubicBezTo>
                <a:lnTo>
                  <a:pt x="5354" y="16576"/>
                </a:lnTo>
                <a:cubicBezTo>
                  <a:pt x="7736" y="16870"/>
                  <a:pt x="8967" y="19413"/>
                  <a:pt x="11242" y="20082"/>
                </a:cubicBezTo>
                <a:cubicBezTo>
                  <a:pt x="11376" y="21367"/>
                  <a:pt x="11483" y="22679"/>
                  <a:pt x="11483" y="23990"/>
                </a:cubicBezTo>
                <a:cubicBezTo>
                  <a:pt x="11483" y="24124"/>
                  <a:pt x="11483" y="24284"/>
                  <a:pt x="11483" y="24445"/>
                </a:cubicBezTo>
                <a:cubicBezTo>
                  <a:pt x="10413" y="22545"/>
                  <a:pt x="7977" y="21715"/>
                  <a:pt x="6799" y="19895"/>
                </a:cubicBezTo>
                <a:cubicBezTo>
                  <a:pt x="6778" y="19863"/>
                  <a:pt x="6740" y="19848"/>
                  <a:pt x="6701" y="19848"/>
                </a:cubicBezTo>
                <a:cubicBezTo>
                  <a:pt x="6640" y="19848"/>
                  <a:pt x="6574" y="19884"/>
                  <a:pt x="6558" y="19948"/>
                </a:cubicBezTo>
                <a:cubicBezTo>
                  <a:pt x="6237" y="21340"/>
                  <a:pt x="6719" y="22411"/>
                  <a:pt x="7897" y="23241"/>
                </a:cubicBezTo>
                <a:cubicBezTo>
                  <a:pt x="8967" y="23990"/>
                  <a:pt x="10386" y="24177"/>
                  <a:pt x="11456" y="24954"/>
                </a:cubicBezTo>
                <a:cubicBezTo>
                  <a:pt x="11349" y="27523"/>
                  <a:pt x="10734" y="30093"/>
                  <a:pt x="10145" y="32609"/>
                </a:cubicBezTo>
                <a:cubicBezTo>
                  <a:pt x="10112" y="32690"/>
                  <a:pt x="10188" y="32751"/>
                  <a:pt x="10265" y="32751"/>
                </a:cubicBezTo>
                <a:cubicBezTo>
                  <a:pt x="10315" y="32751"/>
                  <a:pt x="10365" y="32725"/>
                  <a:pt x="10386" y="32662"/>
                </a:cubicBezTo>
                <a:cubicBezTo>
                  <a:pt x="10760" y="31003"/>
                  <a:pt x="11108" y="29343"/>
                  <a:pt x="11430" y="27684"/>
                </a:cubicBezTo>
                <a:cubicBezTo>
                  <a:pt x="11563" y="26854"/>
                  <a:pt x="11670" y="26024"/>
                  <a:pt x="11697" y="25194"/>
                </a:cubicBezTo>
                <a:cubicBezTo>
                  <a:pt x="12179" y="24017"/>
                  <a:pt x="13839" y="23669"/>
                  <a:pt x="14829" y="23080"/>
                </a:cubicBezTo>
                <a:cubicBezTo>
                  <a:pt x="15899" y="22491"/>
                  <a:pt x="16488" y="21581"/>
                  <a:pt x="16595" y="20377"/>
                </a:cubicBezTo>
                <a:cubicBezTo>
                  <a:pt x="16595" y="20350"/>
                  <a:pt x="16595" y="20350"/>
                  <a:pt x="16595" y="20323"/>
                </a:cubicBezTo>
                <a:cubicBezTo>
                  <a:pt x="16622" y="20270"/>
                  <a:pt x="16569" y="20243"/>
                  <a:pt x="16515" y="20216"/>
                </a:cubicBezTo>
                <a:lnTo>
                  <a:pt x="16462" y="20216"/>
                </a:lnTo>
                <a:cubicBezTo>
                  <a:pt x="16435" y="20216"/>
                  <a:pt x="16435" y="20243"/>
                  <a:pt x="16408" y="20243"/>
                </a:cubicBezTo>
                <a:cubicBezTo>
                  <a:pt x="15043" y="21474"/>
                  <a:pt x="12473" y="21983"/>
                  <a:pt x="11724" y="23722"/>
                </a:cubicBezTo>
                <a:cubicBezTo>
                  <a:pt x="11724" y="22571"/>
                  <a:pt x="11644" y="21447"/>
                  <a:pt x="11510" y="20323"/>
                </a:cubicBezTo>
                <a:cubicBezTo>
                  <a:pt x="11510" y="20189"/>
                  <a:pt x="11483" y="20082"/>
                  <a:pt x="11483" y="19948"/>
                </a:cubicBezTo>
                <a:cubicBezTo>
                  <a:pt x="12072" y="19172"/>
                  <a:pt x="13250" y="18824"/>
                  <a:pt x="14106" y="18450"/>
                </a:cubicBezTo>
                <a:cubicBezTo>
                  <a:pt x="15070" y="18021"/>
                  <a:pt x="16060" y="17593"/>
                  <a:pt x="16809" y="16844"/>
                </a:cubicBezTo>
                <a:cubicBezTo>
                  <a:pt x="18522" y="15157"/>
                  <a:pt x="18790" y="12160"/>
                  <a:pt x="19192" y="9938"/>
                </a:cubicBezTo>
                <a:cubicBezTo>
                  <a:pt x="19210" y="9848"/>
                  <a:pt x="19130" y="9770"/>
                  <a:pt x="19060" y="9770"/>
                </a:cubicBezTo>
                <a:cubicBezTo>
                  <a:pt x="19026" y="9770"/>
                  <a:pt x="18995" y="9788"/>
                  <a:pt x="18978" y="9831"/>
                </a:cubicBezTo>
                <a:cubicBezTo>
                  <a:pt x="18014" y="11758"/>
                  <a:pt x="15846" y="13070"/>
                  <a:pt x="14294" y="14488"/>
                </a:cubicBezTo>
                <a:cubicBezTo>
                  <a:pt x="12982" y="15693"/>
                  <a:pt x="11751" y="17138"/>
                  <a:pt x="11349" y="18851"/>
                </a:cubicBezTo>
                <a:cubicBezTo>
                  <a:pt x="11162" y="17593"/>
                  <a:pt x="10975" y="16335"/>
                  <a:pt x="10760" y="15104"/>
                </a:cubicBezTo>
                <a:cubicBezTo>
                  <a:pt x="11028" y="12534"/>
                  <a:pt x="11911" y="10233"/>
                  <a:pt x="12821" y="7877"/>
                </a:cubicBezTo>
                <a:cubicBezTo>
                  <a:pt x="13758" y="5334"/>
                  <a:pt x="14267" y="2818"/>
                  <a:pt x="14160" y="115"/>
                </a:cubicBezTo>
                <a:cubicBezTo>
                  <a:pt x="14160" y="42"/>
                  <a:pt x="14103" y="0"/>
                  <a:pt x="1404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3"/>
          <p:cNvSpPr/>
          <p:nvPr/>
        </p:nvSpPr>
        <p:spPr>
          <a:xfrm>
            <a:off x="641525" y="2945026"/>
            <a:ext cx="1460036" cy="1906827"/>
          </a:xfrm>
          <a:custGeom>
            <a:avLst/>
            <a:gdLst/>
            <a:ahLst/>
            <a:cxnLst/>
            <a:rect l="l" t="t" r="r" b="b"/>
            <a:pathLst>
              <a:path w="17277" h="22564" extrusionOk="0">
                <a:moveTo>
                  <a:pt x="9074" y="0"/>
                </a:moveTo>
                <a:cubicBezTo>
                  <a:pt x="8555" y="0"/>
                  <a:pt x="8010" y="60"/>
                  <a:pt x="7441" y="188"/>
                </a:cubicBezTo>
                <a:cubicBezTo>
                  <a:pt x="2543" y="1285"/>
                  <a:pt x="1" y="6692"/>
                  <a:pt x="54" y="12607"/>
                </a:cubicBezTo>
                <a:cubicBezTo>
                  <a:pt x="134" y="18683"/>
                  <a:pt x="3989" y="22189"/>
                  <a:pt x="8592" y="22564"/>
                </a:cubicBezTo>
                <a:cubicBezTo>
                  <a:pt x="14641" y="22082"/>
                  <a:pt x="16354" y="18388"/>
                  <a:pt x="16836" y="12312"/>
                </a:cubicBezTo>
                <a:cubicBezTo>
                  <a:pt x="17276" y="6737"/>
                  <a:pt x="14567" y="0"/>
                  <a:pt x="907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p3">
            <a:hlinkClick r:id="" action="ppaction://noaction"/>
          </p:cNvPr>
          <p:cNvSpPr txBox="1">
            <a:spLocks noGrp="1"/>
          </p:cNvSpPr>
          <p:nvPr>
            <p:ph type="title"/>
          </p:nvPr>
        </p:nvSpPr>
        <p:spPr>
          <a:xfrm>
            <a:off x="2019300" y="1960425"/>
            <a:ext cx="5105400" cy="121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90" name="Google Shape;90;p3"/>
          <p:cNvSpPr txBox="1">
            <a:spLocks noGrp="1"/>
          </p:cNvSpPr>
          <p:nvPr>
            <p:ph type="title" idx="2" hasCustomPrompt="1"/>
          </p:nvPr>
        </p:nvSpPr>
        <p:spPr>
          <a:xfrm>
            <a:off x="2019300" y="914400"/>
            <a:ext cx="5105400" cy="1213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75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0832907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7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1" name="Google Shape;741;p34"/>
          <p:cNvSpPr/>
          <p:nvPr/>
        </p:nvSpPr>
        <p:spPr>
          <a:xfrm rot="-2187687">
            <a:off x="6997415" y="2824325"/>
            <a:ext cx="1938838" cy="3305612"/>
          </a:xfrm>
          <a:custGeom>
            <a:avLst/>
            <a:gdLst/>
            <a:ahLst/>
            <a:cxnLst/>
            <a:rect l="l" t="t" r="r" b="b"/>
            <a:pathLst>
              <a:path w="19210" h="32752" extrusionOk="0">
                <a:moveTo>
                  <a:pt x="14053" y="490"/>
                </a:moveTo>
                <a:lnTo>
                  <a:pt x="14053" y="490"/>
                </a:lnTo>
                <a:cubicBezTo>
                  <a:pt x="14026" y="597"/>
                  <a:pt x="13999" y="758"/>
                  <a:pt x="13972" y="918"/>
                </a:cubicBezTo>
                <a:cubicBezTo>
                  <a:pt x="13972" y="865"/>
                  <a:pt x="13972" y="838"/>
                  <a:pt x="13946" y="838"/>
                </a:cubicBezTo>
                <a:cubicBezTo>
                  <a:pt x="13972" y="731"/>
                  <a:pt x="14026" y="597"/>
                  <a:pt x="14053" y="490"/>
                </a:cubicBezTo>
                <a:close/>
                <a:moveTo>
                  <a:pt x="13651" y="1560"/>
                </a:moveTo>
                <a:lnTo>
                  <a:pt x="13651" y="1560"/>
                </a:lnTo>
                <a:cubicBezTo>
                  <a:pt x="13276" y="3862"/>
                  <a:pt x="12045" y="5923"/>
                  <a:pt x="11189" y="8038"/>
                </a:cubicBezTo>
                <a:cubicBezTo>
                  <a:pt x="10522" y="9665"/>
                  <a:pt x="10466" y="11531"/>
                  <a:pt x="10493" y="13318"/>
                </a:cubicBezTo>
                <a:lnTo>
                  <a:pt x="10493" y="13318"/>
                </a:lnTo>
                <a:cubicBezTo>
                  <a:pt x="10490" y="13217"/>
                  <a:pt x="10464" y="13118"/>
                  <a:pt x="10439" y="13043"/>
                </a:cubicBezTo>
                <a:cubicBezTo>
                  <a:pt x="10091" y="10634"/>
                  <a:pt x="9904" y="8412"/>
                  <a:pt x="11001" y="6191"/>
                </a:cubicBezTo>
                <a:cubicBezTo>
                  <a:pt x="11724" y="4772"/>
                  <a:pt x="12714" y="3541"/>
                  <a:pt x="13410" y="2123"/>
                </a:cubicBezTo>
                <a:cubicBezTo>
                  <a:pt x="13491" y="1935"/>
                  <a:pt x="13571" y="1748"/>
                  <a:pt x="13651" y="1560"/>
                </a:cubicBezTo>
                <a:close/>
                <a:moveTo>
                  <a:pt x="13972" y="945"/>
                </a:moveTo>
                <a:lnTo>
                  <a:pt x="13972" y="945"/>
                </a:lnTo>
                <a:cubicBezTo>
                  <a:pt x="13972" y="1079"/>
                  <a:pt x="13946" y="1212"/>
                  <a:pt x="13946" y="1346"/>
                </a:cubicBezTo>
                <a:cubicBezTo>
                  <a:pt x="13946" y="2524"/>
                  <a:pt x="13758" y="3702"/>
                  <a:pt x="13517" y="4853"/>
                </a:cubicBezTo>
                <a:cubicBezTo>
                  <a:pt x="12821" y="7877"/>
                  <a:pt x="11376" y="10580"/>
                  <a:pt x="10760" y="13605"/>
                </a:cubicBezTo>
                <a:cubicBezTo>
                  <a:pt x="10787" y="11357"/>
                  <a:pt x="10921" y="9189"/>
                  <a:pt x="11858" y="7074"/>
                </a:cubicBezTo>
                <a:cubicBezTo>
                  <a:pt x="12741" y="5094"/>
                  <a:pt x="13785" y="3140"/>
                  <a:pt x="13972" y="945"/>
                </a:cubicBezTo>
                <a:close/>
                <a:moveTo>
                  <a:pt x="5002" y="14350"/>
                </a:moveTo>
                <a:cubicBezTo>
                  <a:pt x="5585" y="14350"/>
                  <a:pt x="6085" y="14646"/>
                  <a:pt x="6746" y="15104"/>
                </a:cubicBezTo>
                <a:cubicBezTo>
                  <a:pt x="6879" y="15184"/>
                  <a:pt x="7013" y="15264"/>
                  <a:pt x="7147" y="15372"/>
                </a:cubicBezTo>
                <a:cubicBezTo>
                  <a:pt x="6694" y="15252"/>
                  <a:pt x="6232" y="15200"/>
                  <a:pt x="5767" y="15200"/>
                </a:cubicBezTo>
                <a:cubicBezTo>
                  <a:pt x="4364" y="15200"/>
                  <a:pt x="2927" y="15672"/>
                  <a:pt x="1580" y="16174"/>
                </a:cubicBezTo>
                <a:cubicBezTo>
                  <a:pt x="2329" y="15666"/>
                  <a:pt x="3025" y="15077"/>
                  <a:pt x="3855" y="14676"/>
                </a:cubicBezTo>
                <a:cubicBezTo>
                  <a:pt x="4297" y="14450"/>
                  <a:pt x="4663" y="14350"/>
                  <a:pt x="5002" y="14350"/>
                </a:cubicBezTo>
                <a:close/>
                <a:moveTo>
                  <a:pt x="5753" y="15432"/>
                </a:moveTo>
                <a:cubicBezTo>
                  <a:pt x="6514" y="15432"/>
                  <a:pt x="7262" y="15581"/>
                  <a:pt x="7977" y="15960"/>
                </a:cubicBezTo>
                <a:cubicBezTo>
                  <a:pt x="8619" y="16389"/>
                  <a:pt x="9208" y="16870"/>
                  <a:pt x="9743" y="17406"/>
                </a:cubicBezTo>
                <a:cubicBezTo>
                  <a:pt x="8352" y="16737"/>
                  <a:pt x="6906" y="16389"/>
                  <a:pt x="5381" y="16335"/>
                </a:cubicBezTo>
                <a:lnTo>
                  <a:pt x="4765" y="16335"/>
                </a:lnTo>
                <a:cubicBezTo>
                  <a:pt x="3828" y="16335"/>
                  <a:pt x="2918" y="16469"/>
                  <a:pt x="1981" y="16576"/>
                </a:cubicBezTo>
                <a:cubicBezTo>
                  <a:pt x="1633" y="16603"/>
                  <a:pt x="1312" y="16629"/>
                  <a:pt x="964" y="16656"/>
                </a:cubicBezTo>
                <a:cubicBezTo>
                  <a:pt x="2489" y="16094"/>
                  <a:pt x="4149" y="15432"/>
                  <a:pt x="5753" y="15432"/>
                </a:cubicBezTo>
                <a:close/>
                <a:moveTo>
                  <a:pt x="18748" y="11060"/>
                </a:moveTo>
                <a:cubicBezTo>
                  <a:pt x="18737" y="11089"/>
                  <a:pt x="18737" y="11129"/>
                  <a:pt x="18737" y="11169"/>
                </a:cubicBezTo>
                <a:cubicBezTo>
                  <a:pt x="18603" y="11892"/>
                  <a:pt x="18442" y="12588"/>
                  <a:pt x="18282" y="13284"/>
                </a:cubicBezTo>
                <a:cubicBezTo>
                  <a:pt x="17907" y="14729"/>
                  <a:pt x="17291" y="16255"/>
                  <a:pt x="16087" y="17165"/>
                </a:cubicBezTo>
                <a:cubicBezTo>
                  <a:pt x="14963" y="17995"/>
                  <a:pt x="13223" y="18289"/>
                  <a:pt x="12045" y="19119"/>
                </a:cubicBezTo>
                <a:cubicBezTo>
                  <a:pt x="12473" y="18342"/>
                  <a:pt x="12955" y="17700"/>
                  <a:pt x="13785" y="17218"/>
                </a:cubicBezTo>
                <a:cubicBezTo>
                  <a:pt x="14508" y="16790"/>
                  <a:pt x="15257" y="16469"/>
                  <a:pt x="15873" y="15907"/>
                </a:cubicBezTo>
                <a:cubicBezTo>
                  <a:pt x="16542" y="15291"/>
                  <a:pt x="17077" y="14408"/>
                  <a:pt x="17532" y="13659"/>
                </a:cubicBezTo>
                <a:cubicBezTo>
                  <a:pt x="18036" y="12864"/>
                  <a:pt x="18250" y="11859"/>
                  <a:pt x="18748" y="11060"/>
                </a:cubicBezTo>
                <a:close/>
                <a:moveTo>
                  <a:pt x="18549" y="10928"/>
                </a:moveTo>
                <a:lnTo>
                  <a:pt x="18549" y="10928"/>
                </a:lnTo>
                <a:cubicBezTo>
                  <a:pt x="18201" y="11517"/>
                  <a:pt x="18014" y="12213"/>
                  <a:pt x="17693" y="12856"/>
                </a:cubicBezTo>
                <a:cubicBezTo>
                  <a:pt x="17184" y="13899"/>
                  <a:pt x="16488" y="14863"/>
                  <a:pt x="15712" y="15719"/>
                </a:cubicBezTo>
                <a:cubicBezTo>
                  <a:pt x="15016" y="16469"/>
                  <a:pt x="13919" y="16844"/>
                  <a:pt x="13062" y="17379"/>
                </a:cubicBezTo>
                <a:cubicBezTo>
                  <a:pt x="12313" y="17861"/>
                  <a:pt x="11911" y="18798"/>
                  <a:pt x="11510" y="19547"/>
                </a:cubicBezTo>
                <a:cubicBezTo>
                  <a:pt x="11485" y="19571"/>
                  <a:pt x="11461" y="19573"/>
                  <a:pt x="11457" y="19594"/>
                </a:cubicBezTo>
                <a:lnTo>
                  <a:pt x="11457" y="19594"/>
                </a:lnTo>
                <a:cubicBezTo>
                  <a:pt x="11836" y="15557"/>
                  <a:pt x="16249" y="13818"/>
                  <a:pt x="18549" y="10928"/>
                </a:cubicBezTo>
                <a:close/>
                <a:moveTo>
                  <a:pt x="6505" y="16683"/>
                </a:moveTo>
                <a:lnTo>
                  <a:pt x="6505" y="16683"/>
                </a:lnTo>
                <a:cubicBezTo>
                  <a:pt x="7763" y="16844"/>
                  <a:pt x="8994" y="17245"/>
                  <a:pt x="10145" y="17914"/>
                </a:cubicBezTo>
                <a:cubicBezTo>
                  <a:pt x="10573" y="18450"/>
                  <a:pt x="10921" y="19065"/>
                  <a:pt x="11135" y="19788"/>
                </a:cubicBezTo>
                <a:cubicBezTo>
                  <a:pt x="9315" y="19172"/>
                  <a:pt x="8191" y="17432"/>
                  <a:pt x="6505" y="16683"/>
                </a:cubicBezTo>
                <a:close/>
                <a:moveTo>
                  <a:pt x="6772" y="20270"/>
                </a:moveTo>
                <a:cubicBezTo>
                  <a:pt x="7736" y="21581"/>
                  <a:pt x="9342" y="22384"/>
                  <a:pt x="10466" y="23535"/>
                </a:cubicBezTo>
                <a:cubicBezTo>
                  <a:pt x="9074" y="22598"/>
                  <a:pt x="7120" y="22331"/>
                  <a:pt x="6826" y="20350"/>
                </a:cubicBezTo>
                <a:cubicBezTo>
                  <a:pt x="6799" y="20323"/>
                  <a:pt x="6772" y="20296"/>
                  <a:pt x="6746" y="20270"/>
                </a:cubicBezTo>
                <a:close/>
                <a:moveTo>
                  <a:pt x="16221" y="20698"/>
                </a:moveTo>
                <a:cubicBezTo>
                  <a:pt x="15685" y="21635"/>
                  <a:pt x="14267" y="22304"/>
                  <a:pt x="13464" y="22812"/>
                </a:cubicBezTo>
                <a:cubicBezTo>
                  <a:pt x="12955" y="23187"/>
                  <a:pt x="12233" y="23615"/>
                  <a:pt x="11831" y="24177"/>
                </a:cubicBezTo>
                <a:cubicBezTo>
                  <a:pt x="12286" y="22357"/>
                  <a:pt x="14722" y="21768"/>
                  <a:pt x="16221" y="20698"/>
                </a:cubicBezTo>
                <a:close/>
                <a:moveTo>
                  <a:pt x="6692" y="20939"/>
                </a:moveTo>
                <a:cubicBezTo>
                  <a:pt x="7388" y="22893"/>
                  <a:pt x="9957" y="22866"/>
                  <a:pt x="11135" y="24445"/>
                </a:cubicBezTo>
                <a:cubicBezTo>
                  <a:pt x="9395" y="23481"/>
                  <a:pt x="6772" y="23080"/>
                  <a:pt x="6692" y="20939"/>
                </a:cubicBezTo>
                <a:close/>
                <a:moveTo>
                  <a:pt x="16194" y="21126"/>
                </a:moveTo>
                <a:cubicBezTo>
                  <a:pt x="15766" y="22304"/>
                  <a:pt x="14749" y="22919"/>
                  <a:pt x="13571" y="23455"/>
                </a:cubicBezTo>
                <a:cubicBezTo>
                  <a:pt x="12982" y="23722"/>
                  <a:pt x="12393" y="24017"/>
                  <a:pt x="11938" y="24445"/>
                </a:cubicBezTo>
                <a:cubicBezTo>
                  <a:pt x="12447" y="23562"/>
                  <a:pt x="13785" y="22919"/>
                  <a:pt x="14534" y="22411"/>
                </a:cubicBezTo>
                <a:cubicBezTo>
                  <a:pt x="15070" y="22063"/>
                  <a:pt x="15739" y="21661"/>
                  <a:pt x="16194" y="21126"/>
                </a:cubicBezTo>
                <a:close/>
                <a:moveTo>
                  <a:pt x="14048" y="0"/>
                </a:moveTo>
                <a:cubicBezTo>
                  <a:pt x="14002" y="0"/>
                  <a:pt x="13958" y="28"/>
                  <a:pt x="13946" y="88"/>
                </a:cubicBezTo>
                <a:cubicBezTo>
                  <a:pt x="13196" y="2390"/>
                  <a:pt x="11751" y="4183"/>
                  <a:pt x="10680" y="6298"/>
                </a:cubicBezTo>
                <a:cubicBezTo>
                  <a:pt x="9610" y="8466"/>
                  <a:pt x="9877" y="10795"/>
                  <a:pt x="10225" y="13096"/>
                </a:cubicBezTo>
                <a:cubicBezTo>
                  <a:pt x="10305" y="13766"/>
                  <a:pt x="10413" y="14435"/>
                  <a:pt x="10520" y="15104"/>
                </a:cubicBezTo>
                <a:cubicBezTo>
                  <a:pt x="10520" y="15131"/>
                  <a:pt x="10520" y="15157"/>
                  <a:pt x="10520" y="15157"/>
                </a:cubicBezTo>
                <a:cubicBezTo>
                  <a:pt x="10520" y="15184"/>
                  <a:pt x="10520" y="15211"/>
                  <a:pt x="10546" y="15211"/>
                </a:cubicBezTo>
                <a:cubicBezTo>
                  <a:pt x="10734" y="16469"/>
                  <a:pt x="10921" y="17727"/>
                  <a:pt x="11082" y="18985"/>
                </a:cubicBezTo>
                <a:cubicBezTo>
                  <a:pt x="10520" y="17700"/>
                  <a:pt x="9502" y="16737"/>
                  <a:pt x="8352" y="15907"/>
                </a:cubicBezTo>
                <a:cubicBezTo>
                  <a:pt x="8352" y="15880"/>
                  <a:pt x="8352" y="15853"/>
                  <a:pt x="8325" y="15853"/>
                </a:cubicBezTo>
                <a:cubicBezTo>
                  <a:pt x="8298" y="15853"/>
                  <a:pt x="8271" y="15827"/>
                  <a:pt x="8271" y="15827"/>
                </a:cubicBezTo>
                <a:cubicBezTo>
                  <a:pt x="7602" y="15345"/>
                  <a:pt x="6906" y="14890"/>
                  <a:pt x="6237" y="14461"/>
                </a:cubicBezTo>
                <a:cubicBezTo>
                  <a:pt x="5829" y="14193"/>
                  <a:pt x="5417" y="14081"/>
                  <a:pt x="5004" y="14081"/>
                </a:cubicBezTo>
                <a:cubicBezTo>
                  <a:pt x="3280" y="14081"/>
                  <a:pt x="1550" y="16040"/>
                  <a:pt x="81" y="16710"/>
                </a:cubicBezTo>
                <a:cubicBezTo>
                  <a:pt x="27" y="16737"/>
                  <a:pt x="1" y="16790"/>
                  <a:pt x="27" y="16844"/>
                </a:cubicBezTo>
                <a:cubicBezTo>
                  <a:pt x="27" y="16870"/>
                  <a:pt x="54" y="16870"/>
                  <a:pt x="54" y="16870"/>
                </a:cubicBezTo>
                <a:cubicBezTo>
                  <a:pt x="54" y="16870"/>
                  <a:pt x="54" y="16897"/>
                  <a:pt x="81" y="16897"/>
                </a:cubicBezTo>
                <a:cubicBezTo>
                  <a:pt x="81" y="16924"/>
                  <a:pt x="108" y="16924"/>
                  <a:pt x="108" y="16924"/>
                </a:cubicBezTo>
                <a:lnTo>
                  <a:pt x="135" y="16924"/>
                </a:lnTo>
                <a:cubicBezTo>
                  <a:pt x="1580" y="16924"/>
                  <a:pt x="2972" y="16656"/>
                  <a:pt x="4390" y="16576"/>
                </a:cubicBezTo>
                <a:lnTo>
                  <a:pt x="5354" y="16576"/>
                </a:lnTo>
                <a:cubicBezTo>
                  <a:pt x="7736" y="16870"/>
                  <a:pt x="8967" y="19413"/>
                  <a:pt x="11242" y="20082"/>
                </a:cubicBezTo>
                <a:cubicBezTo>
                  <a:pt x="11376" y="21367"/>
                  <a:pt x="11483" y="22679"/>
                  <a:pt x="11483" y="23990"/>
                </a:cubicBezTo>
                <a:cubicBezTo>
                  <a:pt x="11483" y="24124"/>
                  <a:pt x="11483" y="24284"/>
                  <a:pt x="11483" y="24445"/>
                </a:cubicBezTo>
                <a:cubicBezTo>
                  <a:pt x="10413" y="22545"/>
                  <a:pt x="7977" y="21715"/>
                  <a:pt x="6799" y="19895"/>
                </a:cubicBezTo>
                <a:cubicBezTo>
                  <a:pt x="6778" y="19863"/>
                  <a:pt x="6740" y="19848"/>
                  <a:pt x="6701" y="19848"/>
                </a:cubicBezTo>
                <a:cubicBezTo>
                  <a:pt x="6640" y="19848"/>
                  <a:pt x="6574" y="19884"/>
                  <a:pt x="6558" y="19948"/>
                </a:cubicBezTo>
                <a:cubicBezTo>
                  <a:pt x="6237" y="21340"/>
                  <a:pt x="6719" y="22411"/>
                  <a:pt x="7897" y="23241"/>
                </a:cubicBezTo>
                <a:cubicBezTo>
                  <a:pt x="8967" y="23990"/>
                  <a:pt x="10386" y="24177"/>
                  <a:pt x="11456" y="24954"/>
                </a:cubicBezTo>
                <a:cubicBezTo>
                  <a:pt x="11349" y="27523"/>
                  <a:pt x="10734" y="30093"/>
                  <a:pt x="10145" y="32609"/>
                </a:cubicBezTo>
                <a:cubicBezTo>
                  <a:pt x="10112" y="32690"/>
                  <a:pt x="10188" y="32751"/>
                  <a:pt x="10265" y="32751"/>
                </a:cubicBezTo>
                <a:cubicBezTo>
                  <a:pt x="10315" y="32751"/>
                  <a:pt x="10365" y="32725"/>
                  <a:pt x="10386" y="32662"/>
                </a:cubicBezTo>
                <a:cubicBezTo>
                  <a:pt x="10760" y="31003"/>
                  <a:pt x="11108" y="29343"/>
                  <a:pt x="11430" y="27684"/>
                </a:cubicBezTo>
                <a:cubicBezTo>
                  <a:pt x="11563" y="26854"/>
                  <a:pt x="11670" y="26024"/>
                  <a:pt x="11697" y="25194"/>
                </a:cubicBezTo>
                <a:cubicBezTo>
                  <a:pt x="12179" y="24017"/>
                  <a:pt x="13839" y="23669"/>
                  <a:pt x="14829" y="23080"/>
                </a:cubicBezTo>
                <a:cubicBezTo>
                  <a:pt x="15899" y="22491"/>
                  <a:pt x="16488" y="21581"/>
                  <a:pt x="16595" y="20377"/>
                </a:cubicBezTo>
                <a:cubicBezTo>
                  <a:pt x="16595" y="20350"/>
                  <a:pt x="16595" y="20350"/>
                  <a:pt x="16595" y="20323"/>
                </a:cubicBezTo>
                <a:cubicBezTo>
                  <a:pt x="16622" y="20270"/>
                  <a:pt x="16569" y="20243"/>
                  <a:pt x="16515" y="20216"/>
                </a:cubicBezTo>
                <a:lnTo>
                  <a:pt x="16462" y="20216"/>
                </a:lnTo>
                <a:cubicBezTo>
                  <a:pt x="16435" y="20216"/>
                  <a:pt x="16435" y="20243"/>
                  <a:pt x="16408" y="20243"/>
                </a:cubicBezTo>
                <a:cubicBezTo>
                  <a:pt x="15043" y="21474"/>
                  <a:pt x="12473" y="21983"/>
                  <a:pt x="11724" y="23722"/>
                </a:cubicBezTo>
                <a:cubicBezTo>
                  <a:pt x="11724" y="22571"/>
                  <a:pt x="11644" y="21447"/>
                  <a:pt x="11510" y="20323"/>
                </a:cubicBezTo>
                <a:cubicBezTo>
                  <a:pt x="11510" y="20189"/>
                  <a:pt x="11483" y="20082"/>
                  <a:pt x="11483" y="19948"/>
                </a:cubicBezTo>
                <a:cubicBezTo>
                  <a:pt x="12072" y="19172"/>
                  <a:pt x="13250" y="18824"/>
                  <a:pt x="14106" y="18450"/>
                </a:cubicBezTo>
                <a:cubicBezTo>
                  <a:pt x="15070" y="18021"/>
                  <a:pt x="16060" y="17593"/>
                  <a:pt x="16809" y="16844"/>
                </a:cubicBezTo>
                <a:cubicBezTo>
                  <a:pt x="18522" y="15157"/>
                  <a:pt x="18790" y="12160"/>
                  <a:pt x="19192" y="9938"/>
                </a:cubicBezTo>
                <a:cubicBezTo>
                  <a:pt x="19210" y="9848"/>
                  <a:pt x="19130" y="9770"/>
                  <a:pt x="19060" y="9770"/>
                </a:cubicBezTo>
                <a:cubicBezTo>
                  <a:pt x="19026" y="9770"/>
                  <a:pt x="18995" y="9788"/>
                  <a:pt x="18978" y="9831"/>
                </a:cubicBezTo>
                <a:cubicBezTo>
                  <a:pt x="18014" y="11758"/>
                  <a:pt x="15846" y="13070"/>
                  <a:pt x="14294" y="14488"/>
                </a:cubicBezTo>
                <a:cubicBezTo>
                  <a:pt x="12982" y="15693"/>
                  <a:pt x="11751" y="17138"/>
                  <a:pt x="11349" y="18851"/>
                </a:cubicBezTo>
                <a:cubicBezTo>
                  <a:pt x="11162" y="17593"/>
                  <a:pt x="10975" y="16335"/>
                  <a:pt x="10760" y="15104"/>
                </a:cubicBezTo>
                <a:cubicBezTo>
                  <a:pt x="11028" y="12534"/>
                  <a:pt x="11911" y="10233"/>
                  <a:pt x="12821" y="7877"/>
                </a:cubicBezTo>
                <a:cubicBezTo>
                  <a:pt x="13758" y="5334"/>
                  <a:pt x="14267" y="2818"/>
                  <a:pt x="14160" y="115"/>
                </a:cubicBezTo>
                <a:cubicBezTo>
                  <a:pt x="14160" y="42"/>
                  <a:pt x="14103" y="0"/>
                  <a:pt x="1404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2" name="Google Shape;742;p34"/>
          <p:cNvSpPr/>
          <p:nvPr/>
        </p:nvSpPr>
        <p:spPr>
          <a:xfrm rot="1855510">
            <a:off x="2523490" y="193756"/>
            <a:ext cx="4979106" cy="4104445"/>
          </a:xfrm>
          <a:custGeom>
            <a:avLst/>
            <a:gdLst/>
            <a:ahLst/>
            <a:cxnLst/>
            <a:rect l="l" t="t" r="r" b="b"/>
            <a:pathLst>
              <a:path w="59243" h="48836" extrusionOk="0">
                <a:moveTo>
                  <a:pt x="27153" y="9007"/>
                </a:moveTo>
                <a:cubicBezTo>
                  <a:pt x="33591" y="9007"/>
                  <a:pt x="31990" y="9240"/>
                  <a:pt x="38094" y="5071"/>
                </a:cubicBezTo>
                <a:cubicBezTo>
                  <a:pt x="44232" y="901"/>
                  <a:pt x="51737" y="0"/>
                  <a:pt x="55473" y="5071"/>
                </a:cubicBezTo>
                <a:cubicBezTo>
                  <a:pt x="59243" y="10108"/>
                  <a:pt x="46800" y="16346"/>
                  <a:pt x="46767" y="22483"/>
                </a:cubicBezTo>
                <a:cubicBezTo>
                  <a:pt x="46734" y="28621"/>
                  <a:pt x="48768" y="48835"/>
                  <a:pt x="28354" y="48835"/>
                </a:cubicBezTo>
                <a:cubicBezTo>
                  <a:pt x="7939" y="48835"/>
                  <a:pt x="0" y="22583"/>
                  <a:pt x="8973" y="14011"/>
                </a:cubicBezTo>
                <a:cubicBezTo>
                  <a:pt x="17946" y="5471"/>
                  <a:pt x="20715" y="9007"/>
                  <a:pt x="27153" y="900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3" name="Google Shape;743;p34"/>
          <p:cNvSpPr/>
          <p:nvPr/>
        </p:nvSpPr>
        <p:spPr>
          <a:xfrm rot="10800000" flipH="1">
            <a:off x="242450" y="2888462"/>
            <a:ext cx="1774800" cy="17748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44" name="Google Shape;744;p34"/>
          <p:cNvGrpSpPr/>
          <p:nvPr/>
        </p:nvGrpSpPr>
        <p:grpSpPr>
          <a:xfrm rot="10800000" flipH="1">
            <a:off x="955516" y="2266845"/>
            <a:ext cx="1696762" cy="1688828"/>
            <a:chOff x="2414491" y="671177"/>
            <a:chExt cx="1830972" cy="1822411"/>
          </a:xfrm>
        </p:grpSpPr>
        <p:sp>
          <p:nvSpPr>
            <p:cNvPr id="745" name="Google Shape;745;p34"/>
            <p:cNvSpPr/>
            <p:nvPr/>
          </p:nvSpPr>
          <p:spPr>
            <a:xfrm>
              <a:off x="2414491" y="671177"/>
              <a:ext cx="1830972" cy="1822391"/>
            </a:xfrm>
            <a:custGeom>
              <a:avLst/>
              <a:gdLst/>
              <a:ahLst/>
              <a:cxnLst/>
              <a:rect l="l" t="t" r="r" b="b"/>
              <a:pathLst>
                <a:path w="45663" h="45449" extrusionOk="0">
                  <a:moveTo>
                    <a:pt x="10947" y="4979"/>
                  </a:moveTo>
                  <a:lnTo>
                    <a:pt x="15605" y="7656"/>
                  </a:lnTo>
                  <a:lnTo>
                    <a:pt x="15605" y="13062"/>
                  </a:lnTo>
                  <a:lnTo>
                    <a:pt x="10947" y="15766"/>
                  </a:lnTo>
                  <a:lnTo>
                    <a:pt x="6263" y="13062"/>
                  </a:lnTo>
                  <a:lnTo>
                    <a:pt x="6263" y="7656"/>
                  </a:lnTo>
                  <a:lnTo>
                    <a:pt x="10947" y="4979"/>
                  </a:lnTo>
                  <a:close/>
                  <a:moveTo>
                    <a:pt x="20449" y="4979"/>
                  </a:moveTo>
                  <a:lnTo>
                    <a:pt x="25133" y="7656"/>
                  </a:lnTo>
                  <a:lnTo>
                    <a:pt x="25133" y="13062"/>
                  </a:lnTo>
                  <a:lnTo>
                    <a:pt x="20449" y="15766"/>
                  </a:lnTo>
                  <a:lnTo>
                    <a:pt x="15792" y="13062"/>
                  </a:lnTo>
                  <a:lnTo>
                    <a:pt x="15792" y="7656"/>
                  </a:lnTo>
                  <a:lnTo>
                    <a:pt x="20449" y="4979"/>
                  </a:lnTo>
                  <a:close/>
                  <a:moveTo>
                    <a:pt x="29978" y="4979"/>
                  </a:moveTo>
                  <a:lnTo>
                    <a:pt x="34635" y="7656"/>
                  </a:lnTo>
                  <a:lnTo>
                    <a:pt x="34635" y="13062"/>
                  </a:lnTo>
                  <a:lnTo>
                    <a:pt x="29978" y="15766"/>
                  </a:lnTo>
                  <a:lnTo>
                    <a:pt x="25294" y="13062"/>
                  </a:lnTo>
                  <a:lnTo>
                    <a:pt x="25294" y="7656"/>
                  </a:lnTo>
                  <a:lnTo>
                    <a:pt x="29978" y="4979"/>
                  </a:lnTo>
                  <a:close/>
                  <a:moveTo>
                    <a:pt x="6183" y="13196"/>
                  </a:moveTo>
                  <a:lnTo>
                    <a:pt x="10867" y="15899"/>
                  </a:lnTo>
                  <a:lnTo>
                    <a:pt x="10867" y="21306"/>
                  </a:lnTo>
                  <a:lnTo>
                    <a:pt x="6183" y="23983"/>
                  </a:lnTo>
                  <a:lnTo>
                    <a:pt x="1526" y="21306"/>
                  </a:lnTo>
                  <a:lnTo>
                    <a:pt x="1526" y="15899"/>
                  </a:lnTo>
                  <a:lnTo>
                    <a:pt x="6183" y="13196"/>
                  </a:lnTo>
                  <a:close/>
                  <a:moveTo>
                    <a:pt x="15712" y="13196"/>
                  </a:moveTo>
                  <a:lnTo>
                    <a:pt x="20369" y="15899"/>
                  </a:lnTo>
                  <a:lnTo>
                    <a:pt x="20369" y="21306"/>
                  </a:lnTo>
                  <a:lnTo>
                    <a:pt x="15712" y="23983"/>
                  </a:lnTo>
                  <a:lnTo>
                    <a:pt x="11028" y="21306"/>
                  </a:lnTo>
                  <a:lnTo>
                    <a:pt x="11028" y="15899"/>
                  </a:lnTo>
                  <a:lnTo>
                    <a:pt x="15712" y="13196"/>
                  </a:lnTo>
                  <a:close/>
                  <a:moveTo>
                    <a:pt x="25213" y="13196"/>
                  </a:moveTo>
                  <a:lnTo>
                    <a:pt x="29871" y="15899"/>
                  </a:lnTo>
                  <a:lnTo>
                    <a:pt x="29871" y="21306"/>
                  </a:lnTo>
                  <a:lnTo>
                    <a:pt x="25213" y="23983"/>
                  </a:lnTo>
                  <a:lnTo>
                    <a:pt x="20529" y="21306"/>
                  </a:lnTo>
                  <a:lnTo>
                    <a:pt x="20529" y="15899"/>
                  </a:lnTo>
                  <a:lnTo>
                    <a:pt x="25213" y="13196"/>
                  </a:lnTo>
                  <a:close/>
                  <a:moveTo>
                    <a:pt x="34715" y="13196"/>
                  </a:moveTo>
                  <a:lnTo>
                    <a:pt x="39399" y="15899"/>
                  </a:lnTo>
                  <a:lnTo>
                    <a:pt x="39399" y="21306"/>
                  </a:lnTo>
                  <a:lnTo>
                    <a:pt x="34715" y="23983"/>
                  </a:lnTo>
                  <a:lnTo>
                    <a:pt x="30058" y="21306"/>
                  </a:lnTo>
                  <a:lnTo>
                    <a:pt x="30058" y="15899"/>
                  </a:lnTo>
                  <a:lnTo>
                    <a:pt x="34715" y="13196"/>
                  </a:lnTo>
                  <a:close/>
                  <a:moveTo>
                    <a:pt x="10947" y="21440"/>
                  </a:moveTo>
                  <a:lnTo>
                    <a:pt x="15605" y="24143"/>
                  </a:lnTo>
                  <a:lnTo>
                    <a:pt x="15605" y="29523"/>
                  </a:lnTo>
                  <a:lnTo>
                    <a:pt x="10947" y="32226"/>
                  </a:lnTo>
                  <a:lnTo>
                    <a:pt x="6263" y="29523"/>
                  </a:lnTo>
                  <a:lnTo>
                    <a:pt x="6263" y="24143"/>
                  </a:lnTo>
                  <a:lnTo>
                    <a:pt x="10947" y="21440"/>
                  </a:lnTo>
                  <a:close/>
                  <a:moveTo>
                    <a:pt x="20449" y="21440"/>
                  </a:moveTo>
                  <a:lnTo>
                    <a:pt x="25133" y="24143"/>
                  </a:lnTo>
                  <a:lnTo>
                    <a:pt x="25133" y="29523"/>
                  </a:lnTo>
                  <a:lnTo>
                    <a:pt x="20449" y="32226"/>
                  </a:lnTo>
                  <a:lnTo>
                    <a:pt x="15792" y="29523"/>
                  </a:lnTo>
                  <a:lnTo>
                    <a:pt x="15792" y="24143"/>
                  </a:lnTo>
                  <a:lnTo>
                    <a:pt x="20449" y="21440"/>
                  </a:lnTo>
                  <a:close/>
                  <a:moveTo>
                    <a:pt x="29978" y="21440"/>
                  </a:moveTo>
                  <a:lnTo>
                    <a:pt x="34635" y="24143"/>
                  </a:lnTo>
                  <a:lnTo>
                    <a:pt x="34635" y="29523"/>
                  </a:lnTo>
                  <a:lnTo>
                    <a:pt x="29978" y="32226"/>
                  </a:lnTo>
                  <a:lnTo>
                    <a:pt x="25294" y="29523"/>
                  </a:lnTo>
                  <a:lnTo>
                    <a:pt x="25294" y="24143"/>
                  </a:lnTo>
                  <a:lnTo>
                    <a:pt x="29978" y="21440"/>
                  </a:lnTo>
                  <a:close/>
                  <a:moveTo>
                    <a:pt x="39480" y="21440"/>
                  </a:moveTo>
                  <a:lnTo>
                    <a:pt x="44137" y="24143"/>
                  </a:lnTo>
                  <a:lnTo>
                    <a:pt x="44137" y="29523"/>
                  </a:lnTo>
                  <a:lnTo>
                    <a:pt x="39480" y="32226"/>
                  </a:lnTo>
                  <a:lnTo>
                    <a:pt x="34796" y="29523"/>
                  </a:lnTo>
                  <a:lnTo>
                    <a:pt x="34796" y="24143"/>
                  </a:lnTo>
                  <a:lnTo>
                    <a:pt x="39480" y="21440"/>
                  </a:lnTo>
                  <a:close/>
                  <a:moveTo>
                    <a:pt x="15712" y="29684"/>
                  </a:moveTo>
                  <a:lnTo>
                    <a:pt x="20369" y="32387"/>
                  </a:lnTo>
                  <a:lnTo>
                    <a:pt x="20369" y="37767"/>
                  </a:lnTo>
                  <a:lnTo>
                    <a:pt x="15712" y="40470"/>
                  </a:lnTo>
                  <a:lnTo>
                    <a:pt x="11028" y="37767"/>
                  </a:lnTo>
                  <a:lnTo>
                    <a:pt x="11028" y="32387"/>
                  </a:lnTo>
                  <a:lnTo>
                    <a:pt x="15712" y="29684"/>
                  </a:lnTo>
                  <a:close/>
                  <a:moveTo>
                    <a:pt x="25213" y="29684"/>
                  </a:moveTo>
                  <a:lnTo>
                    <a:pt x="29871" y="32387"/>
                  </a:lnTo>
                  <a:lnTo>
                    <a:pt x="29871" y="37767"/>
                  </a:lnTo>
                  <a:lnTo>
                    <a:pt x="25213" y="40470"/>
                  </a:lnTo>
                  <a:lnTo>
                    <a:pt x="20529" y="37767"/>
                  </a:lnTo>
                  <a:lnTo>
                    <a:pt x="20529" y="32387"/>
                  </a:lnTo>
                  <a:lnTo>
                    <a:pt x="25213" y="29684"/>
                  </a:lnTo>
                  <a:close/>
                  <a:moveTo>
                    <a:pt x="34715" y="29684"/>
                  </a:moveTo>
                  <a:lnTo>
                    <a:pt x="39399" y="32387"/>
                  </a:lnTo>
                  <a:lnTo>
                    <a:pt x="39399" y="37767"/>
                  </a:lnTo>
                  <a:lnTo>
                    <a:pt x="34715" y="40470"/>
                  </a:lnTo>
                  <a:lnTo>
                    <a:pt x="30058" y="37767"/>
                  </a:lnTo>
                  <a:lnTo>
                    <a:pt x="30058" y="32387"/>
                  </a:lnTo>
                  <a:lnTo>
                    <a:pt x="34715" y="29684"/>
                  </a:lnTo>
                  <a:close/>
                  <a:moveTo>
                    <a:pt x="20369" y="1"/>
                  </a:moveTo>
                  <a:lnTo>
                    <a:pt x="20369" y="4818"/>
                  </a:lnTo>
                  <a:lnTo>
                    <a:pt x="15712" y="7522"/>
                  </a:lnTo>
                  <a:lnTo>
                    <a:pt x="11028" y="4818"/>
                  </a:lnTo>
                  <a:lnTo>
                    <a:pt x="11028" y="3159"/>
                  </a:lnTo>
                  <a:cubicBezTo>
                    <a:pt x="10974" y="3186"/>
                    <a:pt x="10921" y="3239"/>
                    <a:pt x="10867" y="3266"/>
                  </a:cubicBezTo>
                  <a:lnTo>
                    <a:pt x="10867" y="4818"/>
                  </a:lnTo>
                  <a:lnTo>
                    <a:pt x="6183" y="7522"/>
                  </a:lnTo>
                  <a:lnTo>
                    <a:pt x="5915" y="7361"/>
                  </a:lnTo>
                  <a:cubicBezTo>
                    <a:pt x="5889" y="7415"/>
                    <a:pt x="5835" y="7442"/>
                    <a:pt x="5808" y="7495"/>
                  </a:cubicBezTo>
                  <a:lnTo>
                    <a:pt x="6103" y="7656"/>
                  </a:lnTo>
                  <a:lnTo>
                    <a:pt x="6103" y="13062"/>
                  </a:lnTo>
                  <a:lnTo>
                    <a:pt x="1419" y="15766"/>
                  </a:lnTo>
                  <a:lnTo>
                    <a:pt x="1124" y="15578"/>
                  </a:lnTo>
                  <a:cubicBezTo>
                    <a:pt x="1124" y="15632"/>
                    <a:pt x="1098" y="15685"/>
                    <a:pt x="1071" y="15739"/>
                  </a:cubicBezTo>
                  <a:lnTo>
                    <a:pt x="1338" y="15899"/>
                  </a:lnTo>
                  <a:lnTo>
                    <a:pt x="1338" y="21306"/>
                  </a:lnTo>
                  <a:lnTo>
                    <a:pt x="0" y="22082"/>
                  </a:lnTo>
                  <a:cubicBezTo>
                    <a:pt x="0" y="22136"/>
                    <a:pt x="0" y="22216"/>
                    <a:pt x="0" y="22270"/>
                  </a:cubicBezTo>
                  <a:lnTo>
                    <a:pt x="1419" y="21440"/>
                  </a:lnTo>
                  <a:lnTo>
                    <a:pt x="6103" y="24143"/>
                  </a:lnTo>
                  <a:lnTo>
                    <a:pt x="6103" y="29523"/>
                  </a:lnTo>
                  <a:lnTo>
                    <a:pt x="1927" y="31932"/>
                  </a:lnTo>
                  <a:cubicBezTo>
                    <a:pt x="1954" y="31986"/>
                    <a:pt x="1981" y="32039"/>
                    <a:pt x="2008" y="32093"/>
                  </a:cubicBezTo>
                  <a:lnTo>
                    <a:pt x="6183" y="29684"/>
                  </a:lnTo>
                  <a:lnTo>
                    <a:pt x="10867" y="32387"/>
                  </a:lnTo>
                  <a:lnTo>
                    <a:pt x="10867" y="37767"/>
                  </a:lnTo>
                  <a:lnTo>
                    <a:pt x="7548" y="39694"/>
                  </a:lnTo>
                  <a:cubicBezTo>
                    <a:pt x="7575" y="39721"/>
                    <a:pt x="7628" y="39774"/>
                    <a:pt x="7682" y="39801"/>
                  </a:cubicBezTo>
                  <a:lnTo>
                    <a:pt x="10947" y="37928"/>
                  </a:lnTo>
                  <a:lnTo>
                    <a:pt x="15605" y="40631"/>
                  </a:lnTo>
                  <a:lnTo>
                    <a:pt x="15605" y="44405"/>
                  </a:lnTo>
                  <a:cubicBezTo>
                    <a:pt x="15658" y="44405"/>
                    <a:pt x="15738" y="44432"/>
                    <a:pt x="15792" y="44458"/>
                  </a:cubicBezTo>
                  <a:lnTo>
                    <a:pt x="15792" y="40631"/>
                  </a:lnTo>
                  <a:lnTo>
                    <a:pt x="20449" y="37928"/>
                  </a:lnTo>
                  <a:lnTo>
                    <a:pt x="25133" y="40631"/>
                  </a:lnTo>
                  <a:lnTo>
                    <a:pt x="25133" y="45449"/>
                  </a:lnTo>
                  <a:cubicBezTo>
                    <a:pt x="25187" y="45449"/>
                    <a:pt x="25240" y="45449"/>
                    <a:pt x="25294" y="45422"/>
                  </a:cubicBezTo>
                  <a:lnTo>
                    <a:pt x="25294" y="40631"/>
                  </a:lnTo>
                  <a:lnTo>
                    <a:pt x="29978" y="37928"/>
                  </a:lnTo>
                  <a:lnTo>
                    <a:pt x="34635" y="40631"/>
                  </a:lnTo>
                  <a:lnTo>
                    <a:pt x="34635" y="42290"/>
                  </a:lnTo>
                  <a:cubicBezTo>
                    <a:pt x="34688" y="42237"/>
                    <a:pt x="34742" y="42210"/>
                    <a:pt x="34796" y="42183"/>
                  </a:cubicBezTo>
                  <a:lnTo>
                    <a:pt x="34796" y="40631"/>
                  </a:lnTo>
                  <a:lnTo>
                    <a:pt x="39480" y="37928"/>
                  </a:lnTo>
                  <a:lnTo>
                    <a:pt x="39747" y="38088"/>
                  </a:lnTo>
                  <a:cubicBezTo>
                    <a:pt x="39774" y="38035"/>
                    <a:pt x="39827" y="37981"/>
                    <a:pt x="39854" y="37954"/>
                  </a:cubicBezTo>
                  <a:lnTo>
                    <a:pt x="39560" y="37767"/>
                  </a:lnTo>
                  <a:lnTo>
                    <a:pt x="39560" y="32387"/>
                  </a:lnTo>
                  <a:lnTo>
                    <a:pt x="44244" y="29684"/>
                  </a:lnTo>
                  <a:lnTo>
                    <a:pt x="44538" y="29871"/>
                  </a:lnTo>
                  <a:cubicBezTo>
                    <a:pt x="44565" y="29791"/>
                    <a:pt x="44565" y="29737"/>
                    <a:pt x="44592" y="29684"/>
                  </a:cubicBezTo>
                  <a:lnTo>
                    <a:pt x="44324" y="29523"/>
                  </a:lnTo>
                  <a:lnTo>
                    <a:pt x="44324" y="24143"/>
                  </a:lnTo>
                  <a:lnTo>
                    <a:pt x="45662" y="23367"/>
                  </a:lnTo>
                  <a:cubicBezTo>
                    <a:pt x="45662" y="23314"/>
                    <a:pt x="45662" y="23233"/>
                    <a:pt x="45662" y="23153"/>
                  </a:cubicBezTo>
                  <a:lnTo>
                    <a:pt x="44244" y="23983"/>
                  </a:lnTo>
                  <a:lnTo>
                    <a:pt x="39560" y="21306"/>
                  </a:lnTo>
                  <a:lnTo>
                    <a:pt x="39560" y="15899"/>
                  </a:lnTo>
                  <a:lnTo>
                    <a:pt x="43735" y="13491"/>
                  </a:lnTo>
                  <a:cubicBezTo>
                    <a:pt x="43709" y="13437"/>
                    <a:pt x="43682" y="13383"/>
                    <a:pt x="43655" y="13330"/>
                  </a:cubicBezTo>
                  <a:lnTo>
                    <a:pt x="39480" y="15766"/>
                  </a:lnTo>
                  <a:lnTo>
                    <a:pt x="34796" y="13062"/>
                  </a:lnTo>
                  <a:lnTo>
                    <a:pt x="34796" y="7656"/>
                  </a:lnTo>
                  <a:lnTo>
                    <a:pt x="38114" y="5755"/>
                  </a:lnTo>
                  <a:cubicBezTo>
                    <a:pt x="38088" y="5702"/>
                    <a:pt x="38034" y="5675"/>
                    <a:pt x="37981" y="5621"/>
                  </a:cubicBezTo>
                  <a:lnTo>
                    <a:pt x="34715" y="7522"/>
                  </a:lnTo>
                  <a:lnTo>
                    <a:pt x="30058" y="4818"/>
                  </a:lnTo>
                  <a:lnTo>
                    <a:pt x="30058" y="1045"/>
                  </a:lnTo>
                  <a:cubicBezTo>
                    <a:pt x="30004" y="1018"/>
                    <a:pt x="29951" y="1018"/>
                    <a:pt x="29871" y="991"/>
                  </a:cubicBezTo>
                  <a:lnTo>
                    <a:pt x="29871" y="4818"/>
                  </a:lnTo>
                  <a:lnTo>
                    <a:pt x="25213" y="7522"/>
                  </a:lnTo>
                  <a:lnTo>
                    <a:pt x="20529" y="4818"/>
                  </a:lnTo>
                  <a:lnTo>
                    <a:pt x="2052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34"/>
            <p:cNvSpPr/>
            <p:nvPr/>
          </p:nvSpPr>
          <p:spPr>
            <a:xfrm>
              <a:off x="2796545" y="833253"/>
              <a:ext cx="9704" cy="7538"/>
            </a:xfrm>
            <a:custGeom>
              <a:avLst/>
              <a:gdLst/>
              <a:ahLst/>
              <a:cxnLst/>
              <a:rect l="l" t="t" r="r" b="b"/>
              <a:pathLst>
                <a:path w="242" h="188" extrusionOk="0">
                  <a:moveTo>
                    <a:pt x="161" y="0"/>
                  </a:moveTo>
                  <a:cubicBezTo>
                    <a:pt x="108" y="27"/>
                    <a:pt x="54" y="81"/>
                    <a:pt x="1" y="107"/>
                  </a:cubicBezTo>
                  <a:lnTo>
                    <a:pt x="161" y="188"/>
                  </a:lnTo>
                  <a:lnTo>
                    <a:pt x="242" y="54"/>
                  </a:lnTo>
                  <a:lnTo>
                    <a:pt x="16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34"/>
            <p:cNvSpPr/>
            <p:nvPr/>
          </p:nvSpPr>
          <p:spPr>
            <a:xfrm>
              <a:off x="2899597" y="677633"/>
              <a:ext cx="287659" cy="242590"/>
            </a:xfrm>
            <a:custGeom>
              <a:avLst/>
              <a:gdLst/>
              <a:ahLst/>
              <a:cxnLst/>
              <a:rect l="l" t="t" r="r" b="b"/>
              <a:pathLst>
                <a:path w="7174" h="6050" extrusionOk="0">
                  <a:moveTo>
                    <a:pt x="7173" y="0"/>
                  </a:moveTo>
                  <a:lnTo>
                    <a:pt x="7173" y="0"/>
                  </a:lnTo>
                  <a:cubicBezTo>
                    <a:pt x="7013" y="27"/>
                    <a:pt x="6852" y="54"/>
                    <a:pt x="6692" y="81"/>
                  </a:cubicBezTo>
                  <a:lnTo>
                    <a:pt x="3667" y="1794"/>
                  </a:lnTo>
                  <a:lnTo>
                    <a:pt x="3667" y="830"/>
                  </a:lnTo>
                  <a:cubicBezTo>
                    <a:pt x="3614" y="857"/>
                    <a:pt x="3560" y="857"/>
                    <a:pt x="3507" y="884"/>
                  </a:cubicBezTo>
                  <a:lnTo>
                    <a:pt x="3507" y="1794"/>
                  </a:lnTo>
                  <a:lnTo>
                    <a:pt x="2516" y="1231"/>
                  </a:lnTo>
                  <a:cubicBezTo>
                    <a:pt x="2463" y="1258"/>
                    <a:pt x="2382" y="1285"/>
                    <a:pt x="2329" y="1312"/>
                  </a:cubicBezTo>
                  <a:lnTo>
                    <a:pt x="3426" y="1954"/>
                  </a:lnTo>
                  <a:lnTo>
                    <a:pt x="0" y="3935"/>
                  </a:lnTo>
                  <a:lnTo>
                    <a:pt x="81" y="4069"/>
                  </a:lnTo>
                  <a:lnTo>
                    <a:pt x="3507" y="2115"/>
                  </a:lnTo>
                  <a:lnTo>
                    <a:pt x="3507" y="6049"/>
                  </a:lnTo>
                  <a:lnTo>
                    <a:pt x="3667" y="6049"/>
                  </a:lnTo>
                  <a:lnTo>
                    <a:pt x="3667" y="2115"/>
                  </a:lnTo>
                  <a:lnTo>
                    <a:pt x="7093" y="4069"/>
                  </a:lnTo>
                  <a:lnTo>
                    <a:pt x="7173" y="3935"/>
                  </a:lnTo>
                  <a:lnTo>
                    <a:pt x="3774" y="1954"/>
                  </a:lnTo>
                  <a:lnTo>
                    <a:pt x="717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34"/>
            <p:cNvSpPr/>
            <p:nvPr/>
          </p:nvSpPr>
          <p:spPr>
            <a:xfrm>
              <a:off x="3280608" y="671177"/>
              <a:ext cx="288742" cy="249046"/>
            </a:xfrm>
            <a:custGeom>
              <a:avLst/>
              <a:gdLst/>
              <a:ahLst/>
              <a:cxnLst/>
              <a:rect l="l" t="t" r="r" b="b"/>
              <a:pathLst>
                <a:path w="7201" h="6211" extrusionOk="0">
                  <a:moveTo>
                    <a:pt x="107" y="1"/>
                  </a:moveTo>
                  <a:lnTo>
                    <a:pt x="0" y="134"/>
                  </a:lnTo>
                  <a:lnTo>
                    <a:pt x="3426" y="2115"/>
                  </a:lnTo>
                  <a:lnTo>
                    <a:pt x="0" y="4096"/>
                  </a:lnTo>
                  <a:lnTo>
                    <a:pt x="107" y="4230"/>
                  </a:lnTo>
                  <a:lnTo>
                    <a:pt x="3506" y="2276"/>
                  </a:lnTo>
                  <a:lnTo>
                    <a:pt x="3506" y="6210"/>
                  </a:lnTo>
                  <a:lnTo>
                    <a:pt x="3694" y="6210"/>
                  </a:lnTo>
                  <a:lnTo>
                    <a:pt x="3694" y="2276"/>
                  </a:lnTo>
                  <a:lnTo>
                    <a:pt x="7093" y="4230"/>
                  </a:lnTo>
                  <a:lnTo>
                    <a:pt x="7200" y="4096"/>
                  </a:lnTo>
                  <a:lnTo>
                    <a:pt x="3774" y="2115"/>
                  </a:lnTo>
                  <a:lnTo>
                    <a:pt x="6558" y="509"/>
                  </a:lnTo>
                  <a:cubicBezTo>
                    <a:pt x="6477" y="482"/>
                    <a:pt x="6397" y="456"/>
                    <a:pt x="6317" y="456"/>
                  </a:cubicBezTo>
                  <a:lnTo>
                    <a:pt x="3694" y="1955"/>
                  </a:lnTo>
                  <a:lnTo>
                    <a:pt x="3694" y="1"/>
                  </a:lnTo>
                  <a:lnTo>
                    <a:pt x="3506" y="1"/>
                  </a:lnTo>
                  <a:lnTo>
                    <a:pt x="3506" y="1955"/>
                  </a:lnTo>
                  <a:lnTo>
                    <a:pt x="10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34"/>
            <p:cNvSpPr/>
            <p:nvPr/>
          </p:nvSpPr>
          <p:spPr>
            <a:xfrm>
              <a:off x="3662662" y="776354"/>
              <a:ext cx="109506" cy="64437"/>
            </a:xfrm>
            <a:custGeom>
              <a:avLst/>
              <a:gdLst/>
              <a:ahLst/>
              <a:cxnLst/>
              <a:rect l="l" t="t" r="r" b="b"/>
              <a:pathLst>
                <a:path w="2731" h="1607" extrusionOk="0">
                  <a:moveTo>
                    <a:pt x="2543" y="1"/>
                  </a:moveTo>
                  <a:lnTo>
                    <a:pt x="1" y="1473"/>
                  </a:lnTo>
                  <a:lnTo>
                    <a:pt x="81" y="1607"/>
                  </a:lnTo>
                  <a:lnTo>
                    <a:pt x="2731" y="81"/>
                  </a:lnTo>
                  <a:cubicBezTo>
                    <a:pt x="2677" y="54"/>
                    <a:pt x="2597" y="27"/>
                    <a:pt x="25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34"/>
            <p:cNvSpPr/>
            <p:nvPr/>
          </p:nvSpPr>
          <p:spPr>
            <a:xfrm>
              <a:off x="3803246" y="797847"/>
              <a:ext cx="6496" cy="122378"/>
            </a:xfrm>
            <a:custGeom>
              <a:avLst/>
              <a:gdLst/>
              <a:ahLst/>
              <a:cxnLst/>
              <a:rect l="l" t="t" r="r" b="b"/>
              <a:pathLst>
                <a:path w="162" h="3052" extrusionOk="0">
                  <a:moveTo>
                    <a:pt x="1" y="0"/>
                  </a:moveTo>
                  <a:lnTo>
                    <a:pt x="1" y="3051"/>
                  </a:lnTo>
                  <a:lnTo>
                    <a:pt x="162" y="3051"/>
                  </a:lnTo>
                  <a:lnTo>
                    <a:pt x="162" y="107"/>
                  </a:lnTo>
                  <a:cubicBezTo>
                    <a:pt x="108" y="54"/>
                    <a:pt x="54" y="27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34"/>
            <p:cNvSpPr/>
            <p:nvPr/>
          </p:nvSpPr>
          <p:spPr>
            <a:xfrm>
              <a:off x="2475641" y="1246463"/>
              <a:ext cx="2205" cy="4331"/>
            </a:xfrm>
            <a:custGeom>
              <a:avLst/>
              <a:gdLst/>
              <a:ahLst/>
              <a:cxnLst/>
              <a:rect l="l" t="t" r="r" b="b"/>
              <a:pathLst>
                <a:path w="55" h="108" extrusionOk="0">
                  <a:moveTo>
                    <a:pt x="54" y="0"/>
                  </a:moveTo>
                  <a:cubicBezTo>
                    <a:pt x="28" y="27"/>
                    <a:pt x="28" y="54"/>
                    <a:pt x="1" y="107"/>
                  </a:cubicBezTo>
                  <a:lnTo>
                    <a:pt x="54" y="107"/>
                  </a:lnTo>
                  <a:lnTo>
                    <a:pt x="5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34"/>
            <p:cNvSpPr/>
            <p:nvPr/>
          </p:nvSpPr>
          <p:spPr>
            <a:xfrm>
              <a:off x="2616265" y="1006036"/>
              <a:ext cx="2165" cy="2205"/>
            </a:xfrm>
            <a:custGeom>
              <a:avLst/>
              <a:gdLst/>
              <a:ahLst/>
              <a:cxnLst/>
              <a:rect l="l" t="t" r="r" b="b"/>
              <a:pathLst>
                <a:path w="54" h="55" extrusionOk="0">
                  <a:moveTo>
                    <a:pt x="54" y="1"/>
                  </a:moveTo>
                  <a:cubicBezTo>
                    <a:pt x="27" y="27"/>
                    <a:pt x="27" y="27"/>
                    <a:pt x="0" y="54"/>
                  </a:cubicBezTo>
                  <a:lnTo>
                    <a:pt x="54" y="27"/>
                  </a:lnTo>
                  <a:lnTo>
                    <a:pt x="5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34"/>
            <p:cNvSpPr/>
            <p:nvPr/>
          </p:nvSpPr>
          <p:spPr>
            <a:xfrm>
              <a:off x="2535748" y="1119794"/>
              <a:ext cx="82681" cy="51565"/>
            </a:xfrm>
            <a:custGeom>
              <a:avLst/>
              <a:gdLst/>
              <a:ahLst/>
              <a:cxnLst/>
              <a:rect l="l" t="t" r="r" b="b"/>
              <a:pathLst>
                <a:path w="2062" h="1286" extrusionOk="0">
                  <a:moveTo>
                    <a:pt x="81" y="1"/>
                  </a:moveTo>
                  <a:cubicBezTo>
                    <a:pt x="54" y="54"/>
                    <a:pt x="27" y="108"/>
                    <a:pt x="1" y="135"/>
                  </a:cubicBezTo>
                  <a:lnTo>
                    <a:pt x="1981" y="1285"/>
                  </a:lnTo>
                  <a:lnTo>
                    <a:pt x="2062" y="1125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34"/>
            <p:cNvSpPr/>
            <p:nvPr/>
          </p:nvSpPr>
          <p:spPr>
            <a:xfrm>
              <a:off x="2711778" y="921268"/>
              <a:ext cx="287659" cy="329521"/>
            </a:xfrm>
            <a:custGeom>
              <a:avLst/>
              <a:gdLst/>
              <a:ahLst/>
              <a:cxnLst/>
              <a:rect l="l" t="t" r="r" b="b"/>
              <a:pathLst>
                <a:path w="7174" h="8218" extrusionOk="0">
                  <a:moveTo>
                    <a:pt x="3507" y="0"/>
                  </a:moveTo>
                  <a:lnTo>
                    <a:pt x="3507" y="3961"/>
                  </a:lnTo>
                  <a:lnTo>
                    <a:pt x="81" y="1981"/>
                  </a:lnTo>
                  <a:lnTo>
                    <a:pt x="0" y="2141"/>
                  </a:lnTo>
                  <a:lnTo>
                    <a:pt x="3426" y="4095"/>
                  </a:lnTo>
                  <a:lnTo>
                    <a:pt x="0" y="6076"/>
                  </a:lnTo>
                  <a:lnTo>
                    <a:pt x="81" y="6236"/>
                  </a:lnTo>
                  <a:lnTo>
                    <a:pt x="3507" y="4256"/>
                  </a:lnTo>
                  <a:lnTo>
                    <a:pt x="3507" y="8217"/>
                  </a:lnTo>
                  <a:lnTo>
                    <a:pt x="3667" y="8217"/>
                  </a:lnTo>
                  <a:lnTo>
                    <a:pt x="3667" y="4256"/>
                  </a:lnTo>
                  <a:lnTo>
                    <a:pt x="7093" y="6236"/>
                  </a:lnTo>
                  <a:lnTo>
                    <a:pt x="7173" y="6076"/>
                  </a:lnTo>
                  <a:lnTo>
                    <a:pt x="3774" y="4095"/>
                  </a:lnTo>
                  <a:lnTo>
                    <a:pt x="7173" y="2141"/>
                  </a:lnTo>
                  <a:lnTo>
                    <a:pt x="7093" y="1981"/>
                  </a:lnTo>
                  <a:lnTo>
                    <a:pt x="3667" y="3961"/>
                  </a:lnTo>
                  <a:lnTo>
                    <a:pt x="366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34"/>
            <p:cNvSpPr/>
            <p:nvPr/>
          </p:nvSpPr>
          <p:spPr>
            <a:xfrm>
              <a:off x="3092789" y="921268"/>
              <a:ext cx="288742" cy="328439"/>
            </a:xfrm>
            <a:custGeom>
              <a:avLst/>
              <a:gdLst/>
              <a:ahLst/>
              <a:cxnLst/>
              <a:rect l="l" t="t" r="r" b="b"/>
              <a:pathLst>
                <a:path w="7201" h="8191" extrusionOk="0">
                  <a:moveTo>
                    <a:pt x="3506" y="0"/>
                  </a:moveTo>
                  <a:lnTo>
                    <a:pt x="3506" y="3961"/>
                  </a:lnTo>
                  <a:lnTo>
                    <a:pt x="80" y="1981"/>
                  </a:lnTo>
                  <a:lnTo>
                    <a:pt x="0" y="2141"/>
                  </a:lnTo>
                  <a:lnTo>
                    <a:pt x="3426" y="4095"/>
                  </a:lnTo>
                  <a:lnTo>
                    <a:pt x="0" y="6076"/>
                  </a:lnTo>
                  <a:lnTo>
                    <a:pt x="80" y="6236"/>
                  </a:lnTo>
                  <a:lnTo>
                    <a:pt x="3506" y="4256"/>
                  </a:lnTo>
                  <a:lnTo>
                    <a:pt x="3506" y="8190"/>
                  </a:lnTo>
                  <a:lnTo>
                    <a:pt x="3694" y="8190"/>
                  </a:lnTo>
                  <a:lnTo>
                    <a:pt x="3694" y="4256"/>
                  </a:lnTo>
                  <a:lnTo>
                    <a:pt x="7093" y="6236"/>
                  </a:lnTo>
                  <a:lnTo>
                    <a:pt x="7200" y="6076"/>
                  </a:lnTo>
                  <a:lnTo>
                    <a:pt x="3774" y="4095"/>
                  </a:lnTo>
                  <a:lnTo>
                    <a:pt x="7200" y="2141"/>
                  </a:lnTo>
                  <a:lnTo>
                    <a:pt x="7093" y="1981"/>
                  </a:lnTo>
                  <a:lnTo>
                    <a:pt x="3694" y="3961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34"/>
            <p:cNvSpPr/>
            <p:nvPr/>
          </p:nvSpPr>
          <p:spPr>
            <a:xfrm>
              <a:off x="3474843" y="921268"/>
              <a:ext cx="287659" cy="328439"/>
            </a:xfrm>
            <a:custGeom>
              <a:avLst/>
              <a:gdLst/>
              <a:ahLst/>
              <a:cxnLst/>
              <a:rect l="l" t="t" r="r" b="b"/>
              <a:pathLst>
                <a:path w="7174" h="8191" extrusionOk="0">
                  <a:moveTo>
                    <a:pt x="3507" y="0"/>
                  </a:moveTo>
                  <a:lnTo>
                    <a:pt x="3480" y="3961"/>
                  </a:lnTo>
                  <a:lnTo>
                    <a:pt x="81" y="1981"/>
                  </a:lnTo>
                  <a:lnTo>
                    <a:pt x="1" y="2141"/>
                  </a:lnTo>
                  <a:lnTo>
                    <a:pt x="3400" y="4095"/>
                  </a:lnTo>
                  <a:lnTo>
                    <a:pt x="1" y="6076"/>
                  </a:lnTo>
                  <a:lnTo>
                    <a:pt x="81" y="6236"/>
                  </a:lnTo>
                  <a:lnTo>
                    <a:pt x="3480" y="4256"/>
                  </a:lnTo>
                  <a:lnTo>
                    <a:pt x="3480" y="8190"/>
                  </a:lnTo>
                  <a:lnTo>
                    <a:pt x="3668" y="8190"/>
                  </a:lnTo>
                  <a:lnTo>
                    <a:pt x="3668" y="4256"/>
                  </a:lnTo>
                  <a:lnTo>
                    <a:pt x="7094" y="6236"/>
                  </a:lnTo>
                  <a:lnTo>
                    <a:pt x="7174" y="6076"/>
                  </a:lnTo>
                  <a:lnTo>
                    <a:pt x="3748" y="4095"/>
                  </a:lnTo>
                  <a:lnTo>
                    <a:pt x="7174" y="2141"/>
                  </a:lnTo>
                  <a:lnTo>
                    <a:pt x="7094" y="1981"/>
                  </a:lnTo>
                  <a:lnTo>
                    <a:pt x="3668" y="3961"/>
                  </a:lnTo>
                  <a:lnTo>
                    <a:pt x="366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34"/>
            <p:cNvSpPr/>
            <p:nvPr/>
          </p:nvSpPr>
          <p:spPr>
            <a:xfrm>
              <a:off x="3855854" y="953467"/>
              <a:ext cx="287659" cy="296240"/>
            </a:xfrm>
            <a:custGeom>
              <a:avLst/>
              <a:gdLst/>
              <a:ahLst/>
              <a:cxnLst/>
              <a:rect l="l" t="t" r="r" b="b"/>
              <a:pathLst>
                <a:path w="7174" h="7388" extrusionOk="0">
                  <a:moveTo>
                    <a:pt x="3507" y="0"/>
                  </a:moveTo>
                  <a:lnTo>
                    <a:pt x="3507" y="3158"/>
                  </a:lnTo>
                  <a:lnTo>
                    <a:pt x="81" y="1178"/>
                  </a:lnTo>
                  <a:lnTo>
                    <a:pt x="0" y="1312"/>
                  </a:lnTo>
                  <a:lnTo>
                    <a:pt x="3426" y="3292"/>
                  </a:lnTo>
                  <a:lnTo>
                    <a:pt x="0" y="5273"/>
                  </a:lnTo>
                  <a:lnTo>
                    <a:pt x="81" y="5433"/>
                  </a:lnTo>
                  <a:lnTo>
                    <a:pt x="3507" y="3453"/>
                  </a:lnTo>
                  <a:lnTo>
                    <a:pt x="3507" y="7387"/>
                  </a:lnTo>
                  <a:lnTo>
                    <a:pt x="3667" y="7387"/>
                  </a:lnTo>
                  <a:lnTo>
                    <a:pt x="3667" y="3453"/>
                  </a:lnTo>
                  <a:lnTo>
                    <a:pt x="7093" y="5407"/>
                  </a:lnTo>
                  <a:lnTo>
                    <a:pt x="7174" y="5273"/>
                  </a:lnTo>
                  <a:lnTo>
                    <a:pt x="3748" y="3292"/>
                  </a:lnTo>
                  <a:lnTo>
                    <a:pt x="5434" y="2329"/>
                  </a:lnTo>
                  <a:cubicBezTo>
                    <a:pt x="5380" y="2302"/>
                    <a:pt x="5354" y="2248"/>
                    <a:pt x="5327" y="2195"/>
                  </a:cubicBezTo>
                  <a:lnTo>
                    <a:pt x="3667" y="3158"/>
                  </a:lnTo>
                  <a:lnTo>
                    <a:pt x="3667" y="187"/>
                  </a:lnTo>
                  <a:cubicBezTo>
                    <a:pt x="3614" y="134"/>
                    <a:pt x="3560" y="80"/>
                    <a:pt x="350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34"/>
            <p:cNvSpPr/>
            <p:nvPr/>
          </p:nvSpPr>
          <p:spPr>
            <a:xfrm>
              <a:off x="2417699" y="1498640"/>
              <a:ext cx="7538" cy="9704"/>
            </a:xfrm>
            <a:custGeom>
              <a:avLst/>
              <a:gdLst/>
              <a:ahLst/>
              <a:cxnLst/>
              <a:rect l="l" t="t" r="r" b="b"/>
              <a:pathLst>
                <a:path w="188" h="242" extrusionOk="0">
                  <a:moveTo>
                    <a:pt x="1" y="1"/>
                  </a:moveTo>
                  <a:cubicBezTo>
                    <a:pt x="1" y="54"/>
                    <a:pt x="1" y="135"/>
                    <a:pt x="1" y="188"/>
                  </a:cubicBezTo>
                  <a:lnTo>
                    <a:pt x="108" y="242"/>
                  </a:lnTo>
                  <a:lnTo>
                    <a:pt x="188" y="10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34"/>
            <p:cNvSpPr/>
            <p:nvPr/>
          </p:nvSpPr>
          <p:spPr>
            <a:xfrm>
              <a:off x="2518586" y="1259335"/>
              <a:ext cx="287659" cy="328439"/>
            </a:xfrm>
            <a:custGeom>
              <a:avLst/>
              <a:gdLst/>
              <a:ahLst/>
              <a:cxnLst/>
              <a:rect l="l" t="t" r="r" b="b"/>
              <a:pathLst>
                <a:path w="7174" h="8191" extrusionOk="0">
                  <a:moveTo>
                    <a:pt x="3507" y="0"/>
                  </a:moveTo>
                  <a:lnTo>
                    <a:pt x="3507" y="3935"/>
                  </a:lnTo>
                  <a:lnTo>
                    <a:pt x="81" y="1981"/>
                  </a:lnTo>
                  <a:lnTo>
                    <a:pt x="0" y="2115"/>
                  </a:lnTo>
                  <a:lnTo>
                    <a:pt x="3426" y="4095"/>
                  </a:lnTo>
                  <a:lnTo>
                    <a:pt x="0" y="6076"/>
                  </a:lnTo>
                  <a:lnTo>
                    <a:pt x="81" y="6210"/>
                  </a:lnTo>
                  <a:lnTo>
                    <a:pt x="3507" y="4229"/>
                  </a:lnTo>
                  <a:lnTo>
                    <a:pt x="3507" y="8191"/>
                  </a:lnTo>
                  <a:lnTo>
                    <a:pt x="3667" y="8191"/>
                  </a:lnTo>
                  <a:lnTo>
                    <a:pt x="3667" y="4229"/>
                  </a:lnTo>
                  <a:lnTo>
                    <a:pt x="7093" y="6210"/>
                  </a:lnTo>
                  <a:lnTo>
                    <a:pt x="7174" y="6076"/>
                  </a:lnTo>
                  <a:lnTo>
                    <a:pt x="3748" y="4095"/>
                  </a:lnTo>
                  <a:lnTo>
                    <a:pt x="7174" y="2115"/>
                  </a:lnTo>
                  <a:lnTo>
                    <a:pt x="7093" y="1981"/>
                  </a:lnTo>
                  <a:lnTo>
                    <a:pt x="3667" y="3935"/>
                  </a:lnTo>
                  <a:lnTo>
                    <a:pt x="366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34"/>
            <p:cNvSpPr/>
            <p:nvPr/>
          </p:nvSpPr>
          <p:spPr>
            <a:xfrm>
              <a:off x="2899597" y="1259335"/>
              <a:ext cx="287659" cy="328439"/>
            </a:xfrm>
            <a:custGeom>
              <a:avLst/>
              <a:gdLst/>
              <a:ahLst/>
              <a:cxnLst/>
              <a:rect l="l" t="t" r="r" b="b"/>
              <a:pathLst>
                <a:path w="7174" h="8191" extrusionOk="0">
                  <a:moveTo>
                    <a:pt x="3507" y="0"/>
                  </a:moveTo>
                  <a:lnTo>
                    <a:pt x="3507" y="3935"/>
                  </a:lnTo>
                  <a:lnTo>
                    <a:pt x="81" y="1954"/>
                  </a:lnTo>
                  <a:lnTo>
                    <a:pt x="0" y="2115"/>
                  </a:lnTo>
                  <a:lnTo>
                    <a:pt x="3426" y="4095"/>
                  </a:lnTo>
                  <a:lnTo>
                    <a:pt x="0" y="6049"/>
                  </a:lnTo>
                  <a:lnTo>
                    <a:pt x="81" y="6210"/>
                  </a:lnTo>
                  <a:lnTo>
                    <a:pt x="3507" y="4229"/>
                  </a:lnTo>
                  <a:lnTo>
                    <a:pt x="3507" y="8191"/>
                  </a:lnTo>
                  <a:lnTo>
                    <a:pt x="3667" y="8191"/>
                  </a:lnTo>
                  <a:lnTo>
                    <a:pt x="3667" y="4229"/>
                  </a:lnTo>
                  <a:lnTo>
                    <a:pt x="7093" y="6210"/>
                  </a:lnTo>
                  <a:lnTo>
                    <a:pt x="7173" y="6049"/>
                  </a:lnTo>
                  <a:lnTo>
                    <a:pt x="3774" y="4095"/>
                  </a:lnTo>
                  <a:lnTo>
                    <a:pt x="7173" y="2115"/>
                  </a:lnTo>
                  <a:lnTo>
                    <a:pt x="7093" y="1954"/>
                  </a:lnTo>
                  <a:lnTo>
                    <a:pt x="3667" y="3935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34"/>
            <p:cNvSpPr/>
            <p:nvPr/>
          </p:nvSpPr>
          <p:spPr>
            <a:xfrm>
              <a:off x="3280608" y="1259335"/>
              <a:ext cx="288742" cy="328439"/>
            </a:xfrm>
            <a:custGeom>
              <a:avLst/>
              <a:gdLst/>
              <a:ahLst/>
              <a:cxnLst/>
              <a:rect l="l" t="t" r="r" b="b"/>
              <a:pathLst>
                <a:path w="7201" h="8191" extrusionOk="0">
                  <a:moveTo>
                    <a:pt x="3506" y="0"/>
                  </a:moveTo>
                  <a:lnTo>
                    <a:pt x="3506" y="3935"/>
                  </a:lnTo>
                  <a:lnTo>
                    <a:pt x="107" y="1954"/>
                  </a:lnTo>
                  <a:lnTo>
                    <a:pt x="0" y="2115"/>
                  </a:lnTo>
                  <a:lnTo>
                    <a:pt x="3426" y="4095"/>
                  </a:lnTo>
                  <a:lnTo>
                    <a:pt x="0" y="6049"/>
                  </a:lnTo>
                  <a:lnTo>
                    <a:pt x="107" y="6210"/>
                  </a:lnTo>
                  <a:lnTo>
                    <a:pt x="3506" y="4229"/>
                  </a:lnTo>
                  <a:lnTo>
                    <a:pt x="3506" y="8191"/>
                  </a:lnTo>
                  <a:lnTo>
                    <a:pt x="3694" y="8191"/>
                  </a:lnTo>
                  <a:lnTo>
                    <a:pt x="3694" y="4229"/>
                  </a:lnTo>
                  <a:lnTo>
                    <a:pt x="7093" y="6210"/>
                  </a:lnTo>
                  <a:lnTo>
                    <a:pt x="7200" y="6049"/>
                  </a:lnTo>
                  <a:lnTo>
                    <a:pt x="3774" y="4095"/>
                  </a:lnTo>
                  <a:lnTo>
                    <a:pt x="7200" y="2115"/>
                  </a:lnTo>
                  <a:lnTo>
                    <a:pt x="7120" y="1954"/>
                  </a:lnTo>
                  <a:lnTo>
                    <a:pt x="3694" y="3935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34"/>
            <p:cNvSpPr/>
            <p:nvPr/>
          </p:nvSpPr>
          <p:spPr>
            <a:xfrm>
              <a:off x="3662662" y="1258252"/>
              <a:ext cx="287659" cy="329521"/>
            </a:xfrm>
            <a:custGeom>
              <a:avLst/>
              <a:gdLst/>
              <a:ahLst/>
              <a:cxnLst/>
              <a:rect l="l" t="t" r="r" b="b"/>
              <a:pathLst>
                <a:path w="7174" h="8218" extrusionOk="0">
                  <a:moveTo>
                    <a:pt x="3507" y="0"/>
                  </a:moveTo>
                  <a:lnTo>
                    <a:pt x="3507" y="3962"/>
                  </a:lnTo>
                  <a:lnTo>
                    <a:pt x="81" y="1981"/>
                  </a:lnTo>
                  <a:lnTo>
                    <a:pt x="1" y="2142"/>
                  </a:lnTo>
                  <a:lnTo>
                    <a:pt x="3400" y="4122"/>
                  </a:lnTo>
                  <a:lnTo>
                    <a:pt x="1" y="6076"/>
                  </a:lnTo>
                  <a:lnTo>
                    <a:pt x="81" y="6237"/>
                  </a:lnTo>
                  <a:lnTo>
                    <a:pt x="3507" y="4256"/>
                  </a:lnTo>
                  <a:lnTo>
                    <a:pt x="3507" y="8218"/>
                  </a:lnTo>
                  <a:lnTo>
                    <a:pt x="3668" y="8218"/>
                  </a:lnTo>
                  <a:lnTo>
                    <a:pt x="3668" y="4256"/>
                  </a:lnTo>
                  <a:lnTo>
                    <a:pt x="7094" y="6237"/>
                  </a:lnTo>
                  <a:lnTo>
                    <a:pt x="7174" y="6076"/>
                  </a:lnTo>
                  <a:lnTo>
                    <a:pt x="3748" y="4122"/>
                  </a:lnTo>
                  <a:lnTo>
                    <a:pt x="7174" y="2142"/>
                  </a:lnTo>
                  <a:lnTo>
                    <a:pt x="7094" y="1981"/>
                  </a:lnTo>
                  <a:lnTo>
                    <a:pt x="3668" y="3962"/>
                  </a:lnTo>
                  <a:lnTo>
                    <a:pt x="366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34"/>
            <p:cNvSpPr/>
            <p:nvPr/>
          </p:nvSpPr>
          <p:spPr>
            <a:xfrm>
              <a:off x="4043673" y="1258252"/>
              <a:ext cx="193230" cy="329521"/>
            </a:xfrm>
            <a:custGeom>
              <a:avLst/>
              <a:gdLst/>
              <a:ahLst/>
              <a:cxnLst/>
              <a:rect l="l" t="t" r="r" b="b"/>
              <a:pathLst>
                <a:path w="4819" h="8218" extrusionOk="0">
                  <a:moveTo>
                    <a:pt x="3507" y="0"/>
                  </a:moveTo>
                  <a:lnTo>
                    <a:pt x="3507" y="3962"/>
                  </a:lnTo>
                  <a:lnTo>
                    <a:pt x="81" y="1981"/>
                  </a:lnTo>
                  <a:lnTo>
                    <a:pt x="0" y="2142"/>
                  </a:lnTo>
                  <a:lnTo>
                    <a:pt x="3426" y="4096"/>
                  </a:lnTo>
                  <a:lnTo>
                    <a:pt x="0" y="6076"/>
                  </a:lnTo>
                  <a:lnTo>
                    <a:pt x="81" y="6237"/>
                  </a:lnTo>
                  <a:lnTo>
                    <a:pt x="3507" y="4256"/>
                  </a:lnTo>
                  <a:lnTo>
                    <a:pt x="3507" y="8218"/>
                  </a:lnTo>
                  <a:lnTo>
                    <a:pt x="3667" y="8218"/>
                  </a:lnTo>
                  <a:lnTo>
                    <a:pt x="3667" y="4256"/>
                  </a:lnTo>
                  <a:lnTo>
                    <a:pt x="4818" y="4925"/>
                  </a:lnTo>
                  <a:cubicBezTo>
                    <a:pt x="4818" y="4845"/>
                    <a:pt x="4818" y="4765"/>
                    <a:pt x="4792" y="4711"/>
                  </a:cubicBezTo>
                  <a:lnTo>
                    <a:pt x="3774" y="4096"/>
                  </a:lnTo>
                  <a:lnTo>
                    <a:pt x="4604" y="3614"/>
                  </a:lnTo>
                  <a:cubicBezTo>
                    <a:pt x="4604" y="3560"/>
                    <a:pt x="4577" y="3507"/>
                    <a:pt x="4577" y="3453"/>
                  </a:cubicBezTo>
                  <a:lnTo>
                    <a:pt x="3667" y="3962"/>
                  </a:lnTo>
                  <a:lnTo>
                    <a:pt x="3667" y="295"/>
                  </a:lnTo>
                  <a:cubicBezTo>
                    <a:pt x="3641" y="188"/>
                    <a:pt x="3614" y="108"/>
                    <a:pt x="35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34"/>
            <p:cNvSpPr/>
            <p:nvPr/>
          </p:nvSpPr>
          <p:spPr>
            <a:xfrm>
              <a:off x="2423072" y="1578074"/>
              <a:ext cx="195355" cy="328439"/>
            </a:xfrm>
            <a:custGeom>
              <a:avLst/>
              <a:gdLst/>
              <a:ahLst/>
              <a:cxnLst/>
              <a:rect l="l" t="t" r="r" b="b"/>
              <a:pathLst>
                <a:path w="4872" h="8191" extrusionOk="0">
                  <a:moveTo>
                    <a:pt x="1205" y="1"/>
                  </a:moveTo>
                  <a:lnTo>
                    <a:pt x="1205" y="3935"/>
                  </a:lnTo>
                  <a:lnTo>
                    <a:pt x="0" y="3266"/>
                  </a:lnTo>
                  <a:lnTo>
                    <a:pt x="0" y="3266"/>
                  </a:lnTo>
                  <a:cubicBezTo>
                    <a:pt x="0" y="3320"/>
                    <a:pt x="27" y="3400"/>
                    <a:pt x="27" y="3480"/>
                  </a:cubicBezTo>
                  <a:lnTo>
                    <a:pt x="1098" y="4096"/>
                  </a:lnTo>
                  <a:lnTo>
                    <a:pt x="214" y="4604"/>
                  </a:lnTo>
                  <a:cubicBezTo>
                    <a:pt x="241" y="4658"/>
                    <a:pt x="241" y="4738"/>
                    <a:pt x="268" y="4792"/>
                  </a:cubicBezTo>
                  <a:lnTo>
                    <a:pt x="1205" y="4256"/>
                  </a:lnTo>
                  <a:lnTo>
                    <a:pt x="1205" y="8030"/>
                  </a:lnTo>
                  <a:cubicBezTo>
                    <a:pt x="1205" y="8084"/>
                    <a:pt x="1232" y="8137"/>
                    <a:pt x="1258" y="8191"/>
                  </a:cubicBezTo>
                  <a:lnTo>
                    <a:pt x="1365" y="8191"/>
                  </a:lnTo>
                  <a:lnTo>
                    <a:pt x="1365" y="4256"/>
                  </a:lnTo>
                  <a:lnTo>
                    <a:pt x="4791" y="6210"/>
                  </a:lnTo>
                  <a:lnTo>
                    <a:pt x="4872" y="6076"/>
                  </a:lnTo>
                  <a:lnTo>
                    <a:pt x="1446" y="4096"/>
                  </a:lnTo>
                  <a:lnTo>
                    <a:pt x="4872" y="2115"/>
                  </a:lnTo>
                  <a:lnTo>
                    <a:pt x="4791" y="1981"/>
                  </a:lnTo>
                  <a:lnTo>
                    <a:pt x="1365" y="3935"/>
                  </a:lnTo>
                  <a:lnTo>
                    <a:pt x="136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34"/>
            <p:cNvSpPr/>
            <p:nvPr/>
          </p:nvSpPr>
          <p:spPr>
            <a:xfrm>
              <a:off x="2711778" y="1578074"/>
              <a:ext cx="287659" cy="328439"/>
            </a:xfrm>
            <a:custGeom>
              <a:avLst/>
              <a:gdLst/>
              <a:ahLst/>
              <a:cxnLst/>
              <a:rect l="l" t="t" r="r" b="b"/>
              <a:pathLst>
                <a:path w="7174" h="8191" extrusionOk="0">
                  <a:moveTo>
                    <a:pt x="3507" y="1"/>
                  </a:moveTo>
                  <a:lnTo>
                    <a:pt x="3507" y="3935"/>
                  </a:lnTo>
                  <a:lnTo>
                    <a:pt x="81" y="1981"/>
                  </a:lnTo>
                  <a:lnTo>
                    <a:pt x="0" y="2115"/>
                  </a:lnTo>
                  <a:lnTo>
                    <a:pt x="3426" y="4096"/>
                  </a:lnTo>
                  <a:lnTo>
                    <a:pt x="0" y="6076"/>
                  </a:lnTo>
                  <a:lnTo>
                    <a:pt x="81" y="6210"/>
                  </a:lnTo>
                  <a:lnTo>
                    <a:pt x="3507" y="4256"/>
                  </a:lnTo>
                  <a:lnTo>
                    <a:pt x="3507" y="8191"/>
                  </a:lnTo>
                  <a:lnTo>
                    <a:pt x="3667" y="8191"/>
                  </a:lnTo>
                  <a:lnTo>
                    <a:pt x="3667" y="4256"/>
                  </a:lnTo>
                  <a:lnTo>
                    <a:pt x="7093" y="6210"/>
                  </a:lnTo>
                  <a:lnTo>
                    <a:pt x="7173" y="6076"/>
                  </a:lnTo>
                  <a:lnTo>
                    <a:pt x="3774" y="4096"/>
                  </a:lnTo>
                  <a:lnTo>
                    <a:pt x="7173" y="2115"/>
                  </a:lnTo>
                  <a:lnTo>
                    <a:pt x="7093" y="1981"/>
                  </a:lnTo>
                  <a:lnTo>
                    <a:pt x="3667" y="3935"/>
                  </a:lnTo>
                  <a:lnTo>
                    <a:pt x="366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34"/>
            <p:cNvSpPr/>
            <p:nvPr/>
          </p:nvSpPr>
          <p:spPr>
            <a:xfrm>
              <a:off x="3092789" y="1578074"/>
              <a:ext cx="288742" cy="328439"/>
            </a:xfrm>
            <a:custGeom>
              <a:avLst/>
              <a:gdLst/>
              <a:ahLst/>
              <a:cxnLst/>
              <a:rect l="l" t="t" r="r" b="b"/>
              <a:pathLst>
                <a:path w="7201" h="8191" extrusionOk="0">
                  <a:moveTo>
                    <a:pt x="3506" y="1"/>
                  </a:moveTo>
                  <a:lnTo>
                    <a:pt x="3506" y="3935"/>
                  </a:lnTo>
                  <a:lnTo>
                    <a:pt x="80" y="1981"/>
                  </a:lnTo>
                  <a:lnTo>
                    <a:pt x="0" y="2115"/>
                  </a:lnTo>
                  <a:lnTo>
                    <a:pt x="3426" y="4096"/>
                  </a:lnTo>
                  <a:lnTo>
                    <a:pt x="0" y="6076"/>
                  </a:lnTo>
                  <a:lnTo>
                    <a:pt x="80" y="6210"/>
                  </a:lnTo>
                  <a:lnTo>
                    <a:pt x="3506" y="4230"/>
                  </a:lnTo>
                  <a:lnTo>
                    <a:pt x="3506" y="8191"/>
                  </a:lnTo>
                  <a:lnTo>
                    <a:pt x="3694" y="8191"/>
                  </a:lnTo>
                  <a:lnTo>
                    <a:pt x="3694" y="4230"/>
                  </a:lnTo>
                  <a:lnTo>
                    <a:pt x="7093" y="6210"/>
                  </a:lnTo>
                  <a:lnTo>
                    <a:pt x="7200" y="6076"/>
                  </a:lnTo>
                  <a:lnTo>
                    <a:pt x="3774" y="4096"/>
                  </a:lnTo>
                  <a:lnTo>
                    <a:pt x="7200" y="2115"/>
                  </a:lnTo>
                  <a:lnTo>
                    <a:pt x="7093" y="1981"/>
                  </a:lnTo>
                  <a:lnTo>
                    <a:pt x="3694" y="3935"/>
                  </a:lnTo>
                  <a:lnTo>
                    <a:pt x="369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34"/>
            <p:cNvSpPr/>
            <p:nvPr/>
          </p:nvSpPr>
          <p:spPr>
            <a:xfrm>
              <a:off x="3474843" y="1578074"/>
              <a:ext cx="287659" cy="328439"/>
            </a:xfrm>
            <a:custGeom>
              <a:avLst/>
              <a:gdLst/>
              <a:ahLst/>
              <a:cxnLst/>
              <a:rect l="l" t="t" r="r" b="b"/>
              <a:pathLst>
                <a:path w="7174" h="8191" extrusionOk="0">
                  <a:moveTo>
                    <a:pt x="3507" y="1"/>
                  </a:moveTo>
                  <a:lnTo>
                    <a:pt x="3507" y="3935"/>
                  </a:lnTo>
                  <a:lnTo>
                    <a:pt x="81" y="1955"/>
                  </a:lnTo>
                  <a:lnTo>
                    <a:pt x="1" y="2115"/>
                  </a:lnTo>
                  <a:lnTo>
                    <a:pt x="3400" y="4096"/>
                  </a:lnTo>
                  <a:lnTo>
                    <a:pt x="1" y="6050"/>
                  </a:lnTo>
                  <a:lnTo>
                    <a:pt x="81" y="6210"/>
                  </a:lnTo>
                  <a:lnTo>
                    <a:pt x="3507" y="4230"/>
                  </a:lnTo>
                  <a:lnTo>
                    <a:pt x="3480" y="8191"/>
                  </a:lnTo>
                  <a:lnTo>
                    <a:pt x="3668" y="8191"/>
                  </a:lnTo>
                  <a:lnTo>
                    <a:pt x="3668" y="4230"/>
                  </a:lnTo>
                  <a:lnTo>
                    <a:pt x="7094" y="6210"/>
                  </a:lnTo>
                  <a:lnTo>
                    <a:pt x="7174" y="6050"/>
                  </a:lnTo>
                  <a:lnTo>
                    <a:pt x="3748" y="4096"/>
                  </a:lnTo>
                  <a:lnTo>
                    <a:pt x="7174" y="2115"/>
                  </a:lnTo>
                  <a:lnTo>
                    <a:pt x="7094" y="1955"/>
                  </a:lnTo>
                  <a:lnTo>
                    <a:pt x="3668" y="3935"/>
                  </a:lnTo>
                  <a:lnTo>
                    <a:pt x="366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34"/>
            <p:cNvSpPr/>
            <p:nvPr/>
          </p:nvSpPr>
          <p:spPr>
            <a:xfrm>
              <a:off x="3855854" y="1578074"/>
              <a:ext cx="287659" cy="328439"/>
            </a:xfrm>
            <a:custGeom>
              <a:avLst/>
              <a:gdLst/>
              <a:ahLst/>
              <a:cxnLst/>
              <a:rect l="l" t="t" r="r" b="b"/>
              <a:pathLst>
                <a:path w="7174" h="8191" extrusionOk="0">
                  <a:moveTo>
                    <a:pt x="3507" y="1"/>
                  </a:moveTo>
                  <a:lnTo>
                    <a:pt x="3507" y="3935"/>
                  </a:lnTo>
                  <a:lnTo>
                    <a:pt x="81" y="1955"/>
                  </a:lnTo>
                  <a:lnTo>
                    <a:pt x="0" y="2115"/>
                  </a:lnTo>
                  <a:lnTo>
                    <a:pt x="3426" y="4096"/>
                  </a:lnTo>
                  <a:lnTo>
                    <a:pt x="0" y="6050"/>
                  </a:lnTo>
                  <a:lnTo>
                    <a:pt x="81" y="6210"/>
                  </a:lnTo>
                  <a:lnTo>
                    <a:pt x="3507" y="4230"/>
                  </a:lnTo>
                  <a:lnTo>
                    <a:pt x="3507" y="8191"/>
                  </a:lnTo>
                  <a:lnTo>
                    <a:pt x="3667" y="8191"/>
                  </a:lnTo>
                  <a:lnTo>
                    <a:pt x="3667" y="4230"/>
                  </a:lnTo>
                  <a:lnTo>
                    <a:pt x="7093" y="6210"/>
                  </a:lnTo>
                  <a:lnTo>
                    <a:pt x="7174" y="6050"/>
                  </a:lnTo>
                  <a:lnTo>
                    <a:pt x="3748" y="4096"/>
                  </a:lnTo>
                  <a:lnTo>
                    <a:pt x="7174" y="2115"/>
                  </a:lnTo>
                  <a:lnTo>
                    <a:pt x="7093" y="1955"/>
                  </a:lnTo>
                  <a:lnTo>
                    <a:pt x="3667" y="3935"/>
                  </a:lnTo>
                  <a:lnTo>
                    <a:pt x="366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34"/>
            <p:cNvSpPr/>
            <p:nvPr/>
          </p:nvSpPr>
          <p:spPr>
            <a:xfrm>
              <a:off x="2518586" y="1919388"/>
              <a:ext cx="287659" cy="293033"/>
            </a:xfrm>
            <a:custGeom>
              <a:avLst/>
              <a:gdLst/>
              <a:ahLst/>
              <a:cxnLst/>
              <a:rect l="l" t="t" r="r" b="b"/>
              <a:pathLst>
                <a:path w="7174" h="7308" extrusionOk="0">
                  <a:moveTo>
                    <a:pt x="3507" y="0"/>
                  </a:moveTo>
                  <a:lnTo>
                    <a:pt x="3507" y="3961"/>
                  </a:lnTo>
                  <a:lnTo>
                    <a:pt x="81" y="1981"/>
                  </a:lnTo>
                  <a:lnTo>
                    <a:pt x="0" y="2141"/>
                  </a:lnTo>
                  <a:lnTo>
                    <a:pt x="3426" y="4095"/>
                  </a:lnTo>
                  <a:lnTo>
                    <a:pt x="1767" y="5059"/>
                  </a:lnTo>
                  <a:cubicBezTo>
                    <a:pt x="1821" y="5086"/>
                    <a:pt x="1847" y="5139"/>
                    <a:pt x="1874" y="5193"/>
                  </a:cubicBezTo>
                  <a:lnTo>
                    <a:pt x="3507" y="4256"/>
                  </a:lnTo>
                  <a:lnTo>
                    <a:pt x="3507" y="7120"/>
                  </a:lnTo>
                  <a:cubicBezTo>
                    <a:pt x="3560" y="7200"/>
                    <a:pt x="3614" y="7254"/>
                    <a:pt x="3667" y="7307"/>
                  </a:cubicBezTo>
                  <a:lnTo>
                    <a:pt x="3667" y="4256"/>
                  </a:lnTo>
                  <a:lnTo>
                    <a:pt x="7093" y="6236"/>
                  </a:lnTo>
                  <a:lnTo>
                    <a:pt x="7174" y="6076"/>
                  </a:lnTo>
                  <a:lnTo>
                    <a:pt x="3748" y="4095"/>
                  </a:lnTo>
                  <a:lnTo>
                    <a:pt x="7174" y="2141"/>
                  </a:lnTo>
                  <a:lnTo>
                    <a:pt x="7093" y="1981"/>
                  </a:lnTo>
                  <a:lnTo>
                    <a:pt x="3667" y="3961"/>
                  </a:lnTo>
                  <a:lnTo>
                    <a:pt x="366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34"/>
            <p:cNvSpPr/>
            <p:nvPr/>
          </p:nvSpPr>
          <p:spPr>
            <a:xfrm>
              <a:off x="2899597" y="1919388"/>
              <a:ext cx="287659" cy="328439"/>
            </a:xfrm>
            <a:custGeom>
              <a:avLst/>
              <a:gdLst/>
              <a:ahLst/>
              <a:cxnLst/>
              <a:rect l="l" t="t" r="r" b="b"/>
              <a:pathLst>
                <a:path w="7174" h="8191" extrusionOk="0">
                  <a:moveTo>
                    <a:pt x="3507" y="0"/>
                  </a:moveTo>
                  <a:lnTo>
                    <a:pt x="3507" y="3961"/>
                  </a:lnTo>
                  <a:lnTo>
                    <a:pt x="81" y="1981"/>
                  </a:lnTo>
                  <a:lnTo>
                    <a:pt x="0" y="2141"/>
                  </a:lnTo>
                  <a:lnTo>
                    <a:pt x="3426" y="4095"/>
                  </a:lnTo>
                  <a:lnTo>
                    <a:pt x="0" y="6076"/>
                  </a:lnTo>
                  <a:lnTo>
                    <a:pt x="81" y="6236"/>
                  </a:lnTo>
                  <a:lnTo>
                    <a:pt x="3507" y="4256"/>
                  </a:lnTo>
                  <a:lnTo>
                    <a:pt x="3507" y="8190"/>
                  </a:lnTo>
                  <a:lnTo>
                    <a:pt x="3667" y="8190"/>
                  </a:lnTo>
                  <a:lnTo>
                    <a:pt x="3667" y="4256"/>
                  </a:lnTo>
                  <a:lnTo>
                    <a:pt x="7093" y="6236"/>
                  </a:lnTo>
                  <a:lnTo>
                    <a:pt x="7173" y="6076"/>
                  </a:lnTo>
                  <a:lnTo>
                    <a:pt x="3774" y="4095"/>
                  </a:lnTo>
                  <a:lnTo>
                    <a:pt x="7173" y="2141"/>
                  </a:lnTo>
                  <a:lnTo>
                    <a:pt x="7093" y="1981"/>
                  </a:lnTo>
                  <a:lnTo>
                    <a:pt x="3667" y="3961"/>
                  </a:lnTo>
                  <a:lnTo>
                    <a:pt x="3667" y="3961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34"/>
            <p:cNvSpPr/>
            <p:nvPr/>
          </p:nvSpPr>
          <p:spPr>
            <a:xfrm>
              <a:off x="3280608" y="1919388"/>
              <a:ext cx="288742" cy="328439"/>
            </a:xfrm>
            <a:custGeom>
              <a:avLst/>
              <a:gdLst/>
              <a:ahLst/>
              <a:cxnLst/>
              <a:rect l="l" t="t" r="r" b="b"/>
              <a:pathLst>
                <a:path w="7201" h="8191" extrusionOk="0">
                  <a:moveTo>
                    <a:pt x="3506" y="0"/>
                  </a:moveTo>
                  <a:lnTo>
                    <a:pt x="3506" y="3961"/>
                  </a:lnTo>
                  <a:lnTo>
                    <a:pt x="107" y="1981"/>
                  </a:lnTo>
                  <a:lnTo>
                    <a:pt x="0" y="2115"/>
                  </a:lnTo>
                  <a:lnTo>
                    <a:pt x="3426" y="4095"/>
                  </a:lnTo>
                  <a:lnTo>
                    <a:pt x="0" y="6076"/>
                  </a:lnTo>
                  <a:lnTo>
                    <a:pt x="107" y="6236"/>
                  </a:lnTo>
                  <a:lnTo>
                    <a:pt x="3506" y="4256"/>
                  </a:lnTo>
                  <a:lnTo>
                    <a:pt x="3506" y="8190"/>
                  </a:lnTo>
                  <a:lnTo>
                    <a:pt x="3694" y="8190"/>
                  </a:lnTo>
                  <a:lnTo>
                    <a:pt x="3694" y="4256"/>
                  </a:lnTo>
                  <a:lnTo>
                    <a:pt x="7093" y="6236"/>
                  </a:lnTo>
                  <a:lnTo>
                    <a:pt x="7200" y="6076"/>
                  </a:lnTo>
                  <a:lnTo>
                    <a:pt x="3774" y="4095"/>
                  </a:lnTo>
                  <a:lnTo>
                    <a:pt x="7200" y="2115"/>
                  </a:lnTo>
                  <a:lnTo>
                    <a:pt x="7120" y="1981"/>
                  </a:lnTo>
                  <a:lnTo>
                    <a:pt x="3694" y="3961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34"/>
            <p:cNvSpPr/>
            <p:nvPr/>
          </p:nvSpPr>
          <p:spPr>
            <a:xfrm>
              <a:off x="3662662" y="1919388"/>
              <a:ext cx="287659" cy="328439"/>
            </a:xfrm>
            <a:custGeom>
              <a:avLst/>
              <a:gdLst/>
              <a:ahLst/>
              <a:cxnLst/>
              <a:rect l="l" t="t" r="r" b="b"/>
              <a:pathLst>
                <a:path w="7174" h="8191" extrusionOk="0">
                  <a:moveTo>
                    <a:pt x="3507" y="0"/>
                  </a:moveTo>
                  <a:lnTo>
                    <a:pt x="3507" y="3961"/>
                  </a:lnTo>
                  <a:lnTo>
                    <a:pt x="81" y="1981"/>
                  </a:lnTo>
                  <a:lnTo>
                    <a:pt x="1" y="2115"/>
                  </a:lnTo>
                  <a:lnTo>
                    <a:pt x="3400" y="4095"/>
                  </a:lnTo>
                  <a:lnTo>
                    <a:pt x="1" y="6076"/>
                  </a:lnTo>
                  <a:lnTo>
                    <a:pt x="81" y="6210"/>
                  </a:lnTo>
                  <a:lnTo>
                    <a:pt x="3507" y="4256"/>
                  </a:lnTo>
                  <a:lnTo>
                    <a:pt x="3507" y="8190"/>
                  </a:lnTo>
                  <a:lnTo>
                    <a:pt x="3668" y="8190"/>
                  </a:lnTo>
                  <a:lnTo>
                    <a:pt x="3668" y="4256"/>
                  </a:lnTo>
                  <a:lnTo>
                    <a:pt x="7094" y="6210"/>
                  </a:lnTo>
                  <a:lnTo>
                    <a:pt x="7174" y="6076"/>
                  </a:lnTo>
                  <a:lnTo>
                    <a:pt x="3748" y="4095"/>
                  </a:lnTo>
                  <a:lnTo>
                    <a:pt x="7174" y="2115"/>
                  </a:lnTo>
                  <a:lnTo>
                    <a:pt x="7094" y="1981"/>
                  </a:lnTo>
                  <a:lnTo>
                    <a:pt x="3668" y="3961"/>
                  </a:lnTo>
                  <a:lnTo>
                    <a:pt x="366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34"/>
            <p:cNvSpPr/>
            <p:nvPr/>
          </p:nvSpPr>
          <p:spPr>
            <a:xfrm>
              <a:off x="4043673" y="1998782"/>
              <a:ext cx="78391" cy="49400"/>
            </a:xfrm>
            <a:custGeom>
              <a:avLst/>
              <a:gdLst/>
              <a:ahLst/>
              <a:cxnLst/>
              <a:rect l="l" t="t" r="r" b="b"/>
              <a:pathLst>
                <a:path w="1955" h="1232" extrusionOk="0">
                  <a:moveTo>
                    <a:pt x="81" y="1"/>
                  </a:moveTo>
                  <a:lnTo>
                    <a:pt x="0" y="135"/>
                  </a:lnTo>
                  <a:lnTo>
                    <a:pt x="1874" y="1232"/>
                  </a:lnTo>
                  <a:cubicBezTo>
                    <a:pt x="1901" y="1178"/>
                    <a:pt x="1928" y="1125"/>
                    <a:pt x="1954" y="1071"/>
                  </a:cubicBezTo>
                  <a:lnTo>
                    <a:pt x="8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34"/>
            <p:cNvSpPr/>
            <p:nvPr/>
          </p:nvSpPr>
          <p:spPr>
            <a:xfrm>
              <a:off x="2884560" y="2317561"/>
              <a:ext cx="114879" cy="68727"/>
            </a:xfrm>
            <a:custGeom>
              <a:avLst/>
              <a:gdLst/>
              <a:ahLst/>
              <a:cxnLst/>
              <a:rect l="l" t="t" r="r" b="b"/>
              <a:pathLst>
                <a:path w="2865" h="1714" extrusionOk="0">
                  <a:moveTo>
                    <a:pt x="2784" y="0"/>
                  </a:moveTo>
                  <a:lnTo>
                    <a:pt x="1" y="1606"/>
                  </a:lnTo>
                  <a:cubicBezTo>
                    <a:pt x="54" y="1660"/>
                    <a:pt x="108" y="1686"/>
                    <a:pt x="161" y="1713"/>
                  </a:cubicBezTo>
                  <a:lnTo>
                    <a:pt x="2864" y="161"/>
                  </a:lnTo>
                  <a:lnTo>
                    <a:pt x="278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34"/>
            <p:cNvSpPr/>
            <p:nvPr/>
          </p:nvSpPr>
          <p:spPr>
            <a:xfrm>
              <a:off x="2852362" y="2238127"/>
              <a:ext cx="6496" cy="129916"/>
            </a:xfrm>
            <a:custGeom>
              <a:avLst/>
              <a:gdLst/>
              <a:ahLst/>
              <a:cxnLst/>
              <a:rect l="l" t="t" r="r" b="b"/>
              <a:pathLst>
                <a:path w="162" h="3240" extrusionOk="0">
                  <a:moveTo>
                    <a:pt x="1" y="0"/>
                  </a:moveTo>
                  <a:lnTo>
                    <a:pt x="1" y="3132"/>
                  </a:lnTo>
                  <a:cubicBezTo>
                    <a:pt x="54" y="3159"/>
                    <a:pt x="108" y="3212"/>
                    <a:pt x="161" y="3239"/>
                  </a:cubicBezTo>
                  <a:lnTo>
                    <a:pt x="16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34"/>
            <p:cNvSpPr/>
            <p:nvPr/>
          </p:nvSpPr>
          <p:spPr>
            <a:xfrm>
              <a:off x="3092789" y="2238127"/>
              <a:ext cx="288742" cy="255461"/>
            </a:xfrm>
            <a:custGeom>
              <a:avLst/>
              <a:gdLst/>
              <a:ahLst/>
              <a:cxnLst/>
              <a:rect l="l" t="t" r="r" b="b"/>
              <a:pathLst>
                <a:path w="7201" h="6371" extrusionOk="0">
                  <a:moveTo>
                    <a:pt x="3506" y="0"/>
                  </a:moveTo>
                  <a:lnTo>
                    <a:pt x="3506" y="3962"/>
                  </a:lnTo>
                  <a:lnTo>
                    <a:pt x="80" y="1981"/>
                  </a:lnTo>
                  <a:lnTo>
                    <a:pt x="0" y="2142"/>
                  </a:lnTo>
                  <a:lnTo>
                    <a:pt x="3426" y="4096"/>
                  </a:lnTo>
                  <a:lnTo>
                    <a:pt x="455" y="5835"/>
                  </a:lnTo>
                  <a:cubicBezTo>
                    <a:pt x="535" y="5835"/>
                    <a:pt x="616" y="5862"/>
                    <a:pt x="696" y="5889"/>
                  </a:cubicBezTo>
                  <a:lnTo>
                    <a:pt x="3506" y="4256"/>
                  </a:lnTo>
                  <a:lnTo>
                    <a:pt x="3506" y="6371"/>
                  </a:lnTo>
                  <a:lnTo>
                    <a:pt x="3694" y="6371"/>
                  </a:lnTo>
                  <a:lnTo>
                    <a:pt x="3694" y="4256"/>
                  </a:lnTo>
                  <a:lnTo>
                    <a:pt x="7093" y="6237"/>
                  </a:lnTo>
                  <a:lnTo>
                    <a:pt x="7200" y="6076"/>
                  </a:lnTo>
                  <a:lnTo>
                    <a:pt x="3774" y="4096"/>
                  </a:lnTo>
                  <a:lnTo>
                    <a:pt x="7200" y="2142"/>
                  </a:lnTo>
                  <a:lnTo>
                    <a:pt x="7093" y="1981"/>
                  </a:lnTo>
                  <a:lnTo>
                    <a:pt x="3694" y="3962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34"/>
            <p:cNvSpPr/>
            <p:nvPr/>
          </p:nvSpPr>
          <p:spPr>
            <a:xfrm>
              <a:off x="3474843" y="2238127"/>
              <a:ext cx="287659" cy="247963"/>
            </a:xfrm>
            <a:custGeom>
              <a:avLst/>
              <a:gdLst/>
              <a:ahLst/>
              <a:cxnLst/>
              <a:rect l="l" t="t" r="r" b="b"/>
              <a:pathLst>
                <a:path w="7174" h="6184" extrusionOk="0">
                  <a:moveTo>
                    <a:pt x="3507" y="0"/>
                  </a:moveTo>
                  <a:lnTo>
                    <a:pt x="3480" y="3962"/>
                  </a:lnTo>
                  <a:lnTo>
                    <a:pt x="81" y="1981"/>
                  </a:lnTo>
                  <a:lnTo>
                    <a:pt x="1" y="2142"/>
                  </a:lnTo>
                  <a:lnTo>
                    <a:pt x="3400" y="4096"/>
                  </a:lnTo>
                  <a:lnTo>
                    <a:pt x="1" y="6076"/>
                  </a:lnTo>
                  <a:lnTo>
                    <a:pt x="54" y="6183"/>
                  </a:lnTo>
                  <a:lnTo>
                    <a:pt x="161" y="6183"/>
                  </a:lnTo>
                  <a:lnTo>
                    <a:pt x="3480" y="4256"/>
                  </a:lnTo>
                  <a:lnTo>
                    <a:pt x="3480" y="5354"/>
                  </a:lnTo>
                  <a:cubicBezTo>
                    <a:pt x="3560" y="5327"/>
                    <a:pt x="3614" y="5327"/>
                    <a:pt x="3668" y="5300"/>
                  </a:cubicBezTo>
                  <a:lnTo>
                    <a:pt x="3668" y="4256"/>
                  </a:lnTo>
                  <a:lnTo>
                    <a:pt x="4765" y="4899"/>
                  </a:lnTo>
                  <a:cubicBezTo>
                    <a:pt x="4845" y="4872"/>
                    <a:pt x="4899" y="4845"/>
                    <a:pt x="4979" y="4818"/>
                  </a:cubicBezTo>
                  <a:lnTo>
                    <a:pt x="3748" y="4096"/>
                  </a:lnTo>
                  <a:lnTo>
                    <a:pt x="7174" y="2142"/>
                  </a:lnTo>
                  <a:lnTo>
                    <a:pt x="7094" y="1981"/>
                  </a:lnTo>
                  <a:lnTo>
                    <a:pt x="3668" y="3962"/>
                  </a:lnTo>
                  <a:lnTo>
                    <a:pt x="366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34"/>
            <p:cNvSpPr/>
            <p:nvPr/>
          </p:nvSpPr>
          <p:spPr>
            <a:xfrm>
              <a:off x="3855854" y="2317561"/>
              <a:ext cx="12911" cy="9704"/>
            </a:xfrm>
            <a:custGeom>
              <a:avLst/>
              <a:gdLst/>
              <a:ahLst/>
              <a:cxnLst/>
              <a:rect l="l" t="t" r="r" b="b"/>
              <a:pathLst>
                <a:path w="322" h="242" extrusionOk="0">
                  <a:moveTo>
                    <a:pt x="81" y="0"/>
                  </a:moveTo>
                  <a:lnTo>
                    <a:pt x="0" y="134"/>
                  </a:lnTo>
                  <a:lnTo>
                    <a:pt x="161" y="241"/>
                  </a:lnTo>
                  <a:cubicBezTo>
                    <a:pt x="215" y="214"/>
                    <a:pt x="268" y="161"/>
                    <a:pt x="322" y="134"/>
                  </a:cubicBezTo>
                  <a:lnTo>
                    <a:pt x="8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79" name="Google Shape;779;p34"/>
          <p:cNvSpPr/>
          <p:nvPr/>
        </p:nvSpPr>
        <p:spPr>
          <a:xfrm rot="-7977683">
            <a:off x="6033949" y="548625"/>
            <a:ext cx="1554661" cy="1491741"/>
          </a:xfrm>
          <a:custGeom>
            <a:avLst/>
            <a:gdLst/>
            <a:ahLst/>
            <a:cxnLst/>
            <a:rect l="l" t="t" r="r" b="b"/>
            <a:pathLst>
              <a:path w="20582" h="19749" extrusionOk="0">
                <a:moveTo>
                  <a:pt x="15178" y="401"/>
                </a:moveTo>
                <a:cubicBezTo>
                  <a:pt x="11542" y="1"/>
                  <a:pt x="4470" y="1235"/>
                  <a:pt x="2235" y="7773"/>
                </a:cubicBezTo>
                <a:cubicBezTo>
                  <a:pt x="0" y="14311"/>
                  <a:pt x="7939" y="17947"/>
                  <a:pt x="11675" y="18848"/>
                </a:cubicBezTo>
                <a:cubicBezTo>
                  <a:pt x="15445" y="19748"/>
                  <a:pt x="20315" y="19448"/>
                  <a:pt x="20448" y="13477"/>
                </a:cubicBezTo>
                <a:cubicBezTo>
                  <a:pt x="20582" y="7506"/>
                  <a:pt x="18780" y="835"/>
                  <a:pt x="15178" y="40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0" name="Google Shape;780;p34">
            <a:hlinkClick r:id="" action="ppaction://noaction"/>
          </p:cNvPr>
          <p:cNvSpPr txBox="1">
            <a:spLocks noGrp="1"/>
          </p:cNvSpPr>
          <p:nvPr>
            <p:ph type="title"/>
          </p:nvPr>
        </p:nvSpPr>
        <p:spPr>
          <a:xfrm>
            <a:off x="2019300" y="1960425"/>
            <a:ext cx="5105400" cy="121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781" name="Google Shape;781;p34"/>
          <p:cNvSpPr txBox="1">
            <a:spLocks noGrp="1"/>
          </p:cNvSpPr>
          <p:nvPr>
            <p:ph type="title" idx="2" hasCustomPrompt="1"/>
          </p:nvPr>
        </p:nvSpPr>
        <p:spPr>
          <a:xfrm>
            <a:off x="2019300" y="914400"/>
            <a:ext cx="5105400" cy="1213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75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1704613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3" name="Google Shape;783;p35"/>
          <p:cNvSpPr/>
          <p:nvPr/>
        </p:nvSpPr>
        <p:spPr>
          <a:xfrm rot="-7977683">
            <a:off x="1484724" y="1516400"/>
            <a:ext cx="1554661" cy="1491741"/>
          </a:xfrm>
          <a:custGeom>
            <a:avLst/>
            <a:gdLst/>
            <a:ahLst/>
            <a:cxnLst/>
            <a:rect l="l" t="t" r="r" b="b"/>
            <a:pathLst>
              <a:path w="20582" h="19749" extrusionOk="0">
                <a:moveTo>
                  <a:pt x="15178" y="401"/>
                </a:moveTo>
                <a:cubicBezTo>
                  <a:pt x="11542" y="1"/>
                  <a:pt x="4470" y="1235"/>
                  <a:pt x="2235" y="7773"/>
                </a:cubicBezTo>
                <a:cubicBezTo>
                  <a:pt x="0" y="14311"/>
                  <a:pt x="7939" y="17947"/>
                  <a:pt x="11675" y="18848"/>
                </a:cubicBezTo>
                <a:cubicBezTo>
                  <a:pt x="15445" y="19748"/>
                  <a:pt x="20315" y="19448"/>
                  <a:pt x="20448" y="13477"/>
                </a:cubicBezTo>
                <a:cubicBezTo>
                  <a:pt x="20582" y="7506"/>
                  <a:pt x="18780" y="835"/>
                  <a:pt x="15178" y="40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4" name="Google Shape;784;p35"/>
          <p:cNvSpPr/>
          <p:nvPr/>
        </p:nvSpPr>
        <p:spPr>
          <a:xfrm rot="288619" flipH="1">
            <a:off x="-1415244" y="1158707"/>
            <a:ext cx="4829256" cy="4940052"/>
          </a:xfrm>
          <a:custGeom>
            <a:avLst/>
            <a:gdLst/>
            <a:ahLst/>
            <a:cxnLst/>
            <a:rect l="l" t="t" r="r" b="b"/>
            <a:pathLst>
              <a:path w="142469" h="136664" extrusionOk="0">
                <a:moveTo>
                  <a:pt x="97052" y="0"/>
                </a:moveTo>
                <a:cubicBezTo>
                  <a:pt x="94985" y="0"/>
                  <a:pt x="92658" y="685"/>
                  <a:pt x="89955" y="2065"/>
                </a:cubicBezTo>
                <a:cubicBezTo>
                  <a:pt x="76197" y="9104"/>
                  <a:pt x="81149" y="14564"/>
                  <a:pt x="82755" y="40634"/>
                </a:cubicBezTo>
                <a:cubicBezTo>
                  <a:pt x="85458" y="83646"/>
                  <a:pt x="12896" y="58112"/>
                  <a:pt x="4519" y="103881"/>
                </a:cubicBezTo>
                <a:cubicBezTo>
                  <a:pt x="0" y="128495"/>
                  <a:pt x="10558" y="136664"/>
                  <a:pt x="39417" y="136664"/>
                </a:cubicBezTo>
                <a:cubicBezTo>
                  <a:pt x="47997" y="136664"/>
                  <a:pt x="58195" y="135942"/>
                  <a:pt x="70095" y="134715"/>
                </a:cubicBezTo>
                <a:cubicBezTo>
                  <a:pt x="122047" y="129389"/>
                  <a:pt x="142469" y="101392"/>
                  <a:pt x="125767" y="56907"/>
                </a:cubicBezTo>
                <a:cubicBezTo>
                  <a:pt x="111706" y="19432"/>
                  <a:pt x="108060" y="0"/>
                  <a:pt x="970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5" name="Google Shape;785;p35"/>
          <p:cNvSpPr/>
          <p:nvPr/>
        </p:nvSpPr>
        <p:spPr>
          <a:xfrm rot="-8533595">
            <a:off x="7105388" y="-706575"/>
            <a:ext cx="1938828" cy="3305595"/>
          </a:xfrm>
          <a:custGeom>
            <a:avLst/>
            <a:gdLst/>
            <a:ahLst/>
            <a:cxnLst/>
            <a:rect l="l" t="t" r="r" b="b"/>
            <a:pathLst>
              <a:path w="19210" h="32752" extrusionOk="0">
                <a:moveTo>
                  <a:pt x="14053" y="490"/>
                </a:moveTo>
                <a:lnTo>
                  <a:pt x="14053" y="490"/>
                </a:lnTo>
                <a:cubicBezTo>
                  <a:pt x="14026" y="597"/>
                  <a:pt x="13999" y="758"/>
                  <a:pt x="13972" y="918"/>
                </a:cubicBezTo>
                <a:cubicBezTo>
                  <a:pt x="13972" y="865"/>
                  <a:pt x="13972" y="838"/>
                  <a:pt x="13946" y="838"/>
                </a:cubicBezTo>
                <a:cubicBezTo>
                  <a:pt x="13972" y="731"/>
                  <a:pt x="14026" y="597"/>
                  <a:pt x="14053" y="490"/>
                </a:cubicBezTo>
                <a:close/>
                <a:moveTo>
                  <a:pt x="13651" y="1560"/>
                </a:moveTo>
                <a:lnTo>
                  <a:pt x="13651" y="1560"/>
                </a:lnTo>
                <a:cubicBezTo>
                  <a:pt x="13276" y="3862"/>
                  <a:pt x="12045" y="5923"/>
                  <a:pt x="11189" y="8038"/>
                </a:cubicBezTo>
                <a:cubicBezTo>
                  <a:pt x="10522" y="9665"/>
                  <a:pt x="10466" y="11531"/>
                  <a:pt x="10493" y="13318"/>
                </a:cubicBezTo>
                <a:lnTo>
                  <a:pt x="10493" y="13318"/>
                </a:lnTo>
                <a:cubicBezTo>
                  <a:pt x="10490" y="13217"/>
                  <a:pt x="10464" y="13118"/>
                  <a:pt x="10439" y="13043"/>
                </a:cubicBezTo>
                <a:cubicBezTo>
                  <a:pt x="10091" y="10634"/>
                  <a:pt x="9904" y="8412"/>
                  <a:pt x="11001" y="6191"/>
                </a:cubicBezTo>
                <a:cubicBezTo>
                  <a:pt x="11724" y="4772"/>
                  <a:pt x="12714" y="3541"/>
                  <a:pt x="13410" y="2123"/>
                </a:cubicBezTo>
                <a:cubicBezTo>
                  <a:pt x="13491" y="1935"/>
                  <a:pt x="13571" y="1748"/>
                  <a:pt x="13651" y="1560"/>
                </a:cubicBezTo>
                <a:close/>
                <a:moveTo>
                  <a:pt x="13972" y="945"/>
                </a:moveTo>
                <a:lnTo>
                  <a:pt x="13972" y="945"/>
                </a:lnTo>
                <a:cubicBezTo>
                  <a:pt x="13972" y="1079"/>
                  <a:pt x="13946" y="1212"/>
                  <a:pt x="13946" y="1346"/>
                </a:cubicBezTo>
                <a:cubicBezTo>
                  <a:pt x="13946" y="2524"/>
                  <a:pt x="13758" y="3702"/>
                  <a:pt x="13517" y="4853"/>
                </a:cubicBezTo>
                <a:cubicBezTo>
                  <a:pt x="12821" y="7877"/>
                  <a:pt x="11376" y="10580"/>
                  <a:pt x="10760" y="13605"/>
                </a:cubicBezTo>
                <a:cubicBezTo>
                  <a:pt x="10787" y="11357"/>
                  <a:pt x="10921" y="9189"/>
                  <a:pt x="11858" y="7074"/>
                </a:cubicBezTo>
                <a:cubicBezTo>
                  <a:pt x="12741" y="5094"/>
                  <a:pt x="13785" y="3140"/>
                  <a:pt x="13972" y="945"/>
                </a:cubicBezTo>
                <a:close/>
                <a:moveTo>
                  <a:pt x="5002" y="14350"/>
                </a:moveTo>
                <a:cubicBezTo>
                  <a:pt x="5585" y="14350"/>
                  <a:pt x="6085" y="14646"/>
                  <a:pt x="6746" y="15104"/>
                </a:cubicBezTo>
                <a:cubicBezTo>
                  <a:pt x="6879" y="15184"/>
                  <a:pt x="7013" y="15264"/>
                  <a:pt x="7147" y="15372"/>
                </a:cubicBezTo>
                <a:cubicBezTo>
                  <a:pt x="6694" y="15252"/>
                  <a:pt x="6232" y="15200"/>
                  <a:pt x="5767" y="15200"/>
                </a:cubicBezTo>
                <a:cubicBezTo>
                  <a:pt x="4364" y="15200"/>
                  <a:pt x="2927" y="15672"/>
                  <a:pt x="1580" y="16174"/>
                </a:cubicBezTo>
                <a:cubicBezTo>
                  <a:pt x="2329" y="15666"/>
                  <a:pt x="3025" y="15077"/>
                  <a:pt x="3855" y="14676"/>
                </a:cubicBezTo>
                <a:cubicBezTo>
                  <a:pt x="4297" y="14450"/>
                  <a:pt x="4663" y="14350"/>
                  <a:pt x="5002" y="14350"/>
                </a:cubicBezTo>
                <a:close/>
                <a:moveTo>
                  <a:pt x="5753" y="15432"/>
                </a:moveTo>
                <a:cubicBezTo>
                  <a:pt x="6514" y="15432"/>
                  <a:pt x="7262" y="15581"/>
                  <a:pt x="7977" y="15960"/>
                </a:cubicBezTo>
                <a:cubicBezTo>
                  <a:pt x="8619" y="16389"/>
                  <a:pt x="9208" y="16870"/>
                  <a:pt x="9743" y="17406"/>
                </a:cubicBezTo>
                <a:cubicBezTo>
                  <a:pt x="8352" y="16737"/>
                  <a:pt x="6906" y="16389"/>
                  <a:pt x="5381" y="16335"/>
                </a:cubicBezTo>
                <a:lnTo>
                  <a:pt x="4765" y="16335"/>
                </a:lnTo>
                <a:cubicBezTo>
                  <a:pt x="3828" y="16335"/>
                  <a:pt x="2918" y="16469"/>
                  <a:pt x="1981" y="16576"/>
                </a:cubicBezTo>
                <a:cubicBezTo>
                  <a:pt x="1633" y="16603"/>
                  <a:pt x="1312" y="16629"/>
                  <a:pt x="964" y="16656"/>
                </a:cubicBezTo>
                <a:cubicBezTo>
                  <a:pt x="2489" y="16094"/>
                  <a:pt x="4149" y="15432"/>
                  <a:pt x="5753" y="15432"/>
                </a:cubicBezTo>
                <a:close/>
                <a:moveTo>
                  <a:pt x="18748" y="11060"/>
                </a:moveTo>
                <a:cubicBezTo>
                  <a:pt x="18737" y="11089"/>
                  <a:pt x="18737" y="11129"/>
                  <a:pt x="18737" y="11169"/>
                </a:cubicBezTo>
                <a:cubicBezTo>
                  <a:pt x="18603" y="11892"/>
                  <a:pt x="18442" y="12588"/>
                  <a:pt x="18282" y="13284"/>
                </a:cubicBezTo>
                <a:cubicBezTo>
                  <a:pt x="17907" y="14729"/>
                  <a:pt x="17291" y="16255"/>
                  <a:pt x="16087" y="17165"/>
                </a:cubicBezTo>
                <a:cubicBezTo>
                  <a:pt x="14963" y="17995"/>
                  <a:pt x="13223" y="18289"/>
                  <a:pt x="12045" y="19119"/>
                </a:cubicBezTo>
                <a:cubicBezTo>
                  <a:pt x="12473" y="18342"/>
                  <a:pt x="12955" y="17700"/>
                  <a:pt x="13785" y="17218"/>
                </a:cubicBezTo>
                <a:cubicBezTo>
                  <a:pt x="14508" y="16790"/>
                  <a:pt x="15257" y="16469"/>
                  <a:pt x="15873" y="15907"/>
                </a:cubicBezTo>
                <a:cubicBezTo>
                  <a:pt x="16542" y="15291"/>
                  <a:pt x="17077" y="14408"/>
                  <a:pt x="17532" y="13659"/>
                </a:cubicBezTo>
                <a:cubicBezTo>
                  <a:pt x="18036" y="12864"/>
                  <a:pt x="18250" y="11859"/>
                  <a:pt x="18748" y="11060"/>
                </a:cubicBezTo>
                <a:close/>
                <a:moveTo>
                  <a:pt x="18549" y="10928"/>
                </a:moveTo>
                <a:lnTo>
                  <a:pt x="18549" y="10928"/>
                </a:lnTo>
                <a:cubicBezTo>
                  <a:pt x="18201" y="11517"/>
                  <a:pt x="18014" y="12213"/>
                  <a:pt x="17693" y="12856"/>
                </a:cubicBezTo>
                <a:cubicBezTo>
                  <a:pt x="17184" y="13899"/>
                  <a:pt x="16488" y="14863"/>
                  <a:pt x="15712" y="15719"/>
                </a:cubicBezTo>
                <a:cubicBezTo>
                  <a:pt x="15016" y="16469"/>
                  <a:pt x="13919" y="16844"/>
                  <a:pt x="13062" y="17379"/>
                </a:cubicBezTo>
                <a:cubicBezTo>
                  <a:pt x="12313" y="17861"/>
                  <a:pt x="11911" y="18798"/>
                  <a:pt x="11510" y="19547"/>
                </a:cubicBezTo>
                <a:cubicBezTo>
                  <a:pt x="11485" y="19571"/>
                  <a:pt x="11461" y="19573"/>
                  <a:pt x="11457" y="19594"/>
                </a:cubicBezTo>
                <a:lnTo>
                  <a:pt x="11457" y="19594"/>
                </a:lnTo>
                <a:cubicBezTo>
                  <a:pt x="11836" y="15557"/>
                  <a:pt x="16249" y="13818"/>
                  <a:pt x="18549" y="10928"/>
                </a:cubicBezTo>
                <a:close/>
                <a:moveTo>
                  <a:pt x="6505" y="16683"/>
                </a:moveTo>
                <a:lnTo>
                  <a:pt x="6505" y="16683"/>
                </a:lnTo>
                <a:cubicBezTo>
                  <a:pt x="7763" y="16844"/>
                  <a:pt x="8994" y="17245"/>
                  <a:pt x="10145" y="17914"/>
                </a:cubicBezTo>
                <a:cubicBezTo>
                  <a:pt x="10573" y="18450"/>
                  <a:pt x="10921" y="19065"/>
                  <a:pt x="11135" y="19788"/>
                </a:cubicBezTo>
                <a:cubicBezTo>
                  <a:pt x="9315" y="19172"/>
                  <a:pt x="8191" y="17432"/>
                  <a:pt x="6505" y="16683"/>
                </a:cubicBezTo>
                <a:close/>
                <a:moveTo>
                  <a:pt x="6772" y="20270"/>
                </a:moveTo>
                <a:cubicBezTo>
                  <a:pt x="7736" y="21581"/>
                  <a:pt x="9342" y="22384"/>
                  <a:pt x="10466" y="23535"/>
                </a:cubicBezTo>
                <a:cubicBezTo>
                  <a:pt x="9074" y="22598"/>
                  <a:pt x="7120" y="22331"/>
                  <a:pt x="6826" y="20350"/>
                </a:cubicBezTo>
                <a:cubicBezTo>
                  <a:pt x="6799" y="20323"/>
                  <a:pt x="6772" y="20296"/>
                  <a:pt x="6746" y="20270"/>
                </a:cubicBezTo>
                <a:close/>
                <a:moveTo>
                  <a:pt x="16221" y="20698"/>
                </a:moveTo>
                <a:cubicBezTo>
                  <a:pt x="15685" y="21635"/>
                  <a:pt x="14267" y="22304"/>
                  <a:pt x="13464" y="22812"/>
                </a:cubicBezTo>
                <a:cubicBezTo>
                  <a:pt x="12955" y="23187"/>
                  <a:pt x="12233" y="23615"/>
                  <a:pt x="11831" y="24177"/>
                </a:cubicBezTo>
                <a:cubicBezTo>
                  <a:pt x="12286" y="22357"/>
                  <a:pt x="14722" y="21768"/>
                  <a:pt x="16221" y="20698"/>
                </a:cubicBezTo>
                <a:close/>
                <a:moveTo>
                  <a:pt x="6692" y="20939"/>
                </a:moveTo>
                <a:cubicBezTo>
                  <a:pt x="7388" y="22893"/>
                  <a:pt x="9957" y="22866"/>
                  <a:pt x="11135" y="24445"/>
                </a:cubicBezTo>
                <a:cubicBezTo>
                  <a:pt x="9395" y="23481"/>
                  <a:pt x="6772" y="23080"/>
                  <a:pt x="6692" y="20939"/>
                </a:cubicBezTo>
                <a:close/>
                <a:moveTo>
                  <a:pt x="16194" y="21126"/>
                </a:moveTo>
                <a:cubicBezTo>
                  <a:pt x="15766" y="22304"/>
                  <a:pt x="14749" y="22919"/>
                  <a:pt x="13571" y="23455"/>
                </a:cubicBezTo>
                <a:cubicBezTo>
                  <a:pt x="12982" y="23722"/>
                  <a:pt x="12393" y="24017"/>
                  <a:pt x="11938" y="24445"/>
                </a:cubicBezTo>
                <a:cubicBezTo>
                  <a:pt x="12447" y="23562"/>
                  <a:pt x="13785" y="22919"/>
                  <a:pt x="14534" y="22411"/>
                </a:cubicBezTo>
                <a:cubicBezTo>
                  <a:pt x="15070" y="22063"/>
                  <a:pt x="15739" y="21661"/>
                  <a:pt x="16194" y="21126"/>
                </a:cubicBezTo>
                <a:close/>
                <a:moveTo>
                  <a:pt x="14048" y="0"/>
                </a:moveTo>
                <a:cubicBezTo>
                  <a:pt x="14002" y="0"/>
                  <a:pt x="13958" y="28"/>
                  <a:pt x="13946" y="88"/>
                </a:cubicBezTo>
                <a:cubicBezTo>
                  <a:pt x="13196" y="2390"/>
                  <a:pt x="11751" y="4183"/>
                  <a:pt x="10680" y="6298"/>
                </a:cubicBezTo>
                <a:cubicBezTo>
                  <a:pt x="9610" y="8466"/>
                  <a:pt x="9877" y="10795"/>
                  <a:pt x="10225" y="13096"/>
                </a:cubicBezTo>
                <a:cubicBezTo>
                  <a:pt x="10305" y="13766"/>
                  <a:pt x="10413" y="14435"/>
                  <a:pt x="10520" y="15104"/>
                </a:cubicBezTo>
                <a:cubicBezTo>
                  <a:pt x="10520" y="15131"/>
                  <a:pt x="10520" y="15157"/>
                  <a:pt x="10520" y="15157"/>
                </a:cubicBezTo>
                <a:cubicBezTo>
                  <a:pt x="10520" y="15184"/>
                  <a:pt x="10520" y="15211"/>
                  <a:pt x="10546" y="15211"/>
                </a:cubicBezTo>
                <a:cubicBezTo>
                  <a:pt x="10734" y="16469"/>
                  <a:pt x="10921" y="17727"/>
                  <a:pt x="11082" y="18985"/>
                </a:cubicBezTo>
                <a:cubicBezTo>
                  <a:pt x="10520" y="17700"/>
                  <a:pt x="9502" y="16737"/>
                  <a:pt x="8352" y="15907"/>
                </a:cubicBezTo>
                <a:cubicBezTo>
                  <a:pt x="8352" y="15880"/>
                  <a:pt x="8352" y="15853"/>
                  <a:pt x="8325" y="15853"/>
                </a:cubicBezTo>
                <a:cubicBezTo>
                  <a:pt x="8298" y="15853"/>
                  <a:pt x="8271" y="15827"/>
                  <a:pt x="8271" y="15827"/>
                </a:cubicBezTo>
                <a:cubicBezTo>
                  <a:pt x="7602" y="15345"/>
                  <a:pt x="6906" y="14890"/>
                  <a:pt x="6237" y="14461"/>
                </a:cubicBezTo>
                <a:cubicBezTo>
                  <a:pt x="5829" y="14193"/>
                  <a:pt x="5417" y="14081"/>
                  <a:pt x="5004" y="14081"/>
                </a:cubicBezTo>
                <a:cubicBezTo>
                  <a:pt x="3280" y="14081"/>
                  <a:pt x="1550" y="16040"/>
                  <a:pt x="81" y="16710"/>
                </a:cubicBezTo>
                <a:cubicBezTo>
                  <a:pt x="27" y="16737"/>
                  <a:pt x="1" y="16790"/>
                  <a:pt x="27" y="16844"/>
                </a:cubicBezTo>
                <a:cubicBezTo>
                  <a:pt x="27" y="16870"/>
                  <a:pt x="54" y="16870"/>
                  <a:pt x="54" y="16870"/>
                </a:cubicBezTo>
                <a:cubicBezTo>
                  <a:pt x="54" y="16870"/>
                  <a:pt x="54" y="16897"/>
                  <a:pt x="81" y="16897"/>
                </a:cubicBezTo>
                <a:cubicBezTo>
                  <a:pt x="81" y="16924"/>
                  <a:pt x="108" y="16924"/>
                  <a:pt x="108" y="16924"/>
                </a:cubicBezTo>
                <a:lnTo>
                  <a:pt x="135" y="16924"/>
                </a:lnTo>
                <a:cubicBezTo>
                  <a:pt x="1580" y="16924"/>
                  <a:pt x="2972" y="16656"/>
                  <a:pt x="4390" y="16576"/>
                </a:cubicBezTo>
                <a:lnTo>
                  <a:pt x="5354" y="16576"/>
                </a:lnTo>
                <a:cubicBezTo>
                  <a:pt x="7736" y="16870"/>
                  <a:pt x="8967" y="19413"/>
                  <a:pt x="11242" y="20082"/>
                </a:cubicBezTo>
                <a:cubicBezTo>
                  <a:pt x="11376" y="21367"/>
                  <a:pt x="11483" y="22679"/>
                  <a:pt x="11483" y="23990"/>
                </a:cubicBezTo>
                <a:cubicBezTo>
                  <a:pt x="11483" y="24124"/>
                  <a:pt x="11483" y="24284"/>
                  <a:pt x="11483" y="24445"/>
                </a:cubicBezTo>
                <a:cubicBezTo>
                  <a:pt x="10413" y="22545"/>
                  <a:pt x="7977" y="21715"/>
                  <a:pt x="6799" y="19895"/>
                </a:cubicBezTo>
                <a:cubicBezTo>
                  <a:pt x="6778" y="19863"/>
                  <a:pt x="6740" y="19848"/>
                  <a:pt x="6701" y="19848"/>
                </a:cubicBezTo>
                <a:cubicBezTo>
                  <a:pt x="6640" y="19848"/>
                  <a:pt x="6574" y="19884"/>
                  <a:pt x="6558" y="19948"/>
                </a:cubicBezTo>
                <a:cubicBezTo>
                  <a:pt x="6237" y="21340"/>
                  <a:pt x="6719" y="22411"/>
                  <a:pt x="7897" y="23241"/>
                </a:cubicBezTo>
                <a:cubicBezTo>
                  <a:pt x="8967" y="23990"/>
                  <a:pt x="10386" y="24177"/>
                  <a:pt x="11456" y="24954"/>
                </a:cubicBezTo>
                <a:cubicBezTo>
                  <a:pt x="11349" y="27523"/>
                  <a:pt x="10734" y="30093"/>
                  <a:pt x="10145" y="32609"/>
                </a:cubicBezTo>
                <a:cubicBezTo>
                  <a:pt x="10112" y="32690"/>
                  <a:pt x="10188" y="32751"/>
                  <a:pt x="10265" y="32751"/>
                </a:cubicBezTo>
                <a:cubicBezTo>
                  <a:pt x="10315" y="32751"/>
                  <a:pt x="10365" y="32725"/>
                  <a:pt x="10386" y="32662"/>
                </a:cubicBezTo>
                <a:cubicBezTo>
                  <a:pt x="10760" y="31003"/>
                  <a:pt x="11108" y="29343"/>
                  <a:pt x="11430" y="27684"/>
                </a:cubicBezTo>
                <a:cubicBezTo>
                  <a:pt x="11563" y="26854"/>
                  <a:pt x="11670" y="26024"/>
                  <a:pt x="11697" y="25194"/>
                </a:cubicBezTo>
                <a:cubicBezTo>
                  <a:pt x="12179" y="24017"/>
                  <a:pt x="13839" y="23669"/>
                  <a:pt x="14829" y="23080"/>
                </a:cubicBezTo>
                <a:cubicBezTo>
                  <a:pt x="15899" y="22491"/>
                  <a:pt x="16488" y="21581"/>
                  <a:pt x="16595" y="20377"/>
                </a:cubicBezTo>
                <a:cubicBezTo>
                  <a:pt x="16595" y="20350"/>
                  <a:pt x="16595" y="20350"/>
                  <a:pt x="16595" y="20323"/>
                </a:cubicBezTo>
                <a:cubicBezTo>
                  <a:pt x="16622" y="20270"/>
                  <a:pt x="16569" y="20243"/>
                  <a:pt x="16515" y="20216"/>
                </a:cubicBezTo>
                <a:lnTo>
                  <a:pt x="16462" y="20216"/>
                </a:lnTo>
                <a:cubicBezTo>
                  <a:pt x="16435" y="20216"/>
                  <a:pt x="16435" y="20243"/>
                  <a:pt x="16408" y="20243"/>
                </a:cubicBezTo>
                <a:cubicBezTo>
                  <a:pt x="15043" y="21474"/>
                  <a:pt x="12473" y="21983"/>
                  <a:pt x="11724" y="23722"/>
                </a:cubicBezTo>
                <a:cubicBezTo>
                  <a:pt x="11724" y="22571"/>
                  <a:pt x="11644" y="21447"/>
                  <a:pt x="11510" y="20323"/>
                </a:cubicBezTo>
                <a:cubicBezTo>
                  <a:pt x="11510" y="20189"/>
                  <a:pt x="11483" y="20082"/>
                  <a:pt x="11483" y="19948"/>
                </a:cubicBezTo>
                <a:cubicBezTo>
                  <a:pt x="12072" y="19172"/>
                  <a:pt x="13250" y="18824"/>
                  <a:pt x="14106" y="18450"/>
                </a:cubicBezTo>
                <a:cubicBezTo>
                  <a:pt x="15070" y="18021"/>
                  <a:pt x="16060" y="17593"/>
                  <a:pt x="16809" y="16844"/>
                </a:cubicBezTo>
                <a:cubicBezTo>
                  <a:pt x="18522" y="15157"/>
                  <a:pt x="18790" y="12160"/>
                  <a:pt x="19192" y="9938"/>
                </a:cubicBezTo>
                <a:cubicBezTo>
                  <a:pt x="19210" y="9848"/>
                  <a:pt x="19130" y="9770"/>
                  <a:pt x="19060" y="9770"/>
                </a:cubicBezTo>
                <a:cubicBezTo>
                  <a:pt x="19026" y="9770"/>
                  <a:pt x="18995" y="9788"/>
                  <a:pt x="18978" y="9831"/>
                </a:cubicBezTo>
                <a:cubicBezTo>
                  <a:pt x="18014" y="11758"/>
                  <a:pt x="15846" y="13070"/>
                  <a:pt x="14294" y="14488"/>
                </a:cubicBezTo>
                <a:cubicBezTo>
                  <a:pt x="12982" y="15693"/>
                  <a:pt x="11751" y="17138"/>
                  <a:pt x="11349" y="18851"/>
                </a:cubicBezTo>
                <a:cubicBezTo>
                  <a:pt x="11162" y="17593"/>
                  <a:pt x="10975" y="16335"/>
                  <a:pt x="10760" y="15104"/>
                </a:cubicBezTo>
                <a:cubicBezTo>
                  <a:pt x="11028" y="12534"/>
                  <a:pt x="11911" y="10233"/>
                  <a:pt x="12821" y="7877"/>
                </a:cubicBezTo>
                <a:cubicBezTo>
                  <a:pt x="13758" y="5334"/>
                  <a:pt x="14267" y="2818"/>
                  <a:pt x="14160" y="115"/>
                </a:cubicBezTo>
                <a:cubicBezTo>
                  <a:pt x="14160" y="42"/>
                  <a:pt x="14103" y="0"/>
                  <a:pt x="1404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6" name="Google Shape;786;p35"/>
          <p:cNvSpPr/>
          <p:nvPr/>
        </p:nvSpPr>
        <p:spPr>
          <a:xfrm>
            <a:off x="6970750" y="2154714"/>
            <a:ext cx="1460036" cy="1906827"/>
          </a:xfrm>
          <a:custGeom>
            <a:avLst/>
            <a:gdLst/>
            <a:ahLst/>
            <a:cxnLst/>
            <a:rect l="l" t="t" r="r" b="b"/>
            <a:pathLst>
              <a:path w="17277" h="22564" extrusionOk="0">
                <a:moveTo>
                  <a:pt x="9074" y="0"/>
                </a:moveTo>
                <a:cubicBezTo>
                  <a:pt x="8555" y="0"/>
                  <a:pt x="8010" y="60"/>
                  <a:pt x="7441" y="188"/>
                </a:cubicBezTo>
                <a:cubicBezTo>
                  <a:pt x="2543" y="1285"/>
                  <a:pt x="1" y="6692"/>
                  <a:pt x="54" y="12607"/>
                </a:cubicBezTo>
                <a:cubicBezTo>
                  <a:pt x="134" y="18683"/>
                  <a:pt x="3989" y="22189"/>
                  <a:pt x="8592" y="22564"/>
                </a:cubicBezTo>
                <a:cubicBezTo>
                  <a:pt x="14641" y="22082"/>
                  <a:pt x="16354" y="18388"/>
                  <a:pt x="16836" y="12312"/>
                </a:cubicBezTo>
                <a:cubicBezTo>
                  <a:pt x="17276" y="6737"/>
                  <a:pt x="14567" y="0"/>
                  <a:pt x="907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87" name="Google Shape;787;p35"/>
          <p:cNvGrpSpPr/>
          <p:nvPr/>
        </p:nvGrpSpPr>
        <p:grpSpPr>
          <a:xfrm>
            <a:off x="6247704" y="2777002"/>
            <a:ext cx="1830972" cy="1822411"/>
            <a:chOff x="2414491" y="671177"/>
            <a:chExt cx="1830972" cy="1822411"/>
          </a:xfrm>
        </p:grpSpPr>
        <p:sp>
          <p:nvSpPr>
            <p:cNvPr id="788" name="Google Shape;788;p35"/>
            <p:cNvSpPr/>
            <p:nvPr/>
          </p:nvSpPr>
          <p:spPr>
            <a:xfrm>
              <a:off x="2414491" y="671177"/>
              <a:ext cx="1830972" cy="1822391"/>
            </a:xfrm>
            <a:custGeom>
              <a:avLst/>
              <a:gdLst/>
              <a:ahLst/>
              <a:cxnLst/>
              <a:rect l="l" t="t" r="r" b="b"/>
              <a:pathLst>
                <a:path w="45663" h="45449" extrusionOk="0">
                  <a:moveTo>
                    <a:pt x="10947" y="4979"/>
                  </a:moveTo>
                  <a:lnTo>
                    <a:pt x="15605" y="7656"/>
                  </a:lnTo>
                  <a:lnTo>
                    <a:pt x="15605" y="13062"/>
                  </a:lnTo>
                  <a:lnTo>
                    <a:pt x="10947" y="15766"/>
                  </a:lnTo>
                  <a:lnTo>
                    <a:pt x="6263" y="13062"/>
                  </a:lnTo>
                  <a:lnTo>
                    <a:pt x="6263" y="7656"/>
                  </a:lnTo>
                  <a:lnTo>
                    <a:pt x="10947" y="4979"/>
                  </a:lnTo>
                  <a:close/>
                  <a:moveTo>
                    <a:pt x="20449" y="4979"/>
                  </a:moveTo>
                  <a:lnTo>
                    <a:pt x="25133" y="7656"/>
                  </a:lnTo>
                  <a:lnTo>
                    <a:pt x="25133" y="13062"/>
                  </a:lnTo>
                  <a:lnTo>
                    <a:pt x="20449" y="15766"/>
                  </a:lnTo>
                  <a:lnTo>
                    <a:pt x="15792" y="13062"/>
                  </a:lnTo>
                  <a:lnTo>
                    <a:pt x="15792" y="7656"/>
                  </a:lnTo>
                  <a:lnTo>
                    <a:pt x="20449" y="4979"/>
                  </a:lnTo>
                  <a:close/>
                  <a:moveTo>
                    <a:pt x="29978" y="4979"/>
                  </a:moveTo>
                  <a:lnTo>
                    <a:pt x="34635" y="7656"/>
                  </a:lnTo>
                  <a:lnTo>
                    <a:pt x="34635" y="13062"/>
                  </a:lnTo>
                  <a:lnTo>
                    <a:pt x="29978" y="15766"/>
                  </a:lnTo>
                  <a:lnTo>
                    <a:pt x="25294" y="13062"/>
                  </a:lnTo>
                  <a:lnTo>
                    <a:pt x="25294" y="7656"/>
                  </a:lnTo>
                  <a:lnTo>
                    <a:pt x="29978" y="4979"/>
                  </a:lnTo>
                  <a:close/>
                  <a:moveTo>
                    <a:pt x="6183" y="13196"/>
                  </a:moveTo>
                  <a:lnTo>
                    <a:pt x="10867" y="15899"/>
                  </a:lnTo>
                  <a:lnTo>
                    <a:pt x="10867" y="21306"/>
                  </a:lnTo>
                  <a:lnTo>
                    <a:pt x="6183" y="23983"/>
                  </a:lnTo>
                  <a:lnTo>
                    <a:pt x="1526" y="21306"/>
                  </a:lnTo>
                  <a:lnTo>
                    <a:pt x="1526" y="15899"/>
                  </a:lnTo>
                  <a:lnTo>
                    <a:pt x="6183" y="13196"/>
                  </a:lnTo>
                  <a:close/>
                  <a:moveTo>
                    <a:pt x="15712" y="13196"/>
                  </a:moveTo>
                  <a:lnTo>
                    <a:pt x="20369" y="15899"/>
                  </a:lnTo>
                  <a:lnTo>
                    <a:pt x="20369" y="21306"/>
                  </a:lnTo>
                  <a:lnTo>
                    <a:pt x="15712" y="23983"/>
                  </a:lnTo>
                  <a:lnTo>
                    <a:pt x="11028" y="21306"/>
                  </a:lnTo>
                  <a:lnTo>
                    <a:pt x="11028" y="15899"/>
                  </a:lnTo>
                  <a:lnTo>
                    <a:pt x="15712" y="13196"/>
                  </a:lnTo>
                  <a:close/>
                  <a:moveTo>
                    <a:pt x="25213" y="13196"/>
                  </a:moveTo>
                  <a:lnTo>
                    <a:pt x="29871" y="15899"/>
                  </a:lnTo>
                  <a:lnTo>
                    <a:pt x="29871" y="21306"/>
                  </a:lnTo>
                  <a:lnTo>
                    <a:pt x="25213" y="23983"/>
                  </a:lnTo>
                  <a:lnTo>
                    <a:pt x="20529" y="21306"/>
                  </a:lnTo>
                  <a:lnTo>
                    <a:pt x="20529" y="15899"/>
                  </a:lnTo>
                  <a:lnTo>
                    <a:pt x="25213" y="13196"/>
                  </a:lnTo>
                  <a:close/>
                  <a:moveTo>
                    <a:pt x="34715" y="13196"/>
                  </a:moveTo>
                  <a:lnTo>
                    <a:pt x="39399" y="15899"/>
                  </a:lnTo>
                  <a:lnTo>
                    <a:pt x="39399" y="21306"/>
                  </a:lnTo>
                  <a:lnTo>
                    <a:pt x="34715" y="23983"/>
                  </a:lnTo>
                  <a:lnTo>
                    <a:pt x="30058" y="21306"/>
                  </a:lnTo>
                  <a:lnTo>
                    <a:pt x="30058" y="15899"/>
                  </a:lnTo>
                  <a:lnTo>
                    <a:pt x="34715" y="13196"/>
                  </a:lnTo>
                  <a:close/>
                  <a:moveTo>
                    <a:pt x="10947" y="21440"/>
                  </a:moveTo>
                  <a:lnTo>
                    <a:pt x="15605" y="24143"/>
                  </a:lnTo>
                  <a:lnTo>
                    <a:pt x="15605" y="29523"/>
                  </a:lnTo>
                  <a:lnTo>
                    <a:pt x="10947" y="32226"/>
                  </a:lnTo>
                  <a:lnTo>
                    <a:pt x="6263" y="29523"/>
                  </a:lnTo>
                  <a:lnTo>
                    <a:pt x="6263" y="24143"/>
                  </a:lnTo>
                  <a:lnTo>
                    <a:pt x="10947" y="21440"/>
                  </a:lnTo>
                  <a:close/>
                  <a:moveTo>
                    <a:pt x="20449" y="21440"/>
                  </a:moveTo>
                  <a:lnTo>
                    <a:pt x="25133" y="24143"/>
                  </a:lnTo>
                  <a:lnTo>
                    <a:pt x="25133" y="29523"/>
                  </a:lnTo>
                  <a:lnTo>
                    <a:pt x="20449" y="32226"/>
                  </a:lnTo>
                  <a:lnTo>
                    <a:pt x="15792" y="29523"/>
                  </a:lnTo>
                  <a:lnTo>
                    <a:pt x="15792" y="24143"/>
                  </a:lnTo>
                  <a:lnTo>
                    <a:pt x="20449" y="21440"/>
                  </a:lnTo>
                  <a:close/>
                  <a:moveTo>
                    <a:pt x="29978" y="21440"/>
                  </a:moveTo>
                  <a:lnTo>
                    <a:pt x="34635" y="24143"/>
                  </a:lnTo>
                  <a:lnTo>
                    <a:pt x="34635" y="29523"/>
                  </a:lnTo>
                  <a:lnTo>
                    <a:pt x="29978" y="32226"/>
                  </a:lnTo>
                  <a:lnTo>
                    <a:pt x="25294" y="29523"/>
                  </a:lnTo>
                  <a:lnTo>
                    <a:pt x="25294" y="24143"/>
                  </a:lnTo>
                  <a:lnTo>
                    <a:pt x="29978" y="21440"/>
                  </a:lnTo>
                  <a:close/>
                  <a:moveTo>
                    <a:pt x="39480" y="21440"/>
                  </a:moveTo>
                  <a:lnTo>
                    <a:pt x="44137" y="24143"/>
                  </a:lnTo>
                  <a:lnTo>
                    <a:pt x="44137" y="29523"/>
                  </a:lnTo>
                  <a:lnTo>
                    <a:pt x="39480" y="32226"/>
                  </a:lnTo>
                  <a:lnTo>
                    <a:pt x="34796" y="29523"/>
                  </a:lnTo>
                  <a:lnTo>
                    <a:pt x="34796" y="24143"/>
                  </a:lnTo>
                  <a:lnTo>
                    <a:pt x="39480" y="21440"/>
                  </a:lnTo>
                  <a:close/>
                  <a:moveTo>
                    <a:pt x="15712" y="29684"/>
                  </a:moveTo>
                  <a:lnTo>
                    <a:pt x="20369" y="32387"/>
                  </a:lnTo>
                  <a:lnTo>
                    <a:pt x="20369" y="37767"/>
                  </a:lnTo>
                  <a:lnTo>
                    <a:pt x="15712" y="40470"/>
                  </a:lnTo>
                  <a:lnTo>
                    <a:pt x="11028" y="37767"/>
                  </a:lnTo>
                  <a:lnTo>
                    <a:pt x="11028" y="32387"/>
                  </a:lnTo>
                  <a:lnTo>
                    <a:pt x="15712" y="29684"/>
                  </a:lnTo>
                  <a:close/>
                  <a:moveTo>
                    <a:pt x="25213" y="29684"/>
                  </a:moveTo>
                  <a:lnTo>
                    <a:pt x="29871" y="32387"/>
                  </a:lnTo>
                  <a:lnTo>
                    <a:pt x="29871" y="37767"/>
                  </a:lnTo>
                  <a:lnTo>
                    <a:pt x="25213" y="40470"/>
                  </a:lnTo>
                  <a:lnTo>
                    <a:pt x="20529" y="37767"/>
                  </a:lnTo>
                  <a:lnTo>
                    <a:pt x="20529" y="32387"/>
                  </a:lnTo>
                  <a:lnTo>
                    <a:pt x="25213" y="29684"/>
                  </a:lnTo>
                  <a:close/>
                  <a:moveTo>
                    <a:pt x="34715" y="29684"/>
                  </a:moveTo>
                  <a:lnTo>
                    <a:pt x="39399" y="32387"/>
                  </a:lnTo>
                  <a:lnTo>
                    <a:pt x="39399" y="37767"/>
                  </a:lnTo>
                  <a:lnTo>
                    <a:pt x="34715" y="40470"/>
                  </a:lnTo>
                  <a:lnTo>
                    <a:pt x="30058" y="37767"/>
                  </a:lnTo>
                  <a:lnTo>
                    <a:pt x="30058" y="32387"/>
                  </a:lnTo>
                  <a:lnTo>
                    <a:pt x="34715" y="29684"/>
                  </a:lnTo>
                  <a:close/>
                  <a:moveTo>
                    <a:pt x="20369" y="1"/>
                  </a:moveTo>
                  <a:lnTo>
                    <a:pt x="20369" y="4818"/>
                  </a:lnTo>
                  <a:lnTo>
                    <a:pt x="15712" y="7522"/>
                  </a:lnTo>
                  <a:lnTo>
                    <a:pt x="11028" y="4818"/>
                  </a:lnTo>
                  <a:lnTo>
                    <a:pt x="11028" y="3159"/>
                  </a:lnTo>
                  <a:cubicBezTo>
                    <a:pt x="10974" y="3186"/>
                    <a:pt x="10921" y="3239"/>
                    <a:pt x="10867" y="3266"/>
                  </a:cubicBezTo>
                  <a:lnTo>
                    <a:pt x="10867" y="4818"/>
                  </a:lnTo>
                  <a:lnTo>
                    <a:pt x="6183" y="7522"/>
                  </a:lnTo>
                  <a:lnTo>
                    <a:pt x="5915" y="7361"/>
                  </a:lnTo>
                  <a:cubicBezTo>
                    <a:pt x="5889" y="7415"/>
                    <a:pt x="5835" y="7442"/>
                    <a:pt x="5808" y="7495"/>
                  </a:cubicBezTo>
                  <a:lnTo>
                    <a:pt x="6103" y="7656"/>
                  </a:lnTo>
                  <a:lnTo>
                    <a:pt x="6103" y="13062"/>
                  </a:lnTo>
                  <a:lnTo>
                    <a:pt x="1419" y="15766"/>
                  </a:lnTo>
                  <a:lnTo>
                    <a:pt x="1124" y="15578"/>
                  </a:lnTo>
                  <a:cubicBezTo>
                    <a:pt x="1124" y="15632"/>
                    <a:pt x="1098" y="15685"/>
                    <a:pt x="1071" y="15739"/>
                  </a:cubicBezTo>
                  <a:lnTo>
                    <a:pt x="1338" y="15899"/>
                  </a:lnTo>
                  <a:lnTo>
                    <a:pt x="1338" y="21306"/>
                  </a:lnTo>
                  <a:lnTo>
                    <a:pt x="0" y="22082"/>
                  </a:lnTo>
                  <a:cubicBezTo>
                    <a:pt x="0" y="22136"/>
                    <a:pt x="0" y="22216"/>
                    <a:pt x="0" y="22270"/>
                  </a:cubicBezTo>
                  <a:lnTo>
                    <a:pt x="1419" y="21440"/>
                  </a:lnTo>
                  <a:lnTo>
                    <a:pt x="6103" y="24143"/>
                  </a:lnTo>
                  <a:lnTo>
                    <a:pt x="6103" y="29523"/>
                  </a:lnTo>
                  <a:lnTo>
                    <a:pt x="1927" y="31932"/>
                  </a:lnTo>
                  <a:cubicBezTo>
                    <a:pt x="1954" y="31986"/>
                    <a:pt x="1981" y="32039"/>
                    <a:pt x="2008" y="32093"/>
                  </a:cubicBezTo>
                  <a:lnTo>
                    <a:pt x="6183" y="29684"/>
                  </a:lnTo>
                  <a:lnTo>
                    <a:pt x="10867" y="32387"/>
                  </a:lnTo>
                  <a:lnTo>
                    <a:pt x="10867" y="37767"/>
                  </a:lnTo>
                  <a:lnTo>
                    <a:pt x="7548" y="39694"/>
                  </a:lnTo>
                  <a:cubicBezTo>
                    <a:pt x="7575" y="39721"/>
                    <a:pt x="7628" y="39774"/>
                    <a:pt x="7682" y="39801"/>
                  </a:cubicBezTo>
                  <a:lnTo>
                    <a:pt x="10947" y="37928"/>
                  </a:lnTo>
                  <a:lnTo>
                    <a:pt x="15605" y="40631"/>
                  </a:lnTo>
                  <a:lnTo>
                    <a:pt x="15605" y="44405"/>
                  </a:lnTo>
                  <a:cubicBezTo>
                    <a:pt x="15658" y="44405"/>
                    <a:pt x="15738" y="44432"/>
                    <a:pt x="15792" y="44458"/>
                  </a:cubicBezTo>
                  <a:lnTo>
                    <a:pt x="15792" y="40631"/>
                  </a:lnTo>
                  <a:lnTo>
                    <a:pt x="20449" y="37928"/>
                  </a:lnTo>
                  <a:lnTo>
                    <a:pt x="25133" y="40631"/>
                  </a:lnTo>
                  <a:lnTo>
                    <a:pt x="25133" y="45449"/>
                  </a:lnTo>
                  <a:cubicBezTo>
                    <a:pt x="25187" y="45449"/>
                    <a:pt x="25240" y="45449"/>
                    <a:pt x="25294" y="45422"/>
                  </a:cubicBezTo>
                  <a:lnTo>
                    <a:pt x="25294" y="40631"/>
                  </a:lnTo>
                  <a:lnTo>
                    <a:pt x="29978" y="37928"/>
                  </a:lnTo>
                  <a:lnTo>
                    <a:pt x="34635" y="40631"/>
                  </a:lnTo>
                  <a:lnTo>
                    <a:pt x="34635" y="42290"/>
                  </a:lnTo>
                  <a:cubicBezTo>
                    <a:pt x="34688" y="42237"/>
                    <a:pt x="34742" y="42210"/>
                    <a:pt x="34796" y="42183"/>
                  </a:cubicBezTo>
                  <a:lnTo>
                    <a:pt x="34796" y="40631"/>
                  </a:lnTo>
                  <a:lnTo>
                    <a:pt x="39480" y="37928"/>
                  </a:lnTo>
                  <a:lnTo>
                    <a:pt x="39747" y="38088"/>
                  </a:lnTo>
                  <a:cubicBezTo>
                    <a:pt x="39774" y="38035"/>
                    <a:pt x="39827" y="37981"/>
                    <a:pt x="39854" y="37954"/>
                  </a:cubicBezTo>
                  <a:lnTo>
                    <a:pt x="39560" y="37767"/>
                  </a:lnTo>
                  <a:lnTo>
                    <a:pt x="39560" y="32387"/>
                  </a:lnTo>
                  <a:lnTo>
                    <a:pt x="44244" y="29684"/>
                  </a:lnTo>
                  <a:lnTo>
                    <a:pt x="44538" y="29871"/>
                  </a:lnTo>
                  <a:cubicBezTo>
                    <a:pt x="44565" y="29791"/>
                    <a:pt x="44565" y="29737"/>
                    <a:pt x="44592" y="29684"/>
                  </a:cubicBezTo>
                  <a:lnTo>
                    <a:pt x="44324" y="29523"/>
                  </a:lnTo>
                  <a:lnTo>
                    <a:pt x="44324" y="24143"/>
                  </a:lnTo>
                  <a:lnTo>
                    <a:pt x="45662" y="23367"/>
                  </a:lnTo>
                  <a:cubicBezTo>
                    <a:pt x="45662" y="23314"/>
                    <a:pt x="45662" y="23233"/>
                    <a:pt x="45662" y="23153"/>
                  </a:cubicBezTo>
                  <a:lnTo>
                    <a:pt x="44244" y="23983"/>
                  </a:lnTo>
                  <a:lnTo>
                    <a:pt x="39560" y="21306"/>
                  </a:lnTo>
                  <a:lnTo>
                    <a:pt x="39560" y="15899"/>
                  </a:lnTo>
                  <a:lnTo>
                    <a:pt x="43735" y="13491"/>
                  </a:lnTo>
                  <a:cubicBezTo>
                    <a:pt x="43709" y="13437"/>
                    <a:pt x="43682" y="13383"/>
                    <a:pt x="43655" y="13330"/>
                  </a:cubicBezTo>
                  <a:lnTo>
                    <a:pt x="39480" y="15766"/>
                  </a:lnTo>
                  <a:lnTo>
                    <a:pt x="34796" y="13062"/>
                  </a:lnTo>
                  <a:lnTo>
                    <a:pt x="34796" y="7656"/>
                  </a:lnTo>
                  <a:lnTo>
                    <a:pt x="38114" y="5755"/>
                  </a:lnTo>
                  <a:cubicBezTo>
                    <a:pt x="38088" y="5702"/>
                    <a:pt x="38034" y="5675"/>
                    <a:pt x="37981" y="5621"/>
                  </a:cubicBezTo>
                  <a:lnTo>
                    <a:pt x="34715" y="7522"/>
                  </a:lnTo>
                  <a:lnTo>
                    <a:pt x="30058" y="4818"/>
                  </a:lnTo>
                  <a:lnTo>
                    <a:pt x="30058" y="1045"/>
                  </a:lnTo>
                  <a:cubicBezTo>
                    <a:pt x="30004" y="1018"/>
                    <a:pt x="29951" y="1018"/>
                    <a:pt x="29871" y="991"/>
                  </a:cubicBezTo>
                  <a:lnTo>
                    <a:pt x="29871" y="4818"/>
                  </a:lnTo>
                  <a:lnTo>
                    <a:pt x="25213" y="7522"/>
                  </a:lnTo>
                  <a:lnTo>
                    <a:pt x="20529" y="4818"/>
                  </a:lnTo>
                  <a:lnTo>
                    <a:pt x="2052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35"/>
            <p:cNvSpPr/>
            <p:nvPr/>
          </p:nvSpPr>
          <p:spPr>
            <a:xfrm>
              <a:off x="2796545" y="833253"/>
              <a:ext cx="9704" cy="7538"/>
            </a:xfrm>
            <a:custGeom>
              <a:avLst/>
              <a:gdLst/>
              <a:ahLst/>
              <a:cxnLst/>
              <a:rect l="l" t="t" r="r" b="b"/>
              <a:pathLst>
                <a:path w="242" h="188" extrusionOk="0">
                  <a:moveTo>
                    <a:pt x="161" y="0"/>
                  </a:moveTo>
                  <a:cubicBezTo>
                    <a:pt x="108" y="27"/>
                    <a:pt x="54" y="81"/>
                    <a:pt x="1" y="107"/>
                  </a:cubicBezTo>
                  <a:lnTo>
                    <a:pt x="161" y="188"/>
                  </a:lnTo>
                  <a:lnTo>
                    <a:pt x="242" y="54"/>
                  </a:lnTo>
                  <a:lnTo>
                    <a:pt x="16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35"/>
            <p:cNvSpPr/>
            <p:nvPr/>
          </p:nvSpPr>
          <p:spPr>
            <a:xfrm>
              <a:off x="2899597" y="677633"/>
              <a:ext cx="287659" cy="242590"/>
            </a:xfrm>
            <a:custGeom>
              <a:avLst/>
              <a:gdLst/>
              <a:ahLst/>
              <a:cxnLst/>
              <a:rect l="l" t="t" r="r" b="b"/>
              <a:pathLst>
                <a:path w="7174" h="6050" extrusionOk="0">
                  <a:moveTo>
                    <a:pt x="7173" y="0"/>
                  </a:moveTo>
                  <a:lnTo>
                    <a:pt x="7173" y="0"/>
                  </a:lnTo>
                  <a:cubicBezTo>
                    <a:pt x="7013" y="27"/>
                    <a:pt x="6852" y="54"/>
                    <a:pt x="6692" y="81"/>
                  </a:cubicBezTo>
                  <a:lnTo>
                    <a:pt x="3667" y="1794"/>
                  </a:lnTo>
                  <a:lnTo>
                    <a:pt x="3667" y="830"/>
                  </a:lnTo>
                  <a:cubicBezTo>
                    <a:pt x="3614" y="857"/>
                    <a:pt x="3560" y="857"/>
                    <a:pt x="3507" y="884"/>
                  </a:cubicBezTo>
                  <a:lnTo>
                    <a:pt x="3507" y="1794"/>
                  </a:lnTo>
                  <a:lnTo>
                    <a:pt x="2516" y="1231"/>
                  </a:lnTo>
                  <a:cubicBezTo>
                    <a:pt x="2463" y="1258"/>
                    <a:pt x="2382" y="1285"/>
                    <a:pt x="2329" y="1312"/>
                  </a:cubicBezTo>
                  <a:lnTo>
                    <a:pt x="3426" y="1954"/>
                  </a:lnTo>
                  <a:lnTo>
                    <a:pt x="0" y="3935"/>
                  </a:lnTo>
                  <a:lnTo>
                    <a:pt x="81" y="4069"/>
                  </a:lnTo>
                  <a:lnTo>
                    <a:pt x="3507" y="2115"/>
                  </a:lnTo>
                  <a:lnTo>
                    <a:pt x="3507" y="6049"/>
                  </a:lnTo>
                  <a:lnTo>
                    <a:pt x="3667" y="6049"/>
                  </a:lnTo>
                  <a:lnTo>
                    <a:pt x="3667" y="2115"/>
                  </a:lnTo>
                  <a:lnTo>
                    <a:pt x="7093" y="4069"/>
                  </a:lnTo>
                  <a:lnTo>
                    <a:pt x="7173" y="3935"/>
                  </a:lnTo>
                  <a:lnTo>
                    <a:pt x="3774" y="1954"/>
                  </a:lnTo>
                  <a:lnTo>
                    <a:pt x="717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35"/>
            <p:cNvSpPr/>
            <p:nvPr/>
          </p:nvSpPr>
          <p:spPr>
            <a:xfrm>
              <a:off x="3280608" y="671177"/>
              <a:ext cx="288742" cy="249046"/>
            </a:xfrm>
            <a:custGeom>
              <a:avLst/>
              <a:gdLst/>
              <a:ahLst/>
              <a:cxnLst/>
              <a:rect l="l" t="t" r="r" b="b"/>
              <a:pathLst>
                <a:path w="7201" h="6211" extrusionOk="0">
                  <a:moveTo>
                    <a:pt x="107" y="1"/>
                  </a:moveTo>
                  <a:lnTo>
                    <a:pt x="0" y="134"/>
                  </a:lnTo>
                  <a:lnTo>
                    <a:pt x="3426" y="2115"/>
                  </a:lnTo>
                  <a:lnTo>
                    <a:pt x="0" y="4096"/>
                  </a:lnTo>
                  <a:lnTo>
                    <a:pt x="107" y="4230"/>
                  </a:lnTo>
                  <a:lnTo>
                    <a:pt x="3506" y="2276"/>
                  </a:lnTo>
                  <a:lnTo>
                    <a:pt x="3506" y="6210"/>
                  </a:lnTo>
                  <a:lnTo>
                    <a:pt x="3694" y="6210"/>
                  </a:lnTo>
                  <a:lnTo>
                    <a:pt x="3694" y="2276"/>
                  </a:lnTo>
                  <a:lnTo>
                    <a:pt x="7093" y="4230"/>
                  </a:lnTo>
                  <a:lnTo>
                    <a:pt x="7200" y="4096"/>
                  </a:lnTo>
                  <a:lnTo>
                    <a:pt x="3774" y="2115"/>
                  </a:lnTo>
                  <a:lnTo>
                    <a:pt x="6558" y="509"/>
                  </a:lnTo>
                  <a:cubicBezTo>
                    <a:pt x="6477" y="482"/>
                    <a:pt x="6397" y="456"/>
                    <a:pt x="6317" y="456"/>
                  </a:cubicBezTo>
                  <a:lnTo>
                    <a:pt x="3694" y="1955"/>
                  </a:lnTo>
                  <a:lnTo>
                    <a:pt x="3694" y="1"/>
                  </a:lnTo>
                  <a:lnTo>
                    <a:pt x="3506" y="1"/>
                  </a:lnTo>
                  <a:lnTo>
                    <a:pt x="3506" y="1955"/>
                  </a:lnTo>
                  <a:lnTo>
                    <a:pt x="10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35"/>
            <p:cNvSpPr/>
            <p:nvPr/>
          </p:nvSpPr>
          <p:spPr>
            <a:xfrm>
              <a:off x="3662662" y="776354"/>
              <a:ext cx="109506" cy="64437"/>
            </a:xfrm>
            <a:custGeom>
              <a:avLst/>
              <a:gdLst/>
              <a:ahLst/>
              <a:cxnLst/>
              <a:rect l="l" t="t" r="r" b="b"/>
              <a:pathLst>
                <a:path w="2731" h="1607" extrusionOk="0">
                  <a:moveTo>
                    <a:pt x="2543" y="1"/>
                  </a:moveTo>
                  <a:lnTo>
                    <a:pt x="1" y="1473"/>
                  </a:lnTo>
                  <a:lnTo>
                    <a:pt x="81" y="1607"/>
                  </a:lnTo>
                  <a:lnTo>
                    <a:pt x="2731" y="81"/>
                  </a:lnTo>
                  <a:cubicBezTo>
                    <a:pt x="2677" y="54"/>
                    <a:pt x="2597" y="27"/>
                    <a:pt x="25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35"/>
            <p:cNvSpPr/>
            <p:nvPr/>
          </p:nvSpPr>
          <p:spPr>
            <a:xfrm>
              <a:off x="3803246" y="797847"/>
              <a:ext cx="6496" cy="122378"/>
            </a:xfrm>
            <a:custGeom>
              <a:avLst/>
              <a:gdLst/>
              <a:ahLst/>
              <a:cxnLst/>
              <a:rect l="l" t="t" r="r" b="b"/>
              <a:pathLst>
                <a:path w="162" h="3052" extrusionOk="0">
                  <a:moveTo>
                    <a:pt x="1" y="0"/>
                  </a:moveTo>
                  <a:lnTo>
                    <a:pt x="1" y="3051"/>
                  </a:lnTo>
                  <a:lnTo>
                    <a:pt x="162" y="3051"/>
                  </a:lnTo>
                  <a:lnTo>
                    <a:pt x="162" y="107"/>
                  </a:lnTo>
                  <a:cubicBezTo>
                    <a:pt x="108" y="54"/>
                    <a:pt x="54" y="27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35"/>
            <p:cNvSpPr/>
            <p:nvPr/>
          </p:nvSpPr>
          <p:spPr>
            <a:xfrm>
              <a:off x="2475641" y="1246463"/>
              <a:ext cx="2205" cy="4331"/>
            </a:xfrm>
            <a:custGeom>
              <a:avLst/>
              <a:gdLst/>
              <a:ahLst/>
              <a:cxnLst/>
              <a:rect l="l" t="t" r="r" b="b"/>
              <a:pathLst>
                <a:path w="55" h="108" extrusionOk="0">
                  <a:moveTo>
                    <a:pt x="54" y="0"/>
                  </a:moveTo>
                  <a:cubicBezTo>
                    <a:pt x="28" y="27"/>
                    <a:pt x="28" y="54"/>
                    <a:pt x="1" y="107"/>
                  </a:cubicBezTo>
                  <a:lnTo>
                    <a:pt x="54" y="107"/>
                  </a:lnTo>
                  <a:lnTo>
                    <a:pt x="5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35"/>
            <p:cNvSpPr/>
            <p:nvPr/>
          </p:nvSpPr>
          <p:spPr>
            <a:xfrm>
              <a:off x="2616265" y="1006036"/>
              <a:ext cx="2165" cy="2205"/>
            </a:xfrm>
            <a:custGeom>
              <a:avLst/>
              <a:gdLst/>
              <a:ahLst/>
              <a:cxnLst/>
              <a:rect l="l" t="t" r="r" b="b"/>
              <a:pathLst>
                <a:path w="54" h="55" extrusionOk="0">
                  <a:moveTo>
                    <a:pt x="54" y="1"/>
                  </a:moveTo>
                  <a:cubicBezTo>
                    <a:pt x="27" y="27"/>
                    <a:pt x="27" y="27"/>
                    <a:pt x="0" y="54"/>
                  </a:cubicBezTo>
                  <a:lnTo>
                    <a:pt x="54" y="27"/>
                  </a:lnTo>
                  <a:lnTo>
                    <a:pt x="5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35"/>
            <p:cNvSpPr/>
            <p:nvPr/>
          </p:nvSpPr>
          <p:spPr>
            <a:xfrm>
              <a:off x="2535748" y="1119794"/>
              <a:ext cx="82681" cy="51565"/>
            </a:xfrm>
            <a:custGeom>
              <a:avLst/>
              <a:gdLst/>
              <a:ahLst/>
              <a:cxnLst/>
              <a:rect l="l" t="t" r="r" b="b"/>
              <a:pathLst>
                <a:path w="2062" h="1286" extrusionOk="0">
                  <a:moveTo>
                    <a:pt x="81" y="1"/>
                  </a:moveTo>
                  <a:cubicBezTo>
                    <a:pt x="54" y="54"/>
                    <a:pt x="27" y="108"/>
                    <a:pt x="1" y="135"/>
                  </a:cubicBezTo>
                  <a:lnTo>
                    <a:pt x="1981" y="1285"/>
                  </a:lnTo>
                  <a:lnTo>
                    <a:pt x="2062" y="1125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35"/>
            <p:cNvSpPr/>
            <p:nvPr/>
          </p:nvSpPr>
          <p:spPr>
            <a:xfrm>
              <a:off x="2711778" y="921268"/>
              <a:ext cx="287659" cy="329521"/>
            </a:xfrm>
            <a:custGeom>
              <a:avLst/>
              <a:gdLst/>
              <a:ahLst/>
              <a:cxnLst/>
              <a:rect l="l" t="t" r="r" b="b"/>
              <a:pathLst>
                <a:path w="7174" h="8218" extrusionOk="0">
                  <a:moveTo>
                    <a:pt x="3507" y="0"/>
                  </a:moveTo>
                  <a:lnTo>
                    <a:pt x="3507" y="3961"/>
                  </a:lnTo>
                  <a:lnTo>
                    <a:pt x="81" y="1981"/>
                  </a:lnTo>
                  <a:lnTo>
                    <a:pt x="0" y="2141"/>
                  </a:lnTo>
                  <a:lnTo>
                    <a:pt x="3426" y="4095"/>
                  </a:lnTo>
                  <a:lnTo>
                    <a:pt x="0" y="6076"/>
                  </a:lnTo>
                  <a:lnTo>
                    <a:pt x="81" y="6236"/>
                  </a:lnTo>
                  <a:lnTo>
                    <a:pt x="3507" y="4256"/>
                  </a:lnTo>
                  <a:lnTo>
                    <a:pt x="3507" y="8217"/>
                  </a:lnTo>
                  <a:lnTo>
                    <a:pt x="3667" y="8217"/>
                  </a:lnTo>
                  <a:lnTo>
                    <a:pt x="3667" y="4256"/>
                  </a:lnTo>
                  <a:lnTo>
                    <a:pt x="7093" y="6236"/>
                  </a:lnTo>
                  <a:lnTo>
                    <a:pt x="7173" y="6076"/>
                  </a:lnTo>
                  <a:lnTo>
                    <a:pt x="3774" y="4095"/>
                  </a:lnTo>
                  <a:lnTo>
                    <a:pt x="7173" y="2141"/>
                  </a:lnTo>
                  <a:lnTo>
                    <a:pt x="7093" y="1981"/>
                  </a:lnTo>
                  <a:lnTo>
                    <a:pt x="3667" y="3961"/>
                  </a:lnTo>
                  <a:lnTo>
                    <a:pt x="366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35"/>
            <p:cNvSpPr/>
            <p:nvPr/>
          </p:nvSpPr>
          <p:spPr>
            <a:xfrm>
              <a:off x="3092789" y="921268"/>
              <a:ext cx="288742" cy="328439"/>
            </a:xfrm>
            <a:custGeom>
              <a:avLst/>
              <a:gdLst/>
              <a:ahLst/>
              <a:cxnLst/>
              <a:rect l="l" t="t" r="r" b="b"/>
              <a:pathLst>
                <a:path w="7201" h="8191" extrusionOk="0">
                  <a:moveTo>
                    <a:pt x="3506" y="0"/>
                  </a:moveTo>
                  <a:lnTo>
                    <a:pt x="3506" y="3961"/>
                  </a:lnTo>
                  <a:lnTo>
                    <a:pt x="80" y="1981"/>
                  </a:lnTo>
                  <a:lnTo>
                    <a:pt x="0" y="2141"/>
                  </a:lnTo>
                  <a:lnTo>
                    <a:pt x="3426" y="4095"/>
                  </a:lnTo>
                  <a:lnTo>
                    <a:pt x="0" y="6076"/>
                  </a:lnTo>
                  <a:lnTo>
                    <a:pt x="80" y="6236"/>
                  </a:lnTo>
                  <a:lnTo>
                    <a:pt x="3506" y="4256"/>
                  </a:lnTo>
                  <a:lnTo>
                    <a:pt x="3506" y="8190"/>
                  </a:lnTo>
                  <a:lnTo>
                    <a:pt x="3694" y="8190"/>
                  </a:lnTo>
                  <a:lnTo>
                    <a:pt x="3694" y="4256"/>
                  </a:lnTo>
                  <a:lnTo>
                    <a:pt x="7093" y="6236"/>
                  </a:lnTo>
                  <a:lnTo>
                    <a:pt x="7200" y="6076"/>
                  </a:lnTo>
                  <a:lnTo>
                    <a:pt x="3774" y="4095"/>
                  </a:lnTo>
                  <a:lnTo>
                    <a:pt x="7200" y="2141"/>
                  </a:lnTo>
                  <a:lnTo>
                    <a:pt x="7093" y="1981"/>
                  </a:lnTo>
                  <a:lnTo>
                    <a:pt x="3694" y="3961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35"/>
            <p:cNvSpPr/>
            <p:nvPr/>
          </p:nvSpPr>
          <p:spPr>
            <a:xfrm>
              <a:off x="3474843" y="921268"/>
              <a:ext cx="287659" cy="328439"/>
            </a:xfrm>
            <a:custGeom>
              <a:avLst/>
              <a:gdLst/>
              <a:ahLst/>
              <a:cxnLst/>
              <a:rect l="l" t="t" r="r" b="b"/>
              <a:pathLst>
                <a:path w="7174" h="8191" extrusionOk="0">
                  <a:moveTo>
                    <a:pt x="3507" y="0"/>
                  </a:moveTo>
                  <a:lnTo>
                    <a:pt x="3480" y="3961"/>
                  </a:lnTo>
                  <a:lnTo>
                    <a:pt x="81" y="1981"/>
                  </a:lnTo>
                  <a:lnTo>
                    <a:pt x="1" y="2141"/>
                  </a:lnTo>
                  <a:lnTo>
                    <a:pt x="3400" y="4095"/>
                  </a:lnTo>
                  <a:lnTo>
                    <a:pt x="1" y="6076"/>
                  </a:lnTo>
                  <a:lnTo>
                    <a:pt x="81" y="6236"/>
                  </a:lnTo>
                  <a:lnTo>
                    <a:pt x="3480" y="4256"/>
                  </a:lnTo>
                  <a:lnTo>
                    <a:pt x="3480" y="8190"/>
                  </a:lnTo>
                  <a:lnTo>
                    <a:pt x="3668" y="8190"/>
                  </a:lnTo>
                  <a:lnTo>
                    <a:pt x="3668" y="4256"/>
                  </a:lnTo>
                  <a:lnTo>
                    <a:pt x="7094" y="6236"/>
                  </a:lnTo>
                  <a:lnTo>
                    <a:pt x="7174" y="6076"/>
                  </a:lnTo>
                  <a:lnTo>
                    <a:pt x="3748" y="4095"/>
                  </a:lnTo>
                  <a:lnTo>
                    <a:pt x="7174" y="2141"/>
                  </a:lnTo>
                  <a:lnTo>
                    <a:pt x="7094" y="1981"/>
                  </a:lnTo>
                  <a:lnTo>
                    <a:pt x="3668" y="3961"/>
                  </a:lnTo>
                  <a:lnTo>
                    <a:pt x="366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35"/>
            <p:cNvSpPr/>
            <p:nvPr/>
          </p:nvSpPr>
          <p:spPr>
            <a:xfrm>
              <a:off x="3855854" y="953467"/>
              <a:ext cx="287659" cy="296240"/>
            </a:xfrm>
            <a:custGeom>
              <a:avLst/>
              <a:gdLst/>
              <a:ahLst/>
              <a:cxnLst/>
              <a:rect l="l" t="t" r="r" b="b"/>
              <a:pathLst>
                <a:path w="7174" h="7388" extrusionOk="0">
                  <a:moveTo>
                    <a:pt x="3507" y="0"/>
                  </a:moveTo>
                  <a:lnTo>
                    <a:pt x="3507" y="3158"/>
                  </a:lnTo>
                  <a:lnTo>
                    <a:pt x="81" y="1178"/>
                  </a:lnTo>
                  <a:lnTo>
                    <a:pt x="0" y="1312"/>
                  </a:lnTo>
                  <a:lnTo>
                    <a:pt x="3426" y="3292"/>
                  </a:lnTo>
                  <a:lnTo>
                    <a:pt x="0" y="5273"/>
                  </a:lnTo>
                  <a:lnTo>
                    <a:pt x="81" y="5433"/>
                  </a:lnTo>
                  <a:lnTo>
                    <a:pt x="3507" y="3453"/>
                  </a:lnTo>
                  <a:lnTo>
                    <a:pt x="3507" y="7387"/>
                  </a:lnTo>
                  <a:lnTo>
                    <a:pt x="3667" y="7387"/>
                  </a:lnTo>
                  <a:lnTo>
                    <a:pt x="3667" y="3453"/>
                  </a:lnTo>
                  <a:lnTo>
                    <a:pt x="7093" y="5407"/>
                  </a:lnTo>
                  <a:lnTo>
                    <a:pt x="7174" y="5273"/>
                  </a:lnTo>
                  <a:lnTo>
                    <a:pt x="3748" y="3292"/>
                  </a:lnTo>
                  <a:lnTo>
                    <a:pt x="5434" y="2329"/>
                  </a:lnTo>
                  <a:cubicBezTo>
                    <a:pt x="5380" y="2302"/>
                    <a:pt x="5354" y="2248"/>
                    <a:pt x="5327" y="2195"/>
                  </a:cubicBezTo>
                  <a:lnTo>
                    <a:pt x="3667" y="3158"/>
                  </a:lnTo>
                  <a:lnTo>
                    <a:pt x="3667" y="187"/>
                  </a:lnTo>
                  <a:cubicBezTo>
                    <a:pt x="3614" y="134"/>
                    <a:pt x="3560" y="80"/>
                    <a:pt x="350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35"/>
            <p:cNvSpPr/>
            <p:nvPr/>
          </p:nvSpPr>
          <p:spPr>
            <a:xfrm>
              <a:off x="2417699" y="1498640"/>
              <a:ext cx="7538" cy="9704"/>
            </a:xfrm>
            <a:custGeom>
              <a:avLst/>
              <a:gdLst/>
              <a:ahLst/>
              <a:cxnLst/>
              <a:rect l="l" t="t" r="r" b="b"/>
              <a:pathLst>
                <a:path w="188" h="242" extrusionOk="0">
                  <a:moveTo>
                    <a:pt x="1" y="1"/>
                  </a:moveTo>
                  <a:cubicBezTo>
                    <a:pt x="1" y="54"/>
                    <a:pt x="1" y="135"/>
                    <a:pt x="1" y="188"/>
                  </a:cubicBezTo>
                  <a:lnTo>
                    <a:pt x="108" y="242"/>
                  </a:lnTo>
                  <a:lnTo>
                    <a:pt x="188" y="10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35"/>
            <p:cNvSpPr/>
            <p:nvPr/>
          </p:nvSpPr>
          <p:spPr>
            <a:xfrm>
              <a:off x="2518586" y="1259335"/>
              <a:ext cx="287659" cy="328439"/>
            </a:xfrm>
            <a:custGeom>
              <a:avLst/>
              <a:gdLst/>
              <a:ahLst/>
              <a:cxnLst/>
              <a:rect l="l" t="t" r="r" b="b"/>
              <a:pathLst>
                <a:path w="7174" h="8191" extrusionOk="0">
                  <a:moveTo>
                    <a:pt x="3507" y="0"/>
                  </a:moveTo>
                  <a:lnTo>
                    <a:pt x="3507" y="3935"/>
                  </a:lnTo>
                  <a:lnTo>
                    <a:pt x="81" y="1981"/>
                  </a:lnTo>
                  <a:lnTo>
                    <a:pt x="0" y="2115"/>
                  </a:lnTo>
                  <a:lnTo>
                    <a:pt x="3426" y="4095"/>
                  </a:lnTo>
                  <a:lnTo>
                    <a:pt x="0" y="6076"/>
                  </a:lnTo>
                  <a:lnTo>
                    <a:pt x="81" y="6210"/>
                  </a:lnTo>
                  <a:lnTo>
                    <a:pt x="3507" y="4229"/>
                  </a:lnTo>
                  <a:lnTo>
                    <a:pt x="3507" y="8191"/>
                  </a:lnTo>
                  <a:lnTo>
                    <a:pt x="3667" y="8191"/>
                  </a:lnTo>
                  <a:lnTo>
                    <a:pt x="3667" y="4229"/>
                  </a:lnTo>
                  <a:lnTo>
                    <a:pt x="7093" y="6210"/>
                  </a:lnTo>
                  <a:lnTo>
                    <a:pt x="7174" y="6076"/>
                  </a:lnTo>
                  <a:lnTo>
                    <a:pt x="3748" y="4095"/>
                  </a:lnTo>
                  <a:lnTo>
                    <a:pt x="7174" y="2115"/>
                  </a:lnTo>
                  <a:lnTo>
                    <a:pt x="7093" y="1981"/>
                  </a:lnTo>
                  <a:lnTo>
                    <a:pt x="3667" y="3935"/>
                  </a:lnTo>
                  <a:lnTo>
                    <a:pt x="366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35"/>
            <p:cNvSpPr/>
            <p:nvPr/>
          </p:nvSpPr>
          <p:spPr>
            <a:xfrm>
              <a:off x="2899597" y="1259335"/>
              <a:ext cx="287659" cy="328439"/>
            </a:xfrm>
            <a:custGeom>
              <a:avLst/>
              <a:gdLst/>
              <a:ahLst/>
              <a:cxnLst/>
              <a:rect l="l" t="t" r="r" b="b"/>
              <a:pathLst>
                <a:path w="7174" h="8191" extrusionOk="0">
                  <a:moveTo>
                    <a:pt x="3507" y="0"/>
                  </a:moveTo>
                  <a:lnTo>
                    <a:pt x="3507" y="3935"/>
                  </a:lnTo>
                  <a:lnTo>
                    <a:pt x="81" y="1954"/>
                  </a:lnTo>
                  <a:lnTo>
                    <a:pt x="0" y="2115"/>
                  </a:lnTo>
                  <a:lnTo>
                    <a:pt x="3426" y="4095"/>
                  </a:lnTo>
                  <a:lnTo>
                    <a:pt x="0" y="6049"/>
                  </a:lnTo>
                  <a:lnTo>
                    <a:pt x="81" y="6210"/>
                  </a:lnTo>
                  <a:lnTo>
                    <a:pt x="3507" y="4229"/>
                  </a:lnTo>
                  <a:lnTo>
                    <a:pt x="3507" y="8191"/>
                  </a:lnTo>
                  <a:lnTo>
                    <a:pt x="3667" y="8191"/>
                  </a:lnTo>
                  <a:lnTo>
                    <a:pt x="3667" y="4229"/>
                  </a:lnTo>
                  <a:lnTo>
                    <a:pt x="7093" y="6210"/>
                  </a:lnTo>
                  <a:lnTo>
                    <a:pt x="7173" y="6049"/>
                  </a:lnTo>
                  <a:lnTo>
                    <a:pt x="3774" y="4095"/>
                  </a:lnTo>
                  <a:lnTo>
                    <a:pt x="7173" y="2115"/>
                  </a:lnTo>
                  <a:lnTo>
                    <a:pt x="7093" y="1954"/>
                  </a:lnTo>
                  <a:lnTo>
                    <a:pt x="3667" y="3935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35"/>
            <p:cNvSpPr/>
            <p:nvPr/>
          </p:nvSpPr>
          <p:spPr>
            <a:xfrm>
              <a:off x="3280608" y="1259335"/>
              <a:ext cx="288742" cy="328439"/>
            </a:xfrm>
            <a:custGeom>
              <a:avLst/>
              <a:gdLst/>
              <a:ahLst/>
              <a:cxnLst/>
              <a:rect l="l" t="t" r="r" b="b"/>
              <a:pathLst>
                <a:path w="7201" h="8191" extrusionOk="0">
                  <a:moveTo>
                    <a:pt x="3506" y="0"/>
                  </a:moveTo>
                  <a:lnTo>
                    <a:pt x="3506" y="3935"/>
                  </a:lnTo>
                  <a:lnTo>
                    <a:pt x="107" y="1954"/>
                  </a:lnTo>
                  <a:lnTo>
                    <a:pt x="0" y="2115"/>
                  </a:lnTo>
                  <a:lnTo>
                    <a:pt x="3426" y="4095"/>
                  </a:lnTo>
                  <a:lnTo>
                    <a:pt x="0" y="6049"/>
                  </a:lnTo>
                  <a:lnTo>
                    <a:pt x="107" y="6210"/>
                  </a:lnTo>
                  <a:lnTo>
                    <a:pt x="3506" y="4229"/>
                  </a:lnTo>
                  <a:lnTo>
                    <a:pt x="3506" y="8191"/>
                  </a:lnTo>
                  <a:lnTo>
                    <a:pt x="3694" y="8191"/>
                  </a:lnTo>
                  <a:lnTo>
                    <a:pt x="3694" y="4229"/>
                  </a:lnTo>
                  <a:lnTo>
                    <a:pt x="7093" y="6210"/>
                  </a:lnTo>
                  <a:lnTo>
                    <a:pt x="7200" y="6049"/>
                  </a:lnTo>
                  <a:lnTo>
                    <a:pt x="3774" y="4095"/>
                  </a:lnTo>
                  <a:lnTo>
                    <a:pt x="7200" y="2115"/>
                  </a:lnTo>
                  <a:lnTo>
                    <a:pt x="7120" y="1954"/>
                  </a:lnTo>
                  <a:lnTo>
                    <a:pt x="3694" y="3935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35"/>
            <p:cNvSpPr/>
            <p:nvPr/>
          </p:nvSpPr>
          <p:spPr>
            <a:xfrm>
              <a:off x="3662662" y="1258252"/>
              <a:ext cx="287659" cy="329521"/>
            </a:xfrm>
            <a:custGeom>
              <a:avLst/>
              <a:gdLst/>
              <a:ahLst/>
              <a:cxnLst/>
              <a:rect l="l" t="t" r="r" b="b"/>
              <a:pathLst>
                <a:path w="7174" h="8218" extrusionOk="0">
                  <a:moveTo>
                    <a:pt x="3507" y="0"/>
                  </a:moveTo>
                  <a:lnTo>
                    <a:pt x="3507" y="3962"/>
                  </a:lnTo>
                  <a:lnTo>
                    <a:pt x="81" y="1981"/>
                  </a:lnTo>
                  <a:lnTo>
                    <a:pt x="1" y="2142"/>
                  </a:lnTo>
                  <a:lnTo>
                    <a:pt x="3400" y="4122"/>
                  </a:lnTo>
                  <a:lnTo>
                    <a:pt x="1" y="6076"/>
                  </a:lnTo>
                  <a:lnTo>
                    <a:pt x="81" y="6237"/>
                  </a:lnTo>
                  <a:lnTo>
                    <a:pt x="3507" y="4256"/>
                  </a:lnTo>
                  <a:lnTo>
                    <a:pt x="3507" y="8218"/>
                  </a:lnTo>
                  <a:lnTo>
                    <a:pt x="3668" y="8218"/>
                  </a:lnTo>
                  <a:lnTo>
                    <a:pt x="3668" y="4256"/>
                  </a:lnTo>
                  <a:lnTo>
                    <a:pt x="7094" y="6237"/>
                  </a:lnTo>
                  <a:lnTo>
                    <a:pt x="7174" y="6076"/>
                  </a:lnTo>
                  <a:lnTo>
                    <a:pt x="3748" y="4122"/>
                  </a:lnTo>
                  <a:lnTo>
                    <a:pt x="7174" y="2142"/>
                  </a:lnTo>
                  <a:lnTo>
                    <a:pt x="7094" y="1981"/>
                  </a:lnTo>
                  <a:lnTo>
                    <a:pt x="3668" y="3962"/>
                  </a:lnTo>
                  <a:lnTo>
                    <a:pt x="366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35"/>
            <p:cNvSpPr/>
            <p:nvPr/>
          </p:nvSpPr>
          <p:spPr>
            <a:xfrm>
              <a:off x="4043673" y="1258252"/>
              <a:ext cx="193230" cy="329521"/>
            </a:xfrm>
            <a:custGeom>
              <a:avLst/>
              <a:gdLst/>
              <a:ahLst/>
              <a:cxnLst/>
              <a:rect l="l" t="t" r="r" b="b"/>
              <a:pathLst>
                <a:path w="4819" h="8218" extrusionOk="0">
                  <a:moveTo>
                    <a:pt x="3507" y="0"/>
                  </a:moveTo>
                  <a:lnTo>
                    <a:pt x="3507" y="3962"/>
                  </a:lnTo>
                  <a:lnTo>
                    <a:pt x="81" y="1981"/>
                  </a:lnTo>
                  <a:lnTo>
                    <a:pt x="0" y="2142"/>
                  </a:lnTo>
                  <a:lnTo>
                    <a:pt x="3426" y="4096"/>
                  </a:lnTo>
                  <a:lnTo>
                    <a:pt x="0" y="6076"/>
                  </a:lnTo>
                  <a:lnTo>
                    <a:pt x="81" y="6237"/>
                  </a:lnTo>
                  <a:lnTo>
                    <a:pt x="3507" y="4256"/>
                  </a:lnTo>
                  <a:lnTo>
                    <a:pt x="3507" y="8218"/>
                  </a:lnTo>
                  <a:lnTo>
                    <a:pt x="3667" y="8218"/>
                  </a:lnTo>
                  <a:lnTo>
                    <a:pt x="3667" y="4256"/>
                  </a:lnTo>
                  <a:lnTo>
                    <a:pt x="4818" y="4925"/>
                  </a:lnTo>
                  <a:cubicBezTo>
                    <a:pt x="4818" y="4845"/>
                    <a:pt x="4818" y="4765"/>
                    <a:pt x="4792" y="4711"/>
                  </a:cubicBezTo>
                  <a:lnTo>
                    <a:pt x="3774" y="4096"/>
                  </a:lnTo>
                  <a:lnTo>
                    <a:pt x="4604" y="3614"/>
                  </a:lnTo>
                  <a:cubicBezTo>
                    <a:pt x="4604" y="3560"/>
                    <a:pt x="4577" y="3507"/>
                    <a:pt x="4577" y="3453"/>
                  </a:cubicBezTo>
                  <a:lnTo>
                    <a:pt x="3667" y="3962"/>
                  </a:lnTo>
                  <a:lnTo>
                    <a:pt x="3667" y="295"/>
                  </a:lnTo>
                  <a:cubicBezTo>
                    <a:pt x="3641" y="188"/>
                    <a:pt x="3614" y="108"/>
                    <a:pt x="35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35"/>
            <p:cNvSpPr/>
            <p:nvPr/>
          </p:nvSpPr>
          <p:spPr>
            <a:xfrm>
              <a:off x="2423072" y="1578074"/>
              <a:ext cx="195355" cy="328439"/>
            </a:xfrm>
            <a:custGeom>
              <a:avLst/>
              <a:gdLst/>
              <a:ahLst/>
              <a:cxnLst/>
              <a:rect l="l" t="t" r="r" b="b"/>
              <a:pathLst>
                <a:path w="4872" h="8191" extrusionOk="0">
                  <a:moveTo>
                    <a:pt x="1205" y="1"/>
                  </a:moveTo>
                  <a:lnTo>
                    <a:pt x="1205" y="3935"/>
                  </a:lnTo>
                  <a:lnTo>
                    <a:pt x="0" y="3266"/>
                  </a:lnTo>
                  <a:lnTo>
                    <a:pt x="0" y="3266"/>
                  </a:lnTo>
                  <a:cubicBezTo>
                    <a:pt x="0" y="3320"/>
                    <a:pt x="27" y="3400"/>
                    <a:pt x="27" y="3480"/>
                  </a:cubicBezTo>
                  <a:lnTo>
                    <a:pt x="1098" y="4096"/>
                  </a:lnTo>
                  <a:lnTo>
                    <a:pt x="214" y="4604"/>
                  </a:lnTo>
                  <a:cubicBezTo>
                    <a:pt x="241" y="4658"/>
                    <a:pt x="241" y="4738"/>
                    <a:pt x="268" y="4792"/>
                  </a:cubicBezTo>
                  <a:lnTo>
                    <a:pt x="1205" y="4256"/>
                  </a:lnTo>
                  <a:lnTo>
                    <a:pt x="1205" y="8030"/>
                  </a:lnTo>
                  <a:cubicBezTo>
                    <a:pt x="1205" y="8084"/>
                    <a:pt x="1232" y="8137"/>
                    <a:pt x="1258" y="8191"/>
                  </a:cubicBezTo>
                  <a:lnTo>
                    <a:pt x="1365" y="8191"/>
                  </a:lnTo>
                  <a:lnTo>
                    <a:pt x="1365" y="4256"/>
                  </a:lnTo>
                  <a:lnTo>
                    <a:pt x="4791" y="6210"/>
                  </a:lnTo>
                  <a:lnTo>
                    <a:pt x="4872" y="6076"/>
                  </a:lnTo>
                  <a:lnTo>
                    <a:pt x="1446" y="4096"/>
                  </a:lnTo>
                  <a:lnTo>
                    <a:pt x="4872" y="2115"/>
                  </a:lnTo>
                  <a:lnTo>
                    <a:pt x="4791" y="1981"/>
                  </a:lnTo>
                  <a:lnTo>
                    <a:pt x="1365" y="3935"/>
                  </a:lnTo>
                  <a:lnTo>
                    <a:pt x="136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35"/>
            <p:cNvSpPr/>
            <p:nvPr/>
          </p:nvSpPr>
          <p:spPr>
            <a:xfrm>
              <a:off x="2711778" y="1578074"/>
              <a:ext cx="287659" cy="328439"/>
            </a:xfrm>
            <a:custGeom>
              <a:avLst/>
              <a:gdLst/>
              <a:ahLst/>
              <a:cxnLst/>
              <a:rect l="l" t="t" r="r" b="b"/>
              <a:pathLst>
                <a:path w="7174" h="8191" extrusionOk="0">
                  <a:moveTo>
                    <a:pt x="3507" y="1"/>
                  </a:moveTo>
                  <a:lnTo>
                    <a:pt x="3507" y="3935"/>
                  </a:lnTo>
                  <a:lnTo>
                    <a:pt x="81" y="1981"/>
                  </a:lnTo>
                  <a:lnTo>
                    <a:pt x="0" y="2115"/>
                  </a:lnTo>
                  <a:lnTo>
                    <a:pt x="3426" y="4096"/>
                  </a:lnTo>
                  <a:lnTo>
                    <a:pt x="0" y="6076"/>
                  </a:lnTo>
                  <a:lnTo>
                    <a:pt x="81" y="6210"/>
                  </a:lnTo>
                  <a:lnTo>
                    <a:pt x="3507" y="4256"/>
                  </a:lnTo>
                  <a:lnTo>
                    <a:pt x="3507" y="8191"/>
                  </a:lnTo>
                  <a:lnTo>
                    <a:pt x="3667" y="8191"/>
                  </a:lnTo>
                  <a:lnTo>
                    <a:pt x="3667" y="4256"/>
                  </a:lnTo>
                  <a:lnTo>
                    <a:pt x="7093" y="6210"/>
                  </a:lnTo>
                  <a:lnTo>
                    <a:pt x="7173" y="6076"/>
                  </a:lnTo>
                  <a:lnTo>
                    <a:pt x="3774" y="4096"/>
                  </a:lnTo>
                  <a:lnTo>
                    <a:pt x="7173" y="2115"/>
                  </a:lnTo>
                  <a:lnTo>
                    <a:pt x="7093" y="1981"/>
                  </a:lnTo>
                  <a:lnTo>
                    <a:pt x="3667" y="3935"/>
                  </a:lnTo>
                  <a:lnTo>
                    <a:pt x="366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35"/>
            <p:cNvSpPr/>
            <p:nvPr/>
          </p:nvSpPr>
          <p:spPr>
            <a:xfrm>
              <a:off x="3092789" y="1578074"/>
              <a:ext cx="288742" cy="328439"/>
            </a:xfrm>
            <a:custGeom>
              <a:avLst/>
              <a:gdLst/>
              <a:ahLst/>
              <a:cxnLst/>
              <a:rect l="l" t="t" r="r" b="b"/>
              <a:pathLst>
                <a:path w="7201" h="8191" extrusionOk="0">
                  <a:moveTo>
                    <a:pt x="3506" y="1"/>
                  </a:moveTo>
                  <a:lnTo>
                    <a:pt x="3506" y="3935"/>
                  </a:lnTo>
                  <a:lnTo>
                    <a:pt x="80" y="1981"/>
                  </a:lnTo>
                  <a:lnTo>
                    <a:pt x="0" y="2115"/>
                  </a:lnTo>
                  <a:lnTo>
                    <a:pt x="3426" y="4096"/>
                  </a:lnTo>
                  <a:lnTo>
                    <a:pt x="0" y="6076"/>
                  </a:lnTo>
                  <a:lnTo>
                    <a:pt x="80" y="6210"/>
                  </a:lnTo>
                  <a:lnTo>
                    <a:pt x="3506" y="4230"/>
                  </a:lnTo>
                  <a:lnTo>
                    <a:pt x="3506" y="8191"/>
                  </a:lnTo>
                  <a:lnTo>
                    <a:pt x="3694" y="8191"/>
                  </a:lnTo>
                  <a:lnTo>
                    <a:pt x="3694" y="4230"/>
                  </a:lnTo>
                  <a:lnTo>
                    <a:pt x="7093" y="6210"/>
                  </a:lnTo>
                  <a:lnTo>
                    <a:pt x="7200" y="6076"/>
                  </a:lnTo>
                  <a:lnTo>
                    <a:pt x="3774" y="4096"/>
                  </a:lnTo>
                  <a:lnTo>
                    <a:pt x="7200" y="2115"/>
                  </a:lnTo>
                  <a:lnTo>
                    <a:pt x="7093" y="1981"/>
                  </a:lnTo>
                  <a:lnTo>
                    <a:pt x="3694" y="3935"/>
                  </a:lnTo>
                  <a:lnTo>
                    <a:pt x="369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35"/>
            <p:cNvSpPr/>
            <p:nvPr/>
          </p:nvSpPr>
          <p:spPr>
            <a:xfrm>
              <a:off x="3474843" y="1578074"/>
              <a:ext cx="287659" cy="328439"/>
            </a:xfrm>
            <a:custGeom>
              <a:avLst/>
              <a:gdLst/>
              <a:ahLst/>
              <a:cxnLst/>
              <a:rect l="l" t="t" r="r" b="b"/>
              <a:pathLst>
                <a:path w="7174" h="8191" extrusionOk="0">
                  <a:moveTo>
                    <a:pt x="3507" y="1"/>
                  </a:moveTo>
                  <a:lnTo>
                    <a:pt x="3507" y="3935"/>
                  </a:lnTo>
                  <a:lnTo>
                    <a:pt x="81" y="1955"/>
                  </a:lnTo>
                  <a:lnTo>
                    <a:pt x="1" y="2115"/>
                  </a:lnTo>
                  <a:lnTo>
                    <a:pt x="3400" y="4096"/>
                  </a:lnTo>
                  <a:lnTo>
                    <a:pt x="1" y="6050"/>
                  </a:lnTo>
                  <a:lnTo>
                    <a:pt x="81" y="6210"/>
                  </a:lnTo>
                  <a:lnTo>
                    <a:pt x="3507" y="4230"/>
                  </a:lnTo>
                  <a:lnTo>
                    <a:pt x="3480" y="8191"/>
                  </a:lnTo>
                  <a:lnTo>
                    <a:pt x="3668" y="8191"/>
                  </a:lnTo>
                  <a:lnTo>
                    <a:pt x="3668" y="4230"/>
                  </a:lnTo>
                  <a:lnTo>
                    <a:pt x="7094" y="6210"/>
                  </a:lnTo>
                  <a:lnTo>
                    <a:pt x="7174" y="6050"/>
                  </a:lnTo>
                  <a:lnTo>
                    <a:pt x="3748" y="4096"/>
                  </a:lnTo>
                  <a:lnTo>
                    <a:pt x="7174" y="2115"/>
                  </a:lnTo>
                  <a:lnTo>
                    <a:pt x="7094" y="1955"/>
                  </a:lnTo>
                  <a:lnTo>
                    <a:pt x="3668" y="3935"/>
                  </a:lnTo>
                  <a:lnTo>
                    <a:pt x="366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35"/>
            <p:cNvSpPr/>
            <p:nvPr/>
          </p:nvSpPr>
          <p:spPr>
            <a:xfrm>
              <a:off x="3855854" y="1578074"/>
              <a:ext cx="287659" cy="328439"/>
            </a:xfrm>
            <a:custGeom>
              <a:avLst/>
              <a:gdLst/>
              <a:ahLst/>
              <a:cxnLst/>
              <a:rect l="l" t="t" r="r" b="b"/>
              <a:pathLst>
                <a:path w="7174" h="8191" extrusionOk="0">
                  <a:moveTo>
                    <a:pt x="3507" y="1"/>
                  </a:moveTo>
                  <a:lnTo>
                    <a:pt x="3507" y="3935"/>
                  </a:lnTo>
                  <a:lnTo>
                    <a:pt x="81" y="1955"/>
                  </a:lnTo>
                  <a:lnTo>
                    <a:pt x="0" y="2115"/>
                  </a:lnTo>
                  <a:lnTo>
                    <a:pt x="3426" y="4096"/>
                  </a:lnTo>
                  <a:lnTo>
                    <a:pt x="0" y="6050"/>
                  </a:lnTo>
                  <a:lnTo>
                    <a:pt x="81" y="6210"/>
                  </a:lnTo>
                  <a:lnTo>
                    <a:pt x="3507" y="4230"/>
                  </a:lnTo>
                  <a:lnTo>
                    <a:pt x="3507" y="8191"/>
                  </a:lnTo>
                  <a:lnTo>
                    <a:pt x="3667" y="8191"/>
                  </a:lnTo>
                  <a:lnTo>
                    <a:pt x="3667" y="4230"/>
                  </a:lnTo>
                  <a:lnTo>
                    <a:pt x="7093" y="6210"/>
                  </a:lnTo>
                  <a:lnTo>
                    <a:pt x="7174" y="6050"/>
                  </a:lnTo>
                  <a:lnTo>
                    <a:pt x="3748" y="4096"/>
                  </a:lnTo>
                  <a:lnTo>
                    <a:pt x="7174" y="2115"/>
                  </a:lnTo>
                  <a:lnTo>
                    <a:pt x="7093" y="1955"/>
                  </a:lnTo>
                  <a:lnTo>
                    <a:pt x="3667" y="3935"/>
                  </a:lnTo>
                  <a:lnTo>
                    <a:pt x="366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35"/>
            <p:cNvSpPr/>
            <p:nvPr/>
          </p:nvSpPr>
          <p:spPr>
            <a:xfrm>
              <a:off x="2518586" y="1919388"/>
              <a:ext cx="287659" cy="293033"/>
            </a:xfrm>
            <a:custGeom>
              <a:avLst/>
              <a:gdLst/>
              <a:ahLst/>
              <a:cxnLst/>
              <a:rect l="l" t="t" r="r" b="b"/>
              <a:pathLst>
                <a:path w="7174" h="7308" extrusionOk="0">
                  <a:moveTo>
                    <a:pt x="3507" y="0"/>
                  </a:moveTo>
                  <a:lnTo>
                    <a:pt x="3507" y="3961"/>
                  </a:lnTo>
                  <a:lnTo>
                    <a:pt x="81" y="1981"/>
                  </a:lnTo>
                  <a:lnTo>
                    <a:pt x="0" y="2141"/>
                  </a:lnTo>
                  <a:lnTo>
                    <a:pt x="3426" y="4095"/>
                  </a:lnTo>
                  <a:lnTo>
                    <a:pt x="1767" y="5059"/>
                  </a:lnTo>
                  <a:cubicBezTo>
                    <a:pt x="1821" y="5086"/>
                    <a:pt x="1847" y="5139"/>
                    <a:pt x="1874" y="5193"/>
                  </a:cubicBezTo>
                  <a:lnTo>
                    <a:pt x="3507" y="4256"/>
                  </a:lnTo>
                  <a:lnTo>
                    <a:pt x="3507" y="7120"/>
                  </a:lnTo>
                  <a:cubicBezTo>
                    <a:pt x="3560" y="7200"/>
                    <a:pt x="3614" y="7254"/>
                    <a:pt x="3667" y="7307"/>
                  </a:cubicBezTo>
                  <a:lnTo>
                    <a:pt x="3667" y="4256"/>
                  </a:lnTo>
                  <a:lnTo>
                    <a:pt x="7093" y="6236"/>
                  </a:lnTo>
                  <a:lnTo>
                    <a:pt x="7174" y="6076"/>
                  </a:lnTo>
                  <a:lnTo>
                    <a:pt x="3748" y="4095"/>
                  </a:lnTo>
                  <a:lnTo>
                    <a:pt x="7174" y="2141"/>
                  </a:lnTo>
                  <a:lnTo>
                    <a:pt x="7093" y="1981"/>
                  </a:lnTo>
                  <a:lnTo>
                    <a:pt x="3667" y="3961"/>
                  </a:lnTo>
                  <a:lnTo>
                    <a:pt x="366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35"/>
            <p:cNvSpPr/>
            <p:nvPr/>
          </p:nvSpPr>
          <p:spPr>
            <a:xfrm>
              <a:off x="2899597" y="1919388"/>
              <a:ext cx="287659" cy="328439"/>
            </a:xfrm>
            <a:custGeom>
              <a:avLst/>
              <a:gdLst/>
              <a:ahLst/>
              <a:cxnLst/>
              <a:rect l="l" t="t" r="r" b="b"/>
              <a:pathLst>
                <a:path w="7174" h="8191" extrusionOk="0">
                  <a:moveTo>
                    <a:pt x="3507" y="0"/>
                  </a:moveTo>
                  <a:lnTo>
                    <a:pt x="3507" y="3961"/>
                  </a:lnTo>
                  <a:lnTo>
                    <a:pt x="81" y="1981"/>
                  </a:lnTo>
                  <a:lnTo>
                    <a:pt x="0" y="2141"/>
                  </a:lnTo>
                  <a:lnTo>
                    <a:pt x="3426" y="4095"/>
                  </a:lnTo>
                  <a:lnTo>
                    <a:pt x="0" y="6076"/>
                  </a:lnTo>
                  <a:lnTo>
                    <a:pt x="81" y="6236"/>
                  </a:lnTo>
                  <a:lnTo>
                    <a:pt x="3507" y="4256"/>
                  </a:lnTo>
                  <a:lnTo>
                    <a:pt x="3507" y="8190"/>
                  </a:lnTo>
                  <a:lnTo>
                    <a:pt x="3667" y="8190"/>
                  </a:lnTo>
                  <a:lnTo>
                    <a:pt x="3667" y="4256"/>
                  </a:lnTo>
                  <a:lnTo>
                    <a:pt x="7093" y="6236"/>
                  </a:lnTo>
                  <a:lnTo>
                    <a:pt x="7173" y="6076"/>
                  </a:lnTo>
                  <a:lnTo>
                    <a:pt x="3774" y="4095"/>
                  </a:lnTo>
                  <a:lnTo>
                    <a:pt x="7173" y="2141"/>
                  </a:lnTo>
                  <a:lnTo>
                    <a:pt x="7093" y="1981"/>
                  </a:lnTo>
                  <a:lnTo>
                    <a:pt x="3667" y="3961"/>
                  </a:lnTo>
                  <a:lnTo>
                    <a:pt x="3667" y="3961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35"/>
            <p:cNvSpPr/>
            <p:nvPr/>
          </p:nvSpPr>
          <p:spPr>
            <a:xfrm>
              <a:off x="3280608" y="1919388"/>
              <a:ext cx="288742" cy="328439"/>
            </a:xfrm>
            <a:custGeom>
              <a:avLst/>
              <a:gdLst/>
              <a:ahLst/>
              <a:cxnLst/>
              <a:rect l="l" t="t" r="r" b="b"/>
              <a:pathLst>
                <a:path w="7201" h="8191" extrusionOk="0">
                  <a:moveTo>
                    <a:pt x="3506" y="0"/>
                  </a:moveTo>
                  <a:lnTo>
                    <a:pt x="3506" y="3961"/>
                  </a:lnTo>
                  <a:lnTo>
                    <a:pt x="107" y="1981"/>
                  </a:lnTo>
                  <a:lnTo>
                    <a:pt x="0" y="2115"/>
                  </a:lnTo>
                  <a:lnTo>
                    <a:pt x="3426" y="4095"/>
                  </a:lnTo>
                  <a:lnTo>
                    <a:pt x="0" y="6076"/>
                  </a:lnTo>
                  <a:lnTo>
                    <a:pt x="107" y="6236"/>
                  </a:lnTo>
                  <a:lnTo>
                    <a:pt x="3506" y="4256"/>
                  </a:lnTo>
                  <a:lnTo>
                    <a:pt x="3506" y="8190"/>
                  </a:lnTo>
                  <a:lnTo>
                    <a:pt x="3694" y="8190"/>
                  </a:lnTo>
                  <a:lnTo>
                    <a:pt x="3694" y="4256"/>
                  </a:lnTo>
                  <a:lnTo>
                    <a:pt x="7093" y="6236"/>
                  </a:lnTo>
                  <a:lnTo>
                    <a:pt x="7200" y="6076"/>
                  </a:lnTo>
                  <a:lnTo>
                    <a:pt x="3774" y="4095"/>
                  </a:lnTo>
                  <a:lnTo>
                    <a:pt x="7200" y="2115"/>
                  </a:lnTo>
                  <a:lnTo>
                    <a:pt x="7120" y="1981"/>
                  </a:lnTo>
                  <a:lnTo>
                    <a:pt x="3694" y="3961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35"/>
            <p:cNvSpPr/>
            <p:nvPr/>
          </p:nvSpPr>
          <p:spPr>
            <a:xfrm>
              <a:off x="3662662" y="1919388"/>
              <a:ext cx="287659" cy="328439"/>
            </a:xfrm>
            <a:custGeom>
              <a:avLst/>
              <a:gdLst/>
              <a:ahLst/>
              <a:cxnLst/>
              <a:rect l="l" t="t" r="r" b="b"/>
              <a:pathLst>
                <a:path w="7174" h="8191" extrusionOk="0">
                  <a:moveTo>
                    <a:pt x="3507" y="0"/>
                  </a:moveTo>
                  <a:lnTo>
                    <a:pt x="3507" y="3961"/>
                  </a:lnTo>
                  <a:lnTo>
                    <a:pt x="81" y="1981"/>
                  </a:lnTo>
                  <a:lnTo>
                    <a:pt x="1" y="2115"/>
                  </a:lnTo>
                  <a:lnTo>
                    <a:pt x="3400" y="4095"/>
                  </a:lnTo>
                  <a:lnTo>
                    <a:pt x="1" y="6076"/>
                  </a:lnTo>
                  <a:lnTo>
                    <a:pt x="81" y="6210"/>
                  </a:lnTo>
                  <a:lnTo>
                    <a:pt x="3507" y="4256"/>
                  </a:lnTo>
                  <a:lnTo>
                    <a:pt x="3507" y="8190"/>
                  </a:lnTo>
                  <a:lnTo>
                    <a:pt x="3668" y="8190"/>
                  </a:lnTo>
                  <a:lnTo>
                    <a:pt x="3668" y="4256"/>
                  </a:lnTo>
                  <a:lnTo>
                    <a:pt x="7094" y="6210"/>
                  </a:lnTo>
                  <a:lnTo>
                    <a:pt x="7174" y="6076"/>
                  </a:lnTo>
                  <a:lnTo>
                    <a:pt x="3748" y="4095"/>
                  </a:lnTo>
                  <a:lnTo>
                    <a:pt x="7174" y="2115"/>
                  </a:lnTo>
                  <a:lnTo>
                    <a:pt x="7094" y="1981"/>
                  </a:lnTo>
                  <a:lnTo>
                    <a:pt x="3668" y="3961"/>
                  </a:lnTo>
                  <a:lnTo>
                    <a:pt x="366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35"/>
            <p:cNvSpPr/>
            <p:nvPr/>
          </p:nvSpPr>
          <p:spPr>
            <a:xfrm>
              <a:off x="4043673" y="1998782"/>
              <a:ext cx="78391" cy="49400"/>
            </a:xfrm>
            <a:custGeom>
              <a:avLst/>
              <a:gdLst/>
              <a:ahLst/>
              <a:cxnLst/>
              <a:rect l="l" t="t" r="r" b="b"/>
              <a:pathLst>
                <a:path w="1955" h="1232" extrusionOk="0">
                  <a:moveTo>
                    <a:pt x="81" y="1"/>
                  </a:moveTo>
                  <a:lnTo>
                    <a:pt x="0" y="135"/>
                  </a:lnTo>
                  <a:lnTo>
                    <a:pt x="1874" y="1232"/>
                  </a:lnTo>
                  <a:cubicBezTo>
                    <a:pt x="1901" y="1178"/>
                    <a:pt x="1928" y="1125"/>
                    <a:pt x="1954" y="1071"/>
                  </a:cubicBezTo>
                  <a:lnTo>
                    <a:pt x="8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35"/>
            <p:cNvSpPr/>
            <p:nvPr/>
          </p:nvSpPr>
          <p:spPr>
            <a:xfrm>
              <a:off x="2884560" y="2317561"/>
              <a:ext cx="114879" cy="68727"/>
            </a:xfrm>
            <a:custGeom>
              <a:avLst/>
              <a:gdLst/>
              <a:ahLst/>
              <a:cxnLst/>
              <a:rect l="l" t="t" r="r" b="b"/>
              <a:pathLst>
                <a:path w="2865" h="1714" extrusionOk="0">
                  <a:moveTo>
                    <a:pt x="2784" y="0"/>
                  </a:moveTo>
                  <a:lnTo>
                    <a:pt x="1" y="1606"/>
                  </a:lnTo>
                  <a:cubicBezTo>
                    <a:pt x="54" y="1660"/>
                    <a:pt x="108" y="1686"/>
                    <a:pt x="161" y="1713"/>
                  </a:cubicBezTo>
                  <a:lnTo>
                    <a:pt x="2864" y="161"/>
                  </a:lnTo>
                  <a:lnTo>
                    <a:pt x="278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35"/>
            <p:cNvSpPr/>
            <p:nvPr/>
          </p:nvSpPr>
          <p:spPr>
            <a:xfrm>
              <a:off x="2852362" y="2238127"/>
              <a:ext cx="6496" cy="129916"/>
            </a:xfrm>
            <a:custGeom>
              <a:avLst/>
              <a:gdLst/>
              <a:ahLst/>
              <a:cxnLst/>
              <a:rect l="l" t="t" r="r" b="b"/>
              <a:pathLst>
                <a:path w="162" h="3240" extrusionOk="0">
                  <a:moveTo>
                    <a:pt x="1" y="0"/>
                  </a:moveTo>
                  <a:lnTo>
                    <a:pt x="1" y="3132"/>
                  </a:lnTo>
                  <a:cubicBezTo>
                    <a:pt x="54" y="3159"/>
                    <a:pt x="108" y="3212"/>
                    <a:pt x="161" y="3239"/>
                  </a:cubicBezTo>
                  <a:lnTo>
                    <a:pt x="16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35"/>
            <p:cNvSpPr/>
            <p:nvPr/>
          </p:nvSpPr>
          <p:spPr>
            <a:xfrm>
              <a:off x="3092789" y="2238127"/>
              <a:ext cx="288742" cy="255461"/>
            </a:xfrm>
            <a:custGeom>
              <a:avLst/>
              <a:gdLst/>
              <a:ahLst/>
              <a:cxnLst/>
              <a:rect l="l" t="t" r="r" b="b"/>
              <a:pathLst>
                <a:path w="7201" h="6371" extrusionOk="0">
                  <a:moveTo>
                    <a:pt x="3506" y="0"/>
                  </a:moveTo>
                  <a:lnTo>
                    <a:pt x="3506" y="3962"/>
                  </a:lnTo>
                  <a:lnTo>
                    <a:pt x="80" y="1981"/>
                  </a:lnTo>
                  <a:lnTo>
                    <a:pt x="0" y="2142"/>
                  </a:lnTo>
                  <a:lnTo>
                    <a:pt x="3426" y="4096"/>
                  </a:lnTo>
                  <a:lnTo>
                    <a:pt x="455" y="5835"/>
                  </a:lnTo>
                  <a:cubicBezTo>
                    <a:pt x="535" y="5835"/>
                    <a:pt x="616" y="5862"/>
                    <a:pt x="696" y="5889"/>
                  </a:cubicBezTo>
                  <a:lnTo>
                    <a:pt x="3506" y="4256"/>
                  </a:lnTo>
                  <a:lnTo>
                    <a:pt x="3506" y="6371"/>
                  </a:lnTo>
                  <a:lnTo>
                    <a:pt x="3694" y="6371"/>
                  </a:lnTo>
                  <a:lnTo>
                    <a:pt x="3694" y="4256"/>
                  </a:lnTo>
                  <a:lnTo>
                    <a:pt x="7093" y="6237"/>
                  </a:lnTo>
                  <a:lnTo>
                    <a:pt x="7200" y="6076"/>
                  </a:lnTo>
                  <a:lnTo>
                    <a:pt x="3774" y="4096"/>
                  </a:lnTo>
                  <a:lnTo>
                    <a:pt x="7200" y="2142"/>
                  </a:lnTo>
                  <a:lnTo>
                    <a:pt x="7093" y="1981"/>
                  </a:lnTo>
                  <a:lnTo>
                    <a:pt x="3694" y="3962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35"/>
            <p:cNvSpPr/>
            <p:nvPr/>
          </p:nvSpPr>
          <p:spPr>
            <a:xfrm>
              <a:off x="3474843" y="2238127"/>
              <a:ext cx="287659" cy="247963"/>
            </a:xfrm>
            <a:custGeom>
              <a:avLst/>
              <a:gdLst/>
              <a:ahLst/>
              <a:cxnLst/>
              <a:rect l="l" t="t" r="r" b="b"/>
              <a:pathLst>
                <a:path w="7174" h="6184" extrusionOk="0">
                  <a:moveTo>
                    <a:pt x="3507" y="0"/>
                  </a:moveTo>
                  <a:lnTo>
                    <a:pt x="3480" y="3962"/>
                  </a:lnTo>
                  <a:lnTo>
                    <a:pt x="81" y="1981"/>
                  </a:lnTo>
                  <a:lnTo>
                    <a:pt x="1" y="2142"/>
                  </a:lnTo>
                  <a:lnTo>
                    <a:pt x="3400" y="4096"/>
                  </a:lnTo>
                  <a:lnTo>
                    <a:pt x="1" y="6076"/>
                  </a:lnTo>
                  <a:lnTo>
                    <a:pt x="54" y="6183"/>
                  </a:lnTo>
                  <a:lnTo>
                    <a:pt x="161" y="6183"/>
                  </a:lnTo>
                  <a:lnTo>
                    <a:pt x="3480" y="4256"/>
                  </a:lnTo>
                  <a:lnTo>
                    <a:pt x="3480" y="5354"/>
                  </a:lnTo>
                  <a:cubicBezTo>
                    <a:pt x="3560" y="5327"/>
                    <a:pt x="3614" y="5327"/>
                    <a:pt x="3668" y="5300"/>
                  </a:cubicBezTo>
                  <a:lnTo>
                    <a:pt x="3668" y="4256"/>
                  </a:lnTo>
                  <a:lnTo>
                    <a:pt x="4765" y="4899"/>
                  </a:lnTo>
                  <a:cubicBezTo>
                    <a:pt x="4845" y="4872"/>
                    <a:pt x="4899" y="4845"/>
                    <a:pt x="4979" y="4818"/>
                  </a:cubicBezTo>
                  <a:lnTo>
                    <a:pt x="3748" y="4096"/>
                  </a:lnTo>
                  <a:lnTo>
                    <a:pt x="7174" y="2142"/>
                  </a:lnTo>
                  <a:lnTo>
                    <a:pt x="7094" y="1981"/>
                  </a:lnTo>
                  <a:lnTo>
                    <a:pt x="3668" y="3962"/>
                  </a:lnTo>
                  <a:lnTo>
                    <a:pt x="366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35"/>
            <p:cNvSpPr/>
            <p:nvPr/>
          </p:nvSpPr>
          <p:spPr>
            <a:xfrm>
              <a:off x="3855854" y="2317561"/>
              <a:ext cx="12911" cy="9704"/>
            </a:xfrm>
            <a:custGeom>
              <a:avLst/>
              <a:gdLst/>
              <a:ahLst/>
              <a:cxnLst/>
              <a:rect l="l" t="t" r="r" b="b"/>
              <a:pathLst>
                <a:path w="322" h="242" extrusionOk="0">
                  <a:moveTo>
                    <a:pt x="81" y="0"/>
                  </a:moveTo>
                  <a:lnTo>
                    <a:pt x="0" y="134"/>
                  </a:lnTo>
                  <a:lnTo>
                    <a:pt x="161" y="241"/>
                  </a:lnTo>
                  <a:cubicBezTo>
                    <a:pt x="215" y="214"/>
                    <a:pt x="268" y="161"/>
                    <a:pt x="322" y="134"/>
                  </a:cubicBezTo>
                  <a:lnTo>
                    <a:pt x="8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22" name="Google Shape;822;p35">
            <a:hlinkClick r:id="" action="ppaction://noaction"/>
          </p:cNvPr>
          <p:cNvSpPr txBox="1">
            <a:spLocks noGrp="1"/>
          </p:cNvSpPr>
          <p:nvPr>
            <p:ph type="title"/>
          </p:nvPr>
        </p:nvSpPr>
        <p:spPr>
          <a:xfrm>
            <a:off x="2019300" y="1960425"/>
            <a:ext cx="5105400" cy="121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823" name="Google Shape;823;p35"/>
          <p:cNvSpPr txBox="1">
            <a:spLocks noGrp="1"/>
          </p:cNvSpPr>
          <p:nvPr>
            <p:ph type="title" idx="2" hasCustomPrompt="1"/>
          </p:nvPr>
        </p:nvSpPr>
        <p:spPr>
          <a:xfrm>
            <a:off x="2019300" y="914400"/>
            <a:ext cx="5105400" cy="1213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75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87294198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3">
  <p:cSld name="Section header 3">
    <p:spTree>
      <p:nvGrpSpPr>
        <p:cNvPr id="1" name="Shape 8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5" name="Google Shape;825;p36"/>
          <p:cNvSpPr/>
          <p:nvPr/>
        </p:nvSpPr>
        <p:spPr>
          <a:xfrm rot="-5716269">
            <a:off x="3090772" y="121523"/>
            <a:ext cx="3242308" cy="5108995"/>
          </a:xfrm>
          <a:custGeom>
            <a:avLst/>
            <a:gdLst/>
            <a:ahLst/>
            <a:cxnLst/>
            <a:rect l="l" t="t" r="r" b="b"/>
            <a:pathLst>
              <a:path w="72386" h="83294" extrusionOk="0">
                <a:moveTo>
                  <a:pt x="50403" y="3137"/>
                </a:moveTo>
                <a:cubicBezTo>
                  <a:pt x="56941" y="6272"/>
                  <a:pt x="64246" y="10108"/>
                  <a:pt x="60711" y="17614"/>
                </a:cubicBezTo>
                <a:cubicBezTo>
                  <a:pt x="57175" y="25119"/>
                  <a:pt x="44632" y="42031"/>
                  <a:pt x="52938" y="45433"/>
                </a:cubicBezTo>
                <a:cubicBezTo>
                  <a:pt x="61211" y="48803"/>
                  <a:pt x="72386" y="48302"/>
                  <a:pt x="71885" y="57942"/>
                </a:cubicBezTo>
                <a:cubicBezTo>
                  <a:pt x="71351" y="67583"/>
                  <a:pt x="54640" y="83294"/>
                  <a:pt x="40096" y="76189"/>
                </a:cubicBezTo>
                <a:cubicBezTo>
                  <a:pt x="25552" y="69084"/>
                  <a:pt x="35359" y="53839"/>
                  <a:pt x="20982" y="50137"/>
                </a:cubicBezTo>
                <a:cubicBezTo>
                  <a:pt x="6605" y="46434"/>
                  <a:pt x="1" y="20916"/>
                  <a:pt x="6939" y="13477"/>
                </a:cubicBezTo>
                <a:cubicBezTo>
                  <a:pt x="13877" y="6039"/>
                  <a:pt x="43865" y="1"/>
                  <a:pt x="50403" y="3137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26" name="Google Shape;826;p36"/>
          <p:cNvGrpSpPr/>
          <p:nvPr/>
        </p:nvGrpSpPr>
        <p:grpSpPr>
          <a:xfrm flipH="1">
            <a:off x="6918862" y="-84862"/>
            <a:ext cx="2277317" cy="5304377"/>
            <a:chOff x="224725" y="566950"/>
            <a:chExt cx="1850875" cy="4311100"/>
          </a:xfrm>
        </p:grpSpPr>
        <p:sp>
          <p:nvSpPr>
            <p:cNvPr id="827" name="Google Shape;827;p36"/>
            <p:cNvSpPr/>
            <p:nvPr/>
          </p:nvSpPr>
          <p:spPr>
            <a:xfrm>
              <a:off x="1914975" y="566950"/>
              <a:ext cx="160625" cy="2033000"/>
            </a:xfrm>
            <a:custGeom>
              <a:avLst/>
              <a:gdLst/>
              <a:ahLst/>
              <a:cxnLst/>
              <a:rect l="l" t="t" r="r" b="b"/>
              <a:pathLst>
                <a:path w="6425" h="81320" extrusionOk="0">
                  <a:moveTo>
                    <a:pt x="126" y="1"/>
                  </a:moveTo>
                  <a:cubicBezTo>
                    <a:pt x="81" y="1"/>
                    <a:pt x="44" y="24"/>
                    <a:pt x="27" y="57"/>
                  </a:cubicBezTo>
                  <a:cubicBezTo>
                    <a:pt x="27" y="84"/>
                    <a:pt x="27" y="110"/>
                    <a:pt x="27" y="137"/>
                  </a:cubicBezTo>
                  <a:cubicBezTo>
                    <a:pt x="27" y="164"/>
                    <a:pt x="27" y="217"/>
                    <a:pt x="81" y="244"/>
                  </a:cubicBezTo>
                  <a:cubicBezTo>
                    <a:pt x="1821" y="1261"/>
                    <a:pt x="2972" y="3188"/>
                    <a:pt x="2945" y="5035"/>
                  </a:cubicBezTo>
                  <a:cubicBezTo>
                    <a:pt x="2945" y="5089"/>
                    <a:pt x="2972" y="5142"/>
                    <a:pt x="2998" y="5169"/>
                  </a:cubicBezTo>
                  <a:cubicBezTo>
                    <a:pt x="4952" y="6133"/>
                    <a:pt x="6157" y="8086"/>
                    <a:pt x="6157" y="10255"/>
                  </a:cubicBezTo>
                  <a:cubicBezTo>
                    <a:pt x="6157" y="12449"/>
                    <a:pt x="4952" y="14403"/>
                    <a:pt x="2998" y="15367"/>
                  </a:cubicBezTo>
                  <a:cubicBezTo>
                    <a:pt x="2945" y="15394"/>
                    <a:pt x="2945" y="15447"/>
                    <a:pt x="2945" y="15501"/>
                  </a:cubicBezTo>
                  <a:cubicBezTo>
                    <a:pt x="2998" y="17321"/>
                    <a:pt x="1848" y="19248"/>
                    <a:pt x="108" y="20292"/>
                  </a:cubicBezTo>
                  <a:cubicBezTo>
                    <a:pt x="54" y="20292"/>
                    <a:pt x="27" y="20318"/>
                    <a:pt x="27" y="20372"/>
                  </a:cubicBezTo>
                  <a:cubicBezTo>
                    <a:pt x="1" y="20425"/>
                    <a:pt x="27" y="20479"/>
                    <a:pt x="81" y="20506"/>
                  </a:cubicBezTo>
                  <a:cubicBezTo>
                    <a:pt x="1794" y="21496"/>
                    <a:pt x="2865" y="23316"/>
                    <a:pt x="2945" y="25324"/>
                  </a:cubicBezTo>
                  <a:cubicBezTo>
                    <a:pt x="2945" y="25350"/>
                    <a:pt x="2972" y="25404"/>
                    <a:pt x="2998" y="25431"/>
                  </a:cubicBezTo>
                  <a:cubicBezTo>
                    <a:pt x="4952" y="26394"/>
                    <a:pt x="6157" y="28348"/>
                    <a:pt x="6157" y="30543"/>
                  </a:cubicBezTo>
                  <a:cubicBezTo>
                    <a:pt x="6157" y="32711"/>
                    <a:pt x="4952" y="34665"/>
                    <a:pt x="2998" y="35628"/>
                  </a:cubicBezTo>
                  <a:cubicBezTo>
                    <a:pt x="2945" y="35655"/>
                    <a:pt x="2918" y="35709"/>
                    <a:pt x="2945" y="35762"/>
                  </a:cubicBezTo>
                  <a:cubicBezTo>
                    <a:pt x="3106" y="37823"/>
                    <a:pt x="1633" y="39643"/>
                    <a:pt x="108" y="40553"/>
                  </a:cubicBezTo>
                  <a:cubicBezTo>
                    <a:pt x="54" y="40553"/>
                    <a:pt x="27" y="40580"/>
                    <a:pt x="27" y="40633"/>
                  </a:cubicBezTo>
                  <a:cubicBezTo>
                    <a:pt x="1" y="40687"/>
                    <a:pt x="27" y="40741"/>
                    <a:pt x="81" y="40767"/>
                  </a:cubicBezTo>
                  <a:cubicBezTo>
                    <a:pt x="1821" y="41784"/>
                    <a:pt x="2945" y="43658"/>
                    <a:pt x="2945" y="45532"/>
                  </a:cubicBezTo>
                  <a:cubicBezTo>
                    <a:pt x="2945" y="45558"/>
                    <a:pt x="2945" y="45558"/>
                    <a:pt x="2945" y="45585"/>
                  </a:cubicBezTo>
                  <a:cubicBezTo>
                    <a:pt x="2945" y="45612"/>
                    <a:pt x="2972" y="45665"/>
                    <a:pt x="2998" y="45692"/>
                  </a:cubicBezTo>
                  <a:cubicBezTo>
                    <a:pt x="4952" y="46656"/>
                    <a:pt x="6157" y="48636"/>
                    <a:pt x="6157" y="50804"/>
                  </a:cubicBezTo>
                  <a:cubicBezTo>
                    <a:pt x="6157" y="52972"/>
                    <a:pt x="4952" y="54926"/>
                    <a:pt x="2998" y="55917"/>
                  </a:cubicBezTo>
                  <a:cubicBezTo>
                    <a:pt x="2972" y="55917"/>
                    <a:pt x="2945" y="55970"/>
                    <a:pt x="2945" y="56024"/>
                  </a:cubicBezTo>
                  <a:cubicBezTo>
                    <a:pt x="2891" y="58004"/>
                    <a:pt x="1821" y="59798"/>
                    <a:pt x="108" y="60815"/>
                  </a:cubicBezTo>
                  <a:cubicBezTo>
                    <a:pt x="54" y="60815"/>
                    <a:pt x="27" y="60868"/>
                    <a:pt x="27" y="60895"/>
                  </a:cubicBezTo>
                  <a:cubicBezTo>
                    <a:pt x="1" y="60949"/>
                    <a:pt x="27" y="61002"/>
                    <a:pt x="81" y="61029"/>
                  </a:cubicBezTo>
                  <a:cubicBezTo>
                    <a:pt x="1821" y="62046"/>
                    <a:pt x="2891" y="63839"/>
                    <a:pt x="2945" y="65847"/>
                  </a:cubicBezTo>
                  <a:cubicBezTo>
                    <a:pt x="2945" y="65900"/>
                    <a:pt x="2972" y="65927"/>
                    <a:pt x="2998" y="65954"/>
                  </a:cubicBezTo>
                  <a:cubicBezTo>
                    <a:pt x="4952" y="66944"/>
                    <a:pt x="6157" y="68898"/>
                    <a:pt x="6157" y="71066"/>
                  </a:cubicBezTo>
                  <a:cubicBezTo>
                    <a:pt x="6157" y="73234"/>
                    <a:pt x="4952" y="75188"/>
                    <a:pt x="2998" y="76178"/>
                  </a:cubicBezTo>
                  <a:cubicBezTo>
                    <a:pt x="2972" y="76178"/>
                    <a:pt x="2945" y="76232"/>
                    <a:pt x="2945" y="76285"/>
                  </a:cubicBezTo>
                  <a:cubicBezTo>
                    <a:pt x="2891" y="78266"/>
                    <a:pt x="1821" y="80086"/>
                    <a:pt x="81" y="81076"/>
                  </a:cubicBezTo>
                  <a:cubicBezTo>
                    <a:pt x="27" y="81130"/>
                    <a:pt x="1" y="81183"/>
                    <a:pt x="27" y="81264"/>
                  </a:cubicBezTo>
                  <a:cubicBezTo>
                    <a:pt x="61" y="81297"/>
                    <a:pt x="104" y="81320"/>
                    <a:pt x="145" y="81320"/>
                  </a:cubicBezTo>
                  <a:cubicBezTo>
                    <a:pt x="170" y="81320"/>
                    <a:pt x="194" y="81311"/>
                    <a:pt x="215" y="81290"/>
                  </a:cubicBezTo>
                  <a:cubicBezTo>
                    <a:pt x="2008" y="80273"/>
                    <a:pt x="3106" y="78427"/>
                    <a:pt x="3186" y="76366"/>
                  </a:cubicBezTo>
                  <a:cubicBezTo>
                    <a:pt x="5166" y="75322"/>
                    <a:pt x="6424" y="73314"/>
                    <a:pt x="6424" y="71066"/>
                  </a:cubicBezTo>
                  <a:cubicBezTo>
                    <a:pt x="6424" y="68818"/>
                    <a:pt x="5166" y="66784"/>
                    <a:pt x="3186" y="65766"/>
                  </a:cubicBezTo>
                  <a:cubicBezTo>
                    <a:pt x="3106" y="63786"/>
                    <a:pt x="2062" y="61992"/>
                    <a:pt x="375" y="60922"/>
                  </a:cubicBezTo>
                  <a:cubicBezTo>
                    <a:pt x="2062" y="59878"/>
                    <a:pt x="3106" y="58085"/>
                    <a:pt x="3186" y="56104"/>
                  </a:cubicBezTo>
                  <a:cubicBezTo>
                    <a:pt x="5166" y="55060"/>
                    <a:pt x="6424" y="53053"/>
                    <a:pt x="6424" y="50804"/>
                  </a:cubicBezTo>
                  <a:cubicBezTo>
                    <a:pt x="6424" y="48556"/>
                    <a:pt x="5166" y="46522"/>
                    <a:pt x="3186" y="45505"/>
                  </a:cubicBezTo>
                  <a:cubicBezTo>
                    <a:pt x="3159" y="43604"/>
                    <a:pt x="2088" y="41731"/>
                    <a:pt x="375" y="40660"/>
                  </a:cubicBezTo>
                  <a:cubicBezTo>
                    <a:pt x="1901" y="39723"/>
                    <a:pt x="3320" y="37877"/>
                    <a:pt x="3186" y="35816"/>
                  </a:cubicBezTo>
                  <a:cubicBezTo>
                    <a:pt x="5193" y="34799"/>
                    <a:pt x="6424" y="32764"/>
                    <a:pt x="6424" y="30543"/>
                  </a:cubicBezTo>
                  <a:cubicBezTo>
                    <a:pt x="6424" y="28295"/>
                    <a:pt x="5166" y="26260"/>
                    <a:pt x="3186" y="25243"/>
                  </a:cubicBezTo>
                  <a:cubicBezTo>
                    <a:pt x="3106" y="23236"/>
                    <a:pt x="2062" y="21443"/>
                    <a:pt x="375" y="20399"/>
                  </a:cubicBezTo>
                  <a:cubicBezTo>
                    <a:pt x="2088" y="19328"/>
                    <a:pt x="3186" y="17454"/>
                    <a:pt x="3186" y="15608"/>
                  </a:cubicBezTo>
                  <a:cubicBezTo>
                    <a:pt x="3186" y="15608"/>
                    <a:pt x="3186" y="15581"/>
                    <a:pt x="3186" y="15554"/>
                  </a:cubicBezTo>
                  <a:cubicBezTo>
                    <a:pt x="5166" y="14537"/>
                    <a:pt x="6424" y="12503"/>
                    <a:pt x="6424" y="10255"/>
                  </a:cubicBezTo>
                  <a:cubicBezTo>
                    <a:pt x="6424" y="8033"/>
                    <a:pt x="5166" y="5999"/>
                    <a:pt x="3186" y="4982"/>
                  </a:cubicBezTo>
                  <a:lnTo>
                    <a:pt x="3186" y="4955"/>
                  </a:lnTo>
                  <a:cubicBezTo>
                    <a:pt x="3186" y="3028"/>
                    <a:pt x="2008" y="1074"/>
                    <a:pt x="215" y="30"/>
                  </a:cubicBezTo>
                  <a:cubicBezTo>
                    <a:pt x="184" y="10"/>
                    <a:pt x="153" y="1"/>
                    <a:pt x="12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36"/>
            <p:cNvSpPr/>
            <p:nvPr/>
          </p:nvSpPr>
          <p:spPr>
            <a:xfrm>
              <a:off x="1761075" y="818875"/>
              <a:ext cx="160625" cy="2032875"/>
            </a:xfrm>
            <a:custGeom>
              <a:avLst/>
              <a:gdLst/>
              <a:ahLst/>
              <a:cxnLst/>
              <a:rect l="l" t="t" r="r" b="b"/>
              <a:pathLst>
                <a:path w="6425" h="81315" extrusionOk="0">
                  <a:moveTo>
                    <a:pt x="149" y="1"/>
                  </a:moveTo>
                  <a:cubicBezTo>
                    <a:pt x="110" y="1"/>
                    <a:pt x="71" y="20"/>
                    <a:pt x="54" y="70"/>
                  </a:cubicBezTo>
                  <a:cubicBezTo>
                    <a:pt x="27" y="70"/>
                    <a:pt x="27" y="97"/>
                    <a:pt x="27" y="124"/>
                  </a:cubicBezTo>
                  <a:cubicBezTo>
                    <a:pt x="27" y="178"/>
                    <a:pt x="54" y="204"/>
                    <a:pt x="81" y="231"/>
                  </a:cubicBezTo>
                  <a:cubicBezTo>
                    <a:pt x="1821" y="1248"/>
                    <a:pt x="2972" y="3175"/>
                    <a:pt x="2945" y="5022"/>
                  </a:cubicBezTo>
                  <a:cubicBezTo>
                    <a:pt x="2945" y="5076"/>
                    <a:pt x="2972" y="5129"/>
                    <a:pt x="2998" y="5156"/>
                  </a:cubicBezTo>
                  <a:cubicBezTo>
                    <a:pt x="4952" y="6119"/>
                    <a:pt x="6183" y="8073"/>
                    <a:pt x="6183" y="10268"/>
                  </a:cubicBezTo>
                  <a:cubicBezTo>
                    <a:pt x="6183" y="12436"/>
                    <a:pt x="4952" y="14390"/>
                    <a:pt x="2998" y="15354"/>
                  </a:cubicBezTo>
                  <a:cubicBezTo>
                    <a:pt x="2972" y="15380"/>
                    <a:pt x="2945" y="15461"/>
                    <a:pt x="2945" y="15487"/>
                  </a:cubicBezTo>
                  <a:cubicBezTo>
                    <a:pt x="2998" y="17334"/>
                    <a:pt x="1847" y="19235"/>
                    <a:pt x="108" y="20278"/>
                  </a:cubicBezTo>
                  <a:cubicBezTo>
                    <a:pt x="81" y="20278"/>
                    <a:pt x="27" y="20305"/>
                    <a:pt x="27" y="20359"/>
                  </a:cubicBezTo>
                  <a:cubicBezTo>
                    <a:pt x="27" y="20412"/>
                    <a:pt x="27" y="20466"/>
                    <a:pt x="81" y="20493"/>
                  </a:cubicBezTo>
                  <a:cubicBezTo>
                    <a:pt x="1821" y="21510"/>
                    <a:pt x="2891" y="23303"/>
                    <a:pt x="2945" y="25310"/>
                  </a:cubicBezTo>
                  <a:cubicBezTo>
                    <a:pt x="2945" y="25364"/>
                    <a:pt x="2972" y="25391"/>
                    <a:pt x="2998" y="25417"/>
                  </a:cubicBezTo>
                  <a:cubicBezTo>
                    <a:pt x="4952" y="26381"/>
                    <a:pt x="6183" y="28362"/>
                    <a:pt x="6183" y="30530"/>
                  </a:cubicBezTo>
                  <a:cubicBezTo>
                    <a:pt x="6183" y="32698"/>
                    <a:pt x="4952" y="34652"/>
                    <a:pt x="2998" y="35642"/>
                  </a:cubicBezTo>
                  <a:cubicBezTo>
                    <a:pt x="2972" y="35642"/>
                    <a:pt x="2945" y="35695"/>
                    <a:pt x="2945" y="35749"/>
                  </a:cubicBezTo>
                  <a:cubicBezTo>
                    <a:pt x="3105" y="37837"/>
                    <a:pt x="1633" y="39630"/>
                    <a:pt x="108" y="40540"/>
                  </a:cubicBezTo>
                  <a:cubicBezTo>
                    <a:pt x="81" y="40540"/>
                    <a:pt x="27" y="40594"/>
                    <a:pt x="27" y="40620"/>
                  </a:cubicBezTo>
                  <a:cubicBezTo>
                    <a:pt x="27" y="40674"/>
                    <a:pt x="27" y="40727"/>
                    <a:pt x="81" y="40754"/>
                  </a:cubicBezTo>
                  <a:cubicBezTo>
                    <a:pt x="1821" y="41771"/>
                    <a:pt x="2945" y="43645"/>
                    <a:pt x="2945" y="45545"/>
                  </a:cubicBezTo>
                  <a:cubicBezTo>
                    <a:pt x="2945" y="45545"/>
                    <a:pt x="2945" y="45545"/>
                    <a:pt x="2945" y="45572"/>
                  </a:cubicBezTo>
                  <a:cubicBezTo>
                    <a:pt x="2945" y="45626"/>
                    <a:pt x="2972" y="45652"/>
                    <a:pt x="2998" y="45679"/>
                  </a:cubicBezTo>
                  <a:cubicBezTo>
                    <a:pt x="4952" y="46669"/>
                    <a:pt x="6183" y="48623"/>
                    <a:pt x="6183" y="50791"/>
                  </a:cubicBezTo>
                  <a:cubicBezTo>
                    <a:pt x="6183" y="52959"/>
                    <a:pt x="4952" y="54913"/>
                    <a:pt x="2998" y="55904"/>
                  </a:cubicBezTo>
                  <a:cubicBezTo>
                    <a:pt x="2972" y="55930"/>
                    <a:pt x="2945" y="55957"/>
                    <a:pt x="2945" y="56011"/>
                  </a:cubicBezTo>
                  <a:cubicBezTo>
                    <a:pt x="2891" y="57991"/>
                    <a:pt x="1847" y="59785"/>
                    <a:pt x="108" y="60802"/>
                  </a:cubicBezTo>
                  <a:cubicBezTo>
                    <a:pt x="81" y="60828"/>
                    <a:pt x="27" y="60855"/>
                    <a:pt x="27" y="60882"/>
                  </a:cubicBezTo>
                  <a:cubicBezTo>
                    <a:pt x="27" y="60935"/>
                    <a:pt x="27" y="60989"/>
                    <a:pt x="81" y="61016"/>
                  </a:cubicBezTo>
                  <a:cubicBezTo>
                    <a:pt x="1821" y="62033"/>
                    <a:pt x="2891" y="63826"/>
                    <a:pt x="2945" y="65834"/>
                  </a:cubicBezTo>
                  <a:cubicBezTo>
                    <a:pt x="2945" y="65887"/>
                    <a:pt x="2972" y="65914"/>
                    <a:pt x="2998" y="65941"/>
                  </a:cubicBezTo>
                  <a:cubicBezTo>
                    <a:pt x="4952" y="66931"/>
                    <a:pt x="6183" y="68885"/>
                    <a:pt x="6183" y="71053"/>
                  </a:cubicBezTo>
                  <a:cubicBezTo>
                    <a:pt x="6183" y="73221"/>
                    <a:pt x="4952" y="75175"/>
                    <a:pt x="2998" y="76165"/>
                  </a:cubicBezTo>
                  <a:cubicBezTo>
                    <a:pt x="2972" y="76192"/>
                    <a:pt x="2945" y="76219"/>
                    <a:pt x="2945" y="76272"/>
                  </a:cubicBezTo>
                  <a:cubicBezTo>
                    <a:pt x="2891" y="78280"/>
                    <a:pt x="1821" y="80073"/>
                    <a:pt x="81" y="81090"/>
                  </a:cubicBezTo>
                  <a:cubicBezTo>
                    <a:pt x="27" y="81117"/>
                    <a:pt x="1" y="81197"/>
                    <a:pt x="54" y="81251"/>
                  </a:cubicBezTo>
                  <a:cubicBezTo>
                    <a:pt x="74" y="81290"/>
                    <a:pt x="122" y="81315"/>
                    <a:pt x="167" y="81315"/>
                  </a:cubicBezTo>
                  <a:cubicBezTo>
                    <a:pt x="184" y="81315"/>
                    <a:pt x="200" y="81311"/>
                    <a:pt x="215" y="81304"/>
                  </a:cubicBezTo>
                  <a:cubicBezTo>
                    <a:pt x="2008" y="80260"/>
                    <a:pt x="3105" y="78413"/>
                    <a:pt x="3186" y="76352"/>
                  </a:cubicBezTo>
                  <a:cubicBezTo>
                    <a:pt x="5193" y="75309"/>
                    <a:pt x="6424" y="73301"/>
                    <a:pt x="6424" y="71053"/>
                  </a:cubicBezTo>
                  <a:cubicBezTo>
                    <a:pt x="6424" y="68805"/>
                    <a:pt x="5193" y="66797"/>
                    <a:pt x="3186" y="65753"/>
                  </a:cubicBezTo>
                  <a:cubicBezTo>
                    <a:pt x="3132" y="63773"/>
                    <a:pt x="2088" y="61979"/>
                    <a:pt x="402" y="60909"/>
                  </a:cubicBezTo>
                  <a:cubicBezTo>
                    <a:pt x="2088" y="59865"/>
                    <a:pt x="3132" y="58072"/>
                    <a:pt x="3186" y="56091"/>
                  </a:cubicBezTo>
                  <a:cubicBezTo>
                    <a:pt x="5193" y="55047"/>
                    <a:pt x="6424" y="53040"/>
                    <a:pt x="6424" y="50791"/>
                  </a:cubicBezTo>
                  <a:cubicBezTo>
                    <a:pt x="6424" y="48543"/>
                    <a:pt x="5193" y="46536"/>
                    <a:pt x="3186" y="45492"/>
                  </a:cubicBezTo>
                  <a:cubicBezTo>
                    <a:pt x="3186" y="43591"/>
                    <a:pt x="2088" y="41718"/>
                    <a:pt x="402" y="40647"/>
                  </a:cubicBezTo>
                  <a:cubicBezTo>
                    <a:pt x="1901" y="39710"/>
                    <a:pt x="3320" y="37890"/>
                    <a:pt x="3186" y="35829"/>
                  </a:cubicBezTo>
                  <a:cubicBezTo>
                    <a:pt x="5193" y="34785"/>
                    <a:pt x="6424" y="32751"/>
                    <a:pt x="6424" y="30530"/>
                  </a:cubicBezTo>
                  <a:cubicBezTo>
                    <a:pt x="6424" y="28281"/>
                    <a:pt x="5193" y="26247"/>
                    <a:pt x="3186" y="25230"/>
                  </a:cubicBezTo>
                  <a:cubicBezTo>
                    <a:pt x="3105" y="23223"/>
                    <a:pt x="2062" y="21429"/>
                    <a:pt x="402" y="20386"/>
                  </a:cubicBezTo>
                  <a:cubicBezTo>
                    <a:pt x="2115" y="19315"/>
                    <a:pt x="3212" y="17415"/>
                    <a:pt x="3186" y="15541"/>
                  </a:cubicBezTo>
                  <a:cubicBezTo>
                    <a:pt x="5193" y="14524"/>
                    <a:pt x="6424" y="12490"/>
                    <a:pt x="6424" y="10268"/>
                  </a:cubicBezTo>
                  <a:cubicBezTo>
                    <a:pt x="6424" y="8020"/>
                    <a:pt x="5193" y="5986"/>
                    <a:pt x="3186" y="4969"/>
                  </a:cubicBezTo>
                  <a:lnTo>
                    <a:pt x="3186" y="4942"/>
                  </a:lnTo>
                  <a:cubicBezTo>
                    <a:pt x="3186" y="3041"/>
                    <a:pt x="2008" y="1061"/>
                    <a:pt x="215" y="17"/>
                  </a:cubicBezTo>
                  <a:cubicBezTo>
                    <a:pt x="195" y="7"/>
                    <a:pt x="172" y="1"/>
                    <a:pt x="14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36"/>
            <p:cNvSpPr/>
            <p:nvPr/>
          </p:nvSpPr>
          <p:spPr>
            <a:xfrm>
              <a:off x="1607850" y="566950"/>
              <a:ext cx="159950" cy="2033000"/>
            </a:xfrm>
            <a:custGeom>
              <a:avLst/>
              <a:gdLst/>
              <a:ahLst/>
              <a:cxnLst/>
              <a:rect l="l" t="t" r="r" b="b"/>
              <a:pathLst>
                <a:path w="6398" h="81320" extrusionOk="0">
                  <a:moveTo>
                    <a:pt x="119" y="1"/>
                  </a:moveTo>
                  <a:cubicBezTo>
                    <a:pt x="81" y="1"/>
                    <a:pt x="44" y="24"/>
                    <a:pt x="27" y="57"/>
                  </a:cubicBezTo>
                  <a:cubicBezTo>
                    <a:pt x="0" y="84"/>
                    <a:pt x="0" y="110"/>
                    <a:pt x="0" y="137"/>
                  </a:cubicBezTo>
                  <a:cubicBezTo>
                    <a:pt x="0" y="164"/>
                    <a:pt x="27" y="217"/>
                    <a:pt x="81" y="244"/>
                  </a:cubicBezTo>
                  <a:cubicBezTo>
                    <a:pt x="1820" y="1261"/>
                    <a:pt x="2944" y="3188"/>
                    <a:pt x="2918" y="5035"/>
                  </a:cubicBezTo>
                  <a:cubicBezTo>
                    <a:pt x="2918" y="5089"/>
                    <a:pt x="2944" y="5142"/>
                    <a:pt x="2998" y="5169"/>
                  </a:cubicBezTo>
                  <a:cubicBezTo>
                    <a:pt x="4952" y="6133"/>
                    <a:pt x="6156" y="8086"/>
                    <a:pt x="6156" y="10255"/>
                  </a:cubicBezTo>
                  <a:cubicBezTo>
                    <a:pt x="6156" y="12449"/>
                    <a:pt x="4952" y="14403"/>
                    <a:pt x="2998" y="15367"/>
                  </a:cubicBezTo>
                  <a:cubicBezTo>
                    <a:pt x="2944" y="15394"/>
                    <a:pt x="2918" y="15447"/>
                    <a:pt x="2918" y="15501"/>
                  </a:cubicBezTo>
                  <a:cubicBezTo>
                    <a:pt x="2971" y="17347"/>
                    <a:pt x="1847" y="19248"/>
                    <a:pt x="81" y="20292"/>
                  </a:cubicBezTo>
                  <a:cubicBezTo>
                    <a:pt x="54" y="20292"/>
                    <a:pt x="27" y="20318"/>
                    <a:pt x="0" y="20372"/>
                  </a:cubicBezTo>
                  <a:cubicBezTo>
                    <a:pt x="0" y="20425"/>
                    <a:pt x="27" y="20479"/>
                    <a:pt x="81" y="20506"/>
                  </a:cubicBezTo>
                  <a:cubicBezTo>
                    <a:pt x="1794" y="21496"/>
                    <a:pt x="2864" y="23316"/>
                    <a:pt x="2918" y="25324"/>
                  </a:cubicBezTo>
                  <a:cubicBezTo>
                    <a:pt x="2918" y="25350"/>
                    <a:pt x="2944" y="25404"/>
                    <a:pt x="2998" y="25431"/>
                  </a:cubicBezTo>
                  <a:cubicBezTo>
                    <a:pt x="4952" y="26394"/>
                    <a:pt x="6156" y="28348"/>
                    <a:pt x="6156" y="30543"/>
                  </a:cubicBezTo>
                  <a:cubicBezTo>
                    <a:pt x="6156" y="32711"/>
                    <a:pt x="4952" y="34665"/>
                    <a:pt x="2998" y="35628"/>
                  </a:cubicBezTo>
                  <a:cubicBezTo>
                    <a:pt x="2944" y="35655"/>
                    <a:pt x="2918" y="35709"/>
                    <a:pt x="2918" y="35762"/>
                  </a:cubicBezTo>
                  <a:cubicBezTo>
                    <a:pt x="3078" y="37823"/>
                    <a:pt x="1633" y="39643"/>
                    <a:pt x="81" y="40553"/>
                  </a:cubicBezTo>
                  <a:cubicBezTo>
                    <a:pt x="54" y="40553"/>
                    <a:pt x="27" y="40580"/>
                    <a:pt x="0" y="40633"/>
                  </a:cubicBezTo>
                  <a:cubicBezTo>
                    <a:pt x="0" y="40687"/>
                    <a:pt x="27" y="40741"/>
                    <a:pt x="81" y="40767"/>
                  </a:cubicBezTo>
                  <a:cubicBezTo>
                    <a:pt x="1820" y="41784"/>
                    <a:pt x="2918" y="43658"/>
                    <a:pt x="2918" y="45532"/>
                  </a:cubicBezTo>
                  <a:cubicBezTo>
                    <a:pt x="2918" y="45558"/>
                    <a:pt x="2918" y="45558"/>
                    <a:pt x="2918" y="45585"/>
                  </a:cubicBezTo>
                  <a:cubicBezTo>
                    <a:pt x="2918" y="45612"/>
                    <a:pt x="2944" y="45665"/>
                    <a:pt x="2998" y="45692"/>
                  </a:cubicBezTo>
                  <a:cubicBezTo>
                    <a:pt x="4952" y="46656"/>
                    <a:pt x="6156" y="48636"/>
                    <a:pt x="6156" y="50804"/>
                  </a:cubicBezTo>
                  <a:cubicBezTo>
                    <a:pt x="6156" y="52972"/>
                    <a:pt x="4952" y="54926"/>
                    <a:pt x="2998" y="55917"/>
                  </a:cubicBezTo>
                  <a:cubicBezTo>
                    <a:pt x="2944" y="55917"/>
                    <a:pt x="2918" y="55970"/>
                    <a:pt x="2918" y="56024"/>
                  </a:cubicBezTo>
                  <a:cubicBezTo>
                    <a:pt x="2864" y="58004"/>
                    <a:pt x="1820" y="59798"/>
                    <a:pt x="81" y="60815"/>
                  </a:cubicBezTo>
                  <a:cubicBezTo>
                    <a:pt x="54" y="60815"/>
                    <a:pt x="27" y="60868"/>
                    <a:pt x="0" y="60895"/>
                  </a:cubicBezTo>
                  <a:cubicBezTo>
                    <a:pt x="0" y="60949"/>
                    <a:pt x="27" y="61002"/>
                    <a:pt x="81" y="61029"/>
                  </a:cubicBezTo>
                  <a:cubicBezTo>
                    <a:pt x="1820" y="62046"/>
                    <a:pt x="2864" y="63839"/>
                    <a:pt x="2918" y="65847"/>
                  </a:cubicBezTo>
                  <a:cubicBezTo>
                    <a:pt x="2918" y="65900"/>
                    <a:pt x="2944" y="65927"/>
                    <a:pt x="2998" y="65954"/>
                  </a:cubicBezTo>
                  <a:cubicBezTo>
                    <a:pt x="4952" y="66944"/>
                    <a:pt x="6156" y="68898"/>
                    <a:pt x="6156" y="71066"/>
                  </a:cubicBezTo>
                  <a:cubicBezTo>
                    <a:pt x="6156" y="73234"/>
                    <a:pt x="4952" y="75188"/>
                    <a:pt x="2998" y="76178"/>
                  </a:cubicBezTo>
                  <a:cubicBezTo>
                    <a:pt x="2944" y="76178"/>
                    <a:pt x="2918" y="76232"/>
                    <a:pt x="2918" y="76285"/>
                  </a:cubicBezTo>
                  <a:cubicBezTo>
                    <a:pt x="2864" y="78266"/>
                    <a:pt x="1820" y="80086"/>
                    <a:pt x="81" y="81076"/>
                  </a:cubicBezTo>
                  <a:cubicBezTo>
                    <a:pt x="27" y="81130"/>
                    <a:pt x="0" y="81183"/>
                    <a:pt x="27" y="81264"/>
                  </a:cubicBezTo>
                  <a:cubicBezTo>
                    <a:pt x="44" y="81297"/>
                    <a:pt x="81" y="81320"/>
                    <a:pt x="119" y="81320"/>
                  </a:cubicBezTo>
                  <a:cubicBezTo>
                    <a:pt x="143" y="81320"/>
                    <a:pt x="167" y="81311"/>
                    <a:pt x="188" y="81290"/>
                  </a:cubicBezTo>
                  <a:cubicBezTo>
                    <a:pt x="1981" y="80273"/>
                    <a:pt x="3105" y="78427"/>
                    <a:pt x="3185" y="76366"/>
                  </a:cubicBezTo>
                  <a:cubicBezTo>
                    <a:pt x="5166" y="75322"/>
                    <a:pt x="6397" y="73314"/>
                    <a:pt x="6397" y="71066"/>
                  </a:cubicBezTo>
                  <a:cubicBezTo>
                    <a:pt x="6397" y="68818"/>
                    <a:pt x="5166" y="66784"/>
                    <a:pt x="3185" y="65766"/>
                  </a:cubicBezTo>
                  <a:cubicBezTo>
                    <a:pt x="3105" y="63786"/>
                    <a:pt x="2061" y="61992"/>
                    <a:pt x="375" y="60922"/>
                  </a:cubicBezTo>
                  <a:cubicBezTo>
                    <a:pt x="2061" y="59878"/>
                    <a:pt x="3105" y="58085"/>
                    <a:pt x="3185" y="56104"/>
                  </a:cubicBezTo>
                  <a:cubicBezTo>
                    <a:pt x="5166" y="55060"/>
                    <a:pt x="6397" y="53053"/>
                    <a:pt x="6397" y="50804"/>
                  </a:cubicBezTo>
                  <a:cubicBezTo>
                    <a:pt x="6397" y="48556"/>
                    <a:pt x="5166" y="46522"/>
                    <a:pt x="3185" y="45505"/>
                  </a:cubicBezTo>
                  <a:cubicBezTo>
                    <a:pt x="3159" y="43604"/>
                    <a:pt x="2061" y="41731"/>
                    <a:pt x="375" y="40660"/>
                  </a:cubicBezTo>
                  <a:cubicBezTo>
                    <a:pt x="1901" y="39723"/>
                    <a:pt x="3292" y="37877"/>
                    <a:pt x="3185" y="35816"/>
                  </a:cubicBezTo>
                  <a:cubicBezTo>
                    <a:pt x="5166" y="34799"/>
                    <a:pt x="6397" y="32764"/>
                    <a:pt x="6397" y="30543"/>
                  </a:cubicBezTo>
                  <a:cubicBezTo>
                    <a:pt x="6397" y="28295"/>
                    <a:pt x="5166" y="26260"/>
                    <a:pt x="3185" y="25243"/>
                  </a:cubicBezTo>
                  <a:cubicBezTo>
                    <a:pt x="3078" y="23236"/>
                    <a:pt x="2061" y="21443"/>
                    <a:pt x="375" y="20399"/>
                  </a:cubicBezTo>
                  <a:cubicBezTo>
                    <a:pt x="2061" y="19328"/>
                    <a:pt x="3185" y="17454"/>
                    <a:pt x="3185" y="15608"/>
                  </a:cubicBezTo>
                  <a:cubicBezTo>
                    <a:pt x="3185" y="15608"/>
                    <a:pt x="3185" y="15581"/>
                    <a:pt x="3185" y="15554"/>
                  </a:cubicBezTo>
                  <a:cubicBezTo>
                    <a:pt x="5166" y="14537"/>
                    <a:pt x="6397" y="12503"/>
                    <a:pt x="6397" y="10255"/>
                  </a:cubicBezTo>
                  <a:cubicBezTo>
                    <a:pt x="6397" y="8033"/>
                    <a:pt x="5166" y="5999"/>
                    <a:pt x="3185" y="4982"/>
                  </a:cubicBezTo>
                  <a:lnTo>
                    <a:pt x="3185" y="4955"/>
                  </a:lnTo>
                  <a:cubicBezTo>
                    <a:pt x="3185" y="3028"/>
                    <a:pt x="1981" y="1074"/>
                    <a:pt x="188" y="30"/>
                  </a:cubicBezTo>
                  <a:cubicBezTo>
                    <a:pt x="167" y="10"/>
                    <a:pt x="143" y="1"/>
                    <a:pt x="11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36"/>
            <p:cNvSpPr/>
            <p:nvPr/>
          </p:nvSpPr>
          <p:spPr>
            <a:xfrm>
              <a:off x="1453950" y="818875"/>
              <a:ext cx="160600" cy="2032875"/>
            </a:xfrm>
            <a:custGeom>
              <a:avLst/>
              <a:gdLst/>
              <a:ahLst/>
              <a:cxnLst/>
              <a:rect l="l" t="t" r="r" b="b"/>
              <a:pathLst>
                <a:path w="6424" h="81315" extrusionOk="0">
                  <a:moveTo>
                    <a:pt x="136" y="1"/>
                  </a:moveTo>
                  <a:cubicBezTo>
                    <a:pt x="95" y="1"/>
                    <a:pt x="61" y="20"/>
                    <a:pt x="27" y="70"/>
                  </a:cubicBezTo>
                  <a:cubicBezTo>
                    <a:pt x="27" y="70"/>
                    <a:pt x="27" y="97"/>
                    <a:pt x="27" y="124"/>
                  </a:cubicBezTo>
                  <a:cubicBezTo>
                    <a:pt x="27" y="178"/>
                    <a:pt x="27" y="204"/>
                    <a:pt x="80" y="231"/>
                  </a:cubicBezTo>
                  <a:cubicBezTo>
                    <a:pt x="1820" y="1248"/>
                    <a:pt x="2971" y="3175"/>
                    <a:pt x="2944" y="5022"/>
                  </a:cubicBezTo>
                  <a:cubicBezTo>
                    <a:pt x="2944" y="5076"/>
                    <a:pt x="2971" y="5129"/>
                    <a:pt x="2998" y="5156"/>
                  </a:cubicBezTo>
                  <a:cubicBezTo>
                    <a:pt x="4952" y="6119"/>
                    <a:pt x="6156" y="8073"/>
                    <a:pt x="6156" y="10268"/>
                  </a:cubicBezTo>
                  <a:cubicBezTo>
                    <a:pt x="6156" y="12436"/>
                    <a:pt x="4952" y="14390"/>
                    <a:pt x="2998" y="15354"/>
                  </a:cubicBezTo>
                  <a:cubicBezTo>
                    <a:pt x="2971" y="15380"/>
                    <a:pt x="2944" y="15434"/>
                    <a:pt x="2944" y="15487"/>
                  </a:cubicBezTo>
                  <a:cubicBezTo>
                    <a:pt x="2944" y="15514"/>
                    <a:pt x="2944" y="15568"/>
                    <a:pt x="2944" y="15595"/>
                  </a:cubicBezTo>
                  <a:cubicBezTo>
                    <a:pt x="2944" y="17415"/>
                    <a:pt x="1820" y="19261"/>
                    <a:pt x="107" y="20278"/>
                  </a:cubicBezTo>
                  <a:cubicBezTo>
                    <a:pt x="54" y="20278"/>
                    <a:pt x="27" y="20305"/>
                    <a:pt x="27" y="20359"/>
                  </a:cubicBezTo>
                  <a:cubicBezTo>
                    <a:pt x="0" y="20412"/>
                    <a:pt x="27" y="20466"/>
                    <a:pt x="80" y="20493"/>
                  </a:cubicBezTo>
                  <a:cubicBezTo>
                    <a:pt x="1793" y="21510"/>
                    <a:pt x="2864" y="23303"/>
                    <a:pt x="2944" y="25310"/>
                  </a:cubicBezTo>
                  <a:cubicBezTo>
                    <a:pt x="2944" y="25364"/>
                    <a:pt x="2971" y="25391"/>
                    <a:pt x="2998" y="25417"/>
                  </a:cubicBezTo>
                  <a:cubicBezTo>
                    <a:pt x="4952" y="26381"/>
                    <a:pt x="6156" y="28362"/>
                    <a:pt x="6156" y="30530"/>
                  </a:cubicBezTo>
                  <a:cubicBezTo>
                    <a:pt x="6156" y="32698"/>
                    <a:pt x="4952" y="34652"/>
                    <a:pt x="2998" y="35642"/>
                  </a:cubicBezTo>
                  <a:cubicBezTo>
                    <a:pt x="2944" y="35642"/>
                    <a:pt x="2918" y="35695"/>
                    <a:pt x="2944" y="35749"/>
                  </a:cubicBezTo>
                  <a:cubicBezTo>
                    <a:pt x="3105" y="37837"/>
                    <a:pt x="1633" y="39630"/>
                    <a:pt x="107" y="40540"/>
                  </a:cubicBezTo>
                  <a:cubicBezTo>
                    <a:pt x="54" y="40540"/>
                    <a:pt x="27" y="40594"/>
                    <a:pt x="27" y="40620"/>
                  </a:cubicBezTo>
                  <a:cubicBezTo>
                    <a:pt x="0" y="40674"/>
                    <a:pt x="27" y="40727"/>
                    <a:pt x="80" y="40754"/>
                  </a:cubicBezTo>
                  <a:cubicBezTo>
                    <a:pt x="1820" y="41771"/>
                    <a:pt x="2944" y="43645"/>
                    <a:pt x="2944" y="45545"/>
                  </a:cubicBezTo>
                  <a:cubicBezTo>
                    <a:pt x="2944" y="45545"/>
                    <a:pt x="2944" y="45572"/>
                    <a:pt x="2944" y="45572"/>
                  </a:cubicBezTo>
                  <a:cubicBezTo>
                    <a:pt x="2944" y="45626"/>
                    <a:pt x="2971" y="45652"/>
                    <a:pt x="2998" y="45679"/>
                  </a:cubicBezTo>
                  <a:cubicBezTo>
                    <a:pt x="4952" y="46669"/>
                    <a:pt x="6156" y="48623"/>
                    <a:pt x="6156" y="50791"/>
                  </a:cubicBezTo>
                  <a:cubicBezTo>
                    <a:pt x="6156" y="52959"/>
                    <a:pt x="4952" y="54913"/>
                    <a:pt x="2998" y="55904"/>
                  </a:cubicBezTo>
                  <a:cubicBezTo>
                    <a:pt x="2971" y="55930"/>
                    <a:pt x="2944" y="55957"/>
                    <a:pt x="2944" y="56011"/>
                  </a:cubicBezTo>
                  <a:cubicBezTo>
                    <a:pt x="2891" y="57991"/>
                    <a:pt x="1820" y="59785"/>
                    <a:pt x="107" y="60802"/>
                  </a:cubicBezTo>
                  <a:cubicBezTo>
                    <a:pt x="54" y="60828"/>
                    <a:pt x="27" y="60855"/>
                    <a:pt x="27" y="60882"/>
                  </a:cubicBezTo>
                  <a:cubicBezTo>
                    <a:pt x="0" y="60935"/>
                    <a:pt x="27" y="60989"/>
                    <a:pt x="80" y="61016"/>
                  </a:cubicBezTo>
                  <a:cubicBezTo>
                    <a:pt x="1820" y="62033"/>
                    <a:pt x="2891" y="63826"/>
                    <a:pt x="2944" y="65834"/>
                  </a:cubicBezTo>
                  <a:cubicBezTo>
                    <a:pt x="2944" y="65887"/>
                    <a:pt x="2971" y="65914"/>
                    <a:pt x="2998" y="65941"/>
                  </a:cubicBezTo>
                  <a:cubicBezTo>
                    <a:pt x="4952" y="66931"/>
                    <a:pt x="6156" y="68885"/>
                    <a:pt x="6156" y="71053"/>
                  </a:cubicBezTo>
                  <a:cubicBezTo>
                    <a:pt x="6156" y="73221"/>
                    <a:pt x="4952" y="75175"/>
                    <a:pt x="2998" y="76165"/>
                  </a:cubicBezTo>
                  <a:cubicBezTo>
                    <a:pt x="2971" y="76192"/>
                    <a:pt x="2944" y="76219"/>
                    <a:pt x="2944" y="76272"/>
                  </a:cubicBezTo>
                  <a:cubicBezTo>
                    <a:pt x="2891" y="78280"/>
                    <a:pt x="1820" y="80073"/>
                    <a:pt x="80" y="81090"/>
                  </a:cubicBezTo>
                  <a:cubicBezTo>
                    <a:pt x="27" y="81117"/>
                    <a:pt x="0" y="81197"/>
                    <a:pt x="27" y="81251"/>
                  </a:cubicBezTo>
                  <a:cubicBezTo>
                    <a:pt x="66" y="81290"/>
                    <a:pt x="120" y="81315"/>
                    <a:pt x="167" y="81315"/>
                  </a:cubicBezTo>
                  <a:cubicBezTo>
                    <a:pt x="184" y="81315"/>
                    <a:pt x="200" y="81311"/>
                    <a:pt x="214" y="81304"/>
                  </a:cubicBezTo>
                  <a:cubicBezTo>
                    <a:pt x="2008" y="80260"/>
                    <a:pt x="3105" y="78413"/>
                    <a:pt x="3185" y="76352"/>
                  </a:cubicBezTo>
                  <a:cubicBezTo>
                    <a:pt x="5166" y="75309"/>
                    <a:pt x="6424" y="73301"/>
                    <a:pt x="6424" y="71053"/>
                  </a:cubicBezTo>
                  <a:cubicBezTo>
                    <a:pt x="6424" y="68805"/>
                    <a:pt x="5166" y="66797"/>
                    <a:pt x="3185" y="65753"/>
                  </a:cubicBezTo>
                  <a:cubicBezTo>
                    <a:pt x="3105" y="63773"/>
                    <a:pt x="2061" y="61979"/>
                    <a:pt x="375" y="60909"/>
                  </a:cubicBezTo>
                  <a:cubicBezTo>
                    <a:pt x="2061" y="59865"/>
                    <a:pt x="3105" y="58072"/>
                    <a:pt x="3185" y="56091"/>
                  </a:cubicBezTo>
                  <a:cubicBezTo>
                    <a:pt x="5166" y="55047"/>
                    <a:pt x="6424" y="53040"/>
                    <a:pt x="6424" y="50791"/>
                  </a:cubicBezTo>
                  <a:cubicBezTo>
                    <a:pt x="6424" y="48543"/>
                    <a:pt x="5193" y="46536"/>
                    <a:pt x="3185" y="45492"/>
                  </a:cubicBezTo>
                  <a:cubicBezTo>
                    <a:pt x="3159" y="43591"/>
                    <a:pt x="2088" y="41718"/>
                    <a:pt x="375" y="40647"/>
                  </a:cubicBezTo>
                  <a:cubicBezTo>
                    <a:pt x="1901" y="39710"/>
                    <a:pt x="3319" y="37890"/>
                    <a:pt x="3185" y="35829"/>
                  </a:cubicBezTo>
                  <a:cubicBezTo>
                    <a:pt x="5193" y="34785"/>
                    <a:pt x="6424" y="32751"/>
                    <a:pt x="6424" y="30530"/>
                  </a:cubicBezTo>
                  <a:cubicBezTo>
                    <a:pt x="6424" y="28281"/>
                    <a:pt x="5166" y="26247"/>
                    <a:pt x="3185" y="25230"/>
                  </a:cubicBezTo>
                  <a:cubicBezTo>
                    <a:pt x="3105" y="23223"/>
                    <a:pt x="2061" y="21429"/>
                    <a:pt x="375" y="20386"/>
                  </a:cubicBezTo>
                  <a:cubicBezTo>
                    <a:pt x="2088" y="19315"/>
                    <a:pt x="3185" y="17441"/>
                    <a:pt x="3185" y="15595"/>
                  </a:cubicBezTo>
                  <a:cubicBezTo>
                    <a:pt x="3185" y="15595"/>
                    <a:pt x="3185" y="15568"/>
                    <a:pt x="3185" y="15541"/>
                  </a:cubicBezTo>
                  <a:cubicBezTo>
                    <a:pt x="5193" y="14524"/>
                    <a:pt x="6424" y="12490"/>
                    <a:pt x="6424" y="10268"/>
                  </a:cubicBezTo>
                  <a:cubicBezTo>
                    <a:pt x="6424" y="8020"/>
                    <a:pt x="5193" y="5986"/>
                    <a:pt x="3185" y="4969"/>
                  </a:cubicBezTo>
                  <a:cubicBezTo>
                    <a:pt x="3185" y="3041"/>
                    <a:pt x="2008" y="1061"/>
                    <a:pt x="214" y="17"/>
                  </a:cubicBezTo>
                  <a:cubicBezTo>
                    <a:pt x="185" y="7"/>
                    <a:pt x="159" y="1"/>
                    <a:pt x="13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36"/>
            <p:cNvSpPr/>
            <p:nvPr/>
          </p:nvSpPr>
          <p:spPr>
            <a:xfrm>
              <a:off x="1300050" y="566950"/>
              <a:ext cx="160600" cy="2033000"/>
            </a:xfrm>
            <a:custGeom>
              <a:avLst/>
              <a:gdLst/>
              <a:ahLst/>
              <a:cxnLst/>
              <a:rect l="l" t="t" r="r" b="b"/>
              <a:pathLst>
                <a:path w="6424" h="81320" extrusionOk="0">
                  <a:moveTo>
                    <a:pt x="146" y="1"/>
                  </a:moveTo>
                  <a:cubicBezTo>
                    <a:pt x="107" y="1"/>
                    <a:pt x="70" y="24"/>
                    <a:pt x="54" y="57"/>
                  </a:cubicBezTo>
                  <a:cubicBezTo>
                    <a:pt x="27" y="84"/>
                    <a:pt x="27" y="110"/>
                    <a:pt x="27" y="137"/>
                  </a:cubicBezTo>
                  <a:cubicBezTo>
                    <a:pt x="27" y="164"/>
                    <a:pt x="54" y="217"/>
                    <a:pt x="80" y="244"/>
                  </a:cubicBezTo>
                  <a:cubicBezTo>
                    <a:pt x="1820" y="1261"/>
                    <a:pt x="2971" y="3188"/>
                    <a:pt x="2944" y="5035"/>
                  </a:cubicBezTo>
                  <a:cubicBezTo>
                    <a:pt x="2944" y="5089"/>
                    <a:pt x="2971" y="5142"/>
                    <a:pt x="3025" y="5169"/>
                  </a:cubicBezTo>
                  <a:cubicBezTo>
                    <a:pt x="4952" y="6133"/>
                    <a:pt x="6183" y="8086"/>
                    <a:pt x="6183" y="10255"/>
                  </a:cubicBezTo>
                  <a:cubicBezTo>
                    <a:pt x="6183" y="12449"/>
                    <a:pt x="4952" y="14403"/>
                    <a:pt x="3025" y="15367"/>
                  </a:cubicBezTo>
                  <a:cubicBezTo>
                    <a:pt x="2971" y="15394"/>
                    <a:pt x="2944" y="15447"/>
                    <a:pt x="2944" y="15501"/>
                  </a:cubicBezTo>
                  <a:cubicBezTo>
                    <a:pt x="2998" y="17321"/>
                    <a:pt x="1847" y="19248"/>
                    <a:pt x="107" y="20292"/>
                  </a:cubicBezTo>
                  <a:cubicBezTo>
                    <a:pt x="80" y="20292"/>
                    <a:pt x="54" y="20318"/>
                    <a:pt x="27" y="20372"/>
                  </a:cubicBezTo>
                  <a:cubicBezTo>
                    <a:pt x="27" y="20425"/>
                    <a:pt x="27" y="20479"/>
                    <a:pt x="80" y="20506"/>
                  </a:cubicBezTo>
                  <a:cubicBezTo>
                    <a:pt x="1820" y="21496"/>
                    <a:pt x="2891" y="23316"/>
                    <a:pt x="2944" y="25324"/>
                  </a:cubicBezTo>
                  <a:cubicBezTo>
                    <a:pt x="2944" y="25350"/>
                    <a:pt x="2971" y="25404"/>
                    <a:pt x="3025" y="25431"/>
                  </a:cubicBezTo>
                  <a:cubicBezTo>
                    <a:pt x="4952" y="26394"/>
                    <a:pt x="6183" y="28348"/>
                    <a:pt x="6183" y="30543"/>
                  </a:cubicBezTo>
                  <a:cubicBezTo>
                    <a:pt x="6183" y="32711"/>
                    <a:pt x="4952" y="34665"/>
                    <a:pt x="3025" y="35628"/>
                  </a:cubicBezTo>
                  <a:cubicBezTo>
                    <a:pt x="2971" y="35655"/>
                    <a:pt x="2944" y="35709"/>
                    <a:pt x="2944" y="35762"/>
                  </a:cubicBezTo>
                  <a:cubicBezTo>
                    <a:pt x="3105" y="37823"/>
                    <a:pt x="1633" y="39643"/>
                    <a:pt x="107" y="40553"/>
                  </a:cubicBezTo>
                  <a:cubicBezTo>
                    <a:pt x="80" y="40553"/>
                    <a:pt x="54" y="40580"/>
                    <a:pt x="27" y="40633"/>
                  </a:cubicBezTo>
                  <a:cubicBezTo>
                    <a:pt x="27" y="40687"/>
                    <a:pt x="27" y="40741"/>
                    <a:pt x="80" y="40767"/>
                  </a:cubicBezTo>
                  <a:cubicBezTo>
                    <a:pt x="1820" y="41784"/>
                    <a:pt x="2944" y="43658"/>
                    <a:pt x="2944" y="45532"/>
                  </a:cubicBezTo>
                  <a:cubicBezTo>
                    <a:pt x="2944" y="45558"/>
                    <a:pt x="2944" y="45558"/>
                    <a:pt x="2944" y="45585"/>
                  </a:cubicBezTo>
                  <a:cubicBezTo>
                    <a:pt x="2944" y="45612"/>
                    <a:pt x="2971" y="45665"/>
                    <a:pt x="3025" y="45692"/>
                  </a:cubicBezTo>
                  <a:cubicBezTo>
                    <a:pt x="4952" y="46656"/>
                    <a:pt x="6183" y="48636"/>
                    <a:pt x="6183" y="50804"/>
                  </a:cubicBezTo>
                  <a:cubicBezTo>
                    <a:pt x="6183" y="52972"/>
                    <a:pt x="4952" y="54926"/>
                    <a:pt x="3025" y="55917"/>
                  </a:cubicBezTo>
                  <a:cubicBezTo>
                    <a:pt x="2971" y="55917"/>
                    <a:pt x="2944" y="55970"/>
                    <a:pt x="2944" y="56024"/>
                  </a:cubicBezTo>
                  <a:cubicBezTo>
                    <a:pt x="2891" y="58004"/>
                    <a:pt x="1847" y="59798"/>
                    <a:pt x="107" y="60815"/>
                  </a:cubicBezTo>
                  <a:cubicBezTo>
                    <a:pt x="80" y="60815"/>
                    <a:pt x="54" y="60868"/>
                    <a:pt x="27" y="60895"/>
                  </a:cubicBezTo>
                  <a:cubicBezTo>
                    <a:pt x="27" y="60949"/>
                    <a:pt x="27" y="61002"/>
                    <a:pt x="80" y="61029"/>
                  </a:cubicBezTo>
                  <a:cubicBezTo>
                    <a:pt x="1820" y="62046"/>
                    <a:pt x="2891" y="63839"/>
                    <a:pt x="2944" y="65847"/>
                  </a:cubicBezTo>
                  <a:cubicBezTo>
                    <a:pt x="2944" y="65900"/>
                    <a:pt x="2971" y="65927"/>
                    <a:pt x="3025" y="65954"/>
                  </a:cubicBezTo>
                  <a:cubicBezTo>
                    <a:pt x="4952" y="66944"/>
                    <a:pt x="6183" y="68898"/>
                    <a:pt x="6183" y="71066"/>
                  </a:cubicBezTo>
                  <a:cubicBezTo>
                    <a:pt x="6183" y="73234"/>
                    <a:pt x="4952" y="75188"/>
                    <a:pt x="3025" y="76178"/>
                  </a:cubicBezTo>
                  <a:cubicBezTo>
                    <a:pt x="2971" y="76178"/>
                    <a:pt x="2944" y="76232"/>
                    <a:pt x="2944" y="76285"/>
                  </a:cubicBezTo>
                  <a:cubicBezTo>
                    <a:pt x="2891" y="78266"/>
                    <a:pt x="1820" y="80086"/>
                    <a:pt x="80" y="81076"/>
                  </a:cubicBezTo>
                  <a:cubicBezTo>
                    <a:pt x="27" y="81130"/>
                    <a:pt x="0" y="81183"/>
                    <a:pt x="54" y="81264"/>
                  </a:cubicBezTo>
                  <a:cubicBezTo>
                    <a:pt x="70" y="81297"/>
                    <a:pt x="107" y="81320"/>
                    <a:pt x="146" y="81320"/>
                  </a:cubicBezTo>
                  <a:cubicBezTo>
                    <a:pt x="169" y="81320"/>
                    <a:pt x="194" y="81311"/>
                    <a:pt x="214" y="81290"/>
                  </a:cubicBezTo>
                  <a:cubicBezTo>
                    <a:pt x="2007" y="80273"/>
                    <a:pt x="3105" y="78427"/>
                    <a:pt x="3185" y="76366"/>
                  </a:cubicBezTo>
                  <a:cubicBezTo>
                    <a:pt x="5193" y="75322"/>
                    <a:pt x="6424" y="73314"/>
                    <a:pt x="6424" y="71066"/>
                  </a:cubicBezTo>
                  <a:cubicBezTo>
                    <a:pt x="6424" y="68818"/>
                    <a:pt x="5193" y="66784"/>
                    <a:pt x="3185" y="65766"/>
                  </a:cubicBezTo>
                  <a:cubicBezTo>
                    <a:pt x="3132" y="63786"/>
                    <a:pt x="2088" y="61992"/>
                    <a:pt x="402" y="60922"/>
                  </a:cubicBezTo>
                  <a:cubicBezTo>
                    <a:pt x="2088" y="59878"/>
                    <a:pt x="3132" y="58085"/>
                    <a:pt x="3185" y="56104"/>
                  </a:cubicBezTo>
                  <a:cubicBezTo>
                    <a:pt x="5193" y="55060"/>
                    <a:pt x="6424" y="53053"/>
                    <a:pt x="6424" y="50804"/>
                  </a:cubicBezTo>
                  <a:cubicBezTo>
                    <a:pt x="6424" y="48556"/>
                    <a:pt x="5193" y="46522"/>
                    <a:pt x="3185" y="45505"/>
                  </a:cubicBezTo>
                  <a:cubicBezTo>
                    <a:pt x="3185" y="43604"/>
                    <a:pt x="2088" y="41731"/>
                    <a:pt x="402" y="40660"/>
                  </a:cubicBezTo>
                  <a:cubicBezTo>
                    <a:pt x="1927" y="39723"/>
                    <a:pt x="3319" y="37903"/>
                    <a:pt x="3212" y="35816"/>
                  </a:cubicBezTo>
                  <a:cubicBezTo>
                    <a:pt x="5193" y="34799"/>
                    <a:pt x="6424" y="32764"/>
                    <a:pt x="6424" y="30543"/>
                  </a:cubicBezTo>
                  <a:cubicBezTo>
                    <a:pt x="6424" y="28295"/>
                    <a:pt x="5193" y="26260"/>
                    <a:pt x="3185" y="25243"/>
                  </a:cubicBezTo>
                  <a:cubicBezTo>
                    <a:pt x="3105" y="23236"/>
                    <a:pt x="2061" y="21443"/>
                    <a:pt x="402" y="20399"/>
                  </a:cubicBezTo>
                  <a:cubicBezTo>
                    <a:pt x="2088" y="19328"/>
                    <a:pt x="3185" y="17454"/>
                    <a:pt x="3185" y="15608"/>
                  </a:cubicBezTo>
                  <a:cubicBezTo>
                    <a:pt x="3185" y="15608"/>
                    <a:pt x="3185" y="15581"/>
                    <a:pt x="3185" y="15554"/>
                  </a:cubicBezTo>
                  <a:cubicBezTo>
                    <a:pt x="5193" y="14537"/>
                    <a:pt x="6424" y="12503"/>
                    <a:pt x="6424" y="10255"/>
                  </a:cubicBezTo>
                  <a:cubicBezTo>
                    <a:pt x="6424" y="8033"/>
                    <a:pt x="5193" y="5999"/>
                    <a:pt x="3185" y="4982"/>
                  </a:cubicBezTo>
                  <a:lnTo>
                    <a:pt x="3185" y="4955"/>
                  </a:lnTo>
                  <a:cubicBezTo>
                    <a:pt x="3185" y="3028"/>
                    <a:pt x="2007" y="1074"/>
                    <a:pt x="214" y="30"/>
                  </a:cubicBezTo>
                  <a:cubicBezTo>
                    <a:pt x="194" y="10"/>
                    <a:pt x="169" y="1"/>
                    <a:pt x="14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36"/>
            <p:cNvSpPr/>
            <p:nvPr/>
          </p:nvSpPr>
          <p:spPr>
            <a:xfrm>
              <a:off x="1146800" y="818875"/>
              <a:ext cx="159950" cy="2032875"/>
            </a:xfrm>
            <a:custGeom>
              <a:avLst/>
              <a:gdLst/>
              <a:ahLst/>
              <a:cxnLst/>
              <a:rect l="l" t="t" r="r" b="b"/>
              <a:pathLst>
                <a:path w="6398" h="81315" extrusionOk="0">
                  <a:moveTo>
                    <a:pt x="123" y="1"/>
                  </a:moveTo>
                  <a:cubicBezTo>
                    <a:pt x="83" y="1"/>
                    <a:pt x="44" y="20"/>
                    <a:pt x="28" y="70"/>
                  </a:cubicBezTo>
                  <a:cubicBezTo>
                    <a:pt x="28" y="70"/>
                    <a:pt x="1" y="97"/>
                    <a:pt x="1" y="124"/>
                  </a:cubicBezTo>
                  <a:cubicBezTo>
                    <a:pt x="1" y="178"/>
                    <a:pt x="28" y="204"/>
                    <a:pt x="81" y="231"/>
                  </a:cubicBezTo>
                  <a:cubicBezTo>
                    <a:pt x="1821" y="1248"/>
                    <a:pt x="2972" y="3175"/>
                    <a:pt x="2918" y="5022"/>
                  </a:cubicBezTo>
                  <a:cubicBezTo>
                    <a:pt x="2918" y="5076"/>
                    <a:pt x="2945" y="5129"/>
                    <a:pt x="2998" y="5156"/>
                  </a:cubicBezTo>
                  <a:cubicBezTo>
                    <a:pt x="4952" y="6119"/>
                    <a:pt x="6157" y="8073"/>
                    <a:pt x="6157" y="10268"/>
                  </a:cubicBezTo>
                  <a:cubicBezTo>
                    <a:pt x="6157" y="12436"/>
                    <a:pt x="4952" y="14390"/>
                    <a:pt x="2998" y="15354"/>
                  </a:cubicBezTo>
                  <a:cubicBezTo>
                    <a:pt x="2945" y="15380"/>
                    <a:pt x="2918" y="15434"/>
                    <a:pt x="2918" y="15487"/>
                  </a:cubicBezTo>
                  <a:cubicBezTo>
                    <a:pt x="2998" y="17334"/>
                    <a:pt x="1848" y="19235"/>
                    <a:pt x="81" y="20278"/>
                  </a:cubicBezTo>
                  <a:cubicBezTo>
                    <a:pt x="54" y="20278"/>
                    <a:pt x="28" y="20305"/>
                    <a:pt x="1" y="20359"/>
                  </a:cubicBezTo>
                  <a:cubicBezTo>
                    <a:pt x="1" y="20412"/>
                    <a:pt x="28" y="20466"/>
                    <a:pt x="81" y="20493"/>
                  </a:cubicBezTo>
                  <a:cubicBezTo>
                    <a:pt x="1794" y="21510"/>
                    <a:pt x="2865" y="23303"/>
                    <a:pt x="2918" y="25310"/>
                  </a:cubicBezTo>
                  <a:cubicBezTo>
                    <a:pt x="2918" y="25364"/>
                    <a:pt x="2945" y="25391"/>
                    <a:pt x="2998" y="25417"/>
                  </a:cubicBezTo>
                  <a:cubicBezTo>
                    <a:pt x="4952" y="26381"/>
                    <a:pt x="6157" y="28362"/>
                    <a:pt x="6157" y="30530"/>
                  </a:cubicBezTo>
                  <a:cubicBezTo>
                    <a:pt x="6157" y="32698"/>
                    <a:pt x="4952" y="34652"/>
                    <a:pt x="2998" y="35642"/>
                  </a:cubicBezTo>
                  <a:cubicBezTo>
                    <a:pt x="2945" y="35642"/>
                    <a:pt x="2918" y="35695"/>
                    <a:pt x="2918" y="35749"/>
                  </a:cubicBezTo>
                  <a:cubicBezTo>
                    <a:pt x="3079" y="37837"/>
                    <a:pt x="1633" y="39630"/>
                    <a:pt x="81" y="40540"/>
                  </a:cubicBezTo>
                  <a:cubicBezTo>
                    <a:pt x="54" y="40540"/>
                    <a:pt x="28" y="40594"/>
                    <a:pt x="1" y="40620"/>
                  </a:cubicBezTo>
                  <a:cubicBezTo>
                    <a:pt x="1" y="40674"/>
                    <a:pt x="28" y="40727"/>
                    <a:pt x="81" y="40754"/>
                  </a:cubicBezTo>
                  <a:cubicBezTo>
                    <a:pt x="1821" y="41771"/>
                    <a:pt x="2918" y="43645"/>
                    <a:pt x="2918" y="45545"/>
                  </a:cubicBezTo>
                  <a:cubicBezTo>
                    <a:pt x="2918" y="45545"/>
                    <a:pt x="2918" y="45545"/>
                    <a:pt x="2918" y="45572"/>
                  </a:cubicBezTo>
                  <a:cubicBezTo>
                    <a:pt x="2918" y="45626"/>
                    <a:pt x="2945" y="45652"/>
                    <a:pt x="2998" y="45679"/>
                  </a:cubicBezTo>
                  <a:cubicBezTo>
                    <a:pt x="4952" y="46669"/>
                    <a:pt x="6157" y="48623"/>
                    <a:pt x="6157" y="50791"/>
                  </a:cubicBezTo>
                  <a:cubicBezTo>
                    <a:pt x="6157" y="52959"/>
                    <a:pt x="4952" y="54913"/>
                    <a:pt x="2998" y="55904"/>
                  </a:cubicBezTo>
                  <a:cubicBezTo>
                    <a:pt x="2945" y="55930"/>
                    <a:pt x="2918" y="55957"/>
                    <a:pt x="2918" y="56011"/>
                  </a:cubicBezTo>
                  <a:cubicBezTo>
                    <a:pt x="2891" y="57991"/>
                    <a:pt x="1821" y="59785"/>
                    <a:pt x="81" y="60802"/>
                  </a:cubicBezTo>
                  <a:cubicBezTo>
                    <a:pt x="54" y="60828"/>
                    <a:pt x="28" y="60855"/>
                    <a:pt x="1" y="60882"/>
                  </a:cubicBezTo>
                  <a:cubicBezTo>
                    <a:pt x="1" y="60935"/>
                    <a:pt x="28" y="60989"/>
                    <a:pt x="81" y="61016"/>
                  </a:cubicBezTo>
                  <a:cubicBezTo>
                    <a:pt x="1821" y="62033"/>
                    <a:pt x="2891" y="63826"/>
                    <a:pt x="2918" y="65834"/>
                  </a:cubicBezTo>
                  <a:cubicBezTo>
                    <a:pt x="2918" y="65887"/>
                    <a:pt x="2945" y="65914"/>
                    <a:pt x="2998" y="65941"/>
                  </a:cubicBezTo>
                  <a:cubicBezTo>
                    <a:pt x="4952" y="66931"/>
                    <a:pt x="6157" y="68885"/>
                    <a:pt x="6157" y="71053"/>
                  </a:cubicBezTo>
                  <a:cubicBezTo>
                    <a:pt x="6157" y="73221"/>
                    <a:pt x="4952" y="75175"/>
                    <a:pt x="2998" y="76165"/>
                  </a:cubicBezTo>
                  <a:cubicBezTo>
                    <a:pt x="2945" y="76192"/>
                    <a:pt x="2918" y="76219"/>
                    <a:pt x="2918" y="76272"/>
                  </a:cubicBezTo>
                  <a:cubicBezTo>
                    <a:pt x="2891" y="78280"/>
                    <a:pt x="1821" y="80073"/>
                    <a:pt x="81" y="81090"/>
                  </a:cubicBezTo>
                  <a:cubicBezTo>
                    <a:pt x="28" y="81117"/>
                    <a:pt x="1" y="81197"/>
                    <a:pt x="28" y="81251"/>
                  </a:cubicBezTo>
                  <a:cubicBezTo>
                    <a:pt x="47" y="81290"/>
                    <a:pt x="95" y="81315"/>
                    <a:pt x="151" y="81315"/>
                  </a:cubicBezTo>
                  <a:cubicBezTo>
                    <a:pt x="172" y="81315"/>
                    <a:pt x="193" y="81311"/>
                    <a:pt x="215" y="81304"/>
                  </a:cubicBezTo>
                  <a:cubicBezTo>
                    <a:pt x="1981" y="80260"/>
                    <a:pt x="3106" y="78413"/>
                    <a:pt x="3186" y="76352"/>
                  </a:cubicBezTo>
                  <a:cubicBezTo>
                    <a:pt x="5167" y="75309"/>
                    <a:pt x="6398" y="73301"/>
                    <a:pt x="6398" y="71053"/>
                  </a:cubicBezTo>
                  <a:cubicBezTo>
                    <a:pt x="6398" y="68805"/>
                    <a:pt x="5167" y="66797"/>
                    <a:pt x="3186" y="65753"/>
                  </a:cubicBezTo>
                  <a:cubicBezTo>
                    <a:pt x="3106" y="63773"/>
                    <a:pt x="2062" y="61979"/>
                    <a:pt x="375" y="60909"/>
                  </a:cubicBezTo>
                  <a:cubicBezTo>
                    <a:pt x="2062" y="59865"/>
                    <a:pt x="3106" y="58072"/>
                    <a:pt x="3186" y="56091"/>
                  </a:cubicBezTo>
                  <a:cubicBezTo>
                    <a:pt x="5167" y="55047"/>
                    <a:pt x="6398" y="53040"/>
                    <a:pt x="6398" y="50791"/>
                  </a:cubicBezTo>
                  <a:cubicBezTo>
                    <a:pt x="6398" y="48543"/>
                    <a:pt x="5167" y="46536"/>
                    <a:pt x="3186" y="45492"/>
                  </a:cubicBezTo>
                  <a:cubicBezTo>
                    <a:pt x="3159" y="43591"/>
                    <a:pt x="2088" y="41718"/>
                    <a:pt x="375" y="40647"/>
                  </a:cubicBezTo>
                  <a:cubicBezTo>
                    <a:pt x="1901" y="39710"/>
                    <a:pt x="3293" y="37890"/>
                    <a:pt x="3186" y="35829"/>
                  </a:cubicBezTo>
                  <a:cubicBezTo>
                    <a:pt x="5167" y="34785"/>
                    <a:pt x="6398" y="32751"/>
                    <a:pt x="6398" y="30530"/>
                  </a:cubicBezTo>
                  <a:cubicBezTo>
                    <a:pt x="6398" y="28281"/>
                    <a:pt x="5167" y="26247"/>
                    <a:pt x="3186" y="25230"/>
                  </a:cubicBezTo>
                  <a:cubicBezTo>
                    <a:pt x="3079" y="23223"/>
                    <a:pt x="2062" y="21429"/>
                    <a:pt x="375" y="20386"/>
                  </a:cubicBezTo>
                  <a:cubicBezTo>
                    <a:pt x="2088" y="19315"/>
                    <a:pt x="3186" y="17415"/>
                    <a:pt x="3186" y="15541"/>
                  </a:cubicBezTo>
                  <a:cubicBezTo>
                    <a:pt x="5167" y="14524"/>
                    <a:pt x="6398" y="12490"/>
                    <a:pt x="6398" y="10268"/>
                  </a:cubicBezTo>
                  <a:cubicBezTo>
                    <a:pt x="6398" y="8020"/>
                    <a:pt x="5167" y="5986"/>
                    <a:pt x="3186" y="4969"/>
                  </a:cubicBezTo>
                  <a:lnTo>
                    <a:pt x="3186" y="4942"/>
                  </a:lnTo>
                  <a:cubicBezTo>
                    <a:pt x="3186" y="3041"/>
                    <a:pt x="1981" y="1061"/>
                    <a:pt x="188" y="17"/>
                  </a:cubicBezTo>
                  <a:cubicBezTo>
                    <a:pt x="169" y="7"/>
                    <a:pt x="145" y="1"/>
                    <a:pt x="12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36"/>
            <p:cNvSpPr/>
            <p:nvPr/>
          </p:nvSpPr>
          <p:spPr>
            <a:xfrm>
              <a:off x="992900" y="566950"/>
              <a:ext cx="160625" cy="2033000"/>
            </a:xfrm>
            <a:custGeom>
              <a:avLst/>
              <a:gdLst/>
              <a:ahLst/>
              <a:cxnLst/>
              <a:rect l="l" t="t" r="r" b="b"/>
              <a:pathLst>
                <a:path w="6425" h="81320" extrusionOk="0">
                  <a:moveTo>
                    <a:pt x="145" y="1"/>
                  </a:moveTo>
                  <a:cubicBezTo>
                    <a:pt x="104" y="1"/>
                    <a:pt x="60" y="24"/>
                    <a:pt x="27" y="57"/>
                  </a:cubicBezTo>
                  <a:cubicBezTo>
                    <a:pt x="27" y="84"/>
                    <a:pt x="27" y="110"/>
                    <a:pt x="27" y="137"/>
                  </a:cubicBezTo>
                  <a:cubicBezTo>
                    <a:pt x="27" y="164"/>
                    <a:pt x="54" y="217"/>
                    <a:pt x="81" y="244"/>
                  </a:cubicBezTo>
                  <a:cubicBezTo>
                    <a:pt x="1821" y="1261"/>
                    <a:pt x="2972" y="3188"/>
                    <a:pt x="2945" y="5035"/>
                  </a:cubicBezTo>
                  <a:cubicBezTo>
                    <a:pt x="2945" y="5089"/>
                    <a:pt x="2972" y="5142"/>
                    <a:pt x="2998" y="5169"/>
                  </a:cubicBezTo>
                  <a:cubicBezTo>
                    <a:pt x="4952" y="6133"/>
                    <a:pt x="6157" y="8086"/>
                    <a:pt x="6157" y="10255"/>
                  </a:cubicBezTo>
                  <a:cubicBezTo>
                    <a:pt x="6157" y="12449"/>
                    <a:pt x="4952" y="14403"/>
                    <a:pt x="2998" y="15367"/>
                  </a:cubicBezTo>
                  <a:cubicBezTo>
                    <a:pt x="2972" y="15394"/>
                    <a:pt x="2945" y="15447"/>
                    <a:pt x="2945" y="15501"/>
                  </a:cubicBezTo>
                  <a:cubicBezTo>
                    <a:pt x="2998" y="17347"/>
                    <a:pt x="1847" y="19248"/>
                    <a:pt x="108" y="20292"/>
                  </a:cubicBezTo>
                  <a:cubicBezTo>
                    <a:pt x="54" y="20292"/>
                    <a:pt x="27" y="20318"/>
                    <a:pt x="27" y="20372"/>
                  </a:cubicBezTo>
                  <a:cubicBezTo>
                    <a:pt x="1" y="20425"/>
                    <a:pt x="27" y="20479"/>
                    <a:pt x="81" y="20506"/>
                  </a:cubicBezTo>
                  <a:cubicBezTo>
                    <a:pt x="1794" y="21496"/>
                    <a:pt x="2865" y="23289"/>
                    <a:pt x="2945" y="25324"/>
                  </a:cubicBezTo>
                  <a:cubicBezTo>
                    <a:pt x="2945" y="25350"/>
                    <a:pt x="2972" y="25404"/>
                    <a:pt x="2998" y="25431"/>
                  </a:cubicBezTo>
                  <a:cubicBezTo>
                    <a:pt x="4952" y="26394"/>
                    <a:pt x="6157" y="28348"/>
                    <a:pt x="6157" y="30543"/>
                  </a:cubicBezTo>
                  <a:cubicBezTo>
                    <a:pt x="6157" y="32711"/>
                    <a:pt x="4952" y="34665"/>
                    <a:pt x="2998" y="35628"/>
                  </a:cubicBezTo>
                  <a:cubicBezTo>
                    <a:pt x="2972" y="35655"/>
                    <a:pt x="2945" y="35709"/>
                    <a:pt x="2945" y="35762"/>
                  </a:cubicBezTo>
                  <a:cubicBezTo>
                    <a:pt x="3105" y="37823"/>
                    <a:pt x="1633" y="39643"/>
                    <a:pt x="108" y="40553"/>
                  </a:cubicBezTo>
                  <a:cubicBezTo>
                    <a:pt x="54" y="40553"/>
                    <a:pt x="27" y="40580"/>
                    <a:pt x="27" y="40633"/>
                  </a:cubicBezTo>
                  <a:cubicBezTo>
                    <a:pt x="1" y="40687"/>
                    <a:pt x="27" y="40741"/>
                    <a:pt x="81" y="40767"/>
                  </a:cubicBezTo>
                  <a:cubicBezTo>
                    <a:pt x="1821" y="41784"/>
                    <a:pt x="2945" y="43658"/>
                    <a:pt x="2945" y="45532"/>
                  </a:cubicBezTo>
                  <a:cubicBezTo>
                    <a:pt x="2945" y="45558"/>
                    <a:pt x="2945" y="45558"/>
                    <a:pt x="2945" y="45585"/>
                  </a:cubicBezTo>
                  <a:cubicBezTo>
                    <a:pt x="2945" y="45612"/>
                    <a:pt x="2972" y="45665"/>
                    <a:pt x="2998" y="45692"/>
                  </a:cubicBezTo>
                  <a:cubicBezTo>
                    <a:pt x="4952" y="46656"/>
                    <a:pt x="6157" y="48636"/>
                    <a:pt x="6157" y="50804"/>
                  </a:cubicBezTo>
                  <a:cubicBezTo>
                    <a:pt x="6157" y="52972"/>
                    <a:pt x="4952" y="54926"/>
                    <a:pt x="2998" y="55917"/>
                  </a:cubicBezTo>
                  <a:cubicBezTo>
                    <a:pt x="2972" y="55917"/>
                    <a:pt x="2945" y="55970"/>
                    <a:pt x="2945" y="56024"/>
                  </a:cubicBezTo>
                  <a:cubicBezTo>
                    <a:pt x="2891" y="58004"/>
                    <a:pt x="1821" y="59798"/>
                    <a:pt x="108" y="60815"/>
                  </a:cubicBezTo>
                  <a:cubicBezTo>
                    <a:pt x="54" y="60815"/>
                    <a:pt x="27" y="60868"/>
                    <a:pt x="27" y="60895"/>
                  </a:cubicBezTo>
                  <a:cubicBezTo>
                    <a:pt x="1" y="60949"/>
                    <a:pt x="27" y="61002"/>
                    <a:pt x="81" y="61029"/>
                  </a:cubicBezTo>
                  <a:cubicBezTo>
                    <a:pt x="1821" y="62046"/>
                    <a:pt x="2891" y="63839"/>
                    <a:pt x="2945" y="65847"/>
                  </a:cubicBezTo>
                  <a:cubicBezTo>
                    <a:pt x="2945" y="65900"/>
                    <a:pt x="2972" y="65927"/>
                    <a:pt x="2998" y="65954"/>
                  </a:cubicBezTo>
                  <a:cubicBezTo>
                    <a:pt x="4952" y="66944"/>
                    <a:pt x="6157" y="68898"/>
                    <a:pt x="6157" y="71066"/>
                  </a:cubicBezTo>
                  <a:cubicBezTo>
                    <a:pt x="6157" y="73234"/>
                    <a:pt x="4952" y="75188"/>
                    <a:pt x="2998" y="76178"/>
                  </a:cubicBezTo>
                  <a:cubicBezTo>
                    <a:pt x="2972" y="76178"/>
                    <a:pt x="2945" y="76232"/>
                    <a:pt x="2945" y="76285"/>
                  </a:cubicBezTo>
                  <a:cubicBezTo>
                    <a:pt x="2891" y="78266"/>
                    <a:pt x="1821" y="80086"/>
                    <a:pt x="81" y="81076"/>
                  </a:cubicBezTo>
                  <a:cubicBezTo>
                    <a:pt x="27" y="81130"/>
                    <a:pt x="1" y="81183"/>
                    <a:pt x="27" y="81264"/>
                  </a:cubicBezTo>
                  <a:cubicBezTo>
                    <a:pt x="60" y="81297"/>
                    <a:pt x="104" y="81320"/>
                    <a:pt x="145" y="81320"/>
                  </a:cubicBezTo>
                  <a:cubicBezTo>
                    <a:pt x="170" y="81320"/>
                    <a:pt x="194" y="81311"/>
                    <a:pt x="215" y="81290"/>
                  </a:cubicBezTo>
                  <a:cubicBezTo>
                    <a:pt x="2008" y="80273"/>
                    <a:pt x="3105" y="78427"/>
                    <a:pt x="3186" y="76366"/>
                  </a:cubicBezTo>
                  <a:cubicBezTo>
                    <a:pt x="5193" y="75322"/>
                    <a:pt x="6424" y="73314"/>
                    <a:pt x="6424" y="71066"/>
                  </a:cubicBezTo>
                  <a:cubicBezTo>
                    <a:pt x="6424" y="68818"/>
                    <a:pt x="5193" y="66784"/>
                    <a:pt x="3186" y="65766"/>
                  </a:cubicBezTo>
                  <a:cubicBezTo>
                    <a:pt x="3105" y="63786"/>
                    <a:pt x="2088" y="61992"/>
                    <a:pt x="402" y="60922"/>
                  </a:cubicBezTo>
                  <a:cubicBezTo>
                    <a:pt x="2088" y="59878"/>
                    <a:pt x="3105" y="58085"/>
                    <a:pt x="3186" y="56104"/>
                  </a:cubicBezTo>
                  <a:cubicBezTo>
                    <a:pt x="5193" y="55060"/>
                    <a:pt x="6424" y="53053"/>
                    <a:pt x="6424" y="50804"/>
                  </a:cubicBezTo>
                  <a:cubicBezTo>
                    <a:pt x="6424" y="48556"/>
                    <a:pt x="5193" y="46522"/>
                    <a:pt x="3186" y="45505"/>
                  </a:cubicBezTo>
                  <a:cubicBezTo>
                    <a:pt x="3159" y="43604"/>
                    <a:pt x="2088" y="41731"/>
                    <a:pt x="402" y="40660"/>
                  </a:cubicBezTo>
                  <a:cubicBezTo>
                    <a:pt x="1901" y="39723"/>
                    <a:pt x="3320" y="37877"/>
                    <a:pt x="3186" y="35816"/>
                  </a:cubicBezTo>
                  <a:cubicBezTo>
                    <a:pt x="5193" y="34799"/>
                    <a:pt x="6424" y="32764"/>
                    <a:pt x="6424" y="30543"/>
                  </a:cubicBezTo>
                  <a:cubicBezTo>
                    <a:pt x="6424" y="28295"/>
                    <a:pt x="5193" y="26260"/>
                    <a:pt x="3186" y="25243"/>
                  </a:cubicBezTo>
                  <a:cubicBezTo>
                    <a:pt x="3105" y="23236"/>
                    <a:pt x="2062" y="21443"/>
                    <a:pt x="402" y="20399"/>
                  </a:cubicBezTo>
                  <a:cubicBezTo>
                    <a:pt x="2088" y="19328"/>
                    <a:pt x="3186" y="17454"/>
                    <a:pt x="3186" y="15608"/>
                  </a:cubicBezTo>
                  <a:cubicBezTo>
                    <a:pt x="3186" y="15608"/>
                    <a:pt x="3186" y="15581"/>
                    <a:pt x="3186" y="15554"/>
                  </a:cubicBezTo>
                  <a:cubicBezTo>
                    <a:pt x="5193" y="14537"/>
                    <a:pt x="6424" y="12503"/>
                    <a:pt x="6424" y="10255"/>
                  </a:cubicBezTo>
                  <a:cubicBezTo>
                    <a:pt x="6424" y="8033"/>
                    <a:pt x="5193" y="5999"/>
                    <a:pt x="3186" y="4982"/>
                  </a:cubicBezTo>
                  <a:lnTo>
                    <a:pt x="3186" y="4955"/>
                  </a:lnTo>
                  <a:cubicBezTo>
                    <a:pt x="3186" y="3028"/>
                    <a:pt x="2008" y="1074"/>
                    <a:pt x="215" y="30"/>
                  </a:cubicBezTo>
                  <a:cubicBezTo>
                    <a:pt x="194" y="10"/>
                    <a:pt x="170" y="1"/>
                    <a:pt x="1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36"/>
            <p:cNvSpPr/>
            <p:nvPr/>
          </p:nvSpPr>
          <p:spPr>
            <a:xfrm>
              <a:off x="839675" y="818875"/>
              <a:ext cx="159950" cy="2032875"/>
            </a:xfrm>
            <a:custGeom>
              <a:avLst/>
              <a:gdLst/>
              <a:ahLst/>
              <a:cxnLst/>
              <a:rect l="l" t="t" r="r" b="b"/>
              <a:pathLst>
                <a:path w="6398" h="81315" extrusionOk="0">
                  <a:moveTo>
                    <a:pt x="122" y="1"/>
                  </a:moveTo>
                  <a:cubicBezTo>
                    <a:pt x="83" y="1"/>
                    <a:pt x="44" y="20"/>
                    <a:pt x="27" y="70"/>
                  </a:cubicBezTo>
                  <a:cubicBezTo>
                    <a:pt x="0" y="70"/>
                    <a:pt x="0" y="97"/>
                    <a:pt x="0" y="124"/>
                  </a:cubicBezTo>
                  <a:cubicBezTo>
                    <a:pt x="0" y="178"/>
                    <a:pt x="27" y="204"/>
                    <a:pt x="54" y="231"/>
                  </a:cubicBezTo>
                  <a:cubicBezTo>
                    <a:pt x="1794" y="1248"/>
                    <a:pt x="2971" y="3175"/>
                    <a:pt x="2918" y="5022"/>
                  </a:cubicBezTo>
                  <a:cubicBezTo>
                    <a:pt x="2918" y="5076"/>
                    <a:pt x="2945" y="5129"/>
                    <a:pt x="2998" y="5156"/>
                  </a:cubicBezTo>
                  <a:cubicBezTo>
                    <a:pt x="4925" y="6119"/>
                    <a:pt x="6156" y="8073"/>
                    <a:pt x="6156" y="10268"/>
                  </a:cubicBezTo>
                  <a:cubicBezTo>
                    <a:pt x="6156" y="12436"/>
                    <a:pt x="4925" y="14390"/>
                    <a:pt x="2998" y="15354"/>
                  </a:cubicBezTo>
                  <a:cubicBezTo>
                    <a:pt x="2945" y="15380"/>
                    <a:pt x="2918" y="15434"/>
                    <a:pt x="2918" y="15487"/>
                  </a:cubicBezTo>
                  <a:cubicBezTo>
                    <a:pt x="2971" y="17334"/>
                    <a:pt x="1847" y="19235"/>
                    <a:pt x="81" y="20278"/>
                  </a:cubicBezTo>
                  <a:cubicBezTo>
                    <a:pt x="54" y="20278"/>
                    <a:pt x="27" y="20305"/>
                    <a:pt x="0" y="20359"/>
                  </a:cubicBezTo>
                  <a:cubicBezTo>
                    <a:pt x="0" y="20412"/>
                    <a:pt x="27" y="20466"/>
                    <a:pt x="54" y="20493"/>
                  </a:cubicBezTo>
                  <a:cubicBezTo>
                    <a:pt x="1794" y="21510"/>
                    <a:pt x="2864" y="23303"/>
                    <a:pt x="2918" y="25310"/>
                  </a:cubicBezTo>
                  <a:cubicBezTo>
                    <a:pt x="2918" y="25364"/>
                    <a:pt x="2945" y="25391"/>
                    <a:pt x="2998" y="25417"/>
                  </a:cubicBezTo>
                  <a:cubicBezTo>
                    <a:pt x="4925" y="26381"/>
                    <a:pt x="6156" y="28362"/>
                    <a:pt x="6156" y="30530"/>
                  </a:cubicBezTo>
                  <a:cubicBezTo>
                    <a:pt x="6156" y="32698"/>
                    <a:pt x="4925" y="34652"/>
                    <a:pt x="2998" y="35642"/>
                  </a:cubicBezTo>
                  <a:cubicBezTo>
                    <a:pt x="2945" y="35642"/>
                    <a:pt x="2918" y="35695"/>
                    <a:pt x="2918" y="35749"/>
                  </a:cubicBezTo>
                  <a:cubicBezTo>
                    <a:pt x="3078" y="37837"/>
                    <a:pt x="1606" y="39630"/>
                    <a:pt x="81" y="40540"/>
                  </a:cubicBezTo>
                  <a:cubicBezTo>
                    <a:pt x="54" y="40540"/>
                    <a:pt x="27" y="40594"/>
                    <a:pt x="0" y="40620"/>
                  </a:cubicBezTo>
                  <a:cubicBezTo>
                    <a:pt x="0" y="40674"/>
                    <a:pt x="27" y="40727"/>
                    <a:pt x="54" y="40754"/>
                  </a:cubicBezTo>
                  <a:cubicBezTo>
                    <a:pt x="1794" y="41771"/>
                    <a:pt x="2918" y="43645"/>
                    <a:pt x="2918" y="45545"/>
                  </a:cubicBezTo>
                  <a:cubicBezTo>
                    <a:pt x="2918" y="45545"/>
                    <a:pt x="2918" y="45545"/>
                    <a:pt x="2918" y="45572"/>
                  </a:cubicBezTo>
                  <a:cubicBezTo>
                    <a:pt x="2918" y="45626"/>
                    <a:pt x="2945" y="45652"/>
                    <a:pt x="2998" y="45679"/>
                  </a:cubicBezTo>
                  <a:cubicBezTo>
                    <a:pt x="4925" y="46669"/>
                    <a:pt x="6156" y="48623"/>
                    <a:pt x="6156" y="50791"/>
                  </a:cubicBezTo>
                  <a:cubicBezTo>
                    <a:pt x="6156" y="52959"/>
                    <a:pt x="4925" y="54913"/>
                    <a:pt x="2998" y="55904"/>
                  </a:cubicBezTo>
                  <a:cubicBezTo>
                    <a:pt x="2945" y="55930"/>
                    <a:pt x="2918" y="55957"/>
                    <a:pt x="2918" y="56011"/>
                  </a:cubicBezTo>
                  <a:cubicBezTo>
                    <a:pt x="2864" y="57991"/>
                    <a:pt x="1820" y="59785"/>
                    <a:pt x="81" y="60802"/>
                  </a:cubicBezTo>
                  <a:cubicBezTo>
                    <a:pt x="54" y="60828"/>
                    <a:pt x="27" y="60855"/>
                    <a:pt x="0" y="60882"/>
                  </a:cubicBezTo>
                  <a:cubicBezTo>
                    <a:pt x="0" y="60935"/>
                    <a:pt x="27" y="60989"/>
                    <a:pt x="54" y="61016"/>
                  </a:cubicBezTo>
                  <a:cubicBezTo>
                    <a:pt x="1794" y="62033"/>
                    <a:pt x="2864" y="63826"/>
                    <a:pt x="2918" y="65834"/>
                  </a:cubicBezTo>
                  <a:cubicBezTo>
                    <a:pt x="2918" y="65887"/>
                    <a:pt x="2945" y="65914"/>
                    <a:pt x="2998" y="65941"/>
                  </a:cubicBezTo>
                  <a:cubicBezTo>
                    <a:pt x="4925" y="66931"/>
                    <a:pt x="6156" y="68885"/>
                    <a:pt x="6156" y="71053"/>
                  </a:cubicBezTo>
                  <a:cubicBezTo>
                    <a:pt x="6156" y="73221"/>
                    <a:pt x="4925" y="75175"/>
                    <a:pt x="2998" y="76165"/>
                  </a:cubicBezTo>
                  <a:cubicBezTo>
                    <a:pt x="2945" y="76192"/>
                    <a:pt x="2918" y="76219"/>
                    <a:pt x="2918" y="76272"/>
                  </a:cubicBezTo>
                  <a:cubicBezTo>
                    <a:pt x="2864" y="78280"/>
                    <a:pt x="1794" y="80073"/>
                    <a:pt x="81" y="81090"/>
                  </a:cubicBezTo>
                  <a:cubicBezTo>
                    <a:pt x="0" y="81117"/>
                    <a:pt x="0" y="81197"/>
                    <a:pt x="27" y="81251"/>
                  </a:cubicBezTo>
                  <a:cubicBezTo>
                    <a:pt x="47" y="81290"/>
                    <a:pt x="95" y="81315"/>
                    <a:pt x="140" y="81315"/>
                  </a:cubicBezTo>
                  <a:cubicBezTo>
                    <a:pt x="157" y="81315"/>
                    <a:pt x="173" y="81311"/>
                    <a:pt x="188" y="81304"/>
                  </a:cubicBezTo>
                  <a:cubicBezTo>
                    <a:pt x="1981" y="80260"/>
                    <a:pt x="3105" y="78413"/>
                    <a:pt x="3159" y="76352"/>
                  </a:cubicBezTo>
                  <a:cubicBezTo>
                    <a:pt x="5166" y="75309"/>
                    <a:pt x="6397" y="73301"/>
                    <a:pt x="6397" y="71053"/>
                  </a:cubicBezTo>
                  <a:cubicBezTo>
                    <a:pt x="6397" y="68805"/>
                    <a:pt x="5166" y="66797"/>
                    <a:pt x="3159" y="65753"/>
                  </a:cubicBezTo>
                  <a:cubicBezTo>
                    <a:pt x="3105" y="63773"/>
                    <a:pt x="2061" y="61979"/>
                    <a:pt x="375" y="60909"/>
                  </a:cubicBezTo>
                  <a:cubicBezTo>
                    <a:pt x="2061" y="59865"/>
                    <a:pt x="3105" y="58072"/>
                    <a:pt x="3159" y="56091"/>
                  </a:cubicBezTo>
                  <a:cubicBezTo>
                    <a:pt x="5166" y="55047"/>
                    <a:pt x="6397" y="53040"/>
                    <a:pt x="6397" y="50791"/>
                  </a:cubicBezTo>
                  <a:cubicBezTo>
                    <a:pt x="6397" y="48543"/>
                    <a:pt x="5166" y="46536"/>
                    <a:pt x="3159" y="45492"/>
                  </a:cubicBezTo>
                  <a:cubicBezTo>
                    <a:pt x="3159" y="43591"/>
                    <a:pt x="2061" y="41718"/>
                    <a:pt x="375" y="40647"/>
                  </a:cubicBezTo>
                  <a:cubicBezTo>
                    <a:pt x="1901" y="39710"/>
                    <a:pt x="3292" y="37890"/>
                    <a:pt x="3185" y="35829"/>
                  </a:cubicBezTo>
                  <a:cubicBezTo>
                    <a:pt x="5166" y="34785"/>
                    <a:pt x="6397" y="32751"/>
                    <a:pt x="6397" y="30530"/>
                  </a:cubicBezTo>
                  <a:cubicBezTo>
                    <a:pt x="6397" y="28281"/>
                    <a:pt x="5166" y="26247"/>
                    <a:pt x="3159" y="25230"/>
                  </a:cubicBezTo>
                  <a:cubicBezTo>
                    <a:pt x="3078" y="23223"/>
                    <a:pt x="2035" y="21429"/>
                    <a:pt x="375" y="20386"/>
                  </a:cubicBezTo>
                  <a:cubicBezTo>
                    <a:pt x="2061" y="19315"/>
                    <a:pt x="3159" y="17441"/>
                    <a:pt x="3159" y="15595"/>
                  </a:cubicBezTo>
                  <a:cubicBezTo>
                    <a:pt x="3159" y="15595"/>
                    <a:pt x="3159" y="15568"/>
                    <a:pt x="3159" y="15541"/>
                  </a:cubicBezTo>
                  <a:cubicBezTo>
                    <a:pt x="5166" y="14524"/>
                    <a:pt x="6397" y="12490"/>
                    <a:pt x="6397" y="10268"/>
                  </a:cubicBezTo>
                  <a:cubicBezTo>
                    <a:pt x="6397" y="8020"/>
                    <a:pt x="5166" y="5986"/>
                    <a:pt x="3159" y="4969"/>
                  </a:cubicBezTo>
                  <a:lnTo>
                    <a:pt x="3159" y="4942"/>
                  </a:lnTo>
                  <a:cubicBezTo>
                    <a:pt x="3159" y="3041"/>
                    <a:pt x="1981" y="1061"/>
                    <a:pt x="188" y="17"/>
                  </a:cubicBezTo>
                  <a:cubicBezTo>
                    <a:pt x="168" y="7"/>
                    <a:pt x="145" y="1"/>
                    <a:pt x="12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36"/>
            <p:cNvSpPr/>
            <p:nvPr/>
          </p:nvSpPr>
          <p:spPr>
            <a:xfrm>
              <a:off x="685775" y="566950"/>
              <a:ext cx="159950" cy="2033000"/>
            </a:xfrm>
            <a:custGeom>
              <a:avLst/>
              <a:gdLst/>
              <a:ahLst/>
              <a:cxnLst/>
              <a:rect l="l" t="t" r="r" b="b"/>
              <a:pathLst>
                <a:path w="6398" h="81320" extrusionOk="0">
                  <a:moveTo>
                    <a:pt x="119" y="1"/>
                  </a:moveTo>
                  <a:cubicBezTo>
                    <a:pt x="81" y="1"/>
                    <a:pt x="44" y="24"/>
                    <a:pt x="27" y="57"/>
                  </a:cubicBezTo>
                  <a:cubicBezTo>
                    <a:pt x="27" y="84"/>
                    <a:pt x="0" y="110"/>
                    <a:pt x="0" y="137"/>
                  </a:cubicBezTo>
                  <a:cubicBezTo>
                    <a:pt x="0" y="164"/>
                    <a:pt x="27" y="217"/>
                    <a:pt x="81" y="244"/>
                  </a:cubicBezTo>
                  <a:cubicBezTo>
                    <a:pt x="1820" y="1261"/>
                    <a:pt x="2944" y="3188"/>
                    <a:pt x="2918" y="5035"/>
                  </a:cubicBezTo>
                  <a:cubicBezTo>
                    <a:pt x="2918" y="5089"/>
                    <a:pt x="2944" y="5142"/>
                    <a:pt x="2998" y="5169"/>
                  </a:cubicBezTo>
                  <a:cubicBezTo>
                    <a:pt x="4952" y="6133"/>
                    <a:pt x="6156" y="8086"/>
                    <a:pt x="6156" y="10255"/>
                  </a:cubicBezTo>
                  <a:cubicBezTo>
                    <a:pt x="6156" y="12449"/>
                    <a:pt x="4952" y="14403"/>
                    <a:pt x="2998" y="15367"/>
                  </a:cubicBezTo>
                  <a:cubicBezTo>
                    <a:pt x="2944" y="15394"/>
                    <a:pt x="2918" y="15447"/>
                    <a:pt x="2918" y="15501"/>
                  </a:cubicBezTo>
                  <a:cubicBezTo>
                    <a:pt x="2998" y="17347"/>
                    <a:pt x="1847" y="19248"/>
                    <a:pt x="81" y="20292"/>
                  </a:cubicBezTo>
                  <a:cubicBezTo>
                    <a:pt x="54" y="20292"/>
                    <a:pt x="27" y="20318"/>
                    <a:pt x="27" y="20372"/>
                  </a:cubicBezTo>
                  <a:cubicBezTo>
                    <a:pt x="0" y="20425"/>
                    <a:pt x="27" y="20479"/>
                    <a:pt x="81" y="20506"/>
                  </a:cubicBezTo>
                  <a:cubicBezTo>
                    <a:pt x="1794" y="21496"/>
                    <a:pt x="2864" y="23316"/>
                    <a:pt x="2918" y="25324"/>
                  </a:cubicBezTo>
                  <a:cubicBezTo>
                    <a:pt x="2918" y="25350"/>
                    <a:pt x="2944" y="25404"/>
                    <a:pt x="2998" y="25431"/>
                  </a:cubicBezTo>
                  <a:cubicBezTo>
                    <a:pt x="4952" y="26394"/>
                    <a:pt x="6156" y="28348"/>
                    <a:pt x="6156" y="30543"/>
                  </a:cubicBezTo>
                  <a:cubicBezTo>
                    <a:pt x="6156" y="32711"/>
                    <a:pt x="4952" y="34665"/>
                    <a:pt x="2998" y="35628"/>
                  </a:cubicBezTo>
                  <a:cubicBezTo>
                    <a:pt x="2944" y="35655"/>
                    <a:pt x="2918" y="35709"/>
                    <a:pt x="2918" y="35762"/>
                  </a:cubicBezTo>
                  <a:cubicBezTo>
                    <a:pt x="3078" y="37823"/>
                    <a:pt x="1633" y="39643"/>
                    <a:pt x="81" y="40553"/>
                  </a:cubicBezTo>
                  <a:cubicBezTo>
                    <a:pt x="54" y="40553"/>
                    <a:pt x="27" y="40580"/>
                    <a:pt x="27" y="40633"/>
                  </a:cubicBezTo>
                  <a:cubicBezTo>
                    <a:pt x="0" y="40687"/>
                    <a:pt x="27" y="40741"/>
                    <a:pt x="81" y="40767"/>
                  </a:cubicBezTo>
                  <a:cubicBezTo>
                    <a:pt x="1820" y="41784"/>
                    <a:pt x="2918" y="43658"/>
                    <a:pt x="2918" y="45532"/>
                  </a:cubicBezTo>
                  <a:cubicBezTo>
                    <a:pt x="2918" y="45558"/>
                    <a:pt x="2918" y="45558"/>
                    <a:pt x="2918" y="45585"/>
                  </a:cubicBezTo>
                  <a:cubicBezTo>
                    <a:pt x="2918" y="45612"/>
                    <a:pt x="2944" y="45665"/>
                    <a:pt x="2998" y="45692"/>
                  </a:cubicBezTo>
                  <a:cubicBezTo>
                    <a:pt x="4952" y="46656"/>
                    <a:pt x="6156" y="48636"/>
                    <a:pt x="6156" y="50804"/>
                  </a:cubicBezTo>
                  <a:cubicBezTo>
                    <a:pt x="6156" y="52972"/>
                    <a:pt x="4952" y="54926"/>
                    <a:pt x="2998" y="55917"/>
                  </a:cubicBezTo>
                  <a:cubicBezTo>
                    <a:pt x="2944" y="55917"/>
                    <a:pt x="2918" y="55970"/>
                    <a:pt x="2918" y="56024"/>
                  </a:cubicBezTo>
                  <a:cubicBezTo>
                    <a:pt x="2891" y="58004"/>
                    <a:pt x="1820" y="59798"/>
                    <a:pt x="81" y="60815"/>
                  </a:cubicBezTo>
                  <a:cubicBezTo>
                    <a:pt x="54" y="60815"/>
                    <a:pt x="27" y="60868"/>
                    <a:pt x="27" y="60895"/>
                  </a:cubicBezTo>
                  <a:cubicBezTo>
                    <a:pt x="0" y="60949"/>
                    <a:pt x="27" y="61002"/>
                    <a:pt x="81" y="61029"/>
                  </a:cubicBezTo>
                  <a:cubicBezTo>
                    <a:pt x="1820" y="62046"/>
                    <a:pt x="2891" y="63839"/>
                    <a:pt x="2918" y="65847"/>
                  </a:cubicBezTo>
                  <a:cubicBezTo>
                    <a:pt x="2918" y="65900"/>
                    <a:pt x="2944" y="65927"/>
                    <a:pt x="2998" y="65954"/>
                  </a:cubicBezTo>
                  <a:cubicBezTo>
                    <a:pt x="4952" y="66944"/>
                    <a:pt x="6156" y="68898"/>
                    <a:pt x="6156" y="71066"/>
                  </a:cubicBezTo>
                  <a:cubicBezTo>
                    <a:pt x="6156" y="73234"/>
                    <a:pt x="4952" y="75188"/>
                    <a:pt x="2998" y="76178"/>
                  </a:cubicBezTo>
                  <a:cubicBezTo>
                    <a:pt x="2944" y="76178"/>
                    <a:pt x="2918" y="76232"/>
                    <a:pt x="2918" y="76285"/>
                  </a:cubicBezTo>
                  <a:cubicBezTo>
                    <a:pt x="2891" y="78293"/>
                    <a:pt x="1820" y="80086"/>
                    <a:pt x="81" y="81076"/>
                  </a:cubicBezTo>
                  <a:cubicBezTo>
                    <a:pt x="27" y="81130"/>
                    <a:pt x="0" y="81183"/>
                    <a:pt x="27" y="81264"/>
                  </a:cubicBezTo>
                  <a:cubicBezTo>
                    <a:pt x="60" y="81297"/>
                    <a:pt x="93" y="81320"/>
                    <a:pt x="133" y="81320"/>
                  </a:cubicBezTo>
                  <a:cubicBezTo>
                    <a:pt x="157" y="81320"/>
                    <a:pt x="184" y="81311"/>
                    <a:pt x="214" y="81290"/>
                  </a:cubicBezTo>
                  <a:cubicBezTo>
                    <a:pt x="2008" y="80273"/>
                    <a:pt x="3105" y="78427"/>
                    <a:pt x="3185" y="76366"/>
                  </a:cubicBezTo>
                  <a:cubicBezTo>
                    <a:pt x="5166" y="75322"/>
                    <a:pt x="6397" y="73314"/>
                    <a:pt x="6397" y="71066"/>
                  </a:cubicBezTo>
                  <a:cubicBezTo>
                    <a:pt x="6397" y="68818"/>
                    <a:pt x="5166" y="66784"/>
                    <a:pt x="3185" y="65766"/>
                  </a:cubicBezTo>
                  <a:cubicBezTo>
                    <a:pt x="3105" y="63786"/>
                    <a:pt x="2061" y="61992"/>
                    <a:pt x="375" y="60922"/>
                  </a:cubicBezTo>
                  <a:cubicBezTo>
                    <a:pt x="2061" y="59878"/>
                    <a:pt x="3105" y="58085"/>
                    <a:pt x="3185" y="56104"/>
                  </a:cubicBezTo>
                  <a:cubicBezTo>
                    <a:pt x="5166" y="55060"/>
                    <a:pt x="6397" y="53053"/>
                    <a:pt x="6397" y="50804"/>
                  </a:cubicBezTo>
                  <a:cubicBezTo>
                    <a:pt x="6397" y="48556"/>
                    <a:pt x="5166" y="46522"/>
                    <a:pt x="3185" y="45505"/>
                  </a:cubicBezTo>
                  <a:cubicBezTo>
                    <a:pt x="3159" y="43604"/>
                    <a:pt x="2088" y="41731"/>
                    <a:pt x="375" y="40660"/>
                  </a:cubicBezTo>
                  <a:cubicBezTo>
                    <a:pt x="1901" y="39723"/>
                    <a:pt x="3292" y="37903"/>
                    <a:pt x="3185" y="35816"/>
                  </a:cubicBezTo>
                  <a:cubicBezTo>
                    <a:pt x="5166" y="34799"/>
                    <a:pt x="6397" y="32764"/>
                    <a:pt x="6397" y="30543"/>
                  </a:cubicBezTo>
                  <a:cubicBezTo>
                    <a:pt x="6397" y="28295"/>
                    <a:pt x="5166" y="26260"/>
                    <a:pt x="3185" y="25243"/>
                  </a:cubicBezTo>
                  <a:cubicBezTo>
                    <a:pt x="3078" y="23236"/>
                    <a:pt x="2061" y="21443"/>
                    <a:pt x="375" y="20399"/>
                  </a:cubicBezTo>
                  <a:cubicBezTo>
                    <a:pt x="2088" y="19328"/>
                    <a:pt x="3185" y="17401"/>
                    <a:pt x="3185" y="15554"/>
                  </a:cubicBezTo>
                  <a:cubicBezTo>
                    <a:pt x="5166" y="14537"/>
                    <a:pt x="6397" y="12503"/>
                    <a:pt x="6397" y="10255"/>
                  </a:cubicBezTo>
                  <a:cubicBezTo>
                    <a:pt x="6397" y="8033"/>
                    <a:pt x="5166" y="5999"/>
                    <a:pt x="3185" y="4982"/>
                  </a:cubicBezTo>
                  <a:lnTo>
                    <a:pt x="3185" y="4955"/>
                  </a:lnTo>
                  <a:cubicBezTo>
                    <a:pt x="3185" y="3028"/>
                    <a:pt x="1981" y="1074"/>
                    <a:pt x="188" y="30"/>
                  </a:cubicBezTo>
                  <a:cubicBezTo>
                    <a:pt x="167" y="10"/>
                    <a:pt x="143" y="1"/>
                    <a:pt x="11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36"/>
            <p:cNvSpPr/>
            <p:nvPr/>
          </p:nvSpPr>
          <p:spPr>
            <a:xfrm>
              <a:off x="531875" y="818875"/>
              <a:ext cx="160600" cy="2032875"/>
            </a:xfrm>
            <a:custGeom>
              <a:avLst/>
              <a:gdLst/>
              <a:ahLst/>
              <a:cxnLst/>
              <a:rect l="l" t="t" r="r" b="b"/>
              <a:pathLst>
                <a:path w="6424" h="81315" extrusionOk="0">
                  <a:moveTo>
                    <a:pt x="147" y="1"/>
                  </a:moveTo>
                  <a:cubicBezTo>
                    <a:pt x="106" y="1"/>
                    <a:pt x="61" y="20"/>
                    <a:pt x="27" y="70"/>
                  </a:cubicBezTo>
                  <a:cubicBezTo>
                    <a:pt x="27" y="70"/>
                    <a:pt x="27" y="97"/>
                    <a:pt x="27" y="124"/>
                  </a:cubicBezTo>
                  <a:cubicBezTo>
                    <a:pt x="27" y="178"/>
                    <a:pt x="54" y="204"/>
                    <a:pt x="80" y="231"/>
                  </a:cubicBezTo>
                  <a:cubicBezTo>
                    <a:pt x="1820" y="1248"/>
                    <a:pt x="2971" y="3175"/>
                    <a:pt x="2944" y="5022"/>
                  </a:cubicBezTo>
                  <a:cubicBezTo>
                    <a:pt x="2944" y="5076"/>
                    <a:pt x="2971" y="5129"/>
                    <a:pt x="2998" y="5156"/>
                  </a:cubicBezTo>
                  <a:cubicBezTo>
                    <a:pt x="4952" y="6119"/>
                    <a:pt x="6156" y="8073"/>
                    <a:pt x="6156" y="10268"/>
                  </a:cubicBezTo>
                  <a:cubicBezTo>
                    <a:pt x="6156" y="12436"/>
                    <a:pt x="4952" y="14390"/>
                    <a:pt x="2998" y="15354"/>
                  </a:cubicBezTo>
                  <a:cubicBezTo>
                    <a:pt x="2971" y="15380"/>
                    <a:pt x="2944" y="15461"/>
                    <a:pt x="2944" y="15487"/>
                  </a:cubicBezTo>
                  <a:cubicBezTo>
                    <a:pt x="2998" y="17334"/>
                    <a:pt x="1847" y="19235"/>
                    <a:pt x="107" y="20278"/>
                  </a:cubicBezTo>
                  <a:cubicBezTo>
                    <a:pt x="54" y="20278"/>
                    <a:pt x="27" y="20305"/>
                    <a:pt x="27" y="20359"/>
                  </a:cubicBezTo>
                  <a:cubicBezTo>
                    <a:pt x="0" y="20412"/>
                    <a:pt x="27" y="20466"/>
                    <a:pt x="80" y="20493"/>
                  </a:cubicBezTo>
                  <a:cubicBezTo>
                    <a:pt x="1793" y="21510"/>
                    <a:pt x="2864" y="23303"/>
                    <a:pt x="2944" y="25310"/>
                  </a:cubicBezTo>
                  <a:cubicBezTo>
                    <a:pt x="2944" y="25364"/>
                    <a:pt x="2971" y="25391"/>
                    <a:pt x="2998" y="25417"/>
                  </a:cubicBezTo>
                  <a:cubicBezTo>
                    <a:pt x="4952" y="26381"/>
                    <a:pt x="6156" y="28362"/>
                    <a:pt x="6156" y="30530"/>
                  </a:cubicBezTo>
                  <a:cubicBezTo>
                    <a:pt x="6156" y="32698"/>
                    <a:pt x="4952" y="34652"/>
                    <a:pt x="2998" y="35642"/>
                  </a:cubicBezTo>
                  <a:cubicBezTo>
                    <a:pt x="2971" y="35642"/>
                    <a:pt x="2944" y="35695"/>
                    <a:pt x="2944" y="35749"/>
                  </a:cubicBezTo>
                  <a:cubicBezTo>
                    <a:pt x="3105" y="37837"/>
                    <a:pt x="1633" y="39630"/>
                    <a:pt x="107" y="40540"/>
                  </a:cubicBezTo>
                  <a:cubicBezTo>
                    <a:pt x="54" y="40540"/>
                    <a:pt x="27" y="40594"/>
                    <a:pt x="27" y="40620"/>
                  </a:cubicBezTo>
                  <a:cubicBezTo>
                    <a:pt x="0" y="40674"/>
                    <a:pt x="27" y="40727"/>
                    <a:pt x="80" y="40754"/>
                  </a:cubicBezTo>
                  <a:cubicBezTo>
                    <a:pt x="1820" y="41771"/>
                    <a:pt x="2944" y="43645"/>
                    <a:pt x="2944" y="45545"/>
                  </a:cubicBezTo>
                  <a:cubicBezTo>
                    <a:pt x="2944" y="45545"/>
                    <a:pt x="2944" y="45545"/>
                    <a:pt x="2944" y="45572"/>
                  </a:cubicBezTo>
                  <a:cubicBezTo>
                    <a:pt x="2944" y="45626"/>
                    <a:pt x="2971" y="45652"/>
                    <a:pt x="2998" y="45679"/>
                  </a:cubicBezTo>
                  <a:cubicBezTo>
                    <a:pt x="4952" y="46669"/>
                    <a:pt x="6156" y="48623"/>
                    <a:pt x="6156" y="50791"/>
                  </a:cubicBezTo>
                  <a:cubicBezTo>
                    <a:pt x="6156" y="52959"/>
                    <a:pt x="4952" y="54913"/>
                    <a:pt x="2998" y="55904"/>
                  </a:cubicBezTo>
                  <a:cubicBezTo>
                    <a:pt x="2971" y="55930"/>
                    <a:pt x="2944" y="55957"/>
                    <a:pt x="2944" y="56011"/>
                  </a:cubicBezTo>
                  <a:cubicBezTo>
                    <a:pt x="2891" y="57991"/>
                    <a:pt x="1820" y="59785"/>
                    <a:pt x="107" y="60802"/>
                  </a:cubicBezTo>
                  <a:cubicBezTo>
                    <a:pt x="54" y="60828"/>
                    <a:pt x="27" y="60855"/>
                    <a:pt x="27" y="60882"/>
                  </a:cubicBezTo>
                  <a:cubicBezTo>
                    <a:pt x="0" y="60935"/>
                    <a:pt x="27" y="60989"/>
                    <a:pt x="80" y="61016"/>
                  </a:cubicBezTo>
                  <a:cubicBezTo>
                    <a:pt x="1820" y="62033"/>
                    <a:pt x="2891" y="63826"/>
                    <a:pt x="2944" y="65834"/>
                  </a:cubicBezTo>
                  <a:cubicBezTo>
                    <a:pt x="2944" y="65887"/>
                    <a:pt x="2971" y="65914"/>
                    <a:pt x="2998" y="65941"/>
                  </a:cubicBezTo>
                  <a:cubicBezTo>
                    <a:pt x="4952" y="66931"/>
                    <a:pt x="6156" y="68885"/>
                    <a:pt x="6156" y="71053"/>
                  </a:cubicBezTo>
                  <a:cubicBezTo>
                    <a:pt x="6156" y="73221"/>
                    <a:pt x="4952" y="75175"/>
                    <a:pt x="2998" y="76165"/>
                  </a:cubicBezTo>
                  <a:cubicBezTo>
                    <a:pt x="2971" y="76192"/>
                    <a:pt x="2944" y="76219"/>
                    <a:pt x="2944" y="76272"/>
                  </a:cubicBezTo>
                  <a:cubicBezTo>
                    <a:pt x="2891" y="78280"/>
                    <a:pt x="1820" y="80073"/>
                    <a:pt x="80" y="81090"/>
                  </a:cubicBezTo>
                  <a:cubicBezTo>
                    <a:pt x="27" y="81117"/>
                    <a:pt x="0" y="81197"/>
                    <a:pt x="54" y="81251"/>
                  </a:cubicBezTo>
                  <a:cubicBezTo>
                    <a:pt x="73" y="81290"/>
                    <a:pt x="122" y="81315"/>
                    <a:pt x="167" y="81315"/>
                  </a:cubicBezTo>
                  <a:cubicBezTo>
                    <a:pt x="184" y="81315"/>
                    <a:pt x="200" y="81311"/>
                    <a:pt x="214" y="81304"/>
                  </a:cubicBezTo>
                  <a:cubicBezTo>
                    <a:pt x="2008" y="80260"/>
                    <a:pt x="3105" y="78413"/>
                    <a:pt x="3185" y="76352"/>
                  </a:cubicBezTo>
                  <a:cubicBezTo>
                    <a:pt x="5193" y="75309"/>
                    <a:pt x="6424" y="73301"/>
                    <a:pt x="6424" y="71053"/>
                  </a:cubicBezTo>
                  <a:cubicBezTo>
                    <a:pt x="6424" y="68805"/>
                    <a:pt x="5193" y="66797"/>
                    <a:pt x="3185" y="65753"/>
                  </a:cubicBezTo>
                  <a:cubicBezTo>
                    <a:pt x="3105" y="63773"/>
                    <a:pt x="2088" y="61979"/>
                    <a:pt x="402" y="60909"/>
                  </a:cubicBezTo>
                  <a:cubicBezTo>
                    <a:pt x="2088" y="59865"/>
                    <a:pt x="3105" y="58072"/>
                    <a:pt x="3185" y="56091"/>
                  </a:cubicBezTo>
                  <a:cubicBezTo>
                    <a:pt x="5193" y="55047"/>
                    <a:pt x="6424" y="53040"/>
                    <a:pt x="6424" y="50791"/>
                  </a:cubicBezTo>
                  <a:cubicBezTo>
                    <a:pt x="6424" y="48543"/>
                    <a:pt x="5193" y="46536"/>
                    <a:pt x="3185" y="45492"/>
                  </a:cubicBezTo>
                  <a:cubicBezTo>
                    <a:pt x="3185" y="43591"/>
                    <a:pt x="2088" y="41718"/>
                    <a:pt x="402" y="40647"/>
                  </a:cubicBezTo>
                  <a:cubicBezTo>
                    <a:pt x="1900" y="39710"/>
                    <a:pt x="3319" y="37890"/>
                    <a:pt x="3185" y="35829"/>
                  </a:cubicBezTo>
                  <a:cubicBezTo>
                    <a:pt x="5193" y="34785"/>
                    <a:pt x="6424" y="32751"/>
                    <a:pt x="6424" y="30530"/>
                  </a:cubicBezTo>
                  <a:cubicBezTo>
                    <a:pt x="6424" y="28281"/>
                    <a:pt x="5193" y="26247"/>
                    <a:pt x="3185" y="25230"/>
                  </a:cubicBezTo>
                  <a:cubicBezTo>
                    <a:pt x="3105" y="23223"/>
                    <a:pt x="2061" y="21429"/>
                    <a:pt x="402" y="20386"/>
                  </a:cubicBezTo>
                  <a:cubicBezTo>
                    <a:pt x="2088" y="19315"/>
                    <a:pt x="3185" y="17441"/>
                    <a:pt x="3185" y="15595"/>
                  </a:cubicBezTo>
                  <a:cubicBezTo>
                    <a:pt x="3185" y="15595"/>
                    <a:pt x="3185" y="15568"/>
                    <a:pt x="3185" y="15541"/>
                  </a:cubicBezTo>
                  <a:cubicBezTo>
                    <a:pt x="5193" y="14524"/>
                    <a:pt x="6424" y="12490"/>
                    <a:pt x="6424" y="10268"/>
                  </a:cubicBezTo>
                  <a:cubicBezTo>
                    <a:pt x="6424" y="8020"/>
                    <a:pt x="5193" y="5986"/>
                    <a:pt x="3185" y="4969"/>
                  </a:cubicBezTo>
                  <a:lnTo>
                    <a:pt x="3185" y="4942"/>
                  </a:lnTo>
                  <a:cubicBezTo>
                    <a:pt x="3185" y="3041"/>
                    <a:pt x="2008" y="1061"/>
                    <a:pt x="214" y="17"/>
                  </a:cubicBezTo>
                  <a:cubicBezTo>
                    <a:pt x="195" y="7"/>
                    <a:pt x="171" y="1"/>
                    <a:pt x="14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36"/>
            <p:cNvSpPr/>
            <p:nvPr/>
          </p:nvSpPr>
          <p:spPr>
            <a:xfrm>
              <a:off x="378625" y="566950"/>
              <a:ext cx="159950" cy="2033000"/>
            </a:xfrm>
            <a:custGeom>
              <a:avLst/>
              <a:gdLst/>
              <a:ahLst/>
              <a:cxnLst/>
              <a:rect l="l" t="t" r="r" b="b"/>
              <a:pathLst>
                <a:path w="6398" h="81320" extrusionOk="0">
                  <a:moveTo>
                    <a:pt x="120" y="1"/>
                  </a:moveTo>
                  <a:cubicBezTo>
                    <a:pt x="81" y="1"/>
                    <a:pt x="44" y="24"/>
                    <a:pt x="28" y="57"/>
                  </a:cubicBezTo>
                  <a:cubicBezTo>
                    <a:pt x="1" y="84"/>
                    <a:pt x="1" y="110"/>
                    <a:pt x="1" y="137"/>
                  </a:cubicBezTo>
                  <a:cubicBezTo>
                    <a:pt x="1" y="164"/>
                    <a:pt x="28" y="217"/>
                    <a:pt x="54" y="244"/>
                  </a:cubicBezTo>
                  <a:cubicBezTo>
                    <a:pt x="1821" y="1261"/>
                    <a:pt x="2972" y="3188"/>
                    <a:pt x="2918" y="5035"/>
                  </a:cubicBezTo>
                  <a:cubicBezTo>
                    <a:pt x="2918" y="5116"/>
                    <a:pt x="2945" y="5142"/>
                    <a:pt x="2999" y="5169"/>
                  </a:cubicBezTo>
                  <a:cubicBezTo>
                    <a:pt x="4952" y="6133"/>
                    <a:pt x="6157" y="8086"/>
                    <a:pt x="6157" y="10255"/>
                  </a:cubicBezTo>
                  <a:cubicBezTo>
                    <a:pt x="6157" y="12449"/>
                    <a:pt x="4952" y="14403"/>
                    <a:pt x="2999" y="15367"/>
                  </a:cubicBezTo>
                  <a:cubicBezTo>
                    <a:pt x="2945" y="15394"/>
                    <a:pt x="2918" y="15447"/>
                    <a:pt x="2918" y="15501"/>
                  </a:cubicBezTo>
                  <a:cubicBezTo>
                    <a:pt x="2972" y="17347"/>
                    <a:pt x="1848" y="19248"/>
                    <a:pt x="81" y="20292"/>
                  </a:cubicBezTo>
                  <a:cubicBezTo>
                    <a:pt x="54" y="20292"/>
                    <a:pt x="28" y="20318"/>
                    <a:pt x="1" y="20372"/>
                  </a:cubicBezTo>
                  <a:cubicBezTo>
                    <a:pt x="1" y="20425"/>
                    <a:pt x="28" y="20479"/>
                    <a:pt x="54" y="20506"/>
                  </a:cubicBezTo>
                  <a:cubicBezTo>
                    <a:pt x="1794" y="21496"/>
                    <a:pt x="2865" y="23316"/>
                    <a:pt x="2918" y="25324"/>
                  </a:cubicBezTo>
                  <a:cubicBezTo>
                    <a:pt x="2918" y="25350"/>
                    <a:pt x="2945" y="25404"/>
                    <a:pt x="2999" y="25431"/>
                  </a:cubicBezTo>
                  <a:cubicBezTo>
                    <a:pt x="4952" y="26394"/>
                    <a:pt x="6157" y="28348"/>
                    <a:pt x="6157" y="30543"/>
                  </a:cubicBezTo>
                  <a:cubicBezTo>
                    <a:pt x="6157" y="32711"/>
                    <a:pt x="4952" y="34665"/>
                    <a:pt x="2999" y="35628"/>
                  </a:cubicBezTo>
                  <a:cubicBezTo>
                    <a:pt x="2945" y="35655"/>
                    <a:pt x="2918" y="35709"/>
                    <a:pt x="2918" y="35762"/>
                  </a:cubicBezTo>
                  <a:cubicBezTo>
                    <a:pt x="3079" y="37823"/>
                    <a:pt x="1607" y="39643"/>
                    <a:pt x="81" y="40553"/>
                  </a:cubicBezTo>
                  <a:cubicBezTo>
                    <a:pt x="54" y="40553"/>
                    <a:pt x="28" y="40580"/>
                    <a:pt x="1" y="40633"/>
                  </a:cubicBezTo>
                  <a:cubicBezTo>
                    <a:pt x="1" y="40687"/>
                    <a:pt x="28" y="40741"/>
                    <a:pt x="54" y="40767"/>
                  </a:cubicBezTo>
                  <a:cubicBezTo>
                    <a:pt x="1794" y="41784"/>
                    <a:pt x="2918" y="43658"/>
                    <a:pt x="2918" y="45532"/>
                  </a:cubicBezTo>
                  <a:cubicBezTo>
                    <a:pt x="2918" y="45558"/>
                    <a:pt x="2918" y="45558"/>
                    <a:pt x="2918" y="45585"/>
                  </a:cubicBezTo>
                  <a:cubicBezTo>
                    <a:pt x="2918" y="45612"/>
                    <a:pt x="2945" y="45665"/>
                    <a:pt x="2999" y="45692"/>
                  </a:cubicBezTo>
                  <a:cubicBezTo>
                    <a:pt x="4952" y="46656"/>
                    <a:pt x="6157" y="48636"/>
                    <a:pt x="6157" y="50804"/>
                  </a:cubicBezTo>
                  <a:cubicBezTo>
                    <a:pt x="6157" y="52972"/>
                    <a:pt x="4952" y="54926"/>
                    <a:pt x="2999" y="55917"/>
                  </a:cubicBezTo>
                  <a:cubicBezTo>
                    <a:pt x="2945" y="55917"/>
                    <a:pt x="2918" y="55970"/>
                    <a:pt x="2918" y="56024"/>
                  </a:cubicBezTo>
                  <a:cubicBezTo>
                    <a:pt x="2865" y="58004"/>
                    <a:pt x="1821" y="59798"/>
                    <a:pt x="81" y="60815"/>
                  </a:cubicBezTo>
                  <a:cubicBezTo>
                    <a:pt x="54" y="60815"/>
                    <a:pt x="28" y="60868"/>
                    <a:pt x="1" y="60895"/>
                  </a:cubicBezTo>
                  <a:cubicBezTo>
                    <a:pt x="1" y="60949"/>
                    <a:pt x="28" y="61002"/>
                    <a:pt x="54" y="61029"/>
                  </a:cubicBezTo>
                  <a:cubicBezTo>
                    <a:pt x="1794" y="62046"/>
                    <a:pt x="2865" y="63839"/>
                    <a:pt x="2918" y="65847"/>
                  </a:cubicBezTo>
                  <a:cubicBezTo>
                    <a:pt x="2918" y="65900"/>
                    <a:pt x="2945" y="65927"/>
                    <a:pt x="2999" y="65954"/>
                  </a:cubicBezTo>
                  <a:cubicBezTo>
                    <a:pt x="4952" y="66944"/>
                    <a:pt x="6157" y="68898"/>
                    <a:pt x="6157" y="71066"/>
                  </a:cubicBezTo>
                  <a:cubicBezTo>
                    <a:pt x="6157" y="73234"/>
                    <a:pt x="4952" y="75188"/>
                    <a:pt x="2999" y="76178"/>
                  </a:cubicBezTo>
                  <a:cubicBezTo>
                    <a:pt x="2945" y="76178"/>
                    <a:pt x="2918" y="76232"/>
                    <a:pt x="2918" y="76285"/>
                  </a:cubicBezTo>
                  <a:cubicBezTo>
                    <a:pt x="2865" y="78293"/>
                    <a:pt x="1821" y="80086"/>
                    <a:pt x="81" y="81076"/>
                  </a:cubicBezTo>
                  <a:cubicBezTo>
                    <a:pt x="1" y="81130"/>
                    <a:pt x="1" y="81183"/>
                    <a:pt x="28" y="81264"/>
                  </a:cubicBezTo>
                  <a:cubicBezTo>
                    <a:pt x="44" y="81297"/>
                    <a:pt x="81" y="81320"/>
                    <a:pt x="120" y="81320"/>
                  </a:cubicBezTo>
                  <a:cubicBezTo>
                    <a:pt x="143" y="81320"/>
                    <a:pt x="168" y="81311"/>
                    <a:pt x="188" y="81290"/>
                  </a:cubicBezTo>
                  <a:cubicBezTo>
                    <a:pt x="1981" y="80273"/>
                    <a:pt x="3106" y="78427"/>
                    <a:pt x="3159" y="76366"/>
                  </a:cubicBezTo>
                  <a:cubicBezTo>
                    <a:pt x="5167" y="75322"/>
                    <a:pt x="6398" y="73314"/>
                    <a:pt x="6398" y="71066"/>
                  </a:cubicBezTo>
                  <a:cubicBezTo>
                    <a:pt x="6398" y="68818"/>
                    <a:pt x="5167" y="66784"/>
                    <a:pt x="3159" y="65766"/>
                  </a:cubicBezTo>
                  <a:cubicBezTo>
                    <a:pt x="3106" y="63786"/>
                    <a:pt x="2062" y="61992"/>
                    <a:pt x="376" y="60922"/>
                  </a:cubicBezTo>
                  <a:cubicBezTo>
                    <a:pt x="2062" y="59878"/>
                    <a:pt x="3106" y="58085"/>
                    <a:pt x="3159" y="56104"/>
                  </a:cubicBezTo>
                  <a:cubicBezTo>
                    <a:pt x="5167" y="55060"/>
                    <a:pt x="6398" y="53053"/>
                    <a:pt x="6398" y="50804"/>
                  </a:cubicBezTo>
                  <a:cubicBezTo>
                    <a:pt x="6398" y="48556"/>
                    <a:pt x="5167" y="46522"/>
                    <a:pt x="3159" y="45505"/>
                  </a:cubicBezTo>
                  <a:cubicBezTo>
                    <a:pt x="3159" y="43604"/>
                    <a:pt x="2062" y="41731"/>
                    <a:pt x="376" y="40660"/>
                  </a:cubicBezTo>
                  <a:cubicBezTo>
                    <a:pt x="1901" y="39723"/>
                    <a:pt x="3293" y="37903"/>
                    <a:pt x="3186" y="35816"/>
                  </a:cubicBezTo>
                  <a:cubicBezTo>
                    <a:pt x="5167" y="34799"/>
                    <a:pt x="6398" y="32764"/>
                    <a:pt x="6398" y="30543"/>
                  </a:cubicBezTo>
                  <a:cubicBezTo>
                    <a:pt x="6398" y="28295"/>
                    <a:pt x="5167" y="26260"/>
                    <a:pt x="3159" y="25243"/>
                  </a:cubicBezTo>
                  <a:cubicBezTo>
                    <a:pt x="3079" y="23236"/>
                    <a:pt x="2035" y="21443"/>
                    <a:pt x="376" y="20399"/>
                  </a:cubicBezTo>
                  <a:cubicBezTo>
                    <a:pt x="2089" y="19328"/>
                    <a:pt x="3186" y="17401"/>
                    <a:pt x="3186" y="15554"/>
                  </a:cubicBezTo>
                  <a:cubicBezTo>
                    <a:pt x="5167" y="14537"/>
                    <a:pt x="6398" y="12503"/>
                    <a:pt x="6398" y="10255"/>
                  </a:cubicBezTo>
                  <a:cubicBezTo>
                    <a:pt x="6398" y="8033"/>
                    <a:pt x="5167" y="5999"/>
                    <a:pt x="3186" y="4982"/>
                  </a:cubicBezTo>
                  <a:lnTo>
                    <a:pt x="3186" y="4955"/>
                  </a:lnTo>
                  <a:cubicBezTo>
                    <a:pt x="3186" y="3028"/>
                    <a:pt x="1981" y="1074"/>
                    <a:pt x="188" y="30"/>
                  </a:cubicBezTo>
                  <a:cubicBezTo>
                    <a:pt x="168" y="10"/>
                    <a:pt x="143" y="1"/>
                    <a:pt x="1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36"/>
            <p:cNvSpPr/>
            <p:nvPr/>
          </p:nvSpPr>
          <p:spPr>
            <a:xfrm>
              <a:off x="224725" y="818875"/>
              <a:ext cx="159950" cy="2032875"/>
            </a:xfrm>
            <a:custGeom>
              <a:avLst/>
              <a:gdLst/>
              <a:ahLst/>
              <a:cxnLst/>
              <a:rect l="l" t="t" r="r" b="b"/>
              <a:pathLst>
                <a:path w="6398" h="81315" extrusionOk="0">
                  <a:moveTo>
                    <a:pt x="129" y="1"/>
                  </a:moveTo>
                  <a:cubicBezTo>
                    <a:pt x="83" y="1"/>
                    <a:pt x="44" y="20"/>
                    <a:pt x="27" y="70"/>
                  </a:cubicBezTo>
                  <a:cubicBezTo>
                    <a:pt x="27" y="70"/>
                    <a:pt x="1" y="97"/>
                    <a:pt x="1" y="124"/>
                  </a:cubicBezTo>
                  <a:cubicBezTo>
                    <a:pt x="1" y="178"/>
                    <a:pt x="27" y="204"/>
                    <a:pt x="81" y="231"/>
                  </a:cubicBezTo>
                  <a:cubicBezTo>
                    <a:pt x="1821" y="1248"/>
                    <a:pt x="2972" y="3175"/>
                    <a:pt x="2918" y="5022"/>
                  </a:cubicBezTo>
                  <a:cubicBezTo>
                    <a:pt x="2945" y="5076"/>
                    <a:pt x="2945" y="5129"/>
                    <a:pt x="2998" y="5156"/>
                  </a:cubicBezTo>
                  <a:cubicBezTo>
                    <a:pt x="4952" y="6119"/>
                    <a:pt x="6157" y="8073"/>
                    <a:pt x="6157" y="10268"/>
                  </a:cubicBezTo>
                  <a:cubicBezTo>
                    <a:pt x="6157" y="12436"/>
                    <a:pt x="4952" y="14390"/>
                    <a:pt x="2998" y="15354"/>
                  </a:cubicBezTo>
                  <a:cubicBezTo>
                    <a:pt x="2945" y="15380"/>
                    <a:pt x="2918" y="15461"/>
                    <a:pt x="2918" y="15487"/>
                  </a:cubicBezTo>
                  <a:cubicBezTo>
                    <a:pt x="2998" y="17334"/>
                    <a:pt x="1848" y="19235"/>
                    <a:pt x="108" y="20278"/>
                  </a:cubicBezTo>
                  <a:cubicBezTo>
                    <a:pt x="54" y="20278"/>
                    <a:pt x="27" y="20305"/>
                    <a:pt x="27" y="20359"/>
                  </a:cubicBezTo>
                  <a:cubicBezTo>
                    <a:pt x="1" y="20412"/>
                    <a:pt x="27" y="20466"/>
                    <a:pt x="81" y="20493"/>
                  </a:cubicBezTo>
                  <a:cubicBezTo>
                    <a:pt x="1794" y="21510"/>
                    <a:pt x="2865" y="23303"/>
                    <a:pt x="2918" y="25310"/>
                  </a:cubicBezTo>
                  <a:cubicBezTo>
                    <a:pt x="2945" y="25364"/>
                    <a:pt x="2972" y="25391"/>
                    <a:pt x="2998" y="25417"/>
                  </a:cubicBezTo>
                  <a:cubicBezTo>
                    <a:pt x="4952" y="26381"/>
                    <a:pt x="6157" y="28362"/>
                    <a:pt x="6157" y="30530"/>
                  </a:cubicBezTo>
                  <a:cubicBezTo>
                    <a:pt x="6157" y="32698"/>
                    <a:pt x="4952" y="34652"/>
                    <a:pt x="2998" y="35642"/>
                  </a:cubicBezTo>
                  <a:cubicBezTo>
                    <a:pt x="2945" y="35642"/>
                    <a:pt x="2918" y="35695"/>
                    <a:pt x="2918" y="35749"/>
                  </a:cubicBezTo>
                  <a:cubicBezTo>
                    <a:pt x="3106" y="37837"/>
                    <a:pt x="1633" y="39630"/>
                    <a:pt x="108" y="40540"/>
                  </a:cubicBezTo>
                  <a:cubicBezTo>
                    <a:pt x="54" y="40540"/>
                    <a:pt x="27" y="40594"/>
                    <a:pt x="27" y="40620"/>
                  </a:cubicBezTo>
                  <a:cubicBezTo>
                    <a:pt x="1" y="40674"/>
                    <a:pt x="27" y="40727"/>
                    <a:pt x="81" y="40754"/>
                  </a:cubicBezTo>
                  <a:cubicBezTo>
                    <a:pt x="1821" y="41771"/>
                    <a:pt x="2918" y="43645"/>
                    <a:pt x="2918" y="45545"/>
                  </a:cubicBezTo>
                  <a:cubicBezTo>
                    <a:pt x="2918" y="45545"/>
                    <a:pt x="2918" y="45545"/>
                    <a:pt x="2918" y="45572"/>
                  </a:cubicBezTo>
                  <a:cubicBezTo>
                    <a:pt x="2918" y="45626"/>
                    <a:pt x="2945" y="45652"/>
                    <a:pt x="2998" y="45679"/>
                  </a:cubicBezTo>
                  <a:cubicBezTo>
                    <a:pt x="4952" y="46669"/>
                    <a:pt x="6157" y="48623"/>
                    <a:pt x="6157" y="50791"/>
                  </a:cubicBezTo>
                  <a:cubicBezTo>
                    <a:pt x="6157" y="52959"/>
                    <a:pt x="4952" y="54913"/>
                    <a:pt x="2998" y="55904"/>
                  </a:cubicBezTo>
                  <a:cubicBezTo>
                    <a:pt x="2945" y="55930"/>
                    <a:pt x="2918" y="55957"/>
                    <a:pt x="2918" y="56011"/>
                  </a:cubicBezTo>
                  <a:cubicBezTo>
                    <a:pt x="2891" y="57991"/>
                    <a:pt x="1821" y="59785"/>
                    <a:pt x="108" y="60802"/>
                  </a:cubicBezTo>
                  <a:cubicBezTo>
                    <a:pt x="54" y="60828"/>
                    <a:pt x="27" y="60855"/>
                    <a:pt x="27" y="60882"/>
                  </a:cubicBezTo>
                  <a:cubicBezTo>
                    <a:pt x="1" y="60935"/>
                    <a:pt x="27" y="60989"/>
                    <a:pt x="81" y="61016"/>
                  </a:cubicBezTo>
                  <a:cubicBezTo>
                    <a:pt x="1821" y="62033"/>
                    <a:pt x="2891" y="63826"/>
                    <a:pt x="2918" y="65834"/>
                  </a:cubicBezTo>
                  <a:cubicBezTo>
                    <a:pt x="2918" y="65887"/>
                    <a:pt x="2945" y="65914"/>
                    <a:pt x="2998" y="65941"/>
                  </a:cubicBezTo>
                  <a:cubicBezTo>
                    <a:pt x="4952" y="66931"/>
                    <a:pt x="6157" y="68885"/>
                    <a:pt x="6157" y="71053"/>
                  </a:cubicBezTo>
                  <a:cubicBezTo>
                    <a:pt x="6157" y="73221"/>
                    <a:pt x="4952" y="75175"/>
                    <a:pt x="2998" y="76165"/>
                  </a:cubicBezTo>
                  <a:cubicBezTo>
                    <a:pt x="2945" y="76192"/>
                    <a:pt x="2918" y="76219"/>
                    <a:pt x="2918" y="76272"/>
                  </a:cubicBezTo>
                  <a:cubicBezTo>
                    <a:pt x="2891" y="78280"/>
                    <a:pt x="1821" y="80073"/>
                    <a:pt x="81" y="81090"/>
                  </a:cubicBezTo>
                  <a:cubicBezTo>
                    <a:pt x="27" y="81117"/>
                    <a:pt x="1" y="81197"/>
                    <a:pt x="27" y="81251"/>
                  </a:cubicBezTo>
                  <a:cubicBezTo>
                    <a:pt x="67" y="81290"/>
                    <a:pt x="106" y="81315"/>
                    <a:pt x="156" y="81315"/>
                  </a:cubicBezTo>
                  <a:cubicBezTo>
                    <a:pt x="174" y="81315"/>
                    <a:pt x="193" y="81311"/>
                    <a:pt x="215" y="81304"/>
                  </a:cubicBezTo>
                  <a:cubicBezTo>
                    <a:pt x="2008" y="80260"/>
                    <a:pt x="3106" y="78413"/>
                    <a:pt x="3186" y="76352"/>
                  </a:cubicBezTo>
                  <a:cubicBezTo>
                    <a:pt x="5166" y="75309"/>
                    <a:pt x="6398" y="73301"/>
                    <a:pt x="6398" y="71053"/>
                  </a:cubicBezTo>
                  <a:cubicBezTo>
                    <a:pt x="6398" y="68805"/>
                    <a:pt x="5166" y="66797"/>
                    <a:pt x="3186" y="65753"/>
                  </a:cubicBezTo>
                  <a:cubicBezTo>
                    <a:pt x="3106" y="63773"/>
                    <a:pt x="2062" y="61979"/>
                    <a:pt x="375" y="60909"/>
                  </a:cubicBezTo>
                  <a:cubicBezTo>
                    <a:pt x="2062" y="59865"/>
                    <a:pt x="3106" y="58072"/>
                    <a:pt x="3186" y="56091"/>
                  </a:cubicBezTo>
                  <a:cubicBezTo>
                    <a:pt x="5166" y="55047"/>
                    <a:pt x="6398" y="53040"/>
                    <a:pt x="6398" y="50791"/>
                  </a:cubicBezTo>
                  <a:cubicBezTo>
                    <a:pt x="6398" y="48543"/>
                    <a:pt x="5166" y="46536"/>
                    <a:pt x="3186" y="45492"/>
                  </a:cubicBezTo>
                  <a:cubicBezTo>
                    <a:pt x="3159" y="43591"/>
                    <a:pt x="2088" y="41718"/>
                    <a:pt x="375" y="40647"/>
                  </a:cubicBezTo>
                  <a:cubicBezTo>
                    <a:pt x="1901" y="39710"/>
                    <a:pt x="3320" y="37890"/>
                    <a:pt x="3186" y="35829"/>
                  </a:cubicBezTo>
                  <a:cubicBezTo>
                    <a:pt x="5166" y="34785"/>
                    <a:pt x="6398" y="32751"/>
                    <a:pt x="6398" y="30530"/>
                  </a:cubicBezTo>
                  <a:cubicBezTo>
                    <a:pt x="6398" y="28281"/>
                    <a:pt x="5166" y="26247"/>
                    <a:pt x="3186" y="25230"/>
                  </a:cubicBezTo>
                  <a:cubicBezTo>
                    <a:pt x="3079" y="23223"/>
                    <a:pt x="2062" y="21429"/>
                    <a:pt x="375" y="20386"/>
                  </a:cubicBezTo>
                  <a:cubicBezTo>
                    <a:pt x="2088" y="19315"/>
                    <a:pt x="3186" y="17441"/>
                    <a:pt x="3186" y="15595"/>
                  </a:cubicBezTo>
                  <a:cubicBezTo>
                    <a:pt x="3186" y="15595"/>
                    <a:pt x="3186" y="15568"/>
                    <a:pt x="3186" y="15541"/>
                  </a:cubicBezTo>
                  <a:cubicBezTo>
                    <a:pt x="5166" y="14524"/>
                    <a:pt x="6398" y="12490"/>
                    <a:pt x="6398" y="10268"/>
                  </a:cubicBezTo>
                  <a:cubicBezTo>
                    <a:pt x="6398" y="8020"/>
                    <a:pt x="5166" y="5986"/>
                    <a:pt x="3186" y="4969"/>
                  </a:cubicBezTo>
                  <a:lnTo>
                    <a:pt x="3186" y="4942"/>
                  </a:lnTo>
                  <a:cubicBezTo>
                    <a:pt x="3186" y="3041"/>
                    <a:pt x="1981" y="1061"/>
                    <a:pt x="215" y="17"/>
                  </a:cubicBezTo>
                  <a:cubicBezTo>
                    <a:pt x="185" y="7"/>
                    <a:pt x="156" y="1"/>
                    <a:pt x="12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36"/>
            <p:cNvSpPr/>
            <p:nvPr/>
          </p:nvSpPr>
          <p:spPr>
            <a:xfrm>
              <a:off x="1914975" y="2593575"/>
              <a:ext cx="160625" cy="2032875"/>
            </a:xfrm>
            <a:custGeom>
              <a:avLst/>
              <a:gdLst/>
              <a:ahLst/>
              <a:cxnLst/>
              <a:rect l="l" t="t" r="r" b="b"/>
              <a:pathLst>
                <a:path w="6425" h="81315" extrusionOk="0">
                  <a:moveTo>
                    <a:pt x="151" y="1"/>
                  </a:moveTo>
                  <a:cubicBezTo>
                    <a:pt x="95" y="1"/>
                    <a:pt x="47" y="26"/>
                    <a:pt x="27" y="65"/>
                  </a:cubicBezTo>
                  <a:cubicBezTo>
                    <a:pt x="27" y="92"/>
                    <a:pt x="27" y="118"/>
                    <a:pt x="27" y="118"/>
                  </a:cubicBezTo>
                  <a:cubicBezTo>
                    <a:pt x="27" y="172"/>
                    <a:pt x="27" y="225"/>
                    <a:pt x="81" y="225"/>
                  </a:cubicBezTo>
                  <a:cubicBezTo>
                    <a:pt x="1821" y="1243"/>
                    <a:pt x="2972" y="3170"/>
                    <a:pt x="2945" y="5043"/>
                  </a:cubicBezTo>
                  <a:cubicBezTo>
                    <a:pt x="2945" y="5070"/>
                    <a:pt x="2972" y="5124"/>
                    <a:pt x="2998" y="5150"/>
                  </a:cubicBezTo>
                  <a:cubicBezTo>
                    <a:pt x="4952" y="6141"/>
                    <a:pt x="6157" y="8095"/>
                    <a:pt x="6157" y="10263"/>
                  </a:cubicBezTo>
                  <a:cubicBezTo>
                    <a:pt x="6157" y="12431"/>
                    <a:pt x="4952" y="14384"/>
                    <a:pt x="2998" y="15375"/>
                  </a:cubicBezTo>
                  <a:cubicBezTo>
                    <a:pt x="2945" y="15402"/>
                    <a:pt x="2945" y="15428"/>
                    <a:pt x="2945" y="15482"/>
                  </a:cubicBezTo>
                  <a:cubicBezTo>
                    <a:pt x="2998" y="17355"/>
                    <a:pt x="1848" y="19256"/>
                    <a:pt x="108" y="20273"/>
                  </a:cubicBezTo>
                  <a:cubicBezTo>
                    <a:pt x="54" y="20300"/>
                    <a:pt x="27" y="20326"/>
                    <a:pt x="27" y="20353"/>
                  </a:cubicBezTo>
                  <a:cubicBezTo>
                    <a:pt x="1" y="20407"/>
                    <a:pt x="27" y="20460"/>
                    <a:pt x="81" y="20514"/>
                  </a:cubicBezTo>
                  <a:cubicBezTo>
                    <a:pt x="1794" y="21504"/>
                    <a:pt x="2865" y="23297"/>
                    <a:pt x="2945" y="25305"/>
                  </a:cubicBezTo>
                  <a:cubicBezTo>
                    <a:pt x="2945" y="25358"/>
                    <a:pt x="2972" y="25385"/>
                    <a:pt x="2998" y="25412"/>
                  </a:cubicBezTo>
                  <a:cubicBezTo>
                    <a:pt x="4952" y="26402"/>
                    <a:pt x="6157" y="28356"/>
                    <a:pt x="6157" y="30524"/>
                  </a:cubicBezTo>
                  <a:cubicBezTo>
                    <a:pt x="6157" y="32692"/>
                    <a:pt x="4952" y="34646"/>
                    <a:pt x="2998" y="35636"/>
                  </a:cubicBezTo>
                  <a:cubicBezTo>
                    <a:pt x="2945" y="35663"/>
                    <a:pt x="2918" y="35717"/>
                    <a:pt x="2945" y="35770"/>
                  </a:cubicBezTo>
                  <a:cubicBezTo>
                    <a:pt x="3106" y="37831"/>
                    <a:pt x="1633" y="39651"/>
                    <a:pt x="108" y="40535"/>
                  </a:cubicBezTo>
                  <a:cubicBezTo>
                    <a:pt x="54" y="40561"/>
                    <a:pt x="27" y="40588"/>
                    <a:pt x="27" y="40615"/>
                  </a:cubicBezTo>
                  <a:cubicBezTo>
                    <a:pt x="1" y="40668"/>
                    <a:pt x="27" y="40749"/>
                    <a:pt x="81" y="40775"/>
                  </a:cubicBezTo>
                  <a:cubicBezTo>
                    <a:pt x="1821" y="41766"/>
                    <a:pt x="2945" y="43639"/>
                    <a:pt x="2945" y="45540"/>
                  </a:cubicBezTo>
                  <a:cubicBezTo>
                    <a:pt x="2945" y="45540"/>
                    <a:pt x="2945" y="45566"/>
                    <a:pt x="2945" y="45566"/>
                  </a:cubicBezTo>
                  <a:cubicBezTo>
                    <a:pt x="2945" y="45620"/>
                    <a:pt x="2972" y="45674"/>
                    <a:pt x="2998" y="45674"/>
                  </a:cubicBezTo>
                  <a:cubicBezTo>
                    <a:pt x="4952" y="46664"/>
                    <a:pt x="6157" y="48618"/>
                    <a:pt x="6157" y="50786"/>
                  </a:cubicBezTo>
                  <a:cubicBezTo>
                    <a:pt x="6157" y="52954"/>
                    <a:pt x="4952" y="54934"/>
                    <a:pt x="2998" y="55898"/>
                  </a:cubicBezTo>
                  <a:cubicBezTo>
                    <a:pt x="2972" y="55925"/>
                    <a:pt x="2945" y="55952"/>
                    <a:pt x="2945" y="56005"/>
                  </a:cubicBezTo>
                  <a:cubicBezTo>
                    <a:pt x="2891" y="58012"/>
                    <a:pt x="1821" y="59806"/>
                    <a:pt x="108" y="60796"/>
                  </a:cubicBezTo>
                  <a:cubicBezTo>
                    <a:pt x="54" y="60823"/>
                    <a:pt x="27" y="60850"/>
                    <a:pt x="27" y="60903"/>
                  </a:cubicBezTo>
                  <a:cubicBezTo>
                    <a:pt x="1" y="60957"/>
                    <a:pt x="27" y="61010"/>
                    <a:pt x="81" y="61037"/>
                  </a:cubicBezTo>
                  <a:cubicBezTo>
                    <a:pt x="1821" y="62054"/>
                    <a:pt x="2891" y="63847"/>
                    <a:pt x="2945" y="65828"/>
                  </a:cubicBezTo>
                  <a:cubicBezTo>
                    <a:pt x="2945" y="65882"/>
                    <a:pt x="2972" y="65935"/>
                    <a:pt x="2998" y="65962"/>
                  </a:cubicBezTo>
                  <a:cubicBezTo>
                    <a:pt x="4952" y="66925"/>
                    <a:pt x="6157" y="68879"/>
                    <a:pt x="6157" y="71047"/>
                  </a:cubicBezTo>
                  <a:cubicBezTo>
                    <a:pt x="6157" y="73242"/>
                    <a:pt x="4952" y="75196"/>
                    <a:pt x="2998" y="76160"/>
                  </a:cubicBezTo>
                  <a:cubicBezTo>
                    <a:pt x="2972" y="76186"/>
                    <a:pt x="2945" y="76240"/>
                    <a:pt x="2945" y="76267"/>
                  </a:cubicBezTo>
                  <a:cubicBezTo>
                    <a:pt x="2891" y="78274"/>
                    <a:pt x="1821" y="80067"/>
                    <a:pt x="81" y="81084"/>
                  </a:cubicBezTo>
                  <a:cubicBezTo>
                    <a:pt x="27" y="81111"/>
                    <a:pt x="1" y="81191"/>
                    <a:pt x="27" y="81245"/>
                  </a:cubicBezTo>
                  <a:cubicBezTo>
                    <a:pt x="61" y="81296"/>
                    <a:pt x="106" y="81315"/>
                    <a:pt x="148" y="81315"/>
                  </a:cubicBezTo>
                  <a:cubicBezTo>
                    <a:pt x="172" y="81315"/>
                    <a:pt x="195" y="81308"/>
                    <a:pt x="215" y="81299"/>
                  </a:cubicBezTo>
                  <a:cubicBezTo>
                    <a:pt x="2008" y="80255"/>
                    <a:pt x="3106" y="78408"/>
                    <a:pt x="3186" y="76347"/>
                  </a:cubicBezTo>
                  <a:cubicBezTo>
                    <a:pt x="5166" y="75330"/>
                    <a:pt x="6424" y="73296"/>
                    <a:pt x="6424" y="71047"/>
                  </a:cubicBezTo>
                  <a:cubicBezTo>
                    <a:pt x="6424" y="68826"/>
                    <a:pt x="5166" y="66792"/>
                    <a:pt x="3186" y="65748"/>
                  </a:cubicBezTo>
                  <a:cubicBezTo>
                    <a:pt x="3106" y="63767"/>
                    <a:pt x="2062" y="61974"/>
                    <a:pt x="375" y="60930"/>
                  </a:cubicBezTo>
                  <a:cubicBezTo>
                    <a:pt x="2062" y="59859"/>
                    <a:pt x="3106" y="58093"/>
                    <a:pt x="3186" y="56085"/>
                  </a:cubicBezTo>
                  <a:cubicBezTo>
                    <a:pt x="5166" y="55068"/>
                    <a:pt x="6424" y="53034"/>
                    <a:pt x="6424" y="50786"/>
                  </a:cubicBezTo>
                  <a:cubicBezTo>
                    <a:pt x="6424" y="48537"/>
                    <a:pt x="5166" y="46530"/>
                    <a:pt x="3186" y="45486"/>
                  </a:cubicBezTo>
                  <a:cubicBezTo>
                    <a:pt x="3159" y="43586"/>
                    <a:pt x="2088" y="41739"/>
                    <a:pt x="375" y="40668"/>
                  </a:cubicBezTo>
                  <a:cubicBezTo>
                    <a:pt x="1901" y="39705"/>
                    <a:pt x="3320" y="37885"/>
                    <a:pt x="3186" y="35824"/>
                  </a:cubicBezTo>
                  <a:cubicBezTo>
                    <a:pt x="5193" y="34780"/>
                    <a:pt x="6424" y="32772"/>
                    <a:pt x="6424" y="30524"/>
                  </a:cubicBezTo>
                  <a:cubicBezTo>
                    <a:pt x="6424" y="28276"/>
                    <a:pt x="5166" y="26268"/>
                    <a:pt x="3186" y="25225"/>
                  </a:cubicBezTo>
                  <a:cubicBezTo>
                    <a:pt x="3106" y="23244"/>
                    <a:pt x="2062" y="21451"/>
                    <a:pt x="375" y="20407"/>
                  </a:cubicBezTo>
                  <a:cubicBezTo>
                    <a:pt x="2088" y="19336"/>
                    <a:pt x="3186" y="17436"/>
                    <a:pt x="3186" y="15616"/>
                  </a:cubicBezTo>
                  <a:cubicBezTo>
                    <a:pt x="3186" y="15589"/>
                    <a:pt x="3186" y="15562"/>
                    <a:pt x="3186" y="15562"/>
                  </a:cubicBezTo>
                  <a:cubicBezTo>
                    <a:pt x="5166" y="14518"/>
                    <a:pt x="6424" y="12511"/>
                    <a:pt x="6424" y="10263"/>
                  </a:cubicBezTo>
                  <a:cubicBezTo>
                    <a:pt x="6424" y="8014"/>
                    <a:pt x="5166" y="6007"/>
                    <a:pt x="3186" y="4963"/>
                  </a:cubicBezTo>
                  <a:cubicBezTo>
                    <a:pt x="3186" y="3036"/>
                    <a:pt x="2008" y="1055"/>
                    <a:pt x="215" y="11"/>
                  </a:cubicBezTo>
                  <a:cubicBezTo>
                    <a:pt x="193" y="4"/>
                    <a:pt x="172" y="1"/>
                    <a:pt x="1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36"/>
            <p:cNvSpPr/>
            <p:nvPr/>
          </p:nvSpPr>
          <p:spPr>
            <a:xfrm>
              <a:off x="1761075" y="2845375"/>
              <a:ext cx="160625" cy="2032675"/>
            </a:xfrm>
            <a:custGeom>
              <a:avLst/>
              <a:gdLst/>
              <a:ahLst/>
              <a:cxnLst/>
              <a:rect l="l" t="t" r="r" b="b"/>
              <a:pathLst>
                <a:path w="6425" h="81307" extrusionOk="0">
                  <a:moveTo>
                    <a:pt x="146" y="1"/>
                  </a:moveTo>
                  <a:cubicBezTo>
                    <a:pt x="108" y="1"/>
                    <a:pt x="71" y="24"/>
                    <a:pt x="54" y="57"/>
                  </a:cubicBezTo>
                  <a:cubicBezTo>
                    <a:pt x="27" y="84"/>
                    <a:pt x="27" y="110"/>
                    <a:pt x="27" y="137"/>
                  </a:cubicBezTo>
                  <a:cubicBezTo>
                    <a:pt x="27" y="164"/>
                    <a:pt x="54" y="217"/>
                    <a:pt x="81" y="244"/>
                  </a:cubicBezTo>
                  <a:cubicBezTo>
                    <a:pt x="1821" y="1234"/>
                    <a:pt x="2972" y="3162"/>
                    <a:pt x="2945" y="5035"/>
                  </a:cubicBezTo>
                  <a:cubicBezTo>
                    <a:pt x="2945" y="5089"/>
                    <a:pt x="2972" y="5142"/>
                    <a:pt x="2998" y="5142"/>
                  </a:cubicBezTo>
                  <a:cubicBezTo>
                    <a:pt x="4952" y="6133"/>
                    <a:pt x="6183" y="8086"/>
                    <a:pt x="6183" y="10254"/>
                  </a:cubicBezTo>
                  <a:cubicBezTo>
                    <a:pt x="6183" y="12422"/>
                    <a:pt x="4952" y="14376"/>
                    <a:pt x="2998" y="15367"/>
                  </a:cubicBezTo>
                  <a:cubicBezTo>
                    <a:pt x="2972" y="15393"/>
                    <a:pt x="2945" y="15447"/>
                    <a:pt x="2945" y="15474"/>
                  </a:cubicBezTo>
                  <a:cubicBezTo>
                    <a:pt x="2998" y="17321"/>
                    <a:pt x="1847" y="19248"/>
                    <a:pt x="108" y="20265"/>
                  </a:cubicBezTo>
                  <a:cubicBezTo>
                    <a:pt x="81" y="20292"/>
                    <a:pt x="27" y="20318"/>
                    <a:pt x="27" y="20345"/>
                  </a:cubicBezTo>
                  <a:cubicBezTo>
                    <a:pt x="27" y="20425"/>
                    <a:pt x="27" y="20479"/>
                    <a:pt x="81" y="20506"/>
                  </a:cubicBezTo>
                  <a:cubicBezTo>
                    <a:pt x="1821" y="21496"/>
                    <a:pt x="2891" y="23289"/>
                    <a:pt x="2945" y="25297"/>
                  </a:cubicBezTo>
                  <a:cubicBezTo>
                    <a:pt x="2945" y="25350"/>
                    <a:pt x="2972" y="25404"/>
                    <a:pt x="2998" y="25404"/>
                  </a:cubicBezTo>
                  <a:cubicBezTo>
                    <a:pt x="4952" y="26394"/>
                    <a:pt x="6183" y="28348"/>
                    <a:pt x="6183" y="30516"/>
                  </a:cubicBezTo>
                  <a:cubicBezTo>
                    <a:pt x="6183" y="32684"/>
                    <a:pt x="4952" y="34665"/>
                    <a:pt x="2998" y="35628"/>
                  </a:cubicBezTo>
                  <a:cubicBezTo>
                    <a:pt x="2972" y="35655"/>
                    <a:pt x="2945" y="35709"/>
                    <a:pt x="2945" y="35762"/>
                  </a:cubicBezTo>
                  <a:cubicBezTo>
                    <a:pt x="3105" y="37823"/>
                    <a:pt x="1633" y="39643"/>
                    <a:pt x="108" y="40526"/>
                  </a:cubicBezTo>
                  <a:cubicBezTo>
                    <a:pt x="81" y="40553"/>
                    <a:pt x="27" y="40580"/>
                    <a:pt x="27" y="40633"/>
                  </a:cubicBezTo>
                  <a:cubicBezTo>
                    <a:pt x="27" y="40687"/>
                    <a:pt x="27" y="40741"/>
                    <a:pt x="81" y="40767"/>
                  </a:cubicBezTo>
                  <a:cubicBezTo>
                    <a:pt x="1821" y="41784"/>
                    <a:pt x="2945" y="43631"/>
                    <a:pt x="2945" y="45532"/>
                  </a:cubicBezTo>
                  <a:lnTo>
                    <a:pt x="2945" y="45558"/>
                  </a:lnTo>
                  <a:cubicBezTo>
                    <a:pt x="2945" y="45612"/>
                    <a:pt x="2972" y="45665"/>
                    <a:pt x="2998" y="45692"/>
                  </a:cubicBezTo>
                  <a:cubicBezTo>
                    <a:pt x="4952" y="46656"/>
                    <a:pt x="6183" y="48610"/>
                    <a:pt x="6183" y="50778"/>
                  </a:cubicBezTo>
                  <a:cubicBezTo>
                    <a:pt x="6183" y="52972"/>
                    <a:pt x="4952" y="54926"/>
                    <a:pt x="2998" y="55890"/>
                  </a:cubicBezTo>
                  <a:cubicBezTo>
                    <a:pt x="2972" y="55917"/>
                    <a:pt x="2945" y="55970"/>
                    <a:pt x="2945" y="55997"/>
                  </a:cubicBezTo>
                  <a:cubicBezTo>
                    <a:pt x="2891" y="58004"/>
                    <a:pt x="1847" y="59798"/>
                    <a:pt x="108" y="60815"/>
                  </a:cubicBezTo>
                  <a:cubicBezTo>
                    <a:pt x="81" y="60815"/>
                    <a:pt x="27" y="60841"/>
                    <a:pt x="27" y="60895"/>
                  </a:cubicBezTo>
                  <a:cubicBezTo>
                    <a:pt x="27" y="60949"/>
                    <a:pt x="27" y="61002"/>
                    <a:pt x="81" y="61029"/>
                  </a:cubicBezTo>
                  <a:cubicBezTo>
                    <a:pt x="1821" y="62046"/>
                    <a:pt x="2891" y="63839"/>
                    <a:pt x="2945" y="65847"/>
                  </a:cubicBezTo>
                  <a:cubicBezTo>
                    <a:pt x="2945" y="65873"/>
                    <a:pt x="2972" y="65927"/>
                    <a:pt x="2998" y="65954"/>
                  </a:cubicBezTo>
                  <a:cubicBezTo>
                    <a:pt x="4952" y="66917"/>
                    <a:pt x="6183" y="68871"/>
                    <a:pt x="6183" y="71066"/>
                  </a:cubicBezTo>
                  <a:cubicBezTo>
                    <a:pt x="6183" y="73234"/>
                    <a:pt x="4952" y="75188"/>
                    <a:pt x="2998" y="76151"/>
                  </a:cubicBezTo>
                  <a:cubicBezTo>
                    <a:pt x="2972" y="76178"/>
                    <a:pt x="2945" y="76232"/>
                    <a:pt x="2945" y="76285"/>
                  </a:cubicBezTo>
                  <a:cubicBezTo>
                    <a:pt x="2891" y="78266"/>
                    <a:pt x="1821" y="80059"/>
                    <a:pt x="81" y="81076"/>
                  </a:cubicBezTo>
                  <a:cubicBezTo>
                    <a:pt x="27" y="81103"/>
                    <a:pt x="1" y="81183"/>
                    <a:pt x="54" y="81237"/>
                  </a:cubicBezTo>
                  <a:cubicBezTo>
                    <a:pt x="71" y="81288"/>
                    <a:pt x="110" y="81306"/>
                    <a:pt x="149" y="81306"/>
                  </a:cubicBezTo>
                  <a:cubicBezTo>
                    <a:pt x="172" y="81306"/>
                    <a:pt x="195" y="81300"/>
                    <a:pt x="215" y="81290"/>
                  </a:cubicBezTo>
                  <a:cubicBezTo>
                    <a:pt x="2008" y="80247"/>
                    <a:pt x="3105" y="78400"/>
                    <a:pt x="3186" y="76366"/>
                  </a:cubicBezTo>
                  <a:cubicBezTo>
                    <a:pt x="5193" y="75322"/>
                    <a:pt x="6424" y="73288"/>
                    <a:pt x="6424" y="71066"/>
                  </a:cubicBezTo>
                  <a:cubicBezTo>
                    <a:pt x="6424" y="68818"/>
                    <a:pt x="5193" y="66783"/>
                    <a:pt x="3186" y="65766"/>
                  </a:cubicBezTo>
                  <a:cubicBezTo>
                    <a:pt x="3132" y="63759"/>
                    <a:pt x="2088" y="61992"/>
                    <a:pt x="402" y="60922"/>
                  </a:cubicBezTo>
                  <a:cubicBezTo>
                    <a:pt x="2088" y="59878"/>
                    <a:pt x="3132" y="58085"/>
                    <a:pt x="3186" y="56077"/>
                  </a:cubicBezTo>
                  <a:cubicBezTo>
                    <a:pt x="5193" y="55060"/>
                    <a:pt x="6424" y="53026"/>
                    <a:pt x="6424" y="50778"/>
                  </a:cubicBezTo>
                  <a:cubicBezTo>
                    <a:pt x="6424" y="48556"/>
                    <a:pt x="5193" y="46522"/>
                    <a:pt x="3186" y="45505"/>
                  </a:cubicBezTo>
                  <a:cubicBezTo>
                    <a:pt x="3186" y="43604"/>
                    <a:pt x="2088" y="41731"/>
                    <a:pt x="402" y="40660"/>
                  </a:cubicBezTo>
                  <a:cubicBezTo>
                    <a:pt x="1901" y="39697"/>
                    <a:pt x="3320" y="37877"/>
                    <a:pt x="3186" y="35816"/>
                  </a:cubicBezTo>
                  <a:cubicBezTo>
                    <a:pt x="5193" y="34799"/>
                    <a:pt x="6424" y="32764"/>
                    <a:pt x="6424" y="30516"/>
                  </a:cubicBezTo>
                  <a:cubicBezTo>
                    <a:pt x="6424" y="28268"/>
                    <a:pt x="5193" y="26260"/>
                    <a:pt x="3186" y="25216"/>
                  </a:cubicBezTo>
                  <a:cubicBezTo>
                    <a:pt x="3105" y="23236"/>
                    <a:pt x="2062" y="21442"/>
                    <a:pt x="402" y="20399"/>
                  </a:cubicBezTo>
                  <a:cubicBezTo>
                    <a:pt x="2115" y="19328"/>
                    <a:pt x="3212" y="17401"/>
                    <a:pt x="3186" y="15554"/>
                  </a:cubicBezTo>
                  <a:cubicBezTo>
                    <a:pt x="5193" y="14510"/>
                    <a:pt x="6424" y="12503"/>
                    <a:pt x="6424" y="10254"/>
                  </a:cubicBezTo>
                  <a:cubicBezTo>
                    <a:pt x="6424" y="8006"/>
                    <a:pt x="5193" y="5999"/>
                    <a:pt x="3186" y="4955"/>
                  </a:cubicBezTo>
                  <a:cubicBezTo>
                    <a:pt x="3186" y="3028"/>
                    <a:pt x="2008" y="1047"/>
                    <a:pt x="215" y="30"/>
                  </a:cubicBezTo>
                  <a:cubicBezTo>
                    <a:pt x="194" y="10"/>
                    <a:pt x="170" y="1"/>
                    <a:pt x="14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36"/>
            <p:cNvSpPr/>
            <p:nvPr/>
          </p:nvSpPr>
          <p:spPr>
            <a:xfrm>
              <a:off x="1607850" y="2593575"/>
              <a:ext cx="159950" cy="2032875"/>
            </a:xfrm>
            <a:custGeom>
              <a:avLst/>
              <a:gdLst/>
              <a:ahLst/>
              <a:cxnLst/>
              <a:rect l="l" t="t" r="r" b="b"/>
              <a:pathLst>
                <a:path w="6398" h="81315" extrusionOk="0">
                  <a:moveTo>
                    <a:pt x="140" y="1"/>
                  </a:moveTo>
                  <a:cubicBezTo>
                    <a:pt x="95" y="1"/>
                    <a:pt x="47" y="26"/>
                    <a:pt x="27" y="65"/>
                  </a:cubicBezTo>
                  <a:cubicBezTo>
                    <a:pt x="0" y="92"/>
                    <a:pt x="0" y="118"/>
                    <a:pt x="0" y="118"/>
                  </a:cubicBezTo>
                  <a:cubicBezTo>
                    <a:pt x="0" y="172"/>
                    <a:pt x="27" y="225"/>
                    <a:pt x="81" y="225"/>
                  </a:cubicBezTo>
                  <a:cubicBezTo>
                    <a:pt x="1820" y="1243"/>
                    <a:pt x="2944" y="3170"/>
                    <a:pt x="2918" y="5043"/>
                  </a:cubicBezTo>
                  <a:cubicBezTo>
                    <a:pt x="2918" y="5070"/>
                    <a:pt x="2944" y="5124"/>
                    <a:pt x="2998" y="5150"/>
                  </a:cubicBezTo>
                  <a:cubicBezTo>
                    <a:pt x="4952" y="6141"/>
                    <a:pt x="6156" y="8095"/>
                    <a:pt x="6156" y="10263"/>
                  </a:cubicBezTo>
                  <a:cubicBezTo>
                    <a:pt x="6156" y="12431"/>
                    <a:pt x="4952" y="14384"/>
                    <a:pt x="2998" y="15375"/>
                  </a:cubicBezTo>
                  <a:cubicBezTo>
                    <a:pt x="2944" y="15402"/>
                    <a:pt x="2918" y="15428"/>
                    <a:pt x="2918" y="15482"/>
                  </a:cubicBezTo>
                  <a:cubicBezTo>
                    <a:pt x="2971" y="17329"/>
                    <a:pt x="1847" y="19256"/>
                    <a:pt x="81" y="20273"/>
                  </a:cubicBezTo>
                  <a:cubicBezTo>
                    <a:pt x="54" y="20300"/>
                    <a:pt x="27" y="20326"/>
                    <a:pt x="0" y="20353"/>
                  </a:cubicBezTo>
                  <a:cubicBezTo>
                    <a:pt x="0" y="20407"/>
                    <a:pt x="27" y="20460"/>
                    <a:pt x="81" y="20514"/>
                  </a:cubicBezTo>
                  <a:cubicBezTo>
                    <a:pt x="1794" y="21504"/>
                    <a:pt x="2864" y="23297"/>
                    <a:pt x="2918" y="25305"/>
                  </a:cubicBezTo>
                  <a:cubicBezTo>
                    <a:pt x="2918" y="25358"/>
                    <a:pt x="2944" y="25385"/>
                    <a:pt x="2998" y="25412"/>
                  </a:cubicBezTo>
                  <a:cubicBezTo>
                    <a:pt x="4952" y="26402"/>
                    <a:pt x="6156" y="28356"/>
                    <a:pt x="6156" y="30524"/>
                  </a:cubicBezTo>
                  <a:cubicBezTo>
                    <a:pt x="6156" y="32692"/>
                    <a:pt x="4952" y="34646"/>
                    <a:pt x="2998" y="35636"/>
                  </a:cubicBezTo>
                  <a:cubicBezTo>
                    <a:pt x="2944" y="35663"/>
                    <a:pt x="2918" y="35717"/>
                    <a:pt x="2918" y="35770"/>
                  </a:cubicBezTo>
                  <a:cubicBezTo>
                    <a:pt x="3078" y="37831"/>
                    <a:pt x="1633" y="39651"/>
                    <a:pt x="81" y="40535"/>
                  </a:cubicBezTo>
                  <a:cubicBezTo>
                    <a:pt x="54" y="40561"/>
                    <a:pt x="27" y="40588"/>
                    <a:pt x="0" y="40615"/>
                  </a:cubicBezTo>
                  <a:cubicBezTo>
                    <a:pt x="0" y="40668"/>
                    <a:pt x="27" y="40749"/>
                    <a:pt x="81" y="40775"/>
                  </a:cubicBezTo>
                  <a:cubicBezTo>
                    <a:pt x="1820" y="41766"/>
                    <a:pt x="2918" y="43639"/>
                    <a:pt x="2918" y="45540"/>
                  </a:cubicBezTo>
                  <a:cubicBezTo>
                    <a:pt x="2918" y="45540"/>
                    <a:pt x="2918" y="45566"/>
                    <a:pt x="2918" y="45566"/>
                  </a:cubicBezTo>
                  <a:cubicBezTo>
                    <a:pt x="2918" y="45620"/>
                    <a:pt x="2944" y="45674"/>
                    <a:pt x="2998" y="45674"/>
                  </a:cubicBezTo>
                  <a:cubicBezTo>
                    <a:pt x="4952" y="46664"/>
                    <a:pt x="6156" y="48618"/>
                    <a:pt x="6156" y="50786"/>
                  </a:cubicBezTo>
                  <a:cubicBezTo>
                    <a:pt x="6156" y="52954"/>
                    <a:pt x="4952" y="54934"/>
                    <a:pt x="2998" y="55898"/>
                  </a:cubicBezTo>
                  <a:cubicBezTo>
                    <a:pt x="2944" y="55925"/>
                    <a:pt x="2918" y="55952"/>
                    <a:pt x="2918" y="56005"/>
                  </a:cubicBezTo>
                  <a:cubicBezTo>
                    <a:pt x="2864" y="58012"/>
                    <a:pt x="1820" y="59806"/>
                    <a:pt x="81" y="60796"/>
                  </a:cubicBezTo>
                  <a:cubicBezTo>
                    <a:pt x="54" y="60823"/>
                    <a:pt x="27" y="60850"/>
                    <a:pt x="0" y="60903"/>
                  </a:cubicBezTo>
                  <a:cubicBezTo>
                    <a:pt x="0" y="60957"/>
                    <a:pt x="27" y="61010"/>
                    <a:pt x="81" y="61037"/>
                  </a:cubicBezTo>
                  <a:cubicBezTo>
                    <a:pt x="1820" y="62054"/>
                    <a:pt x="2864" y="63847"/>
                    <a:pt x="2918" y="65828"/>
                  </a:cubicBezTo>
                  <a:cubicBezTo>
                    <a:pt x="2918" y="65882"/>
                    <a:pt x="2944" y="65935"/>
                    <a:pt x="2998" y="65962"/>
                  </a:cubicBezTo>
                  <a:cubicBezTo>
                    <a:pt x="4952" y="66925"/>
                    <a:pt x="6156" y="68879"/>
                    <a:pt x="6156" y="71047"/>
                  </a:cubicBezTo>
                  <a:cubicBezTo>
                    <a:pt x="6156" y="73242"/>
                    <a:pt x="4952" y="75196"/>
                    <a:pt x="2998" y="76160"/>
                  </a:cubicBezTo>
                  <a:cubicBezTo>
                    <a:pt x="2944" y="76186"/>
                    <a:pt x="2918" y="76240"/>
                    <a:pt x="2918" y="76267"/>
                  </a:cubicBezTo>
                  <a:cubicBezTo>
                    <a:pt x="2864" y="78274"/>
                    <a:pt x="1820" y="80067"/>
                    <a:pt x="81" y="81084"/>
                  </a:cubicBezTo>
                  <a:cubicBezTo>
                    <a:pt x="27" y="81111"/>
                    <a:pt x="0" y="81191"/>
                    <a:pt x="27" y="81245"/>
                  </a:cubicBezTo>
                  <a:cubicBezTo>
                    <a:pt x="44" y="81296"/>
                    <a:pt x="82" y="81315"/>
                    <a:pt x="122" y="81315"/>
                  </a:cubicBezTo>
                  <a:cubicBezTo>
                    <a:pt x="145" y="81315"/>
                    <a:pt x="168" y="81308"/>
                    <a:pt x="188" y="81299"/>
                  </a:cubicBezTo>
                  <a:cubicBezTo>
                    <a:pt x="1981" y="80255"/>
                    <a:pt x="3105" y="78408"/>
                    <a:pt x="3185" y="76347"/>
                  </a:cubicBezTo>
                  <a:cubicBezTo>
                    <a:pt x="5166" y="75330"/>
                    <a:pt x="6397" y="73296"/>
                    <a:pt x="6397" y="71047"/>
                  </a:cubicBezTo>
                  <a:cubicBezTo>
                    <a:pt x="6397" y="68826"/>
                    <a:pt x="5166" y="66792"/>
                    <a:pt x="3185" y="65748"/>
                  </a:cubicBezTo>
                  <a:cubicBezTo>
                    <a:pt x="3105" y="63767"/>
                    <a:pt x="2061" y="61974"/>
                    <a:pt x="375" y="60930"/>
                  </a:cubicBezTo>
                  <a:cubicBezTo>
                    <a:pt x="2061" y="59859"/>
                    <a:pt x="3105" y="58093"/>
                    <a:pt x="3185" y="56085"/>
                  </a:cubicBezTo>
                  <a:cubicBezTo>
                    <a:pt x="5166" y="55068"/>
                    <a:pt x="6397" y="53034"/>
                    <a:pt x="6397" y="50786"/>
                  </a:cubicBezTo>
                  <a:cubicBezTo>
                    <a:pt x="6397" y="48537"/>
                    <a:pt x="5166" y="46530"/>
                    <a:pt x="3185" y="45486"/>
                  </a:cubicBezTo>
                  <a:cubicBezTo>
                    <a:pt x="3159" y="43586"/>
                    <a:pt x="2061" y="41739"/>
                    <a:pt x="375" y="40668"/>
                  </a:cubicBezTo>
                  <a:cubicBezTo>
                    <a:pt x="1901" y="39705"/>
                    <a:pt x="3292" y="37885"/>
                    <a:pt x="3185" y="35824"/>
                  </a:cubicBezTo>
                  <a:cubicBezTo>
                    <a:pt x="5166" y="34780"/>
                    <a:pt x="6397" y="32772"/>
                    <a:pt x="6397" y="30524"/>
                  </a:cubicBezTo>
                  <a:cubicBezTo>
                    <a:pt x="6397" y="28276"/>
                    <a:pt x="5166" y="26268"/>
                    <a:pt x="3185" y="25225"/>
                  </a:cubicBezTo>
                  <a:cubicBezTo>
                    <a:pt x="3078" y="23244"/>
                    <a:pt x="2061" y="21451"/>
                    <a:pt x="375" y="20407"/>
                  </a:cubicBezTo>
                  <a:cubicBezTo>
                    <a:pt x="2061" y="19336"/>
                    <a:pt x="3185" y="17436"/>
                    <a:pt x="3185" y="15616"/>
                  </a:cubicBezTo>
                  <a:cubicBezTo>
                    <a:pt x="3185" y="15589"/>
                    <a:pt x="3185" y="15562"/>
                    <a:pt x="3185" y="15562"/>
                  </a:cubicBezTo>
                  <a:cubicBezTo>
                    <a:pt x="5166" y="14518"/>
                    <a:pt x="6397" y="12511"/>
                    <a:pt x="6397" y="10263"/>
                  </a:cubicBezTo>
                  <a:cubicBezTo>
                    <a:pt x="6397" y="8014"/>
                    <a:pt x="5166" y="6007"/>
                    <a:pt x="3185" y="4963"/>
                  </a:cubicBezTo>
                  <a:cubicBezTo>
                    <a:pt x="3185" y="3036"/>
                    <a:pt x="1981" y="1055"/>
                    <a:pt x="188" y="11"/>
                  </a:cubicBezTo>
                  <a:cubicBezTo>
                    <a:pt x="173" y="4"/>
                    <a:pt x="157" y="1"/>
                    <a:pt x="1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36"/>
            <p:cNvSpPr/>
            <p:nvPr/>
          </p:nvSpPr>
          <p:spPr>
            <a:xfrm>
              <a:off x="1453950" y="2845375"/>
              <a:ext cx="160600" cy="2032675"/>
            </a:xfrm>
            <a:custGeom>
              <a:avLst/>
              <a:gdLst/>
              <a:ahLst/>
              <a:cxnLst/>
              <a:rect l="l" t="t" r="r" b="b"/>
              <a:pathLst>
                <a:path w="6424" h="81307" extrusionOk="0">
                  <a:moveTo>
                    <a:pt x="133" y="1"/>
                  </a:moveTo>
                  <a:cubicBezTo>
                    <a:pt x="93" y="1"/>
                    <a:pt x="60" y="24"/>
                    <a:pt x="27" y="57"/>
                  </a:cubicBezTo>
                  <a:cubicBezTo>
                    <a:pt x="27" y="84"/>
                    <a:pt x="27" y="110"/>
                    <a:pt x="27" y="137"/>
                  </a:cubicBezTo>
                  <a:cubicBezTo>
                    <a:pt x="27" y="164"/>
                    <a:pt x="27" y="217"/>
                    <a:pt x="80" y="244"/>
                  </a:cubicBezTo>
                  <a:cubicBezTo>
                    <a:pt x="1820" y="1234"/>
                    <a:pt x="2971" y="3188"/>
                    <a:pt x="2944" y="5035"/>
                  </a:cubicBezTo>
                  <a:cubicBezTo>
                    <a:pt x="2944" y="5089"/>
                    <a:pt x="2971" y="5142"/>
                    <a:pt x="2998" y="5142"/>
                  </a:cubicBezTo>
                  <a:cubicBezTo>
                    <a:pt x="4952" y="6133"/>
                    <a:pt x="6156" y="8086"/>
                    <a:pt x="6156" y="10254"/>
                  </a:cubicBezTo>
                  <a:cubicBezTo>
                    <a:pt x="6156" y="12422"/>
                    <a:pt x="4952" y="14376"/>
                    <a:pt x="2998" y="15367"/>
                  </a:cubicBezTo>
                  <a:cubicBezTo>
                    <a:pt x="2971" y="15393"/>
                    <a:pt x="2944" y="15420"/>
                    <a:pt x="2944" y="15474"/>
                  </a:cubicBezTo>
                  <a:cubicBezTo>
                    <a:pt x="2998" y="17347"/>
                    <a:pt x="1847" y="19248"/>
                    <a:pt x="107" y="20265"/>
                  </a:cubicBezTo>
                  <a:cubicBezTo>
                    <a:pt x="54" y="20292"/>
                    <a:pt x="27" y="20318"/>
                    <a:pt x="27" y="20345"/>
                  </a:cubicBezTo>
                  <a:cubicBezTo>
                    <a:pt x="0" y="20425"/>
                    <a:pt x="27" y="20479"/>
                    <a:pt x="80" y="20506"/>
                  </a:cubicBezTo>
                  <a:cubicBezTo>
                    <a:pt x="1793" y="21496"/>
                    <a:pt x="2864" y="23289"/>
                    <a:pt x="2944" y="25297"/>
                  </a:cubicBezTo>
                  <a:cubicBezTo>
                    <a:pt x="2944" y="25350"/>
                    <a:pt x="2971" y="25404"/>
                    <a:pt x="2998" y="25404"/>
                  </a:cubicBezTo>
                  <a:cubicBezTo>
                    <a:pt x="4952" y="26394"/>
                    <a:pt x="6156" y="28348"/>
                    <a:pt x="6156" y="30516"/>
                  </a:cubicBezTo>
                  <a:cubicBezTo>
                    <a:pt x="6156" y="32684"/>
                    <a:pt x="4952" y="34665"/>
                    <a:pt x="2998" y="35628"/>
                  </a:cubicBezTo>
                  <a:cubicBezTo>
                    <a:pt x="2944" y="35655"/>
                    <a:pt x="2918" y="35709"/>
                    <a:pt x="2944" y="35762"/>
                  </a:cubicBezTo>
                  <a:cubicBezTo>
                    <a:pt x="3105" y="37823"/>
                    <a:pt x="1633" y="39643"/>
                    <a:pt x="107" y="40526"/>
                  </a:cubicBezTo>
                  <a:cubicBezTo>
                    <a:pt x="54" y="40553"/>
                    <a:pt x="27" y="40580"/>
                    <a:pt x="27" y="40633"/>
                  </a:cubicBezTo>
                  <a:cubicBezTo>
                    <a:pt x="0" y="40687"/>
                    <a:pt x="27" y="40741"/>
                    <a:pt x="80" y="40767"/>
                  </a:cubicBezTo>
                  <a:cubicBezTo>
                    <a:pt x="1820" y="41784"/>
                    <a:pt x="2944" y="43631"/>
                    <a:pt x="2944" y="45532"/>
                  </a:cubicBezTo>
                  <a:cubicBezTo>
                    <a:pt x="2944" y="45558"/>
                    <a:pt x="2944" y="45558"/>
                    <a:pt x="2944" y="45558"/>
                  </a:cubicBezTo>
                  <a:cubicBezTo>
                    <a:pt x="2918" y="45612"/>
                    <a:pt x="2971" y="45665"/>
                    <a:pt x="2998" y="45692"/>
                  </a:cubicBezTo>
                  <a:cubicBezTo>
                    <a:pt x="4952" y="46656"/>
                    <a:pt x="6156" y="48610"/>
                    <a:pt x="6156" y="50778"/>
                  </a:cubicBezTo>
                  <a:cubicBezTo>
                    <a:pt x="6156" y="52972"/>
                    <a:pt x="4952" y="54926"/>
                    <a:pt x="2998" y="55890"/>
                  </a:cubicBezTo>
                  <a:cubicBezTo>
                    <a:pt x="2971" y="55917"/>
                    <a:pt x="2944" y="55970"/>
                    <a:pt x="2944" y="55997"/>
                  </a:cubicBezTo>
                  <a:cubicBezTo>
                    <a:pt x="2891" y="58004"/>
                    <a:pt x="1820" y="59798"/>
                    <a:pt x="107" y="60815"/>
                  </a:cubicBezTo>
                  <a:cubicBezTo>
                    <a:pt x="54" y="60815"/>
                    <a:pt x="27" y="60841"/>
                    <a:pt x="27" y="60895"/>
                  </a:cubicBezTo>
                  <a:cubicBezTo>
                    <a:pt x="0" y="60949"/>
                    <a:pt x="27" y="61002"/>
                    <a:pt x="80" y="61029"/>
                  </a:cubicBezTo>
                  <a:cubicBezTo>
                    <a:pt x="1820" y="62046"/>
                    <a:pt x="2891" y="63839"/>
                    <a:pt x="2944" y="65847"/>
                  </a:cubicBezTo>
                  <a:cubicBezTo>
                    <a:pt x="2944" y="65873"/>
                    <a:pt x="2971" y="65927"/>
                    <a:pt x="2998" y="65954"/>
                  </a:cubicBezTo>
                  <a:cubicBezTo>
                    <a:pt x="4952" y="66917"/>
                    <a:pt x="6156" y="68871"/>
                    <a:pt x="6156" y="71066"/>
                  </a:cubicBezTo>
                  <a:cubicBezTo>
                    <a:pt x="6156" y="73234"/>
                    <a:pt x="4952" y="75188"/>
                    <a:pt x="2998" y="76151"/>
                  </a:cubicBezTo>
                  <a:cubicBezTo>
                    <a:pt x="2971" y="76178"/>
                    <a:pt x="2944" y="76232"/>
                    <a:pt x="2944" y="76285"/>
                  </a:cubicBezTo>
                  <a:cubicBezTo>
                    <a:pt x="2891" y="78266"/>
                    <a:pt x="1820" y="80059"/>
                    <a:pt x="80" y="81076"/>
                  </a:cubicBezTo>
                  <a:cubicBezTo>
                    <a:pt x="27" y="81103"/>
                    <a:pt x="0" y="81183"/>
                    <a:pt x="27" y="81237"/>
                  </a:cubicBezTo>
                  <a:cubicBezTo>
                    <a:pt x="61" y="81288"/>
                    <a:pt x="106" y="81306"/>
                    <a:pt x="147" y="81306"/>
                  </a:cubicBezTo>
                  <a:cubicBezTo>
                    <a:pt x="172" y="81306"/>
                    <a:pt x="195" y="81300"/>
                    <a:pt x="214" y="81290"/>
                  </a:cubicBezTo>
                  <a:cubicBezTo>
                    <a:pt x="2008" y="80247"/>
                    <a:pt x="3105" y="78400"/>
                    <a:pt x="3185" y="76366"/>
                  </a:cubicBezTo>
                  <a:cubicBezTo>
                    <a:pt x="5166" y="75322"/>
                    <a:pt x="6424" y="73288"/>
                    <a:pt x="6424" y="71066"/>
                  </a:cubicBezTo>
                  <a:cubicBezTo>
                    <a:pt x="6424" y="68818"/>
                    <a:pt x="5166" y="66783"/>
                    <a:pt x="3185" y="65766"/>
                  </a:cubicBezTo>
                  <a:cubicBezTo>
                    <a:pt x="3105" y="63759"/>
                    <a:pt x="2061" y="61992"/>
                    <a:pt x="375" y="60922"/>
                  </a:cubicBezTo>
                  <a:cubicBezTo>
                    <a:pt x="2061" y="59878"/>
                    <a:pt x="3105" y="58085"/>
                    <a:pt x="3185" y="56077"/>
                  </a:cubicBezTo>
                  <a:cubicBezTo>
                    <a:pt x="5166" y="55060"/>
                    <a:pt x="6424" y="53026"/>
                    <a:pt x="6424" y="50778"/>
                  </a:cubicBezTo>
                  <a:cubicBezTo>
                    <a:pt x="6424" y="48556"/>
                    <a:pt x="5193" y="46522"/>
                    <a:pt x="3185" y="45505"/>
                  </a:cubicBezTo>
                  <a:cubicBezTo>
                    <a:pt x="3159" y="43604"/>
                    <a:pt x="2088" y="41731"/>
                    <a:pt x="375" y="40660"/>
                  </a:cubicBezTo>
                  <a:cubicBezTo>
                    <a:pt x="1901" y="39697"/>
                    <a:pt x="3319" y="37877"/>
                    <a:pt x="3185" y="35816"/>
                  </a:cubicBezTo>
                  <a:cubicBezTo>
                    <a:pt x="5193" y="34799"/>
                    <a:pt x="6424" y="32764"/>
                    <a:pt x="6424" y="30516"/>
                  </a:cubicBezTo>
                  <a:cubicBezTo>
                    <a:pt x="6424" y="28268"/>
                    <a:pt x="5166" y="26260"/>
                    <a:pt x="3185" y="25216"/>
                  </a:cubicBezTo>
                  <a:cubicBezTo>
                    <a:pt x="3105" y="23236"/>
                    <a:pt x="2061" y="21442"/>
                    <a:pt x="375" y="20399"/>
                  </a:cubicBezTo>
                  <a:cubicBezTo>
                    <a:pt x="2088" y="19328"/>
                    <a:pt x="3185" y="17454"/>
                    <a:pt x="3185" y="15608"/>
                  </a:cubicBezTo>
                  <a:cubicBezTo>
                    <a:pt x="3185" y="15581"/>
                    <a:pt x="3185" y="15581"/>
                    <a:pt x="3185" y="15554"/>
                  </a:cubicBezTo>
                  <a:cubicBezTo>
                    <a:pt x="5193" y="14510"/>
                    <a:pt x="6424" y="12503"/>
                    <a:pt x="6424" y="10254"/>
                  </a:cubicBezTo>
                  <a:cubicBezTo>
                    <a:pt x="6424" y="8006"/>
                    <a:pt x="5193" y="5999"/>
                    <a:pt x="3185" y="4955"/>
                  </a:cubicBezTo>
                  <a:cubicBezTo>
                    <a:pt x="3185" y="3028"/>
                    <a:pt x="2008" y="1047"/>
                    <a:pt x="214" y="30"/>
                  </a:cubicBezTo>
                  <a:cubicBezTo>
                    <a:pt x="184" y="10"/>
                    <a:pt x="157" y="1"/>
                    <a:pt x="13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36"/>
            <p:cNvSpPr/>
            <p:nvPr/>
          </p:nvSpPr>
          <p:spPr>
            <a:xfrm>
              <a:off x="1300050" y="2593575"/>
              <a:ext cx="160600" cy="2032875"/>
            </a:xfrm>
            <a:custGeom>
              <a:avLst/>
              <a:gdLst/>
              <a:ahLst/>
              <a:cxnLst/>
              <a:rect l="l" t="t" r="r" b="b"/>
              <a:pathLst>
                <a:path w="6424" h="81315" extrusionOk="0">
                  <a:moveTo>
                    <a:pt x="167" y="1"/>
                  </a:moveTo>
                  <a:cubicBezTo>
                    <a:pt x="121" y="1"/>
                    <a:pt x="73" y="26"/>
                    <a:pt x="54" y="65"/>
                  </a:cubicBezTo>
                  <a:cubicBezTo>
                    <a:pt x="27" y="92"/>
                    <a:pt x="27" y="118"/>
                    <a:pt x="27" y="118"/>
                  </a:cubicBezTo>
                  <a:cubicBezTo>
                    <a:pt x="27" y="172"/>
                    <a:pt x="54" y="225"/>
                    <a:pt x="80" y="225"/>
                  </a:cubicBezTo>
                  <a:cubicBezTo>
                    <a:pt x="1820" y="1243"/>
                    <a:pt x="2971" y="3170"/>
                    <a:pt x="2944" y="5043"/>
                  </a:cubicBezTo>
                  <a:cubicBezTo>
                    <a:pt x="2944" y="5070"/>
                    <a:pt x="2971" y="5124"/>
                    <a:pt x="3025" y="5150"/>
                  </a:cubicBezTo>
                  <a:cubicBezTo>
                    <a:pt x="4952" y="6141"/>
                    <a:pt x="6183" y="8095"/>
                    <a:pt x="6183" y="10263"/>
                  </a:cubicBezTo>
                  <a:cubicBezTo>
                    <a:pt x="6183" y="12431"/>
                    <a:pt x="4952" y="14384"/>
                    <a:pt x="3025" y="15375"/>
                  </a:cubicBezTo>
                  <a:cubicBezTo>
                    <a:pt x="2971" y="15402"/>
                    <a:pt x="2944" y="15428"/>
                    <a:pt x="2944" y="15482"/>
                  </a:cubicBezTo>
                  <a:cubicBezTo>
                    <a:pt x="2998" y="17355"/>
                    <a:pt x="1847" y="19256"/>
                    <a:pt x="107" y="20273"/>
                  </a:cubicBezTo>
                  <a:cubicBezTo>
                    <a:pt x="80" y="20300"/>
                    <a:pt x="54" y="20326"/>
                    <a:pt x="27" y="20353"/>
                  </a:cubicBezTo>
                  <a:cubicBezTo>
                    <a:pt x="27" y="20407"/>
                    <a:pt x="27" y="20460"/>
                    <a:pt x="80" y="20514"/>
                  </a:cubicBezTo>
                  <a:cubicBezTo>
                    <a:pt x="1820" y="21504"/>
                    <a:pt x="2891" y="23297"/>
                    <a:pt x="2944" y="25305"/>
                  </a:cubicBezTo>
                  <a:cubicBezTo>
                    <a:pt x="2944" y="25358"/>
                    <a:pt x="2971" y="25385"/>
                    <a:pt x="3025" y="25412"/>
                  </a:cubicBezTo>
                  <a:cubicBezTo>
                    <a:pt x="4952" y="26402"/>
                    <a:pt x="6183" y="28356"/>
                    <a:pt x="6183" y="30524"/>
                  </a:cubicBezTo>
                  <a:cubicBezTo>
                    <a:pt x="6183" y="32692"/>
                    <a:pt x="4952" y="34646"/>
                    <a:pt x="3025" y="35636"/>
                  </a:cubicBezTo>
                  <a:cubicBezTo>
                    <a:pt x="2971" y="35663"/>
                    <a:pt x="2944" y="35717"/>
                    <a:pt x="2944" y="35770"/>
                  </a:cubicBezTo>
                  <a:cubicBezTo>
                    <a:pt x="3105" y="37831"/>
                    <a:pt x="1633" y="39651"/>
                    <a:pt x="107" y="40535"/>
                  </a:cubicBezTo>
                  <a:cubicBezTo>
                    <a:pt x="80" y="40561"/>
                    <a:pt x="54" y="40588"/>
                    <a:pt x="27" y="40615"/>
                  </a:cubicBezTo>
                  <a:cubicBezTo>
                    <a:pt x="27" y="40668"/>
                    <a:pt x="27" y="40749"/>
                    <a:pt x="80" y="40775"/>
                  </a:cubicBezTo>
                  <a:cubicBezTo>
                    <a:pt x="1820" y="41766"/>
                    <a:pt x="2944" y="43639"/>
                    <a:pt x="2944" y="45540"/>
                  </a:cubicBezTo>
                  <a:cubicBezTo>
                    <a:pt x="2944" y="45540"/>
                    <a:pt x="2944" y="45566"/>
                    <a:pt x="2944" y="45566"/>
                  </a:cubicBezTo>
                  <a:cubicBezTo>
                    <a:pt x="2944" y="45620"/>
                    <a:pt x="2971" y="45674"/>
                    <a:pt x="3025" y="45674"/>
                  </a:cubicBezTo>
                  <a:cubicBezTo>
                    <a:pt x="4952" y="46664"/>
                    <a:pt x="6183" y="48618"/>
                    <a:pt x="6183" y="50786"/>
                  </a:cubicBezTo>
                  <a:cubicBezTo>
                    <a:pt x="6183" y="52954"/>
                    <a:pt x="4952" y="54934"/>
                    <a:pt x="3025" y="55898"/>
                  </a:cubicBezTo>
                  <a:cubicBezTo>
                    <a:pt x="2971" y="55925"/>
                    <a:pt x="2944" y="55952"/>
                    <a:pt x="2944" y="56005"/>
                  </a:cubicBezTo>
                  <a:cubicBezTo>
                    <a:pt x="2891" y="58012"/>
                    <a:pt x="1847" y="59806"/>
                    <a:pt x="107" y="60796"/>
                  </a:cubicBezTo>
                  <a:cubicBezTo>
                    <a:pt x="80" y="60823"/>
                    <a:pt x="54" y="60850"/>
                    <a:pt x="27" y="60903"/>
                  </a:cubicBezTo>
                  <a:cubicBezTo>
                    <a:pt x="27" y="60957"/>
                    <a:pt x="27" y="61010"/>
                    <a:pt x="80" y="61037"/>
                  </a:cubicBezTo>
                  <a:cubicBezTo>
                    <a:pt x="1820" y="62054"/>
                    <a:pt x="2891" y="63847"/>
                    <a:pt x="2944" y="65828"/>
                  </a:cubicBezTo>
                  <a:cubicBezTo>
                    <a:pt x="2944" y="65882"/>
                    <a:pt x="2971" y="65935"/>
                    <a:pt x="3025" y="65962"/>
                  </a:cubicBezTo>
                  <a:cubicBezTo>
                    <a:pt x="4952" y="66925"/>
                    <a:pt x="6183" y="68879"/>
                    <a:pt x="6183" y="71047"/>
                  </a:cubicBezTo>
                  <a:cubicBezTo>
                    <a:pt x="6183" y="73242"/>
                    <a:pt x="4952" y="75196"/>
                    <a:pt x="3025" y="76160"/>
                  </a:cubicBezTo>
                  <a:cubicBezTo>
                    <a:pt x="2971" y="76186"/>
                    <a:pt x="2944" y="76240"/>
                    <a:pt x="2944" y="76267"/>
                  </a:cubicBezTo>
                  <a:cubicBezTo>
                    <a:pt x="2891" y="78274"/>
                    <a:pt x="1820" y="80067"/>
                    <a:pt x="80" y="81084"/>
                  </a:cubicBezTo>
                  <a:cubicBezTo>
                    <a:pt x="27" y="81111"/>
                    <a:pt x="0" y="81191"/>
                    <a:pt x="54" y="81245"/>
                  </a:cubicBezTo>
                  <a:cubicBezTo>
                    <a:pt x="71" y="81296"/>
                    <a:pt x="109" y="81315"/>
                    <a:pt x="149" y="81315"/>
                  </a:cubicBezTo>
                  <a:cubicBezTo>
                    <a:pt x="171" y="81315"/>
                    <a:pt x="195" y="81308"/>
                    <a:pt x="214" y="81299"/>
                  </a:cubicBezTo>
                  <a:cubicBezTo>
                    <a:pt x="2007" y="80255"/>
                    <a:pt x="3105" y="78408"/>
                    <a:pt x="3185" y="76347"/>
                  </a:cubicBezTo>
                  <a:cubicBezTo>
                    <a:pt x="5193" y="75330"/>
                    <a:pt x="6424" y="73296"/>
                    <a:pt x="6424" y="71047"/>
                  </a:cubicBezTo>
                  <a:cubicBezTo>
                    <a:pt x="6424" y="68826"/>
                    <a:pt x="5193" y="66792"/>
                    <a:pt x="3185" y="65748"/>
                  </a:cubicBezTo>
                  <a:cubicBezTo>
                    <a:pt x="3132" y="63767"/>
                    <a:pt x="2088" y="61974"/>
                    <a:pt x="402" y="60930"/>
                  </a:cubicBezTo>
                  <a:cubicBezTo>
                    <a:pt x="2088" y="59859"/>
                    <a:pt x="3132" y="58093"/>
                    <a:pt x="3185" y="56085"/>
                  </a:cubicBezTo>
                  <a:cubicBezTo>
                    <a:pt x="5193" y="55068"/>
                    <a:pt x="6424" y="53034"/>
                    <a:pt x="6424" y="50786"/>
                  </a:cubicBezTo>
                  <a:cubicBezTo>
                    <a:pt x="6424" y="48537"/>
                    <a:pt x="5193" y="46530"/>
                    <a:pt x="3185" y="45486"/>
                  </a:cubicBezTo>
                  <a:cubicBezTo>
                    <a:pt x="3185" y="43586"/>
                    <a:pt x="2088" y="41739"/>
                    <a:pt x="402" y="40668"/>
                  </a:cubicBezTo>
                  <a:cubicBezTo>
                    <a:pt x="1927" y="39705"/>
                    <a:pt x="3319" y="37885"/>
                    <a:pt x="3212" y="35824"/>
                  </a:cubicBezTo>
                  <a:cubicBezTo>
                    <a:pt x="5193" y="34780"/>
                    <a:pt x="6424" y="32772"/>
                    <a:pt x="6424" y="30524"/>
                  </a:cubicBezTo>
                  <a:cubicBezTo>
                    <a:pt x="6424" y="28276"/>
                    <a:pt x="5193" y="26268"/>
                    <a:pt x="3185" y="25225"/>
                  </a:cubicBezTo>
                  <a:cubicBezTo>
                    <a:pt x="3105" y="23244"/>
                    <a:pt x="2061" y="21451"/>
                    <a:pt x="402" y="20407"/>
                  </a:cubicBezTo>
                  <a:cubicBezTo>
                    <a:pt x="2088" y="19336"/>
                    <a:pt x="3185" y="17436"/>
                    <a:pt x="3185" y="15616"/>
                  </a:cubicBezTo>
                  <a:cubicBezTo>
                    <a:pt x="3185" y="15589"/>
                    <a:pt x="3185" y="15562"/>
                    <a:pt x="3185" y="15562"/>
                  </a:cubicBezTo>
                  <a:cubicBezTo>
                    <a:pt x="5193" y="14518"/>
                    <a:pt x="6424" y="12511"/>
                    <a:pt x="6424" y="10263"/>
                  </a:cubicBezTo>
                  <a:cubicBezTo>
                    <a:pt x="6424" y="8014"/>
                    <a:pt x="5193" y="6007"/>
                    <a:pt x="3185" y="4963"/>
                  </a:cubicBezTo>
                  <a:cubicBezTo>
                    <a:pt x="3185" y="3036"/>
                    <a:pt x="2007" y="1055"/>
                    <a:pt x="214" y="11"/>
                  </a:cubicBezTo>
                  <a:cubicBezTo>
                    <a:pt x="200" y="4"/>
                    <a:pt x="184" y="1"/>
                    <a:pt x="16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36"/>
            <p:cNvSpPr/>
            <p:nvPr/>
          </p:nvSpPr>
          <p:spPr>
            <a:xfrm>
              <a:off x="1146800" y="2845375"/>
              <a:ext cx="159950" cy="2032675"/>
            </a:xfrm>
            <a:custGeom>
              <a:avLst/>
              <a:gdLst/>
              <a:ahLst/>
              <a:cxnLst/>
              <a:rect l="l" t="t" r="r" b="b"/>
              <a:pathLst>
                <a:path w="6398" h="81307" extrusionOk="0">
                  <a:moveTo>
                    <a:pt x="120" y="1"/>
                  </a:moveTo>
                  <a:cubicBezTo>
                    <a:pt x="81" y="1"/>
                    <a:pt x="44" y="24"/>
                    <a:pt x="28" y="57"/>
                  </a:cubicBezTo>
                  <a:cubicBezTo>
                    <a:pt x="28" y="84"/>
                    <a:pt x="1" y="110"/>
                    <a:pt x="1" y="137"/>
                  </a:cubicBezTo>
                  <a:cubicBezTo>
                    <a:pt x="1" y="164"/>
                    <a:pt x="28" y="217"/>
                    <a:pt x="81" y="244"/>
                  </a:cubicBezTo>
                  <a:cubicBezTo>
                    <a:pt x="1821" y="1234"/>
                    <a:pt x="2972" y="3162"/>
                    <a:pt x="2918" y="5035"/>
                  </a:cubicBezTo>
                  <a:cubicBezTo>
                    <a:pt x="2918" y="5089"/>
                    <a:pt x="2945" y="5142"/>
                    <a:pt x="2998" y="5142"/>
                  </a:cubicBezTo>
                  <a:cubicBezTo>
                    <a:pt x="4952" y="6133"/>
                    <a:pt x="6157" y="8086"/>
                    <a:pt x="6157" y="10254"/>
                  </a:cubicBezTo>
                  <a:cubicBezTo>
                    <a:pt x="6157" y="12422"/>
                    <a:pt x="4952" y="14376"/>
                    <a:pt x="2998" y="15367"/>
                  </a:cubicBezTo>
                  <a:cubicBezTo>
                    <a:pt x="2945" y="15393"/>
                    <a:pt x="2918" y="15420"/>
                    <a:pt x="2918" y="15474"/>
                  </a:cubicBezTo>
                  <a:cubicBezTo>
                    <a:pt x="2972" y="17321"/>
                    <a:pt x="1848" y="19248"/>
                    <a:pt x="81" y="20265"/>
                  </a:cubicBezTo>
                  <a:cubicBezTo>
                    <a:pt x="54" y="20292"/>
                    <a:pt x="28" y="20318"/>
                    <a:pt x="1" y="20345"/>
                  </a:cubicBezTo>
                  <a:cubicBezTo>
                    <a:pt x="1" y="20425"/>
                    <a:pt x="28" y="20479"/>
                    <a:pt x="81" y="20506"/>
                  </a:cubicBezTo>
                  <a:cubicBezTo>
                    <a:pt x="1794" y="21496"/>
                    <a:pt x="2865" y="23289"/>
                    <a:pt x="2918" y="25297"/>
                  </a:cubicBezTo>
                  <a:cubicBezTo>
                    <a:pt x="2918" y="25350"/>
                    <a:pt x="2945" y="25404"/>
                    <a:pt x="2998" y="25404"/>
                  </a:cubicBezTo>
                  <a:cubicBezTo>
                    <a:pt x="4952" y="26394"/>
                    <a:pt x="6157" y="28348"/>
                    <a:pt x="6157" y="30516"/>
                  </a:cubicBezTo>
                  <a:cubicBezTo>
                    <a:pt x="6157" y="32684"/>
                    <a:pt x="4952" y="34665"/>
                    <a:pt x="2998" y="35628"/>
                  </a:cubicBezTo>
                  <a:cubicBezTo>
                    <a:pt x="2945" y="35655"/>
                    <a:pt x="2918" y="35709"/>
                    <a:pt x="2918" y="35762"/>
                  </a:cubicBezTo>
                  <a:cubicBezTo>
                    <a:pt x="3079" y="37823"/>
                    <a:pt x="1633" y="39643"/>
                    <a:pt x="81" y="40526"/>
                  </a:cubicBezTo>
                  <a:cubicBezTo>
                    <a:pt x="54" y="40553"/>
                    <a:pt x="28" y="40580"/>
                    <a:pt x="1" y="40633"/>
                  </a:cubicBezTo>
                  <a:cubicBezTo>
                    <a:pt x="1" y="40687"/>
                    <a:pt x="28" y="40741"/>
                    <a:pt x="81" y="40767"/>
                  </a:cubicBezTo>
                  <a:cubicBezTo>
                    <a:pt x="1821" y="41784"/>
                    <a:pt x="2918" y="43631"/>
                    <a:pt x="2918" y="45532"/>
                  </a:cubicBezTo>
                  <a:cubicBezTo>
                    <a:pt x="2918" y="45532"/>
                    <a:pt x="2918" y="45558"/>
                    <a:pt x="2918" y="45558"/>
                  </a:cubicBezTo>
                  <a:cubicBezTo>
                    <a:pt x="2918" y="45612"/>
                    <a:pt x="2945" y="45665"/>
                    <a:pt x="2998" y="45692"/>
                  </a:cubicBezTo>
                  <a:cubicBezTo>
                    <a:pt x="4952" y="46656"/>
                    <a:pt x="6157" y="48610"/>
                    <a:pt x="6157" y="50778"/>
                  </a:cubicBezTo>
                  <a:cubicBezTo>
                    <a:pt x="6157" y="52972"/>
                    <a:pt x="4952" y="54926"/>
                    <a:pt x="2998" y="55890"/>
                  </a:cubicBezTo>
                  <a:cubicBezTo>
                    <a:pt x="2945" y="55917"/>
                    <a:pt x="2918" y="55970"/>
                    <a:pt x="2918" y="55997"/>
                  </a:cubicBezTo>
                  <a:cubicBezTo>
                    <a:pt x="2891" y="58004"/>
                    <a:pt x="1821" y="59798"/>
                    <a:pt x="81" y="60815"/>
                  </a:cubicBezTo>
                  <a:cubicBezTo>
                    <a:pt x="54" y="60815"/>
                    <a:pt x="28" y="60841"/>
                    <a:pt x="1" y="60895"/>
                  </a:cubicBezTo>
                  <a:cubicBezTo>
                    <a:pt x="1" y="60949"/>
                    <a:pt x="28" y="61002"/>
                    <a:pt x="81" y="61029"/>
                  </a:cubicBezTo>
                  <a:cubicBezTo>
                    <a:pt x="1821" y="62046"/>
                    <a:pt x="2891" y="63839"/>
                    <a:pt x="2918" y="65847"/>
                  </a:cubicBezTo>
                  <a:cubicBezTo>
                    <a:pt x="2918" y="65873"/>
                    <a:pt x="2945" y="65927"/>
                    <a:pt x="2998" y="65954"/>
                  </a:cubicBezTo>
                  <a:cubicBezTo>
                    <a:pt x="4952" y="66917"/>
                    <a:pt x="6157" y="68871"/>
                    <a:pt x="6157" y="71066"/>
                  </a:cubicBezTo>
                  <a:cubicBezTo>
                    <a:pt x="6157" y="73234"/>
                    <a:pt x="4952" y="75188"/>
                    <a:pt x="2998" y="76151"/>
                  </a:cubicBezTo>
                  <a:cubicBezTo>
                    <a:pt x="2945" y="76178"/>
                    <a:pt x="2918" y="76232"/>
                    <a:pt x="2918" y="76285"/>
                  </a:cubicBezTo>
                  <a:cubicBezTo>
                    <a:pt x="2891" y="78266"/>
                    <a:pt x="1821" y="80059"/>
                    <a:pt x="81" y="81076"/>
                  </a:cubicBezTo>
                  <a:cubicBezTo>
                    <a:pt x="28" y="81103"/>
                    <a:pt x="1" y="81183"/>
                    <a:pt x="28" y="81237"/>
                  </a:cubicBezTo>
                  <a:cubicBezTo>
                    <a:pt x="44" y="81288"/>
                    <a:pt x="83" y="81306"/>
                    <a:pt x="129" y="81306"/>
                  </a:cubicBezTo>
                  <a:cubicBezTo>
                    <a:pt x="156" y="81306"/>
                    <a:pt x="185" y="81300"/>
                    <a:pt x="215" y="81290"/>
                  </a:cubicBezTo>
                  <a:cubicBezTo>
                    <a:pt x="1981" y="80247"/>
                    <a:pt x="3106" y="78400"/>
                    <a:pt x="3186" y="76366"/>
                  </a:cubicBezTo>
                  <a:cubicBezTo>
                    <a:pt x="5167" y="75322"/>
                    <a:pt x="6398" y="73288"/>
                    <a:pt x="6398" y="71066"/>
                  </a:cubicBezTo>
                  <a:cubicBezTo>
                    <a:pt x="6398" y="68818"/>
                    <a:pt x="5167" y="66783"/>
                    <a:pt x="3186" y="65766"/>
                  </a:cubicBezTo>
                  <a:cubicBezTo>
                    <a:pt x="3106" y="63759"/>
                    <a:pt x="2062" y="61992"/>
                    <a:pt x="375" y="60922"/>
                  </a:cubicBezTo>
                  <a:cubicBezTo>
                    <a:pt x="2062" y="59878"/>
                    <a:pt x="3106" y="58085"/>
                    <a:pt x="3186" y="56077"/>
                  </a:cubicBezTo>
                  <a:cubicBezTo>
                    <a:pt x="5167" y="55060"/>
                    <a:pt x="6398" y="53026"/>
                    <a:pt x="6398" y="50778"/>
                  </a:cubicBezTo>
                  <a:cubicBezTo>
                    <a:pt x="6398" y="48556"/>
                    <a:pt x="5167" y="46522"/>
                    <a:pt x="3186" y="45505"/>
                  </a:cubicBezTo>
                  <a:cubicBezTo>
                    <a:pt x="3159" y="43604"/>
                    <a:pt x="2088" y="41731"/>
                    <a:pt x="375" y="40660"/>
                  </a:cubicBezTo>
                  <a:cubicBezTo>
                    <a:pt x="1901" y="39697"/>
                    <a:pt x="3293" y="37877"/>
                    <a:pt x="3186" y="35816"/>
                  </a:cubicBezTo>
                  <a:cubicBezTo>
                    <a:pt x="5167" y="34799"/>
                    <a:pt x="6398" y="32764"/>
                    <a:pt x="6398" y="30516"/>
                  </a:cubicBezTo>
                  <a:cubicBezTo>
                    <a:pt x="6398" y="28268"/>
                    <a:pt x="5167" y="26260"/>
                    <a:pt x="3186" y="25216"/>
                  </a:cubicBezTo>
                  <a:cubicBezTo>
                    <a:pt x="3079" y="23236"/>
                    <a:pt x="2062" y="21442"/>
                    <a:pt x="375" y="20399"/>
                  </a:cubicBezTo>
                  <a:cubicBezTo>
                    <a:pt x="2088" y="19328"/>
                    <a:pt x="3186" y="17401"/>
                    <a:pt x="3186" y="15554"/>
                  </a:cubicBezTo>
                  <a:cubicBezTo>
                    <a:pt x="5167" y="14510"/>
                    <a:pt x="6398" y="12503"/>
                    <a:pt x="6398" y="10254"/>
                  </a:cubicBezTo>
                  <a:cubicBezTo>
                    <a:pt x="6398" y="8006"/>
                    <a:pt x="5167" y="5999"/>
                    <a:pt x="3186" y="4955"/>
                  </a:cubicBezTo>
                  <a:cubicBezTo>
                    <a:pt x="3186" y="3028"/>
                    <a:pt x="1981" y="1047"/>
                    <a:pt x="188" y="30"/>
                  </a:cubicBezTo>
                  <a:cubicBezTo>
                    <a:pt x="168" y="10"/>
                    <a:pt x="143" y="1"/>
                    <a:pt x="1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36"/>
            <p:cNvSpPr/>
            <p:nvPr/>
          </p:nvSpPr>
          <p:spPr>
            <a:xfrm>
              <a:off x="992900" y="2593575"/>
              <a:ext cx="160625" cy="2032875"/>
            </a:xfrm>
            <a:custGeom>
              <a:avLst/>
              <a:gdLst/>
              <a:ahLst/>
              <a:cxnLst/>
              <a:rect l="l" t="t" r="r" b="b"/>
              <a:pathLst>
                <a:path w="6425" h="81315" extrusionOk="0">
                  <a:moveTo>
                    <a:pt x="167" y="1"/>
                  </a:moveTo>
                  <a:cubicBezTo>
                    <a:pt x="120" y="1"/>
                    <a:pt x="67" y="26"/>
                    <a:pt x="27" y="65"/>
                  </a:cubicBezTo>
                  <a:cubicBezTo>
                    <a:pt x="27" y="92"/>
                    <a:pt x="27" y="118"/>
                    <a:pt x="27" y="118"/>
                  </a:cubicBezTo>
                  <a:cubicBezTo>
                    <a:pt x="27" y="172"/>
                    <a:pt x="54" y="225"/>
                    <a:pt x="81" y="225"/>
                  </a:cubicBezTo>
                  <a:cubicBezTo>
                    <a:pt x="1821" y="1243"/>
                    <a:pt x="2972" y="3170"/>
                    <a:pt x="2945" y="5043"/>
                  </a:cubicBezTo>
                  <a:cubicBezTo>
                    <a:pt x="2945" y="5070"/>
                    <a:pt x="2972" y="5124"/>
                    <a:pt x="2998" y="5150"/>
                  </a:cubicBezTo>
                  <a:cubicBezTo>
                    <a:pt x="4952" y="6141"/>
                    <a:pt x="6157" y="8095"/>
                    <a:pt x="6157" y="10263"/>
                  </a:cubicBezTo>
                  <a:cubicBezTo>
                    <a:pt x="6157" y="12431"/>
                    <a:pt x="4952" y="14384"/>
                    <a:pt x="2998" y="15375"/>
                  </a:cubicBezTo>
                  <a:cubicBezTo>
                    <a:pt x="2972" y="15402"/>
                    <a:pt x="2945" y="15428"/>
                    <a:pt x="2945" y="15482"/>
                  </a:cubicBezTo>
                  <a:cubicBezTo>
                    <a:pt x="2998" y="17329"/>
                    <a:pt x="1847" y="19256"/>
                    <a:pt x="108" y="20273"/>
                  </a:cubicBezTo>
                  <a:cubicBezTo>
                    <a:pt x="54" y="20300"/>
                    <a:pt x="27" y="20326"/>
                    <a:pt x="27" y="20353"/>
                  </a:cubicBezTo>
                  <a:cubicBezTo>
                    <a:pt x="1" y="20407"/>
                    <a:pt x="27" y="20460"/>
                    <a:pt x="81" y="20514"/>
                  </a:cubicBezTo>
                  <a:cubicBezTo>
                    <a:pt x="1794" y="21504"/>
                    <a:pt x="2865" y="23297"/>
                    <a:pt x="2945" y="25305"/>
                  </a:cubicBezTo>
                  <a:cubicBezTo>
                    <a:pt x="2945" y="25358"/>
                    <a:pt x="2972" y="25385"/>
                    <a:pt x="2998" y="25412"/>
                  </a:cubicBezTo>
                  <a:cubicBezTo>
                    <a:pt x="4952" y="26402"/>
                    <a:pt x="6157" y="28356"/>
                    <a:pt x="6157" y="30524"/>
                  </a:cubicBezTo>
                  <a:cubicBezTo>
                    <a:pt x="6157" y="32692"/>
                    <a:pt x="4952" y="34646"/>
                    <a:pt x="2998" y="35636"/>
                  </a:cubicBezTo>
                  <a:cubicBezTo>
                    <a:pt x="2972" y="35663"/>
                    <a:pt x="2945" y="35717"/>
                    <a:pt x="2945" y="35770"/>
                  </a:cubicBezTo>
                  <a:cubicBezTo>
                    <a:pt x="3105" y="37831"/>
                    <a:pt x="1633" y="39651"/>
                    <a:pt x="108" y="40535"/>
                  </a:cubicBezTo>
                  <a:cubicBezTo>
                    <a:pt x="54" y="40561"/>
                    <a:pt x="27" y="40588"/>
                    <a:pt x="27" y="40615"/>
                  </a:cubicBezTo>
                  <a:cubicBezTo>
                    <a:pt x="1" y="40668"/>
                    <a:pt x="27" y="40749"/>
                    <a:pt x="81" y="40775"/>
                  </a:cubicBezTo>
                  <a:cubicBezTo>
                    <a:pt x="1821" y="41766"/>
                    <a:pt x="2945" y="43639"/>
                    <a:pt x="2945" y="45540"/>
                  </a:cubicBezTo>
                  <a:cubicBezTo>
                    <a:pt x="2945" y="45540"/>
                    <a:pt x="2945" y="45566"/>
                    <a:pt x="2945" y="45566"/>
                  </a:cubicBezTo>
                  <a:cubicBezTo>
                    <a:pt x="2918" y="45620"/>
                    <a:pt x="2972" y="45674"/>
                    <a:pt x="2998" y="45674"/>
                  </a:cubicBezTo>
                  <a:cubicBezTo>
                    <a:pt x="4952" y="46664"/>
                    <a:pt x="6157" y="48618"/>
                    <a:pt x="6157" y="50786"/>
                  </a:cubicBezTo>
                  <a:cubicBezTo>
                    <a:pt x="6157" y="52954"/>
                    <a:pt x="4952" y="54934"/>
                    <a:pt x="2998" y="55898"/>
                  </a:cubicBezTo>
                  <a:cubicBezTo>
                    <a:pt x="2972" y="55925"/>
                    <a:pt x="2945" y="55952"/>
                    <a:pt x="2945" y="56005"/>
                  </a:cubicBezTo>
                  <a:cubicBezTo>
                    <a:pt x="2891" y="58012"/>
                    <a:pt x="1821" y="59806"/>
                    <a:pt x="108" y="60796"/>
                  </a:cubicBezTo>
                  <a:cubicBezTo>
                    <a:pt x="54" y="60823"/>
                    <a:pt x="27" y="60850"/>
                    <a:pt x="27" y="60903"/>
                  </a:cubicBezTo>
                  <a:cubicBezTo>
                    <a:pt x="1" y="60957"/>
                    <a:pt x="27" y="61010"/>
                    <a:pt x="81" y="61037"/>
                  </a:cubicBezTo>
                  <a:cubicBezTo>
                    <a:pt x="1821" y="62054"/>
                    <a:pt x="2891" y="63847"/>
                    <a:pt x="2945" y="65828"/>
                  </a:cubicBezTo>
                  <a:cubicBezTo>
                    <a:pt x="2945" y="65882"/>
                    <a:pt x="2972" y="65935"/>
                    <a:pt x="2998" y="65962"/>
                  </a:cubicBezTo>
                  <a:cubicBezTo>
                    <a:pt x="4952" y="66925"/>
                    <a:pt x="6157" y="68879"/>
                    <a:pt x="6157" y="71047"/>
                  </a:cubicBezTo>
                  <a:cubicBezTo>
                    <a:pt x="6157" y="73242"/>
                    <a:pt x="4952" y="75196"/>
                    <a:pt x="2998" y="76160"/>
                  </a:cubicBezTo>
                  <a:cubicBezTo>
                    <a:pt x="2972" y="76186"/>
                    <a:pt x="2945" y="76240"/>
                    <a:pt x="2945" y="76267"/>
                  </a:cubicBezTo>
                  <a:cubicBezTo>
                    <a:pt x="2891" y="78274"/>
                    <a:pt x="1821" y="80067"/>
                    <a:pt x="81" y="81084"/>
                  </a:cubicBezTo>
                  <a:cubicBezTo>
                    <a:pt x="27" y="81111"/>
                    <a:pt x="1" y="81191"/>
                    <a:pt x="27" y="81245"/>
                  </a:cubicBezTo>
                  <a:cubicBezTo>
                    <a:pt x="61" y="81296"/>
                    <a:pt x="106" y="81315"/>
                    <a:pt x="148" y="81315"/>
                  </a:cubicBezTo>
                  <a:cubicBezTo>
                    <a:pt x="172" y="81315"/>
                    <a:pt x="195" y="81308"/>
                    <a:pt x="215" y="81299"/>
                  </a:cubicBezTo>
                  <a:cubicBezTo>
                    <a:pt x="2008" y="80255"/>
                    <a:pt x="3105" y="78408"/>
                    <a:pt x="3186" y="76347"/>
                  </a:cubicBezTo>
                  <a:cubicBezTo>
                    <a:pt x="5193" y="75330"/>
                    <a:pt x="6424" y="73296"/>
                    <a:pt x="6424" y="71047"/>
                  </a:cubicBezTo>
                  <a:cubicBezTo>
                    <a:pt x="6424" y="68826"/>
                    <a:pt x="5193" y="66792"/>
                    <a:pt x="3186" y="65748"/>
                  </a:cubicBezTo>
                  <a:cubicBezTo>
                    <a:pt x="3105" y="63767"/>
                    <a:pt x="2088" y="61974"/>
                    <a:pt x="402" y="60930"/>
                  </a:cubicBezTo>
                  <a:cubicBezTo>
                    <a:pt x="2088" y="59859"/>
                    <a:pt x="3105" y="58093"/>
                    <a:pt x="3186" y="56085"/>
                  </a:cubicBezTo>
                  <a:cubicBezTo>
                    <a:pt x="5193" y="55068"/>
                    <a:pt x="6424" y="53034"/>
                    <a:pt x="6424" y="50786"/>
                  </a:cubicBezTo>
                  <a:cubicBezTo>
                    <a:pt x="6424" y="48537"/>
                    <a:pt x="5193" y="46530"/>
                    <a:pt x="3186" y="45486"/>
                  </a:cubicBezTo>
                  <a:cubicBezTo>
                    <a:pt x="3159" y="43586"/>
                    <a:pt x="2088" y="41739"/>
                    <a:pt x="402" y="40668"/>
                  </a:cubicBezTo>
                  <a:cubicBezTo>
                    <a:pt x="1901" y="39705"/>
                    <a:pt x="3320" y="37885"/>
                    <a:pt x="3186" y="35824"/>
                  </a:cubicBezTo>
                  <a:cubicBezTo>
                    <a:pt x="5193" y="34780"/>
                    <a:pt x="6424" y="32772"/>
                    <a:pt x="6424" y="30524"/>
                  </a:cubicBezTo>
                  <a:cubicBezTo>
                    <a:pt x="6424" y="28276"/>
                    <a:pt x="5193" y="26268"/>
                    <a:pt x="3186" y="25225"/>
                  </a:cubicBezTo>
                  <a:cubicBezTo>
                    <a:pt x="3105" y="23244"/>
                    <a:pt x="2062" y="21451"/>
                    <a:pt x="402" y="20407"/>
                  </a:cubicBezTo>
                  <a:cubicBezTo>
                    <a:pt x="2088" y="19336"/>
                    <a:pt x="3186" y="17436"/>
                    <a:pt x="3186" y="15616"/>
                  </a:cubicBezTo>
                  <a:cubicBezTo>
                    <a:pt x="3186" y="15589"/>
                    <a:pt x="3186" y="15562"/>
                    <a:pt x="3186" y="15562"/>
                  </a:cubicBezTo>
                  <a:cubicBezTo>
                    <a:pt x="5193" y="14518"/>
                    <a:pt x="6424" y="12511"/>
                    <a:pt x="6424" y="10263"/>
                  </a:cubicBezTo>
                  <a:cubicBezTo>
                    <a:pt x="6424" y="8014"/>
                    <a:pt x="5193" y="6007"/>
                    <a:pt x="3186" y="4963"/>
                  </a:cubicBezTo>
                  <a:cubicBezTo>
                    <a:pt x="3186" y="3036"/>
                    <a:pt x="2008" y="1055"/>
                    <a:pt x="215" y="11"/>
                  </a:cubicBezTo>
                  <a:cubicBezTo>
                    <a:pt x="200" y="4"/>
                    <a:pt x="184" y="1"/>
                    <a:pt x="16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p36"/>
            <p:cNvSpPr/>
            <p:nvPr/>
          </p:nvSpPr>
          <p:spPr>
            <a:xfrm>
              <a:off x="839675" y="2845375"/>
              <a:ext cx="159950" cy="2032675"/>
            </a:xfrm>
            <a:custGeom>
              <a:avLst/>
              <a:gdLst/>
              <a:ahLst/>
              <a:cxnLst/>
              <a:rect l="l" t="t" r="r" b="b"/>
              <a:pathLst>
                <a:path w="6398" h="81307" extrusionOk="0">
                  <a:moveTo>
                    <a:pt x="119" y="1"/>
                  </a:moveTo>
                  <a:cubicBezTo>
                    <a:pt x="81" y="1"/>
                    <a:pt x="44" y="24"/>
                    <a:pt x="27" y="57"/>
                  </a:cubicBezTo>
                  <a:cubicBezTo>
                    <a:pt x="0" y="84"/>
                    <a:pt x="0" y="110"/>
                    <a:pt x="0" y="137"/>
                  </a:cubicBezTo>
                  <a:cubicBezTo>
                    <a:pt x="0" y="164"/>
                    <a:pt x="27" y="217"/>
                    <a:pt x="54" y="244"/>
                  </a:cubicBezTo>
                  <a:cubicBezTo>
                    <a:pt x="1794" y="1234"/>
                    <a:pt x="2971" y="3162"/>
                    <a:pt x="2918" y="5035"/>
                  </a:cubicBezTo>
                  <a:cubicBezTo>
                    <a:pt x="2918" y="5089"/>
                    <a:pt x="2945" y="5142"/>
                    <a:pt x="2998" y="5142"/>
                  </a:cubicBezTo>
                  <a:cubicBezTo>
                    <a:pt x="4925" y="6133"/>
                    <a:pt x="6156" y="8086"/>
                    <a:pt x="6156" y="10254"/>
                  </a:cubicBezTo>
                  <a:cubicBezTo>
                    <a:pt x="6156" y="12422"/>
                    <a:pt x="4925" y="14376"/>
                    <a:pt x="2998" y="15367"/>
                  </a:cubicBezTo>
                  <a:cubicBezTo>
                    <a:pt x="2945" y="15393"/>
                    <a:pt x="2918" y="15420"/>
                    <a:pt x="2918" y="15474"/>
                  </a:cubicBezTo>
                  <a:cubicBezTo>
                    <a:pt x="2971" y="17321"/>
                    <a:pt x="1847" y="19248"/>
                    <a:pt x="81" y="20265"/>
                  </a:cubicBezTo>
                  <a:cubicBezTo>
                    <a:pt x="54" y="20292"/>
                    <a:pt x="27" y="20318"/>
                    <a:pt x="0" y="20345"/>
                  </a:cubicBezTo>
                  <a:cubicBezTo>
                    <a:pt x="0" y="20425"/>
                    <a:pt x="27" y="20479"/>
                    <a:pt x="54" y="20506"/>
                  </a:cubicBezTo>
                  <a:cubicBezTo>
                    <a:pt x="1794" y="21496"/>
                    <a:pt x="2864" y="23289"/>
                    <a:pt x="2918" y="25297"/>
                  </a:cubicBezTo>
                  <a:cubicBezTo>
                    <a:pt x="2918" y="25350"/>
                    <a:pt x="2945" y="25404"/>
                    <a:pt x="2998" y="25404"/>
                  </a:cubicBezTo>
                  <a:cubicBezTo>
                    <a:pt x="4925" y="26394"/>
                    <a:pt x="6156" y="28348"/>
                    <a:pt x="6156" y="30516"/>
                  </a:cubicBezTo>
                  <a:cubicBezTo>
                    <a:pt x="6156" y="32684"/>
                    <a:pt x="4925" y="34665"/>
                    <a:pt x="2998" y="35628"/>
                  </a:cubicBezTo>
                  <a:cubicBezTo>
                    <a:pt x="2945" y="35655"/>
                    <a:pt x="2918" y="35709"/>
                    <a:pt x="2918" y="35762"/>
                  </a:cubicBezTo>
                  <a:cubicBezTo>
                    <a:pt x="3078" y="37823"/>
                    <a:pt x="1606" y="39643"/>
                    <a:pt x="81" y="40526"/>
                  </a:cubicBezTo>
                  <a:cubicBezTo>
                    <a:pt x="54" y="40553"/>
                    <a:pt x="27" y="40580"/>
                    <a:pt x="0" y="40633"/>
                  </a:cubicBezTo>
                  <a:cubicBezTo>
                    <a:pt x="0" y="40687"/>
                    <a:pt x="27" y="40741"/>
                    <a:pt x="54" y="40767"/>
                  </a:cubicBezTo>
                  <a:cubicBezTo>
                    <a:pt x="1794" y="41784"/>
                    <a:pt x="2918" y="43631"/>
                    <a:pt x="2918" y="45532"/>
                  </a:cubicBezTo>
                  <a:cubicBezTo>
                    <a:pt x="2918" y="45558"/>
                    <a:pt x="2918" y="45558"/>
                    <a:pt x="2918" y="45558"/>
                  </a:cubicBezTo>
                  <a:cubicBezTo>
                    <a:pt x="2918" y="45612"/>
                    <a:pt x="2945" y="45665"/>
                    <a:pt x="2998" y="45692"/>
                  </a:cubicBezTo>
                  <a:cubicBezTo>
                    <a:pt x="4925" y="46656"/>
                    <a:pt x="6156" y="48610"/>
                    <a:pt x="6156" y="50778"/>
                  </a:cubicBezTo>
                  <a:cubicBezTo>
                    <a:pt x="6156" y="52972"/>
                    <a:pt x="4925" y="54926"/>
                    <a:pt x="2998" y="55890"/>
                  </a:cubicBezTo>
                  <a:cubicBezTo>
                    <a:pt x="2945" y="55917"/>
                    <a:pt x="2918" y="55970"/>
                    <a:pt x="2918" y="55997"/>
                  </a:cubicBezTo>
                  <a:cubicBezTo>
                    <a:pt x="2864" y="58004"/>
                    <a:pt x="1820" y="59798"/>
                    <a:pt x="81" y="60815"/>
                  </a:cubicBezTo>
                  <a:cubicBezTo>
                    <a:pt x="54" y="60815"/>
                    <a:pt x="27" y="60841"/>
                    <a:pt x="0" y="60895"/>
                  </a:cubicBezTo>
                  <a:cubicBezTo>
                    <a:pt x="0" y="60949"/>
                    <a:pt x="27" y="61002"/>
                    <a:pt x="54" y="61029"/>
                  </a:cubicBezTo>
                  <a:cubicBezTo>
                    <a:pt x="1794" y="62046"/>
                    <a:pt x="2864" y="63839"/>
                    <a:pt x="2918" y="65847"/>
                  </a:cubicBezTo>
                  <a:cubicBezTo>
                    <a:pt x="2918" y="65873"/>
                    <a:pt x="2945" y="65927"/>
                    <a:pt x="2998" y="65954"/>
                  </a:cubicBezTo>
                  <a:cubicBezTo>
                    <a:pt x="4925" y="66917"/>
                    <a:pt x="6156" y="68871"/>
                    <a:pt x="6156" y="71066"/>
                  </a:cubicBezTo>
                  <a:cubicBezTo>
                    <a:pt x="6156" y="73234"/>
                    <a:pt x="4925" y="75188"/>
                    <a:pt x="2998" y="76151"/>
                  </a:cubicBezTo>
                  <a:cubicBezTo>
                    <a:pt x="2945" y="76178"/>
                    <a:pt x="2918" y="76232"/>
                    <a:pt x="2918" y="76285"/>
                  </a:cubicBezTo>
                  <a:cubicBezTo>
                    <a:pt x="2864" y="78266"/>
                    <a:pt x="1794" y="80059"/>
                    <a:pt x="81" y="81076"/>
                  </a:cubicBezTo>
                  <a:cubicBezTo>
                    <a:pt x="0" y="81103"/>
                    <a:pt x="0" y="81183"/>
                    <a:pt x="27" y="81237"/>
                  </a:cubicBezTo>
                  <a:cubicBezTo>
                    <a:pt x="44" y="81288"/>
                    <a:pt x="83" y="81306"/>
                    <a:pt x="122" y="81306"/>
                  </a:cubicBezTo>
                  <a:cubicBezTo>
                    <a:pt x="145" y="81306"/>
                    <a:pt x="168" y="81300"/>
                    <a:pt x="188" y="81290"/>
                  </a:cubicBezTo>
                  <a:cubicBezTo>
                    <a:pt x="1981" y="80247"/>
                    <a:pt x="3105" y="78400"/>
                    <a:pt x="3159" y="76366"/>
                  </a:cubicBezTo>
                  <a:cubicBezTo>
                    <a:pt x="5166" y="75322"/>
                    <a:pt x="6397" y="73288"/>
                    <a:pt x="6397" y="71066"/>
                  </a:cubicBezTo>
                  <a:cubicBezTo>
                    <a:pt x="6397" y="68818"/>
                    <a:pt x="5166" y="66783"/>
                    <a:pt x="3159" y="65766"/>
                  </a:cubicBezTo>
                  <a:cubicBezTo>
                    <a:pt x="3105" y="63759"/>
                    <a:pt x="2061" y="61992"/>
                    <a:pt x="375" y="60922"/>
                  </a:cubicBezTo>
                  <a:cubicBezTo>
                    <a:pt x="2061" y="59878"/>
                    <a:pt x="3105" y="58085"/>
                    <a:pt x="3159" y="56077"/>
                  </a:cubicBezTo>
                  <a:cubicBezTo>
                    <a:pt x="5166" y="55060"/>
                    <a:pt x="6397" y="53026"/>
                    <a:pt x="6397" y="50778"/>
                  </a:cubicBezTo>
                  <a:cubicBezTo>
                    <a:pt x="6397" y="48556"/>
                    <a:pt x="5166" y="46522"/>
                    <a:pt x="3159" y="45505"/>
                  </a:cubicBezTo>
                  <a:cubicBezTo>
                    <a:pt x="3159" y="43604"/>
                    <a:pt x="2061" y="41731"/>
                    <a:pt x="375" y="40660"/>
                  </a:cubicBezTo>
                  <a:cubicBezTo>
                    <a:pt x="1901" y="39697"/>
                    <a:pt x="3292" y="37877"/>
                    <a:pt x="3185" y="35816"/>
                  </a:cubicBezTo>
                  <a:cubicBezTo>
                    <a:pt x="5166" y="34799"/>
                    <a:pt x="6397" y="32764"/>
                    <a:pt x="6397" y="30516"/>
                  </a:cubicBezTo>
                  <a:cubicBezTo>
                    <a:pt x="6397" y="28268"/>
                    <a:pt x="5166" y="26260"/>
                    <a:pt x="3159" y="25216"/>
                  </a:cubicBezTo>
                  <a:cubicBezTo>
                    <a:pt x="3078" y="23236"/>
                    <a:pt x="2035" y="21442"/>
                    <a:pt x="375" y="20399"/>
                  </a:cubicBezTo>
                  <a:cubicBezTo>
                    <a:pt x="2061" y="19328"/>
                    <a:pt x="3159" y="17454"/>
                    <a:pt x="3159" y="15608"/>
                  </a:cubicBezTo>
                  <a:cubicBezTo>
                    <a:pt x="3159" y="15581"/>
                    <a:pt x="3159" y="15581"/>
                    <a:pt x="3159" y="15554"/>
                  </a:cubicBezTo>
                  <a:cubicBezTo>
                    <a:pt x="5166" y="14510"/>
                    <a:pt x="6397" y="12503"/>
                    <a:pt x="6397" y="10254"/>
                  </a:cubicBezTo>
                  <a:cubicBezTo>
                    <a:pt x="6397" y="8006"/>
                    <a:pt x="5166" y="5999"/>
                    <a:pt x="3159" y="4955"/>
                  </a:cubicBezTo>
                  <a:cubicBezTo>
                    <a:pt x="3159" y="3028"/>
                    <a:pt x="1981" y="1047"/>
                    <a:pt x="188" y="30"/>
                  </a:cubicBezTo>
                  <a:cubicBezTo>
                    <a:pt x="167" y="10"/>
                    <a:pt x="143" y="1"/>
                    <a:pt x="11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36"/>
            <p:cNvSpPr/>
            <p:nvPr/>
          </p:nvSpPr>
          <p:spPr>
            <a:xfrm>
              <a:off x="685775" y="2593575"/>
              <a:ext cx="159950" cy="2032875"/>
            </a:xfrm>
            <a:custGeom>
              <a:avLst/>
              <a:gdLst/>
              <a:ahLst/>
              <a:cxnLst/>
              <a:rect l="l" t="t" r="r" b="b"/>
              <a:pathLst>
                <a:path w="6398" h="81315" extrusionOk="0">
                  <a:moveTo>
                    <a:pt x="140" y="1"/>
                  </a:moveTo>
                  <a:cubicBezTo>
                    <a:pt x="95" y="1"/>
                    <a:pt x="47" y="26"/>
                    <a:pt x="27" y="65"/>
                  </a:cubicBezTo>
                  <a:cubicBezTo>
                    <a:pt x="27" y="92"/>
                    <a:pt x="0" y="118"/>
                    <a:pt x="0" y="118"/>
                  </a:cubicBezTo>
                  <a:cubicBezTo>
                    <a:pt x="0" y="172"/>
                    <a:pt x="27" y="225"/>
                    <a:pt x="81" y="225"/>
                  </a:cubicBezTo>
                  <a:cubicBezTo>
                    <a:pt x="1820" y="1243"/>
                    <a:pt x="2944" y="3170"/>
                    <a:pt x="2918" y="5043"/>
                  </a:cubicBezTo>
                  <a:cubicBezTo>
                    <a:pt x="2918" y="5070"/>
                    <a:pt x="2944" y="5124"/>
                    <a:pt x="2998" y="5150"/>
                  </a:cubicBezTo>
                  <a:cubicBezTo>
                    <a:pt x="4952" y="6141"/>
                    <a:pt x="6156" y="8095"/>
                    <a:pt x="6156" y="10263"/>
                  </a:cubicBezTo>
                  <a:cubicBezTo>
                    <a:pt x="6156" y="12431"/>
                    <a:pt x="4952" y="14384"/>
                    <a:pt x="2998" y="15375"/>
                  </a:cubicBezTo>
                  <a:cubicBezTo>
                    <a:pt x="2944" y="15402"/>
                    <a:pt x="2918" y="15428"/>
                    <a:pt x="2918" y="15482"/>
                  </a:cubicBezTo>
                  <a:cubicBezTo>
                    <a:pt x="2998" y="17329"/>
                    <a:pt x="1847" y="19256"/>
                    <a:pt x="81" y="20273"/>
                  </a:cubicBezTo>
                  <a:cubicBezTo>
                    <a:pt x="54" y="20300"/>
                    <a:pt x="27" y="20326"/>
                    <a:pt x="27" y="20353"/>
                  </a:cubicBezTo>
                  <a:cubicBezTo>
                    <a:pt x="0" y="20407"/>
                    <a:pt x="27" y="20460"/>
                    <a:pt x="81" y="20514"/>
                  </a:cubicBezTo>
                  <a:cubicBezTo>
                    <a:pt x="1794" y="21504"/>
                    <a:pt x="2864" y="23297"/>
                    <a:pt x="2918" y="25305"/>
                  </a:cubicBezTo>
                  <a:cubicBezTo>
                    <a:pt x="2918" y="25358"/>
                    <a:pt x="2944" y="25385"/>
                    <a:pt x="2998" y="25412"/>
                  </a:cubicBezTo>
                  <a:cubicBezTo>
                    <a:pt x="4952" y="26402"/>
                    <a:pt x="6156" y="28356"/>
                    <a:pt x="6156" y="30524"/>
                  </a:cubicBezTo>
                  <a:cubicBezTo>
                    <a:pt x="6156" y="32692"/>
                    <a:pt x="4952" y="34646"/>
                    <a:pt x="2998" y="35636"/>
                  </a:cubicBezTo>
                  <a:cubicBezTo>
                    <a:pt x="2944" y="35663"/>
                    <a:pt x="2918" y="35717"/>
                    <a:pt x="2918" y="35770"/>
                  </a:cubicBezTo>
                  <a:cubicBezTo>
                    <a:pt x="3078" y="37831"/>
                    <a:pt x="1633" y="39651"/>
                    <a:pt x="81" y="40535"/>
                  </a:cubicBezTo>
                  <a:cubicBezTo>
                    <a:pt x="54" y="40561"/>
                    <a:pt x="27" y="40588"/>
                    <a:pt x="27" y="40615"/>
                  </a:cubicBezTo>
                  <a:cubicBezTo>
                    <a:pt x="0" y="40668"/>
                    <a:pt x="27" y="40749"/>
                    <a:pt x="81" y="40775"/>
                  </a:cubicBezTo>
                  <a:cubicBezTo>
                    <a:pt x="1820" y="41766"/>
                    <a:pt x="2918" y="43639"/>
                    <a:pt x="2918" y="45540"/>
                  </a:cubicBezTo>
                  <a:lnTo>
                    <a:pt x="2918" y="45566"/>
                  </a:lnTo>
                  <a:cubicBezTo>
                    <a:pt x="2918" y="45620"/>
                    <a:pt x="2944" y="45674"/>
                    <a:pt x="2998" y="45674"/>
                  </a:cubicBezTo>
                  <a:cubicBezTo>
                    <a:pt x="4952" y="46664"/>
                    <a:pt x="6156" y="48618"/>
                    <a:pt x="6156" y="50786"/>
                  </a:cubicBezTo>
                  <a:cubicBezTo>
                    <a:pt x="6156" y="52954"/>
                    <a:pt x="4952" y="54934"/>
                    <a:pt x="2998" y="55898"/>
                  </a:cubicBezTo>
                  <a:cubicBezTo>
                    <a:pt x="2944" y="55925"/>
                    <a:pt x="2918" y="55952"/>
                    <a:pt x="2918" y="56005"/>
                  </a:cubicBezTo>
                  <a:cubicBezTo>
                    <a:pt x="2891" y="58012"/>
                    <a:pt x="1820" y="59806"/>
                    <a:pt x="81" y="60796"/>
                  </a:cubicBezTo>
                  <a:cubicBezTo>
                    <a:pt x="54" y="60823"/>
                    <a:pt x="27" y="60850"/>
                    <a:pt x="27" y="60903"/>
                  </a:cubicBezTo>
                  <a:cubicBezTo>
                    <a:pt x="0" y="60957"/>
                    <a:pt x="27" y="61010"/>
                    <a:pt x="81" y="61037"/>
                  </a:cubicBezTo>
                  <a:cubicBezTo>
                    <a:pt x="1820" y="62054"/>
                    <a:pt x="2891" y="63847"/>
                    <a:pt x="2918" y="65828"/>
                  </a:cubicBezTo>
                  <a:cubicBezTo>
                    <a:pt x="2918" y="65882"/>
                    <a:pt x="2944" y="65935"/>
                    <a:pt x="2998" y="65962"/>
                  </a:cubicBezTo>
                  <a:cubicBezTo>
                    <a:pt x="4952" y="66925"/>
                    <a:pt x="6156" y="68879"/>
                    <a:pt x="6156" y="71047"/>
                  </a:cubicBezTo>
                  <a:cubicBezTo>
                    <a:pt x="6156" y="73242"/>
                    <a:pt x="4952" y="75196"/>
                    <a:pt x="2998" y="76160"/>
                  </a:cubicBezTo>
                  <a:cubicBezTo>
                    <a:pt x="2944" y="76186"/>
                    <a:pt x="2918" y="76240"/>
                    <a:pt x="2918" y="76267"/>
                  </a:cubicBezTo>
                  <a:cubicBezTo>
                    <a:pt x="2891" y="78274"/>
                    <a:pt x="1820" y="80067"/>
                    <a:pt x="81" y="81084"/>
                  </a:cubicBezTo>
                  <a:cubicBezTo>
                    <a:pt x="27" y="81111"/>
                    <a:pt x="0" y="81191"/>
                    <a:pt x="27" y="81245"/>
                  </a:cubicBezTo>
                  <a:cubicBezTo>
                    <a:pt x="61" y="81296"/>
                    <a:pt x="95" y="81315"/>
                    <a:pt x="136" y="81315"/>
                  </a:cubicBezTo>
                  <a:cubicBezTo>
                    <a:pt x="159" y="81315"/>
                    <a:pt x="185" y="81308"/>
                    <a:pt x="214" y="81299"/>
                  </a:cubicBezTo>
                  <a:cubicBezTo>
                    <a:pt x="2008" y="80255"/>
                    <a:pt x="3105" y="78408"/>
                    <a:pt x="3185" y="76347"/>
                  </a:cubicBezTo>
                  <a:cubicBezTo>
                    <a:pt x="5166" y="75330"/>
                    <a:pt x="6397" y="73296"/>
                    <a:pt x="6397" y="71047"/>
                  </a:cubicBezTo>
                  <a:cubicBezTo>
                    <a:pt x="6397" y="68826"/>
                    <a:pt x="5166" y="66792"/>
                    <a:pt x="3185" y="65748"/>
                  </a:cubicBezTo>
                  <a:cubicBezTo>
                    <a:pt x="3105" y="63767"/>
                    <a:pt x="2061" y="61974"/>
                    <a:pt x="375" y="60930"/>
                  </a:cubicBezTo>
                  <a:cubicBezTo>
                    <a:pt x="2061" y="59859"/>
                    <a:pt x="3105" y="58093"/>
                    <a:pt x="3185" y="56085"/>
                  </a:cubicBezTo>
                  <a:cubicBezTo>
                    <a:pt x="5166" y="55068"/>
                    <a:pt x="6397" y="53034"/>
                    <a:pt x="6397" y="50786"/>
                  </a:cubicBezTo>
                  <a:cubicBezTo>
                    <a:pt x="6397" y="48537"/>
                    <a:pt x="5166" y="46530"/>
                    <a:pt x="3185" y="45486"/>
                  </a:cubicBezTo>
                  <a:cubicBezTo>
                    <a:pt x="3159" y="43586"/>
                    <a:pt x="2088" y="41739"/>
                    <a:pt x="375" y="40668"/>
                  </a:cubicBezTo>
                  <a:cubicBezTo>
                    <a:pt x="1901" y="39705"/>
                    <a:pt x="3292" y="37885"/>
                    <a:pt x="3185" y="35824"/>
                  </a:cubicBezTo>
                  <a:cubicBezTo>
                    <a:pt x="5166" y="34780"/>
                    <a:pt x="6397" y="32772"/>
                    <a:pt x="6397" y="30524"/>
                  </a:cubicBezTo>
                  <a:cubicBezTo>
                    <a:pt x="6397" y="28276"/>
                    <a:pt x="5166" y="26268"/>
                    <a:pt x="3185" y="25225"/>
                  </a:cubicBezTo>
                  <a:cubicBezTo>
                    <a:pt x="3078" y="23244"/>
                    <a:pt x="2061" y="21451"/>
                    <a:pt x="375" y="20407"/>
                  </a:cubicBezTo>
                  <a:cubicBezTo>
                    <a:pt x="2088" y="19336"/>
                    <a:pt x="3185" y="17436"/>
                    <a:pt x="3185" y="15616"/>
                  </a:cubicBezTo>
                  <a:cubicBezTo>
                    <a:pt x="3185" y="15589"/>
                    <a:pt x="3185" y="15589"/>
                    <a:pt x="3185" y="15562"/>
                  </a:cubicBezTo>
                  <a:cubicBezTo>
                    <a:pt x="5166" y="14518"/>
                    <a:pt x="6397" y="12511"/>
                    <a:pt x="6397" y="10263"/>
                  </a:cubicBezTo>
                  <a:cubicBezTo>
                    <a:pt x="6397" y="8014"/>
                    <a:pt x="5166" y="6007"/>
                    <a:pt x="3185" y="4963"/>
                  </a:cubicBezTo>
                  <a:cubicBezTo>
                    <a:pt x="3185" y="3036"/>
                    <a:pt x="1981" y="1055"/>
                    <a:pt x="188" y="11"/>
                  </a:cubicBezTo>
                  <a:cubicBezTo>
                    <a:pt x="173" y="4"/>
                    <a:pt x="157" y="1"/>
                    <a:pt x="1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36"/>
            <p:cNvSpPr/>
            <p:nvPr/>
          </p:nvSpPr>
          <p:spPr>
            <a:xfrm>
              <a:off x="531875" y="2845375"/>
              <a:ext cx="160600" cy="2032675"/>
            </a:xfrm>
            <a:custGeom>
              <a:avLst/>
              <a:gdLst/>
              <a:ahLst/>
              <a:cxnLst/>
              <a:rect l="l" t="t" r="r" b="b"/>
              <a:pathLst>
                <a:path w="6424" h="81307" extrusionOk="0">
                  <a:moveTo>
                    <a:pt x="144" y="1"/>
                  </a:moveTo>
                  <a:cubicBezTo>
                    <a:pt x="103" y="1"/>
                    <a:pt x="60" y="24"/>
                    <a:pt x="27" y="57"/>
                  </a:cubicBezTo>
                  <a:cubicBezTo>
                    <a:pt x="27" y="84"/>
                    <a:pt x="27" y="110"/>
                    <a:pt x="27" y="137"/>
                  </a:cubicBezTo>
                  <a:cubicBezTo>
                    <a:pt x="27" y="164"/>
                    <a:pt x="54" y="217"/>
                    <a:pt x="80" y="244"/>
                  </a:cubicBezTo>
                  <a:cubicBezTo>
                    <a:pt x="1820" y="1234"/>
                    <a:pt x="2971" y="3162"/>
                    <a:pt x="2944" y="5035"/>
                  </a:cubicBezTo>
                  <a:cubicBezTo>
                    <a:pt x="2944" y="5089"/>
                    <a:pt x="2971" y="5142"/>
                    <a:pt x="2998" y="5142"/>
                  </a:cubicBezTo>
                  <a:cubicBezTo>
                    <a:pt x="4952" y="6133"/>
                    <a:pt x="6156" y="8086"/>
                    <a:pt x="6156" y="10254"/>
                  </a:cubicBezTo>
                  <a:cubicBezTo>
                    <a:pt x="6156" y="12422"/>
                    <a:pt x="4952" y="14376"/>
                    <a:pt x="2998" y="15367"/>
                  </a:cubicBezTo>
                  <a:cubicBezTo>
                    <a:pt x="2971" y="15393"/>
                    <a:pt x="2944" y="15447"/>
                    <a:pt x="2944" y="15474"/>
                  </a:cubicBezTo>
                  <a:cubicBezTo>
                    <a:pt x="2998" y="17321"/>
                    <a:pt x="1847" y="19248"/>
                    <a:pt x="107" y="20265"/>
                  </a:cubicBezTo>
                  <a:cubicBezTo>
                    <a:pt x="54" y="20292"/>
                    <a:pt x="27" y="20318"/>
                    <a:pt x="27" y="20345"/>
                  </a:cubicBezTo>
                  <a:cubicBezTo>
                    <a:pt x="0" y="20425"/>
                    <a:pt x="27" y="20479"/>
                    <a:pt x="80" y="20506"/>
                  </a:cubicBezTo>
                  <a:cubicBezTo>
                    <a:pt x="1793" y="21496"/>
                    <a:pt x="2864" y="23289"/>
                    <a:pt x="2944" y="25297"/>
                  </a:cubicBezTo>
                  <a:cubicBezTo>
                    <a:pt x="2944" y="25350"/>
                    <a:pt x="2971" y="25404"/>
                    <a:pt x="2998" y="25404"/>
                  </a:cubicBezTo>
                  <a:cubicBezTo>
                    <a:pt x="4952" y="26394"/>
                    <a:pt x="6156" y="28348"/>
                    <a:pt x="6156" y="30516"/>
                  </a:cubicBezTo>
                  <a:cubicBezTo>
                    <a:pt x="6156" y="32684"/>
                    <a:pt x="4952" y="34665"/>
                    <a:pt x="2998" y="35628"/>
                  </a:cubicBezTo>
                  <a:cubicBezTo>
                    <a:pt x="2971" y="35655"/>
                    <a:pt x="2944" y="35709"/>
                    <a:pt x="2944" y="35762"/>
                  </a:cubicBezTo>
                  <a:cubicBezTo>
                    <a:pt x="3105" y="37823"/>
                    <a:pt x="1633" y="39643"/>
                    <a:pt x="107" y="40526"/>
                  </a:cubicBezTo>
                  <a:cubicBezTo>
                    <a:pt x="54" y="40553"/>
                    <a:pt x="27" y="40580"/>
                    <a:pt x="27" y="40633"/>
                  </a:cubicBezTo>
                  <a:cubicBezTo>
                    <a:pt x="0" y="40687"/>
                    <a:pt x="27" y="40741"/>
                    <a:pt x="80" y="40767"/>
                  </a:cubicBezTo>
                  <a:cubicBezTo>
                    <a:pt x="1820" y="41784"/>
                    <a:pt x="2944" y="43631"/>
                    <a:pt x="2944" y="45532"/>
                  </a:cubicBezTo>
                  <a:lnTo>
                    <a:pt x="2944" y="45558"/>
                  </a:lnTo>
                  <a:cubicBezTo>
                    <a:pt x="2918" y="45612"/>
                    <a:pt x="2971" y="45665"/>
                    <a:pt x="2998" y="45692"/>
                  </a:cubicBezTo>
                  <a:cubicBezTo>
                    <a:pt x="4952" y="46656"/>
                    <a:pt x="6156" y="48610"/>
                    <a:pt x="6156" y="50778"/>
                  </a:cubicBezTo>
                  <a:cubicBezTo>
                    <a:pt x="6156" y="52972"/>
                    <a:pt x="4952" y="54926"/>
                    <a:pt x="2998" y="55890"/>
                  </a:cubicBezTo>
                  <a:cubicBezTo>
                    <a:pt x="2971" y="55917"/>
                    <a:pt x="2944" y="55970"/>
                    <a:pt x="2944" y="55997"/>
                  </a:cubicBezTo>
                  <a:cubicBezTo>
                    <a:pt x="2891" y="58004"/>
                    <a:pt x="1820" y="59798"/>
                    <a:pt x="107" y="60815"/>
                  </a:cubicBezTo>
                  <a:cubicBezTo>
                    <a:pt x="54" y="60815"/>
                    <a:pt x="27" y="60841"/>
                    <a:pt x="27" y="60895"/>
                  </a:cubicBezTo>
                  <a:cubicBezTo>
                    <a:pt x="0" y="60949"/>
                    <a:pt x="27" y="61002"/>
                    <a:pt x="80" y="61029"/>
                  </a:cubicBezTo>
                  <a:cubicBezTo>
                    <a:pt x="1820" y="62046"/>
                    <a:pt x="2891" y="63839"/>
                    <a:pt x="2944" y="65847"/>
                  </a:cubicBezTo>
                  <a:cubicBezTo>
                    <a:pt x="2944" y="65873"/>
                    <a:pt x="2971" y="65927"/>
                    <a:pt x="2998" y="65954"/>
                  </a:cubicBezTo>
                  <a:cubicBezTo>
                    <a:pt x="4952" y="66917"/>
                    <a:pt x="6156" y="68871"/>
                    <a:pt x="6156" y="71066"/>
                  </a:cubicBezTo>
                  <a:cubicBezTo>
                    <a:pt x="6156" y="73234"/>
                    <a:pt x="4952" y="75188"/>
                    <a:pt x="2998" y="76151"/>
                  </a:cubicBezTo>
                  <a:cubicBezTo>
                    <a:pt x="2971" y="76178"/>
                    <a:pt x="2944" y="76232"/>
                    <a:pt x="2944" y="76285"/>
                  </a:cubicBezTo>
                  <a:cubicBezTo>
                    <a:pt x="2891" y="78266"/>
                    <a:pt x="1820" y="80059"/>
                    <a:pt x="80" y="81076"/>
                  </a:cubicBezTo>
                  <a:cubicBezTo>
                    <a:pt x="27" y="81103"/>
                    <a:pt x="0" y="81183"/>
                    <a:pt x="54" y="81237"/>
                  </a:cubicBezTo>
                  <a:cubicBezTo>
                    <a:pt x="71" y="81288"/>
                    <a:pt x="109" y="81306"/>
                    <a:pt x="149" y="81306"/>
                  </a:cubicBezTo>
                  <a:cubicBezTo>
                    <a:pt x="171" y="81306"/>
                    <a:pt x="195" y="81300"/>
                    <a:pt x="214" y="81290"/>
                  </a:cubicBezTo>
                  <a:cubicBezTo>
                    <a:pt x="2008" y="80247"/>
                    <a:pt x="3105" y="78400"/>
                    <a:pt x="3185" y="76366"/>
                  </a:cubicBezTo>
                  <a:cubicBezTo>
                    <a:pt x="5193" y="75322"/>
                    <a:pt x="6424" y="73288"/>
                    <a:pt x="6424" y="71066"/>
                  </a:cubicBezTo>
                  <a:cubicBezTo>
                    <a:pt x="6424" y="68818"/>
                    <a:pt x="5193" y="66783"/>
                    <a:pt x="3185" y="65766"/>
                  </a:cubicBezTo>
                  <a:cubicBezTo>
                    <a:pt x="3105" y="63759"/>
                    <a:pt x="2088" y="61992"/>
                    <a:pt x="402" y="60922"/>
                  </a:cubicBezTo>
                  <a:cubicBezTo>
                    <a:pt x="2088" y="59878"/>
                    <a:pt x="3105" y="58085"/>
                    <a:pt x="3185" y="56077"/>
                  </a:cubicBezTo>
                  <a:cubicBezTo>
                    <a:pt x="5193" y="55060"/>
                    <a:pt x="6424" y="53026"/>
                    <a:pt x="6424" y="50778"/>
                  </a:cubicBezTo>
                  <a:cubicBezTo>
                    <a:pt x="6424" y="48556"/>
                    <a:pt x="5193" y="46522"/>
                    <a:pt x="3185" y="45505"/>
                  </a:cubicBezTo>
                  <a:cubicBezTo>
                    <a:pt x="3185" y="43604"/>
                    <a:pt x="2088" y="41731"/>
                    <a:pt x="402" y="40660"/>
                  </a:cubicBezTo>
                  <a:cubicBezTo>
                    <a:pt x="1900" y="39697"/>
                    <a:pt x="3319" y="37877"/>
                    <a:pt x="3185" y="35816"/>
                  </a:cubicBezTo>
                  <a:cubicBezTo>
                    <a:pt x="5193" y="34799"/>
                    <a:pt x="6424" y="32764"/>
                    <a:pt x="6424" y="30516"/>
                  </a:cubicBezTo>
                  <a:cubicBezTo>
                    <a:pt x="6424" y="28268"/>
                    <a:pt x="5193" y="26260"/>
                    <a:pt x="3185" y="25216"/>
                  </a:cubicBezTo>
                  <a:cubicBezTo>
                    <a:pt x="3105" y="23236"/>
                    <a:pt x="2061" y="21442"/>
                    <a:pt x="402" y="20399"/>
                  </a:cubicBezTo>
                  <a:cubicBezTo>
                    <a:pt x="2088" y="19328"/>
                    <a:pt x="3185" y="17454"/>
                    <a:pt x="3185" y="15608"/>
                  </a:cubicBezTo>
                  <a:cubicBezTo>
                    <a:pt x="3185" y="15581"/>
                    <a:pt x="3185" y="15581"/>
                    <a:pt x="3185" y="15554"/>
                  </a:cubicBezTo>
                  <a:cubicBezTo>
                    <a:pt x="5193" y="14510"/>
                    <a:pt x="6424" y="12503"/>
                    <a:pt x="6424" y="10254"/>
                  </a:cubicBezTo>
                  <a:cubicBezTo>
                    <a:pt x="6424" y="8006"/>
                    <a:pt x="5193" y="5999"/>
                    <a:pt x="3185" y="4955"/>
                  </a:cubicBezTo>
                  <a:cubicBezTo>
                    <a:pt x="3185" y="3028"/>
                    <a:pt x="2008" y="1047"/>
                    <a:pt x="214" y="30"/>
                  </a:cubicBezTo>
                  <a:cubicBezTo>
                    <a:pt x="194" y="10"/>
                    <a:pt x="169" y="1"/>
                    <a:pt x="14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36"/>
            <p:cNvSpPr/>
            <p:nvPr/>
          </p:nvSpPr>
          <p:spPr>
            <a:xfrm>
              <a:off x="378625" y="2593575"/>
              <a:ext cx="159950" cy="2032875"/>
            </a:xfrm>
            <a:custGeom>
              <a:avLst/>
              <a:gdLst/>
              <a:ahLst/>
              <a:cxnLst/>
              <a:rect l="l" t="t" r="r" b="b"/>
              <a:pathLst>
                <a:path w="6398" h="81315" extrusionOk="0">
                  <a:moveTo>
                    <a:pt x="141" y="1"/>
                  </a:moveTo>
                  <a:cubicBezTo>
                    <a:pt x="95" y="1"/>
                    <a:pt x="47" y="26"/>
                    <a:pt x="28" y="65"/>
                  </a:cubicBezTo>
                  <a:cubicBezTo>
                    <a:pt x="1" y="92"/>
                    <a:pt x="1" y="118"/>
                    <a:pt x="1" y="118"/>
                  </a:cubicBezTo>
                  <a:cubicBezTo>
                    <a:pt x="1" y="172"/>
                    <a:pt x="28" y="225"/>
                    <a:pt x="54" y="225"/>
                  </a:cubicBezTo>
                  <a:cubicBezTo>
                    <a:pt x="1794" y="1243"/>
                    <a:pt x="2918" y="3116"/>
                    <a:pt x="2918" y="4963"/>
                  </a:cubicBezTo>
                  <a:cubicBezTo>
                    <a:pt x="2918" y="4990"/>
                    <a:pt x="2918" y="5017"/>
                    <a:pt x="2918" y="5043"/>
                  </a:cubicBezTo>
                  <a:cubicBezTo>
                    <a:pt x="2918" y="5070"/>
                    <a:pt x="2945" y="5124"/>
                    <a:pt x="2999" y="5150"/>
                  </a:cubicBezTo>
                  <a:cubicBezTo>
                    <a:pt x="4952" y="6141"/>
                    <a:pt x="6157" y="8095"/>
                    <a:pt x="6157" y="10263"/>
                  </a:cubicBezTo>
                  <a:cubicBezTo>
                    <a:pt x="6157" y="12431"/>
                    <a:pt x="4952" y="14384"/>
                    <a:pt x="2999" y="15375"/>
                  </a:cubicBezTo>
                  <a:cubicBezTo>
                    <a:pt x="2945" y="15402"/>
                    <a:pt x="2918" y="15428"/>
                    <a:pt x="2918" y="15482"/>
                  </a:cubicBezTo>
                  <a:cubicBezTo>
                    <a:pt x="2972" y="17329"/>
                    <a:pt x="1848" y="19256"/>
                    <a:pt x="81" y="20273"/>
                  </a:cubicBezTo>
                  <a:cubicBezTo>
                    <a:pt x="54" y="20300"/>
                    <a:pt x="28" y="20326"/>
                    <a:pt x="1" y="20353"/>
                  </a:cubicBezTo>
                  <a:cubicBezTo>
                    <a:pt x="1" y="20407"/>
                    <a:pt x="28" y="20487"/>
                    <a:pt x="54" y="20514"/>
                  </a:cubicBezTo>
                  <a:cubicBezTo>
                    <a:pt x="1794" y="21504"/>
                    <a:pt x="2865" y="23297"/>
                    <a:pt x="2918" y="25305"/>
                  </a:cubicBezTo>
                  <a:cubicBezTo>
                    <a:pt x="2918" y="25358"/>
                    <a:pt x="2945" y="25412"/>
                    <a:pt x="2999" y="25412"/>
                  </a:cubicBezTo>
                  <a:cubicBezTo>
                    <a:pt x="4952" y="26402"/>
                    <a:pt x="6157" y="28356"/>
                    <a:pt x="6157" y="30524"/>
                  </a:cubicBezTo>
                  <a:cubicBezTo>
                    <a:pt x="6157" y="32692"/>
                    <a:pt x="4952" y="34646"/>
                    <a:pt x="2999" y="35636"/>
                  </a:cubicBezTo>
                  <a:cubicBezTo>
                    <a:pt x="2945" y="35663"/>
                    <a:pt x="2918" y="35717"/>
                    <a:pt x="2918" y="35770"/>
                  </a:cubicBezTo>
                  <a:cubicBezTo>
                    <a:pt x="3079" y="37831"/>
                    <a:pt x="1607" y="39651"/>
                    <a:pt x="81" y="40535"/>
                  </a:cubicBezTo>
                  <a:cubicBezTo>
                    <a:pt x="54" y="40561"/>
                    <a:pt x="28" y="40588"/>
                    <a:pt x="1" y="40615"/>
                  </a:cubicBezTo>
                  <a:cubicBezTo>
                    <a:pt x="1" y="40668"/>
                    <a:pt x="28" y="40749"/>
                    <a:pt x="54" y="40775"/>
                  </a:cubicBezTo>
                  <a:cubicBezTo>
                    <a:pt x="1794" y="41766"/>
                    <a:pt x="2918" y="43639"/>
                    <a:pt x="2918" y="45540"/>
                  </a:cubicBezTo>
                  <a:cubicBezTo>
                    <a:pt x="2918" y="45540"/>
                    <a:pt x="2918" y="45566"/>
                    <a:pt x="2918" y="45566"/>
                  </a:cubicBezTo>
                  <a:cubicBezTo>
                    <a:pt x="2918" y="45620"/>
                    <a:pt x="2945" y="45674"/>
                    <a:pt x="2999" y="45674"/>
                  </a:cubicBezTo>
                  <a:cubicBezTo>
                    <a:pt x="4952" y="46664"/>
                    <a:pt x="6157" y="48618"/>
                    <a:pt x="6157" y="50786"/>
                  </a:cubicBezTo>
                  <a:cubicBezTo>
                    <a:pt x="6157" y="52954"/>
                    <a:pt x="4952" y="54934"/>
                    <a:pt x="2999" y="55898"/>
                  </a:cubicBezTo>
                  <a:cubicBezTo>
                    <a:pt x="2945" y="55925"/>
                    <a:pt x="2918" y="55952"/>
                    <a:pt x="2918" y="56005"/>
                  </a:cubicBezTo>
                  <a:cubicBezTo>
                    <a:pt x="2865" y="58012"/>
                    <a:pt x="1821" y="59806"/>
                    <a:pt x="81" y="60796"/>
                  </a:cubicBezTo>
                  <a:cubicBezTo>
                    <a:pt x="54" y="60823"/>
                    <a:pt x="28" y="60850"/>
                    <a:pt x="1" y="60903"/>
                  </a:cubicBezTo>
                  <a:cubicBezTo>
                    <a:pt x="1" y="60957"/>
                    <a:pt x="28" y="61010"/>
                    <a:pt x="54" y="61037"/>
                  </a:cubicBezTo>
                  <a:cubicBezTo>
                    <a:pt x="1794" y="62054"/>
                    <a:pt x="2865" y="63847"/>
                    <a:pt x="2918" y="65828"/>
                  </a:cubicBezTo>
                  <a:cubicBezTo>
                    <a:pt x="2918" y="65882"/>
                    <a:pt x="2945" y="65935"/>
                    <a:pt x="2999" y="65962"/>
                  </a:cubicBezTo>
                  <a:cubicBezTo>
                    <a:pt x="4952" y="66925"/>
                    <a:pt x="6157" y="68879"/>
                    <a:pt x="6157" y="71047"/>
                  </a:cubicBezTo>
                  <a:cubicBezTo>
                    <a:pt x="6157" y="73242"/>
                    <a:pt x="4952" y="75196"/>
                    <a:pt x="2999" y="76160"/>
                  </a:cubicBezTo>
                  <a:cubicBezTo>
                    <a:pt x="2945" y="76186"/>
                    <a:pt x="2918" y="76240"/>
                    <a:pt x="2918" y="76267"/>
                  </a:cubicBezTo>
                  <a:cubicBezTo>
                    <a:pt x="2865" y="78274"/>
                    <a:pt x="1821" y="80067"/>
                    <a:pt x="81" y="81084"/>
                  </a:cubicBezTo>
                  <a:cubicBezTo>
                    <a:pt x="1" y="81111"/>
                    <a:pt x="1" y="81191"/>
                    <a:pt x="28" y="81245"/>
                  </a:cubicBezTo>
                  <a:cubicBezTo>
                    <a:pt x="45" y="81296"/>
                    <a:pt x="83" y="81315"/>
                    <a:pt x="123" y="81315"/>
                  </a:cubicBezTo>
                  <a:cubicBezTo>
                    <a:pt x="145" y="81315"/>
                    <a:pt x="169" y="81308"/>
                    <a:pt x="188" y="81299"/>
                  </a:cubicBezTo>
                  <a:cubicBezTo>
                    <a:pt x="1981" y="80255"/>
                    <a:pt x="3106" y="78408"/>
                    <a:pt x="3159" y="76347"/>
                  </a:cubicBezTo>
                  <a:cubicBezTo>
                    <a:pt x="5167" y="75330"/>
                    <a:pt x="6398" y="73296"/>
                    <a:pt x="6398" y="71047"/>
                  </a:cubicBezTo>
                  <a:cubicBezTo>
                    <a:pt x="6398" y="68826"/>
                    <a:pt x="5167" y="66792"/>
                    <a:pt x="3159" y="65748"/>
                  </a:cubicBezTo>
                  <a:cubicBezTo>
                    <a:pt x="3106" y="63767"/>
                    <a:pt x="2062" y="61974"/>
                    <a:pt x="376" y="60930"/>
                  </a:cubicBezTo>
                  <a:cubicBezTo>
                    <a:pt x="2062" y="59859"/>
                    <a:pt x="3106" y="58093"/>
                    <a:pt x="3159" y="56085"/>
                  </a:cubicBezTo>
                  <a:cubicBezTo>
                    <a:pt x="5167" y="55068"/>
                    <a:pt x="6398" y="53034"/>
                    <a:pt x="6398" y="50786"/>
                  </a:cubicBezTo>
                  <a:cubicBezTo>
                    <a:pt x="6398" y="48537"/>
                    <a:pt x="5167" y="46530"/>
                    <a:pt x="3159" y="45486"/>
                  </a:cubicBezTo>
                  <a:cubicBezTo>
                    <a:pt x="3159" y="43586"/>
                    <a:pt x="2062" y="41739"/>
                    <a:pt x="376" y="40668"/>
                  </a:cubicBezTo>
                  <a:cubicBezTo>
                    <a:pt x="1901" y="39705"/>
                    <a:pt x="3293" y="37885"/>
                    <a:pt x="3186" y="35824"/>
                  </a:cubicBezTo>
                  <a:cubicBezTo>
                    <a:pt x="5167" y="34780"/>
                    <a:pt x="6398" y="32772"/>
                    <a:pt x="6398" y="30524"/>
                  </a:cubicBezTo>
                  <a:cubicBezTo>
                    <a:pt x="6398" y="28276"/>
                    <a:pt x="5167" y="26268"/>
                    <a:pt x="3159" y="25225"/>
                  </a:cubicBezTo>
                  <a:cubicBezTo>
                    <a:pt x="3079" y="23244"/>
                    <a:pt x="2035" y="21451"/>
                    <a:pt x="376" y="20407"/>
                  </a:cubicBezTo>
                  <a:cubicBezTo>
                    <a:pt x="2062" y="19336"/>
                    <a:pt x="3186" y="17436"/>
                    <a:pt x="3186" y="15616"/>
                  </a:cubicBezTo>
                  <a:cubicBezTo>
                    <a:pt x="3186" y="15589"/>
                    <a:pt x="3186" y="15589"/>
                    <a:pt x="3186" y="15562"/>
                  </a:cubicBezTo>
                  <a:cubicBezTo>
                    <a:pt x="5167" y="14518"/>
                    <a:pt x="6398" y="12511"/>
                    <a:pt x="6398" y="10263"/>
                  </a:cubicBezTo>
                  <a:cubicBezTo>
                    <a:pt x="6398" y="8014"/>
                    <a:pt x="5167" y="6007"/>
                    <a:pt x="3186" y="4963"/>
                  </a:cubicBezTo>
                  <a:cubicBezTo>
                    <a:pt x="3186" y="3036"/>
                    <a:pt x="1981" y="1055"/>
                    <a:pt x="188" y="11"/>
                  </a:cubicBezTo>
                  <a:cubicBezTo>
                    <a:pt x="174" y="4"/>
                    <a:pt x="158" y="1"/>
                    <a:pt x="14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36"/>
            <p:cNvSpPr/>
            <p:nvPr/>
          </p:nvSpPr>
          <p:spPr>
            <a:xfrm>
              <a:off x="224725" y="2845375"/>
              <a:ext cx="159950" cy="2032675"/>
            </a:xfrm>
            <a:custGeom>
              <a:avLst/>
              <a:gdLst/>
              <a:ahLst/>
              <a:cxnLst/>
              <a:rect l="l" t="t" r="r" b="b"/>
              <a:pathLst>
                <a:path w="6398" h="81307" extrusionOk="0">
                  <a:moveTo>
                    <a:pt x="126" y="1"/>
                  </a:moveTo>
                  <a:cubicBezTo>
                    <a:pt x="81" y="1"/>
                    <a:pt x="44" y="24"/>
                    <a:pt x="27" y="57"/>
                  </a:cubicBezTo>
                  <a:cubicBezTo>
                    <a:pt x="27" y="84"/>
                    <a:pt x="1" y="110"/>
                    <a:pt x="1" y="137"/>
                  </a:cubicBezTo>
                  <a:cubicBezTo>
                    <a:pt x="1" y="164"/>
                    <a:pt x="27" y="217"/>
                    <a:pt x="81" y="244"/>
                  </a:cubicBezTo>
                  <a:cubicBezTo>
                    <a:pt x="1821" y="1234"/>
                    <a:pt x="2972" y="3162"/>
                    <a:pt x="2918" y="5035"/>
                  </a:cubicBezTo>
                  <a:cubicBezTo>
                    <a:pt x="2945" y="5089"/>
                    <a:pt x="2945" y="5142"/>
                    <a:pt x="2998" y="5142"/>
                  </a:cubicBezTo>
                  <a:cubicBezTo>
                    <a:pt x="4952" y="6133"/>
                    <a:pt x="6157" y="8086"/>
                    <a:pt x="6157" y="10254"/>
                  </a:cubicBezTo>
                  <a:cubicBezTo>
                    <a:pt x="6157" y="12422"/>
                    <a:pt x="4952" y="14376"/>
                    <a:pt x="2998" y="15367"/>
                  </a:cubicBezTo>
                  <a:cubicBezTo>
                    <a:pt x="2945" y="15393"/>
                    <a:pt x="2918" y="15447"/>
                    <a:pt x="2918" y="15474"/>
                  </a:cubicBezTo>
                  <a:cubicBezTo>
                    <a:pt x="2972" y="17321"/>
                    <a:pt x="1848" y="19248"/>
                    <a:pt x="108" y="20265"/>
                  </a:cubicBezTo>
                  <a:cubicBezTo>
                    <a:pt x="54" y="20292"/>
                    <a:pt x="27" y="20318"/>
                    <a:pt x="27" y="20345"/>
                  </a:cubicBezTo>
                  <a:cubicBezTo>
                    <a:pt x="1" y="20425"/>
                    <a:pt x="27" y="20479"/>
                    <a:pt x="81" y="20506"/>
                  </a:cubicBezTo>
                  <a:cubicBezTo>
                    <a:pt x="1794" y="21496"/>
                    <a:pt x="2865" y="23289"/>
                    <a:pt x="2918" y="25297"/>
                  </a:cubicBezTo>
                  <a:cubicBezTo>
                    <a:pt x="2945" y="25350"/>
                    <a:pt x="2972" y="25404"/>
                    <a:pt x="2998" y="25404"/>
                  </a:cubicBezTo>
                  <a:cubicBezTo>
                    <a:pt x="4952" y="26394"/>
                    <a:pt x="6157" y="28348"/>
                    <a:pt x="6157" y="30516"/>
                  </a:cubicBezTo>
                  <a:cubicBezTo>
                    <a:pt x="6157" y="32684"/>
                    <a:pt x="4952" y="34665"/>
                    <a:pt x="2998" y="35628"/>
                  </a:cubicBezTo>
                  <a:cubicBezTo>
                    <a:pt x="2945" y="35655"/>
                    <a:pt x="2918" y="35709"/>
                    <a:pt x="2918" y="35762"/>
                  </a:cubicBezTo>
                  <a:cubicBezTo>
                    <a:pt x="3106" y="37823"/>
                    <a:pt x="1633" y="39643"/>
                    <a:pt x="108" y="40526"/>
                  </a:cubicBezTo>
                  <a:cubicBezTo>
                    <a:pt x="54" y="40553"/>
                    <a:pt x="27" y="40580"/>
                    <a:pt x="27" y="40633"/>
                  </a:cubicBezTo>
                  <a:cubicBezTo>
                    <a:pt x="1" y="40687"/>
                    <a:pt x="27" y="40741"/>
                    <a:pt x="81" y="40767"/>
                  </a:cubicBezTo>
                  <a:cubicBezTo>
                    <a:pt x="1821" y="41784"/>
                    <a:pt x="2918" y="43631"/>
                    <a:pt x="2918" y="45532"/>
                  </a:cubicBezTo>
                  <a:cubicBezTo>
                    <a:pt x="2918" y="45558"/>
                    <a:pt x="2918" y="45558"/>
                    <a:pt x="2918" y="45558"/>
                  </a:cubicBezTo>
                  <a:cubicBezTo>
                    <a:pt x="2918" y="45612"/>
                    <a:pt x="2945" y="45665"/>
                    <a:pt x="2998" y="45692"/>
                  </a:cubicBezTo>
                  <a:cubicBezTo>
                    <a:pt x="4952" y="46656"/>
                    <a:pt x="6157" y="48610"/>
                    <a:pt x="6157" y="50778"/>
                  </a:cubicBezTo>
                  <a:cubicBezTo>
                    <a:pt x="6157" y="52972"/>
                    <a:pt x="4952" y="54926"/>
                    <a:pt x="2998" y="55890"/>
                  </a:cubicBezTo>
                  <a:cubicBezTo>
                    <a:pt x="2945" y="55917"/>
                    <a:pt x="2918" y="55970"/>
                    <a:pt x="2918" y="55997"/>
                  </a:cubicBezTo>
                  <a:cubicBezTo>
                    <a:pt x="2891" y="58004"/>
                    <a:pt x="1821" y="59798"/>
                    <a:pt x="108" y="60815"/>
                  </a:cubicBezTo>
                  <a:cubicBezTo>
                    <a:pt x="54" y="60815"/>
                    <a:pt x="27" y="60841"/>
                    <a:pt x="27" y="60895"/>
                  </a:cubicBezTo>
                  <a:cubicBezTo>
                    <a:pt x="1" y="60949"/>
                    <a:pt x="27" y="61002"/>
                    <a:pt x="81" y="61029"/>
                  </a:cubicBezTo>
                  <a:cubicBezTo>
                    <a:pt x="1821" y="62046"/>
                    <a:pt x="2891" y="63839"/>
                    <a:pt x="2918" y="65847"/>
                  </a:cubicBezTo>
                  <a:cubicBezTo>
                    <a:pt x="2918" y="65873"/>
                    <a:pt x="2945" y="65927"/>
                    <a:pt x="2998" y="65954"/>
                  </a:cubicBezTo>
                  <a:cubicBezTo>
                    <a:pt x="4952" y="66917"/>
                    <a:pt x="6157" y="68871"/>
                    <a:pt x="6157" y="71066"/>
                  </a:cubicBezTo>
                  <a:cubicBezTo>
                    <a:pt x="6157" y="73234"/>
                    <a:pt x="4952" y="75188"/>
                    <a:pt x="2998" y="76151"/>
                  </a:cubicBezTo>
                  <a:cubicBezTo>
                    <a:pt x="2945" y="76178"/>
                    <a:pt x="2918" y="76232"/>
                    <a:pt x="2918" y="76285"/>
                  </a:cubicBezTo>
                  <a:cubicBezTo>
                    <a:pt x="2891" y="78266"/>
                    <a:pt x="1821" y="80059"/>
                    <a:pt x="81" y="81076"/>
                  </a:cubicBezTo>
                  <a:cubicBezTo>
                    <a:pt x="27" y="81103"/>
                    <a:pt x="1" y="81183"/>
                    <a:pt x="27" y="81237"/>
                  </a:cubicBezTo>
                  <a:cubicBezTo>
                    <a:pt x="61" y="81288"/>
                    <a:pt x="95" y="81306"/>
                    <a:pt x="136" y="81306"/>
                  </a:cubicBezTo>
                  <a:cubicBezTo>
                    <a:pt x="160" y="81306"/>
                    <a:pt x="185" y="81300"/>
                    <a:pt x="215" y="81290"/>
                  </a:cubicBezTo>
                  <a:cubicBezTo>
                    <a:pt x="2008" y="80247"/>
                    <a:pt x="3106" y="78400"/>
                    <a:pt x="3186" y="76366"/>
                  </a:cubicBezTo>
                  <a:cubicBezTo>
                    <a:pt x="5166" y="75322"/>
                    <a:pt x="6398" y="73288"/>
                    <a:pt x="6398" y="71066"/>
                  </a:cubicBezTo>
                  <a:cubicBezTo>
                    <a:pt x="6398" y="68818"/>
                    <a:pt x="5166" y="66783"/>
                    <a:pt x="3186" y="65766"/>
                  </a:cubicBezTo>
                  <a:cubicBezTo>
                    <a:pt x="3106" y="63759"/>
                    <a:pt x="2062" y="61992"/>
                    <a:pt x="375" y="60922"/>
                  </a:cubicBezTo>
                  <a:cubicBezTo>
                    <a:pt x="2062" y="59878"/>
                    <a:pt x="3106" y="58085"/>
                    <a:pt x="3186" y="56077"/>
                  </a:cubicBezTo>
                  <a:cubicBezTo>
                    <a:pt x="5166" y="55060"/>
                    <a:pt x="6398" y="53026"/>
                    <a:pt x="6398" y="50778"/>
                  </a:cubicBezTo>
                  <a:cubicBezTo>
                    <a:pt x="6398" y="48556"/>
                    <a:pt x="5166" y="46522"/>
                    <a:pt x="3186" y="45505"/>
                  </a:cubicBezTo>
                  <a:cubicBezTo>
                    <a:pt x="3159" y="43604"/>
                    <a:pt x="2088" y="41731"/>
                    <a:pt x="375" y="40660"/>
                  </a:cubicBezTo>
                  <a:cubicBezTo>
                    <a:pt x="1901" y="39697"/>
                    <a:pt x="3293" y="37877"/>
                    <a:pt x="3186" y="35816"/>
                  </a:cubicBezTo>
                  <a:cubicBezTo>
                    <a:pt x="5166" y="34799"/>
                    <a:pt x="6398" y="32764"/>
                    <a:pt x="6398" y="30516"/>
                  </a:cubicBezTo>
                  <a:cubicBezTo>
                    <a:pt x="6398" y="28268"/>
                    <a:pt x="5166" y="26260"/>
                    <a:pt x="3186" y="25216"/>
                  </a:cubicBezTo>
                  <a:cubicBezTo>
                    <a:pt x="3079" y="23236"/>
                    <a:pt x="2062" y="21442"/>
                    <a:pt x="375" y="20399"/>
                  </a:cubicBezTo>
                  <a:cubicBezTo>
                    <a:pt x="2088" y="19328"/>
                    <a:pt x="3186" y="17454"/>
                    <a:pt x="3186" y="15608"/>
                  </a:cubicBezTo>
                  <a:cubicBezTo>
                    <a:pt x="3186" y="15581"/>
                    <a:pt x="3186" y="15581"/>
                    <a:pt x="3186" y="15554"/>
                  </a:cubicBezTo>
                  <a:cubicBezTo>
                    <a:pt x="5166" y="14510"/>
                    <a:pt x="6398" y="12503"/>
                    <a:pt x="6398" y="10254"/>
                  </a:cubicBezTo>
                  <a:cubicBezTo>
                    <a:pt x="6398" y="8006"/>
                    <a:pt x="5166" y="5999"/>
                    <a:pt x="3186" y="4955"/>
                  </a:cubicBezTo>
                  <a:cubicBezTo>
                    <a:pt x="3186" y="3028"/>
                    <a:pt x="1981" y="1047"/>
                    <a:pt x="215" y="30"/>
                  </a:cubicBezTo>
                  <a:cubicBezTo>
                    <a:pt x="184" y="10"/>
                    <a:pt x="153" y="1"/>
                    <a:pt x="12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51" name="Google Shape;851;p36">
            <a:hlinkClick r:id="" action="ppaction://noaction"/>
          </p:cNvPr>
          <p:cNvSpPr txBox="1">
            <a:spLocks noGrp="1"/>
          </p:cNvSpPr>
          <p:nvPr>
            <p:ph type="title"/>
          </p:nvPr>
        </p:nvSpPr>
        <p:spPr>
          <a:xfrm>
            <a:off x="2019300" y="1960425"/>
            <a:ext cx="5105400" cy="121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852" name="Google Shape;852;p36"/>
          <p:cNvSpPr txBox="1">
            <a:spLocks noGrp="1"/>
          </p:cNvSpPr>
          <p:nvPr>
            <p:ph type="title" idx="2" hasCustomPrompt="1"/>
          </p:nvPr>
        </p:nvSpPr>
        <p:spPr>
          <a:xfrm>
            <a:off x="2020824" y="918450"/>
            <a:ext cx="5105400" cy="1213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75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853" name="Google Shape;853;p36"/>
          <p:cNvSpPr/>
          <p:nvPr/>
        </p:nvSpPr>
        <p:spPr>
          <a:xfrm flipH="1">
            <a:off x="6154471" y="760963"/>
            <a:ext cx="1269687" cy="1658228"/>
          </a:xfrm>
          <a:custGeom>
            <a:avLst/>
            <a:gdLst/>
            <a:ahLst/>
            <a:cxnLst/>
            <a:rect l="l" t="t" r="r" b="b"/>
            <a:pathLst>
              <a:path w="17277" h="22564" extrusionOk="0">
                <a:moveTo>
                  <a:pt x="9074" y="0"/>
                </a:moveTo>
                <a:cubicBezTo>
                  <a:pt x="8555" y="0"/>
                  <a:pt x="8010" y="60"/>
                  <a:pt x="7441" y="188"/>
                </a:cubicBezTo>
                <a:cubicBezTo>
                  <a:pt x="2543" y="1285"/>
                  <a:pt x="1" y="6692"/>
                  <a:pt x="54" y="12607"/>
                </a:cubicBezTo>
                <a:cubicBezTo>
                  <a:pt x="134" y="18683"/>
                  <a:pt x="3989" y="22189"/>
                  <a:pt x="8592" y="22564"/>
                </a:cubicBezTo>
                <a:cubicBezTo>
                  <a:pt x="14641" y="22082"/>
                  <a:pt x="16354" y="18388"/>
                  <a:pt x="16836" y="12312"/>
                </a:cubicBezTo>
                <a:cubicBezTo>
                  <a:pt x="17276" y="6737"/>
                  <a:pt x="14567" y="0"/>
                  <a:pt x="907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4" name="Google Shape;854;p36"/>
          <p:cNvSpPr/>
          <p:nvPr/>
        </p:nvSpPr>
        <p:spPr>
          <a:xfrm flipH="1">
            <a:off x="736534" y="1655532"/>
            <a:ext cx="1774800" cy="17748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55" name="Google Shape;855;p36"/>
          <p:cNvGrpSpPr/>
          <p:nvPr/>
        </p:nvGrpSpPr>
        <p:grpSpPr>
          <a:xfrm flipH="1">
            <a:off x="101505" y="2363121"/>
            <a:ext cx="1696762" cy="1688828"/>
            <a:chOff x="2414491" y="671177"/>
            <a:chExt cx="1830972" cy="1822411"/>
          </a:xfrm>
        </p:grpSpPr>
        <p:sp>
          <p:nvSpPr>
            <p:cNvPr id="856" name="Google Shape;856;p36"/>
            <p:cNvSpPr/>
            <p:nvPr/>
          </p:nvSpPr>
          <p:spPr>
            <a:xfrm>
              <a:off x="2414491" y="671177"/>
              <a:ext cx="1830972" cy="1822391"/>
            </a:xfrm>
            <a:custGeom>
              <a:avLst/>
              <a:gdLst/>
              <a:ahLst/>
              <a:cxnLst/>
              <a:rect l="l" t="t" r="r" b="b"/>
              <a:pathLst>
                <a:path w="45663" h="45449" extrusionOk="0">
                  <a:moveTo>
                    <a:pt x="10947" y="4979"/>
                  </a:moveTo>
                  <a:lnTo>
                    <a:pt x="15605" y="7656"/>
                  </a:lnTo>
                  <a:lnTo>
                    <a:pt x="15605" y="13062"/>
                  </a:lnTo>
                  <a:lnTo>
                    <a:pt x="10947" y="15766"/>
                  </a:lnTo>
                  <a:lnTo>
                    <a:pt x="6263" y="13062"/>
                  </a:lnTo>
                  <a:lnTo>
                    <a:pt x="6263" y="7656"/>
                  </a:lnTo>
                  <a:lnTo>
                    <a:pt x="10947" y="4979"/>
                  </a:lnTo>
                  <a:close/>
                  <a:moveTo>
                    <a:pt x="20449" y="4979"/>
                  </a:moveTo>
                  <a:lnTo>
                    <a:pt x="25133" y="7656"/>
                  </a:lnTo>
                  <a:lnTo>
                    <a:pt x="25133" y="13062"/>
                  </a:lnTo>
                  <a:lnTo>
                    <a:pt x="20449" y="15766"/>
                  </a:lnTo>
                  <a:lnTo>
                    <a:pt x="15792" y="13062"/>
                  </a:lnTo>
                  <a:lnTo>
                    <a:pt x="15792" y="7656"/>
                  </a:lnTo>
                  <a:lnTo>
                    <a:pt x="20449" y="4979"/>
                  </a:lnTo>
                  <a:close/>
                  <a:moveTo>
                    <a:pt x="29978" y="4979"/>
                  </a:moveTo>
                  <a:lnTo>
                    <a:pt x="34635" y="7656"/>
                  </a:lnTo>
                  <a:lnTo>
                    <a:pt x="34635" y="13062"/>
                  </a:lnTo>
                  <a:lnTo>
                    <a:pt x="29978" y="15766"/>
                  </a:lnTo>
                  <a:lnTo>
                    <a:pt x="25294" y="13062"/>
                  </a:lnTo>
                  <a:lnTo>
                    <a:pt x="25294" y="7656"/>
                  </a:lnTo>
                  <a:lnTo>
                    <a:pt x="29978" y="4979"/>
                  </a:lnTo>
                  <a:close/>
                  <a:moveTo>
                    <a:pt x="6183" y="13196"/>
                  </a:moveTo>
                  <a:lnTo>
                    <a:pt x="10867" y="15899"/>
                  </a:lnTo>
                  <a:lnTo>
                    <a:pt x="10867" y="21306"/>
                  </a:lnTo>
                  <a:lnTo>
                    <a:pt x="6183" y="23983"/>
                  </a:lnTo>
                  <a:lnTo>
                    <a:pt x="1526" y="21306"/>
                  </a:lnTo>
                  <a:lnTo>
                    <a:pt x="1526" y="15899"/>
                  </a:lnTo>
                  <a:lnTo>
                    <a:pt x="6183" y="13196"/>
                  </a:lnTo>
                  <a:close/>
                  <a:moveTo>
                    <a:pt x="15712" y="13196"/>
                  </a:moveTo>
                  <a:lnTo>
                    <a:pt x="20369" y="15899"/>
                  </a:lnTo>
                  <a:lnTo>
                    <a:pt x="20369" y="21306"/>
                  </a:lnTo>
                  <a:lnTo>
                    <a:pt x="15712" y="23983"/>
                  </a:lnTo>
                  <a:lnTo>
                    <a:pt x="11028" y="21306"/>
                  </a:lnTo>
                  <a:lnTo>
                    <a:pt x="11028" y="15899"/>
                  </a:lnTo>
                  <a:lnTo>
                    <a:pt x="15712" y="13196"/>
                  </a:lnTo>
                  <a:close/>
                  <a:moveTo>
                    <a:pt x="25213" y="13196"/>
                  </a:moveTo>
                  <a:lnTo>
                    <a:pt x="29871" y="15899"/>
                  </a:lnTo>
                  <a:lnTo>
                    <a:pt x="29871" y="21306"/>
                  </a:lnTo>
                  <a:lnTo>
                    <a:pt x="25213" y="23983"/>
                  </a:lnTo>
                  <a:lnTo>
                    <a:pt x="20529" y="21306"/>
                  </a:lnTo>
                  <a:lnTo>
                    <a:pt x="20529" y="15899"/>
                  </a:lnTo>
                  <a:lnTo>
                    <a:pt x="25213" y="13196"/>
                  </a:lnTo>
                  <a:close/>
                  <a:moveTo>
                    <a:pt x="34715" y="13196"/>
                  </a:moveTo>
                  <a:lnTo>
                    <a:pt x="39399" y="15899"/>
                  </a:lnTo>
                  <a:lnTo>
                    <a:pt x="39399" y="21306"/>
                  </a:lnTo>
                  <a:lnTo>
                    <a:pt x="34715" y="23983"/>
                  </a:lnTo>
                  <a:lnTo>
                    <a:pt x="30058" y="21306"/>
                  </a:lnTo>
                  <a:lnTo>
                    <a:pt x="30058" y="15899"/>
                  </a:lnTo>
                  <a:lnTo>
                    <a:pt x="34715" y="13196"/>
                  </a:lnTo>
                  <a:close/>
                  <a:moveTo>
                    <a:pt x="10947" y="21440"/>
                  </a:moveTo>
                  <a:lnTo>
                    <a:pt x="15605" y="24143"/>
                  </a:lnTo>
                  <a:lnTo>
                    <a:pt x="15605" y="29523"/>
                  </a:lnTo>
                  <a:lnTo>
                    <a:pt x="10947" y="32226"/>
                  </a:lnTo>
                  <a:lnTo>
                    <a:pt x="6263" y="29523"/>
                  </a:lnTo>
                  <a:lnTo>
                    <a:pt x="6263" y="24143"/>
                  </a:lnTo>
                  <a:lnTo>
                    <a:pt x="10947" y="21440"/>
                  </a:lnTo>
                  <a:close/>
                  <a:moveTo>
                    <a:pt x="20449" y="21440"/>
                  </a:moveTo>
                  <a:lnTo>
                    <a:pt x="25133" y="24143"/>
                  </a:lnTo>
                  <a:lnTo>
                    <a:pt x="25133" y="29523"/>
                  </a:lnTo>
                  <a:lnTo>
                    <a:pt x="20449" y="32226"/>
                  </a:lnTo>
                  <a:lnTo>
                    <a:pt x="15792" y="29523"/>
                  </a:lnTo>
                  <a:lnTo>
                    <a:pt x="15792" y="24143"/>
                  </a:lnTo>
                  <a:lnTo>
                    <a:pt x="20449" y="21440"/>
                  </a:lnTo>
                  <a:close/>
                  <a:moveTo>
                    <a:pt x="29978" y="21440"/>
                  </a:moveTo>
                  <a:lnTo>
                    <a:pt x="34635" y="24143"/>
                  </a:lnTo>
                  <a:lnTo>
                    <a:pt x="34635" y="29523"/>
                  </a:lnTo>
                  <a:lnTo>
                    <a:pt x="29978" y="32226"/>
                  </a:lnTo>
                  <a:lnTo>
                    <a:pt x="25294" y="29523"/>
                  </a:lnTo>
                  <a:lnTo>
                    <a:pt x="25294" y="24143"/>
                  </a:lnTo>
                  <a:lnTo>
                    <a:pt x="29978" y="21440"/>
                  </a:lnTo>
                  <a:close/>
                  <a:moveTo>
                    <a:pt x="39480" y="21440"/>
                  </a:moveTo>
                  <a:lnTo>
                    <a:pt x="44137" y="24143"/>
                  </a:lnTo>
                  <a:lnTo>
                    <a:pt x="44137" y="29523"/>
                  </a:lnTo>
                  <a:lnTo>
                    <a:pt x="39480" y="32226"/>
                  </a:lnTo>
                  <a:lnTo>
                    <a:pt x="34796" y="29523"/>
                  </a:lnTo>
                  <a:lnTo>
                    <a:pt x="34796" y="24143"/>
                  </a:lnTo>
                  <a:lnTo>
                    <a:pt x="39480" y="21440"/>
                  </a:lnTo>
                  <a:close/>
                  <a:moveTo>
                    <a:pt x="15712" y="29684"/>
                  </a:moveTo>
                  <a:lnTo>
                    <a:pt x="20369" y="32387"/>
                  </a:lnTo>
                  <a:lnTo>
                    <a:pt x="20369" y="37767"/>
                  </a:lnTo>
                  <a:lnTo>
                    <a:pt x="15712" y="40470"/>
                  </a:lnTo>
                  <a:lnTo>
                    <a:pt x="11028" y="37767"/>
                  </a:lnTo>
                  <a:lnTo>
                    <a:pt x="11028" y="32387"/>
                  </a:lnTo>
                  <a:lnTo>
                    <a:pt x="15712" y="29684"/>
                  </a:lnTo>
                  <a:close/>
                  <a:moveTo>
                    <a:pt x="25213" y="29684"/>
                  </a:moveTo>
                  <a:lnTo>
                    <a:pt x="29871" y="32387"/>
                  </a:lnTo>
                  <a:lnTo>
                    <a:pt x="29871" y="37767"/>
                  </a:lnTo>
                  <a:lnTo>
                    <a:pt x="25213" y="40470"/>
                  </a:lnTo>
                  <a:lnTo>
                    <a:pt x="20529" y="37767"/>
                  </a:lnTo>
                  <a:lnTo>
                    <a:pt x="20529" y="32387"/>
                  </a:lnTo>
                  <a:lnTo>
                    <a:pt x="25213" y="29684"/>
                  </a:lnTo>
                  <a:close/>
                  <a:moveTo>
                    <a:pt x="34715" y="29684"/>
                  </a:moveTo>
                  <a:lnTo>
                    <a:pt x="39399" y="32387"/>
                  </a:lnTo>
                  <a:lnTo>
                    <a:pt x="39399" y="37767"/>
                  </a:lnTo>
                  <a:lnTo>
                    <a:pt x="34715" y="40470"/>
                  </a:lnTo>
                  <a:lnTo>
                    <a:pt x="30058" y="37767"/>
                  </a:lnTo>
                  <a:lnTo>
                    <a:pt x="30058" y="32387"/>
                  </a:lnTo>
                  <a:lnTo>
                    <a:pt x="34715" y="29684"/>
                  </a:lnTo>
                  <a:close/>
                  <a:moveTo>
                    <a:pt x="20369" y="1"/>
                  </a:moveTo>
                  <a:lnTo>
                    <a:pt x="20369" y="4818"/>
                  </a:lnTo>
                  <a:lnTo>
                    <a:pt x="15712" y="7522"/>
                  </a:lnTo>
                  <a:lnTo>
                    <a:pt x="11028" y="4818"/>
                  </a:lnTo>
                  <a:lnTo>
                    <a:pt x="11028" y="3159"/>
                  </a:lnTo>
                  <a:cubicBezTo>
                    <a:pt x="10974" y="3186"/>
                    <a:pt x="10921" y="3239"/>
                    <a:pt x="10867" y="3266"/>
                  </a:cubicBezTo>
                  <a:lnTo>
                    <a:pt x="10867" y="4818"/>
                  </a:lnTo>
                  <a:lnTo>
                    <a:pt x="6183" y="7522"/>
                  </a:lnTo>
                  <a:lnTo>
                    <a:pt x="5915" y="7361"/>
                  </a:lnTo>
                  <a:cubicBezTo>
                    <a:pt x="5889" y="7415"/>
                    <a:pt x="5835" y="7442"/>
                    <a:pt x="5808" y="7495"/>
                  </a:cubicBezTo>
                  <a:lnTo>
                    <a:pt x="6103" y="7656"/>
                  </a:lnTo>
                  <a:lnTo>
                    <a:pt x="6103" y="13062"/>
                  </a:lnTo>
                  <a:lnTo>
                    <a:pt x="1419" y="15766"/>
                  </a:lnTo>
                  <a:lnTo>
                    <a:pt x="1124" y="15578"/>
                  </a:lnTo>
                  <a:cubicBezTo>
                    <a:pt x="1124" y="15632"/>
                    <a:pt x="1098" y="15685"/>
                    <a:pt x="1071" y="15739"/>
                  </a:cubicBezTo>
                  <a:lnTo>
                    <a:pt x="1338" y="15899"/>
                  </a:lnTo>
                  <a:lnTo>
                    <a:pt x="1338" y="21306"/>
                  </a:lnTo>
                  <a:lnTo>
                    <a:pt x="0" y="22082"/>
                  </a:lnTo>
                  <a:cubicBezTo>
                    <a:pt x="0" y="22136"/>
                    <a:pt x="0" y="22216"/>
                    <a:pt x="0" y="22270"/>
                  </a:cubicBezTo>
                  <a:lnTo>
                    <a:pt x="1419" y="21440"/>
                  </a:lnTo>
                  <a:lnTo>
                    <a:pt x="6103" y="24143"/>
                  </a:lnTo>
                  <a:lnTo>
                    <a:pt x="6103" y="29523"/>
                  </a:lnTo>
                  <a:lnTo>
                    <a:pt x="1927" y="31932"/>
                  </a:lnTo>
                  <a:cubicBezTo>
                    <a:pt x="1954" y="31986"/>
                    <a:pt x="1981" y="32039"/>
                    <a:pt x="2008" y="32093"/>
                  </a:cubicBezTo>
                  <a:lnTo>
                    <a:pt x="6183" y="29684"/>
                  </a:lnTo>
                  <a:lnTo>
                    <a:pt x="10867" y="32387"/>
                  </a:lnTo>
                  <a:lnTo>
                    <a:pt x="10867" y="37767"/>
                  </a:lnTo>
                  <a:lnTo>
                    <a:pt x="7548" y="39694"/>
                  </a:lnTo>
                  <a:cubicBezTo>
                    <a:pt x="7575" y="39721"/>
                    <a:pt x="7628" y="39774"/>
                    <a:pt x="7682" y="39801"/>
                  </a:cubicBezTo>
                  <a:lnTo>
                    <a:pt x="10947" y="37928"/>
                  </a:lnTo>
                  <a:lnTo>
                    <a:pt x="15605" y="40631"/>
                  </a:lnTo>
                  <a:lnTo>
                    <a:pt x="15605" y="44405"/>
                  </a:lnTo>
                  <a:cubicBezTo>
                    <a:pt x="15658" y="44405"/>
                    <a:pt x="15738" y="44432"/>
                    <a:pt x="15792" y="44458"/>
                  </a:cubicBezTo>
                  <a:lnTo>
                    <a:pt x="15792" y="40631"/>
                  </a:lnTo>
                  <a:lnTo>
                    <a:pt x="20449" y="37928"/>
                  </a:lnTo>
                  <a:lnTo>
                    <a:pt x="25133" y="40631"/>
                  </a:lnTo>
                  <a:lnTo>
                    <a:pt x="25133" y="45449"/>
                  </a:lnTo>
                  <a:cubicBezTo>
                    <a:pt x="25187" y="45449"/>
                    <a:pt x="25240" y="45449"/>
                    <a:pt x="25294" y="45422"/>
                  </a:cubicBezTo>
                  <a:lnTo>
                    <a:pt x="25294" y="40631"/>
                  </a:lnTo>
                  <a:lnTo>
                    <a:pt x="29978" y="37928"/>
                  </a:lnTo>
                  <a:lnTo>
                    <a:pt x="34635" y="40631"/>
                  </a:lnTo>
                  <a:lnTo>
                    <a:pt x="34635" y="42290"/>
                  </a:lnTo>
                  <a:cubicBezTo>
                    <a:pt x="34688" y="42237"/>
                    <a:pt x="34742" y="42210"/>
                    <a:pt x="34796" y="42183"/>
                  </a:cubicBezTo>
                  <a:lnTo>
                    <a:pt x="34796" y="40631"/>
                  </a:lnTo>
                  <a:lnTo>
                    <a:pt x="39480" y="37928"/>
                  </a:lnTo>
                  <a:lnTo>
                    <a:pt x="39747" y="38088"/>
                  </a:lnTo>
                  <a:cubicBezTo>
                    <a:pt x="39774" y="38035"/>
                    <a:pt x="39827" y="37981"/>
                    <a:pt x="39854" y="37954"/>
                  </a:cubicBezTo>
                  <a:lnTo>
                    <a:pt x="39560" y="37767"/>
                  </a:lnTo>
                  <a:lnTo>
                    <a:pt x="39560" y="32387"/>
                  </a:lnTo>
                  <a:lnTo>
                    <a:pt x="44244" y="29684"/>
                  </a:lnTo>
                  <a:lnTo>
                    <a:pt x="44538" y="29871"/>
                  </a:lnTo>
                  <a:cubicBezTo>
                    <a:pt x="44565" y="29791"/>
                    <a:pt x="44565" y="29737"/>
                    <a:pt x="44592" y="29684"/>
                  </a:cubicBezTo>
                  <a:lnTo>
                    <a:pt x="44324" y="29523"/>
                  </a:lnTo>
                  <a:lnTo>
                    <a:pt x="44324" y="24143"/>
                  </a:lnTo>
                  <a:lnTo>
                    <a:pt x="45662" y="23367"/>
                  </a:lnTo>
                  <a:cubicBezTo>
                    <a:pt x="45662" y="23314"/>
                    <a:pt x="45662" y="23233"/>
                    <a:pt x="45662" y="23153"/>
                  </a:cubicBezTo>
                  <a:lnTo>
                    <a:pt x="44244" y="23983"/>
                  </a:lnTo>
                  <a:lnTo>
                    <a:pt x="39560" y="21306"/>
                  </a:lnTo>
                  <a:lnTo>
                    <a:pt x="39560" y="15899"/>
                  </a:lnTo>
                  <a:lnTo>
                    <a:pt x="43735" y="13491"/>
                  </a:lnTo>
                  <a:cubicBezTo>
                    <a:pt x="43709" y="13437"/>
                    <a:pt x="43682" y="13383"/>
                    <a:pt x="43655" y="13330"/>
                  </a:cubicBezTo>
                  <a:lnTo>
                    <a:pt x="39480" y="15766"/>
                  </a:lnTo>
                  <a:lnTo>
                    <a:pt x="34796" y="13062"/>
                  </a:lnTo>
                  <a:lnTo>
                    <a:pt x="34796" y="7656"/>
                  </a:lnTo>
                  <a:lnTo>
                    <a:pt x="38114" y="5755"/>
                  </a:lnTo>
                  <a:cubicBezTo>
                    <a:pt x="38088" y="5702"/>
                    <a:pt x="38034" y="5675"/>
                    <a:pt x="37981" y="5621"/>
                  </a:cubicBezTo>
                  <a:lnTo>
                    <a:pt x="34715" y="7522"/>
                  </a:lnTo>
                  <a:lnTo>
                    <a:pt x="30058" y="4818"/>
                  </a:lnTo>
                  <a:lnTo>
                    <a:pt x="30058" y="1045"/>
                  </a:lnTo>
                  <a:cubicBezTo>
                    <a:pt x="30004" y="1018"/>
                    <a:pt x="29951" y="1018"/>
                    <a:pt x="29871" y="991"/>
                  </a:cubicBezTo>
                  <a:lnTo>
                    <a:pt x="29871" y="4818"/>
                  </a:lnTo>
                  <a:lnTo>
                    <a:pt x="25213" y="7522"/>
                  </a:lnTo>
                  <a:lnTo>
                    <a:pt x="20529" y="4818"/>
                  </a:lnTo>
                  <a:lnTo>
                    <a:pt x="2052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36"/>
            <p:cNvSpPr/>
            <p:nvPr/>
          </p:nvSpPr>
          <p:spPr>
            <a:xfrm>
              <a:off x="2796545" y="833253"/>
              <a:ext cx="9704" cy="7538"/>
            </a:xfrm>
            <a:custGeom>
              <a:avLst/>
              <a:gdLst/>
              <a:ahLst/>
              <a:cxnLst/>
              <a:rect l="l" t="t" r="r" b="b"/>
              <a:pathLst>
                <a:path w="242" h="188" extrusionOk="0">
                  <a:moveTo>
                    <a:pt x="161" y="0"/>
                  </a:moveTo>
                  <a:cubicBezTo>
                    <a:pt x="108" y="27"/>
                    <a:pt x="54" y="81"/>
                    <a:pt x="1" y="107"/>
                  </a:cubicBezTo>
                  <a:lnTo>
                    <a:pt x="161" y="188"/>
                  </a:lnTo>
                  <a:lnTo>
                    <a:pt x="242" y="54"/>
                  </a:lnTo>
                  <a:lnTo>
                    <a:pt x="16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36"/>
            <p:cNvSpPr/>
            <p:nvPr/>
          </p:nvSpPr>
          <p:spPr>
            <a:xfrm>
              <a:off x="2899597" y="677633"/>
              <a:ext cx="287659" cy="242590"/>
            </a:xfrm>
            <a:custGeom>
              <a:avLst/>
              <a:gdLst/>
              <a:ahLst/>
              <a:cxnLst/>
              <a:rect l="l" t="t" r="r" b="b"/>
              <a:pathLst>
                <a:path w="7174" h="6050" extrusionOk="0">
                  <a:moveTo>
                    <a:pt x="7173" y="0"/>
                  </a:moveTo>
                  <a:lnTo>
                    <a:pt x="7173" y="0"/>
                  </a:lnTo>
                  <a:cubicBezTo>
                    <a:pt x="7013" y="27"/>
                    <a:pt x="6852" y="54"/>
                    <a:pt x="6692" y="81"/>
                  </a:cubicBezTo>
                  <a:lnTo>
                    <a:pt x="3667" y="1794"/>
                  </a:lnTo>
                  <a:lnTo>
                    <a:pt x="3667" y="830"/>
                  </a:lnTo>
                  <a:cubicBezTo>
                    <a:pt x="3614" y="857"/>
                    <a:pt x="3560" y="857"/>
                    <a:pt x="3507" y="884"/>
                  </a:cubicBezTo>
                  <a:lnTo>
                    <a:pt x="3507" y="1794"/>
                  </a:lnTo>
                  <a:lnTo>
                    <a:pt x="2516" y="1231"/>
                  </a:lnTo>
                  <a:cubicBezTo>
                    <a:pt x="2463" y="1258"/>
                    <a:pt x="2382" y="1285"/>
                    <a:pt x="2329" y="1312"/>
                  </a:cubicBezTo>
                  <a:lnTo>
                    <a:pt x="3426" y="1954"/>
                  </a:lnTo>
                  <a:lnTo>
                    <a:pt x="0" y="3935"/>
                  </a:lnTo>
                  <a:lnTo>
                    <a:pt x="81" y="4069"/>
                  </a:lnTo>
                  <a:lnTo>
                    <a:pt x="3507" y="2115"/>
                  </a:lnTo>
                  <a:lnTo>
                    <a:pt x="3507" y="6049"/>
                  </a:lnTo>
                  <a:lnTo>
                    <a:pt x="3667" y="6049"/>
                  </a:lnTo>
                  <a:lnTo>
                    <a:pt x="3667" y="2115"/>
                  </a:lnTo>
                  <a:lnTo>
                    <a:pt x="7093" y="4069"/>
                  </a:lnTo>
                  <a:lnTo>
                    <a:pt x="7173" y="3935"/>
                  </a:lnTo>
                  <a:lnTo>
                    <a:pt x="3774" y="1954"/>
                  </a:lnTo>
                  <a:lnTo>
                    <a:pt x="717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36"/>
            <p:cNvSpPr/>
            <p:nvPr/>
          </p:nvSpPr>
          <p:spPr>
            <a:xfrm>
              <a:off x="3280608" y="671177"/>
              <a:ext cx="288742" cy="249046"/>
            </a:xfrm>
            <a:custGeom>
              <a:avLst/>
              <a:gdLst/>
              <a:ahLst/>
              <a:cxnLst/>
              <a:rect l="l" t="t" r="r" b="b"/>
              <a:pathLst>
                <a:path w="7201" h="6211" extrusionOk="0">
                  <a:moveTo>
                    <a:pt x="107" y="1"/>
                  </a:moveTo>
                  <a:lnTo>
                    <a:pt x="0" y="134"/>
                  </a:lnTo>
                  <a:lnTo>
                    <a:pt x="3426" y="2115"/>
                  </a:lnTo>
                  <a:lnTo>
                    <a:pt x="0" y="4096"/>
                  </a:lnTo>
                  <a:lnTo>
                    <a:pt x="107" y="4230"/>
                  </a:lnTo>
                  <a:lnTo>
                    <a:pt x="3506" y="2276"/>
                  </a:lnTo>
                  <a:lnTo>
                    <a:pt x="3506" y="6210"/>
                  </a:lnTo>
                  <a:lnTo>
                    <a:pt x="3694" y="6210"/>
                  </a:lnTo>
                  <a:lnTo>
                    <a:pt x="3694" y="2276"/>
                  </a:lnTo>
                  <a:lnTo>
                    <a:pt x="7093" y="4230"/>
                  </a:lnTo>
                  <a:lnTo>
                    <a:pt x="7200" y="4096"/>
                  </a:lnTo>
                  <a:lnTo>
                    <a:pt x="3774" y="2115"/>
                  </a:lnTo>
                  <a:lnTo>
                    <a:pt x="6558" y="509"/>
                  </a:lnTo>
                  <a:cubicBezTo>
                    <a:pt x="6477" y="482"/>
                    <a:pt x="6397" y="456"/>
                    <a:pt x="6317" y="456"/>
                  </a:cubicBezTo>
                  <a:lnTo>
                    <a:pt x="3694" y="1955"/>
                  </a:lnTo>
                  <a:lnTo>
                    <a:pt x="3694" y="1"/>
                  </a:lnTo>
                  <a:lnTo>
                    <a:pt x="3506" y="1"/>
                  </a:lnTo>
                  <a:lnTo>
                    <a:pt x="3506" y="1955"/>
                  </a:lnTo>
                  <a:lnTo>
                    <a:pt x="10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36"/>
            <p:cNvSpPr/>
            <p:nvPr/>
          </p:nvSpPr>
          <p:spPr>
            <a:xfrm>
              <a:off x="3662662" y="776354"/>
              <a:ext cx="109506" cy="64437"/>
            </a:xfrm>
            <a:custGeom>
              <a:avLst/>
              <a:gdLst/>
              <a:ahLst/>
              <a:cxnLst/>
              <a:rect l="l" t="t" r="r" b="b"/>
              <a:pathLst>
                <a:path w="2731" h="1607" extrusionOk="0">
                  <a:moveTo>
                    <a:pt x="2543" y="1"/>
                  </a:moveTo>
                  <a:lnTo>
                    <a:pt x="1" y="1473"/>
                  </a:lnTo>
                  <a:lnTo>
                    <a:pt x="81" y="1607"/>
                  </a:lnTo>
                  <a:lnTo>
                    <a:pt x="2731" y="81"/>
                  </a:lnTo>
                  <a:cubicBezTo>
                    <a:pt x="2677" y="54"/>
                    <a:pt x="2597" y="27"/>
                    <a:pt x="25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36"/>
            <p:cNvSpPr/>
            <p:nvPr/>
          </p:nvSpPr>
          <p:spPr>
            <a:xfrm>
              <a:off x="3803246" y="797847"/>
              <a:ext cx="6496" cy="122378"/>
            </a:xfrm>
            <a:custGeom>
              <a:avLst/>
              <a:gdLst/>
              <a:ahLst/>
              <a:cxnLst/>
              <a:rect l="l" t="t" r="r" b="b"/>
              <a:pathLst>
                <a:path w="162" h="3052" extrusionOk="0">
                  <a:moveTo>
                    <a:pt x="1" y="0"/>
                  </a:moveTo>
                  <a:lnTo>
                    <a:pt x="1" y="3051"/>
                  </a:lnTo>
                  <a:lnTo>
                    <a:pt x="162" y="3051"/>
                  </a:lnTo>
                  <a:lnTo>
                    <a:pt x="162" y="107"/>
                  </a:lnTo>
                  <a:cubicBezTo>
                    <a:pt x="108" y="54"/>
                    <a:pt x="54" y="27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862;p36"/>
            <p:cNvSpPr/>
            <p:nvPr/>
          </p:nvSpPr>
          <p:spPr>
            <a:xfrm>
              <a:off x="2475641" y="1246463"/>
              <a:ext cx="2205" cy="4331"/>
            </a:xfrm>
            <a:custGeom>
              <a:avLst/>
              <a:gdLst/>
              <a:ahLst/>
              <a:cxnLst/>
              <a:rect l="l" t="t" r="r" b="b"/>
              <a:pathLst>
                <a:path w="55" h="108" extrusionOk="0">
                  <a:moveTo>
                    <a:pt x="54" y="0"/>
                  </a:moveTo>
                  <a:cubicBezTo>
                    <a:pt x="28" y="27"/>
                    <a:pt x="28" y="54"/>
                    <a:pt x="1" y="107"/>
                  </a:cubicBezTo>
                  <a:lnTo>
                    <a:pt x="54" y="107"/>
                  </a:lnTo>
                  <a:lnTo>
                    <a:pt x="5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863;p36"/>
            <p:cNvSpPr/>
            <p:nvPr/>
          </p:nvSpPr>
          <p:spPr>
            <a:xfrm>
              <a:off x="2616265" y="1006036"/>
              <a:ext cx="2165" cy="2205"/>
            </a:xfrm>
            <a:custGeom>
              <a:avLst/>
              <a:gdLst/>
              <a:ahLst/>
              <a:cxnLst/>
              <a:rect l="l" t="t" r="r" b="b"/>
              <a:pathLst>
                <a:path w="54" h="55" extrusionOk="0">
                  <a:moveTo>
                    <a:pt x="54" y="1"/>
                  </a:moveTo>
                  <a:cubicBezTo>
                    <a:pt x="27" y="27"/>
                    <a:pt x="27" y="27"/>
                    <a:pt x="0" y="54"/>
                  </a:cubicBezTo>
                  <a:lnTo>
                    <a:pt x="54" y="27"/>
                  </a:lnTo>
                  <a:lnTo>
                    <a:pt x="5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36"/>
            <p:cNvSpPr/>
            <p:nvPr/>
          </p:nvSpPr>
          <p:spPr>
            <a:xfrm>
              <a:off x="2535748" y="1119794"/>
              <a:ext cx="82681" cy="51565"/>
            </a:xfrm>
            <a:custGeom>
              <a:avLst/>
              <a:gdLst/>
              <a:ahLst/>
              <a:cxnLst/>
              <a:rect l="l" t="t" r="r" b="b"/>
              <a:pathLst>
                <a:path w="2062" h="1286" extrusionOk="0">
                  <a:moveTo>
                    <a:pt x="81" y="1"/>
                  </a:moveTo>
                  <a:cubicBezTo>
                    <a:pt x="54" y="54"/>
                    <a:pt x="27" y="108"/>
                    <a:pt x="1" y="135"/>
                  </a:cubicBezTo>
                  <a:lnTo>
                    <a:pt x="1981" y="1285"/>
                  </a:lnTo>
                  <a:lnTo>
                    <a:pt x="2062" y="1125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36"/>
            <p:cNvSpPr/>
            <p:nvPr/>
          </p:nvSpPr>
          <p:spPr>
            <a:xfrm>
              <a:off x="2711778" y="921268"/>
              <a:ext cx="287659" cy="329521"/>
            </a:xfrm>
            <a:custGeom>
              <a:avLst/>
              <a:gdLst/>
              <a:ahLst/>
              <a:cxnLst/>
              <a:rect l="l" t="t" r="r" b="b"/>
              <a:pathLst>
                <a:path w="7174" h="8218" extrusionOk="0">
                  <a:moveTo>
                    <a:pt x="3507" y="0"/>
                  </a:moveTo>
                  <a:lnTo>
                    <a:pt x="3507" y="3961"/>
                  </a:lnTo>
                  <a:lnTo>
                    <a:pt x="81" y="1981"/>
                  </a:lnTo>
                  <a:lnTo>
                    <a:pt x="0" y="2141"/>
                  </a:lnTo>
                  <a:lnTo>
                    <a:pt x="3426" y="4095"/>
                  </a:lnTo>
                  <a:lnTo>
                    <a:pt x="0" y="6076"/>
                  </a:lnTo>
                  <a:lnTo>
                    <a:pt x="81" y="6236"/>
                  </a:lnTo>
                  <a:lnTo>
                    <a:pt x="3507" y="4256"/>
                  </a:lnTo>
                  <a:lnTo>
                    <a:pt x="3507" y="8217"/>
                  </a:lnTo>
                  <a:lnTo>
                    <a:pt x="3667" y="8217"/>
                  </a:lnTo>
                  <a:lnTo>
                    <a:pt x="3667" y="4256"/>
                  </a:lnTo>
                  <a:lnTo>
                    <a:pt x="7093" y="6236"/>
                  </a:lnTo>
                  <a:lnTo>
                    <a:pt x="7173" y="6076"/>
                  </a:lnTo>
                  <a:lnTo>
                    <a:pt x="3774" y="4095"/>
                  </a:lnTo>
                  <a:lnTo>
                    <a:pt x="7173" y="2141"/>
                  </a:lnTo>
                  <a:lnTo>
                    <a:pt x="7093" y="1981"/>
                  </a:lnTo>
                  <a:lnTo>
                    <a:pt x="3667" y="3961"/>
                  </a:lnTo>
                  <a:lnTo>
                    <a:pt x="366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36"/>
            <p:cNvSpPr/>
            <p:nvPr/>
          </p:nvSpPr>
          <p:spPr>
            <a:xfrm>
              <a:off x="3092789" y="921268"/>
              <a:ext cx="288742" cy="328439"/>
            </a:xfrm>
            <a:custGeom>
              <a:avLst/>
              <a:gdLst/>
              <a:ahLst/>
              <a:cxnLst/>
              <a:rect l="l" t="t" r="r" b="b"/>
              <a:pathLst>
                <a:path w="7201" h="8191" extrusionOk="0">
                  <a:moveTo>
                    <a:pt x="3506" y="0"/>
                  </a:moveTo>
                  <a:lnTo>
                    <a:pt x="3506" y="3961"/>
                  </a:lnTo>
                  <a:lnTo>
                    <a:pt x="80" y="1981"/>
                  </a:lnTo>
                  <a:lnTo>
                    <a:pt x="0" y="2141"/>
                  </a:lnTo>
                  <a:lnTo>
                    <a:pt x="3426" y="4095"/>
                  </a:lnTo>
                  <a:lnTo>
                    <a:pt x="0" y="6076"/>
                  </a:lnTo>
                  <a:lnTo>
                    <a:pt x="80" y="6236"/>
                  </a:lnTo>
                  <a:lnTo>
                    <a:pt x="3506" y="4256"/>
                  </a:lnTo>
                  <a:lnTo>
                    <a:pt x="3506" y="8190"/>
                  </a:lnTo>
                  <a:lnTo>
                    <a:pt x="3694" y="8190"/>
                  </a:lnTo>
                  <a:lnTo>
                    <a:pt x="3694" y="4256"/>
                  </a:lnTo>
                  <a:lnTo>
                    <a:pt x="7093" y="6236"/>
                  </a:lnTo>
                  <a:lnTo>
                    <a:pt x="7200" y="6076"/>
                  </a:lnTo>
                  <a:lnTo>
                    <a:pt x="3774" y="4095"/>
                  </a:lnTo>
                  <a:lnTo>
                    <a:pt x="7200" y="2141"/>
                  </a:lnTo>
                  <a:lnTo>
                    <a:pt x="7093" y="1981"/>
                  </a:lnTo>
                  <a:lnTo>
                    <a:pt x="3694" y="3961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36"/>
            <p:cNvSpPr/>
            <p:nvPr/>
          </p:nvSpPr>
          <p:spPr>
            <a:xfrm>
              <a:off x="3474843" y="921268"/>
              <a:ext cx="287659" cy="328439"/>
            </a:xfrm>
            <a:custGeom>
              <a:avLst/>
              <a:gdLst/>
              <a:ahLst/>
              <a:cxnLst/>
              <a:rect l="l" t="t" r="r" b="b"/>
              <a:pathLst>
                <a:path w="7174" h="8191" extrusionOk="0">
                  <a:moveTo>
                    <a:pt x="3507" y="0"/>
                  </a:moveTo>
                  <a:lnTo>
                    <a:pt x="3480" y="3961"/>
                  </a:lnTo>
                  <a:lnTo>
                    <a:pt x="81" y="1981"/>
                  </a:lnTo>
                  <a:lnTo>
                    <a:pt x="1" y="2141"/>
                  </a:lnTo>
                  <a:lnTo>
                    <a:pt x="3400" y="4095"/>
                  </a:lnTo>
                  <a:lnTo>
                    <a:pt x="1" y="6076"/>
                  </a:lnTo>
                  <a:lnTo>
                    <a:pt x="81" y="6236"/>
                  </a:lnTo>
                  <a:lnTo>
                    <a:pt x="3480" y="4256"/>
                  </a:lnTo>
                  <a:lnTo>
                    <a:pt x="3480" y="8190"/>
                  </a:lnTo>
                  <a:lnTo>
                    <a:pt x="3668" y="8190"/>
                  </a:lnTo>
                  <a:lnTo>
                    <a:pt x="3668" y="4256"/>
                  </a:lnTo>
                  <a:lnTo>
                    <a:pt x="7094" y="6236"/>
                  </a:lnTo>
                  <a:lnTo>
                    <a:pt x="7174" y="6076"/>
                  </a:lnTo>
                  <a:lnTo>
                    <a:pt x="3748" y="4095"/>
                  </a:lnTo>
                  <a:lnTo>
                    <a:pt x="7174" y="2141"/>
                  </a:lnTo>
                  <a:lnTo>
                    <a:pt x="7094" y="1981"/>
                  </a:lnTo>
                  <a:lnTo>
                    <a:pt x="3668" y="3961"/>
                  </a:lnTo>
                  <a:lnTo>
                    <a:pt x="366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868;p36"/>
            <p:cNvSpPr/>
            <p:nvPr/>
          </p:nvSpPr>
          <p:spPr>
            <a:xfrm>
              <a:off x="3855854" y="953467"/>
              <a:ext cx="287659" cy="296240"/>
            </a:xfrm>
            <a:custGeom>
              <a:avLst/>
              <a:gdLst/>
              <a:ahLst/>
              <a:cxnLst/>
              <a:rect l="l" t="t" r="r" b="b"/>
              <a:pathLst>
                <a:path w="7174" h="7388" extrusionOk="0">
                  <a:moveTo>
                    <a:pt x="3507" y="0"/>
                  </a:moveTo>
                  <a:lnTo>
                    <a:pt x="3507" y="3158"/>
                  </a:lnTo>
                  <a:lnTo>
                    <a:pt x="81" y="1178"/>
                  </a:lnTo>
                  <a:lnTo>
                    <a:pt x="0" y="1312"/>
                  </a:lnTo>
                  <a:lnTo>
                    <a:pt x="3426" y="3292"/>
                  </a:lnTo>
                  <a:lnTo>
                    <a:pt x="0" y="5273"/>
                  </a:lnTo>
                  <a:lnTo>
                    <a:pt x="81" y="5433"/>
                  </a:lnTo>
                  <a:lnTo>
                    <a:pt x="3507" y="3453"/>
                  </a:lnTo>
                  <a:lnTo>
                    <a:pt x="3507" y="7387"/>
                  </a:lnTo>
                  <a:lnTo>
                    <a:pt x="3667" y="7387"/>
                  </a:lnTo>
                  <a:lnTo>
                    <a:pt x="3667" y="3453"/>
                  </a:lnTo>
                  <a:lnTo>
                    <a:pt x="7093" y="5407"/>
                  </a:lnTo>
                  <a:lnTo>
                    <a:pt x="7174" y="5273"/>
                  </a:lnTo>
                  <a:lnTo>
                    <a:pt x="3748" y="3292"/>
                  </a:lnTo>
                  <a:lnTo>
                    <a:pt x="5434" y="2329"/>
                  </a:lnTo>
                  <a:cubicBezTo>
                    <a:pt x="5380" y="2302"/>
                    <a:pt x="5354" y="2248"/>
                    <a:pt x="5327" y="2195"/>
                  </a:cubicBezTo>
                  <a:lnTo>
                    <a:pt x="3667" y="3158"/>
                  </a:lnTo>
                  <a:lnTo>
                    <a:pt x="3667" y="187"/>
                  </a:lnTo>
                  <a:cubicBezTo>
                    <a:pt x="3614" y="134"/>
                    <a:pt x="3560" y="80"/>
                    <a:pt x="350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36"/>
            <p:cNvSpPr/>
            <p:nvPr/>
          </p:nvSpPr>
          <p:spPr>
            <a:xfrm>
              <a:off x="2417699" y="1498640"/>
              <a:ext cx="7538" cy="9704"/>
            </a:xfrm>
            <a:custGeom>
              <a:avLst/>
              <a:gdLst/>
              <a:ahLst/>
              <a:cxnLst/>
              <a:rect l="l" t="t" r="r" b="b"/>
              <a:pathLst>
                <a:path w="188" h="242" extrusionOk="0">
                  <a:moveTo>
                    <a:pt x="1" y="1"/>
                  </a:moveTo>
                  <a:cubicBezTo>
                    <a:pt x="1" y="54"/>
                    <a:pt x="1" y="135"/>
                    <a:pt x="1" y="188"/>
                  </a:cubicBezTo>
                  <a:lnTo>
                    <a:pt x="108" y="242"/>
                  </a:lnTo>
                  <a:lnTo>
                    <a:pt x="188" y="10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870;p36"/>
            <p:cNvSpPr/>
            <p:nvPr/>
          </p:nvSpPr>
          <p:spPr>
            <a:xfrm>
              <a:off x="2518586" y="1259335"/>
              <a:ext cx="287659" cy="328439"/>
            </a:xfrm>
            <a:custGeom>
              <a:avLst/>
              <a:gdLst/>
              <a:ahLst/>
              <a:cxnLst/>
              <a:rect l="l" t="t" r="r" b="b"/>
              <a:pathLst>
                <a:path w="7174" h="8191" extrusionOk="0">
                  <a:moveTo>
                    <a:pt x="3507" y="0"/>
                  </a:moveTo>
                  <a:lnTo>
                    <a:pt x="3507" y="3935"/>
                  </a:lnTo>
                  <a:lnTo>
                    <a:pt x="81" y="1981"/>
                  </a:lnTo>
                  <a:lnTo>
                    <a:pt x="0" y="2115"/>
                  </a:lnTo>
                  <a:lnTo>
                    <a:pt x="3426" y="4095"/>
                  </a:lnTo>
                  <a:lnTo>
                    <a:pt x="0" y="6076"/>
                  </a:lnTo>
                  <a:lnTo>
                    <a:pt x="81" y="6210"/>
                  </a:lnTo>
                  <a:lnTo>
                    <a:pt x="3507" y="4229"/>
                  </a:lnTo>
                  <a:lnTo>
                    <a:pt x="3507" y="8191"/>
                  </a:lnTo>
                  <a:lnTo>
                    <a:pt x="3667" y="8191"/>
                  </a:lnTo>
                  <a:lnTo>
                    <a:pt x="3667" y="4229"/>
                  </a:lnTo>
                  <a:lnTo>
                    <a:pt x="7093" y="6210"/>
                  </a:lnTo>
                  <a:lnTo>
                    <a:pt x="7174" y="6076"/>
                  </a:lnTo>
                  <a:lnTo>
                    <a:pt x="3748" y="4095"/>
                  </a:lnTo>
                  <a:lnTo>
                    <a:pt x="7174" y="2115"/>
                  </a:lnTo>
                  <a:lnTo>
                    <a:pt x="7093" y="1981"/>
                  </a:lnTo>
                  <a:lnTo>
                    <a:pt x="3667" y="3935"/>
                  </a:lnTo>
                  <a:lnTo>
                    <a:pt x="366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36"/>
            <p:cNvSpPr/>
            <p:nvPr/>
          </p:nvSpPr>
          <p:spPr>
            <a:xfrm>
              <a:off x="2899597" y="1259335"/>
              <a:ext cx="287659" cy="328439"/>
            </a:xfrm>
            <a:custGeom>
              <a:avLst/>
              <a:gdLst/>
              <a:ahLst/>
              <a:cxnLst/>
              <a:rect l="l" t="t" r="r" b="b"/>
              <a:pathLst>
                <a:path w="7174" h="8191" extrusionOk="0">
                  <a:moveTo>
                    <a:pt x="3507" y="0"/>
                  </a:moveTo>
                  <a:lnTo>
                    <a:pt x="3507" y="3935"/>
                  </a:lnTo>
                  <a:lnTo>
                    <a:pt x="81" y="1954"/>
                  </a:lnTo>
                  <a:lnTo>
                    <a:pt x="0" y="2115"/>
                  </a:lnTo>
                  <a:lnTo>
                    <a:pt x="3426" y="4095"/>
                  </a:lnTo>
                  <a:lnTo>
                    <a:pt x="0" y="6049"/>
                  </a:lnTo>
                  <a:lnTo>
                    <a:pt x="81" y="6210"/>
                  </a:lnTo>
                  <a:lnTo>
                    <a:pt x="3507" y="4229"/>
                  </a:lnTo>
                  <a:lnTo>
                    <a:pt x="3507" y="8191"/>
                  </a:lnTo>
                  <a:lnTo>
                    <a:pt x="3667" y="8191"/>
                  </a:lnTo>
                  <a:lnTo>
                    <a:pt x="3667" y="4229"/>
                  </a:lnTo>
                  <a:lnTo>
                    <a:pt x="7093" y="6210"/>
                  </a:lnTo>
                  <a:lnTo>
                    <a:pt x="7173" y="6049"/>
                  </a:lnTo>
                  <a:lnTo>
                    <a:pt x="3774" y="4095"/>
                  </a:lnTo>
                  <a:lnTo>
                    <a:pt x="7173" y="2115"/>
                  </a:lnTo>
                  <a:lnTo>
                    <a:pt x="7093" y="1954"/>
                  </a:lnTo>
                  <a:lnTo>
                    <a:pt x="3667" y="3935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872;p36"/>
            <p:cNvSpPr/>
            <p:nvPr/>
          </p:nvSpPr>
          <p:spPr>
            <a:xfrm>
              <a:off x="3280608" y="1259335"/>
              <a:ext cx="288742" cy="328439"/>
            </a:xfrm>
            <a:custGeom>
              <a:avLst/>
              <a:gdLst/>
              <a:ahLst/>
              <a:cxnLst/>
              <a:rect l="l" t="t" r="r" b="b"/>
              <a:pathLst>
                <a:path w="7201" h="8191" extrusionOk="0">
                  <a:moveTo>
                    <a:pt x="3506" y="0"/>
                  </a:moveTo>
                  <a:lnTo>
                    <a:pt x="3506" y="3935"/>
                  </a:lnTo>
                  <a:lnTo>
                    <a:pt x="107" y="1954"/>
                  </a:lnTo>
                  <a:lnTo>
                    <a:pt x="0" y="2115"/>
                  </a:lnTo>
                  <a:lnTo>
                    <a:pt x="3426" y="4095"/>
                  </a:lnTo>
                  <a:lnTo>
                    <a:pt x="0" y="6049"/>
                  </a:lnTo>
                  <a:lnTo>
                    <a:pt x="107" y="6210"/>
                  </a:lnTo>
                  <a:lnTo>
                    <a:pt x="3506" y="4229"/>
                  </a:lnTo>
                  <a:lnTo>
                    <a:pt x="3506" y="8191"/>
                  </a:lnTo>
                  <a:lnTo>
                    <a:pt x="3694" y="8191"/>
                  </a:lnTo>
                  <a:lnTo>
                    <a:pt x="3694" y="4229"/>
                  </a:lnTo>
                  <a:lnTo>
                    <a:pt x="7093" y="6210"/>
                  </a:lnTo>
                  <a:lnTo>
                    <a:pt x="7200" y="6049"/>
                  </a:lnTo>
                  <a:lnTo>
                    <a:pt x="3774" y="4095"/>
                  </a:lnTo>
                  <a:lnTo>
                    <a:pt x="7200" y="2115"/>
                  </a:lnTo>
                  <a:lnTo>
                    <a:pt x="7120" y="1954"/>
                  </a:lnTo>
                  <a:lnTo>
                    <a:pt x="3694" y="3935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873;p36"/>
            <p:cNvSpPr/>
            <p:nvPr/>
          </p:nvSpPr>
          <p:spPr>
            <a:xfrm>
              <a:off x="3662662" y="1258252"/>
              <a:ext cx="287659" cy="329521"/>
            </a:xfrm>
            <a:custGeom>
              <a:avLst/>
              <a:gdLst/>
              <a:ahLst/>
              <a:cxnLst/>
              <a:rect l="l" t="t" r="r" b="b"/>
              <a:pathLst>
                <a:path w="7174" h="8218" extrusionOk="0">
                  <a:moveTo>
                    <a:pt x="3507" y="0"/>
                  </a:moveTo>
                  <a:lnTo>
                    <a:pt x="3507" y="3962"/>
                  </a:lnTo>
                  <a:lnTo>
                    <a:pt x="81" y="1981"/>
                  </a:lnTo>
                  <a:lnTo>
                    <a:pt x="1" y="2142"/>
                  </a:lnTo>
                  <a:lnTo>
                    <a:pt x="3400" y="4122"/>
                  </a:lnTo>
                  <a:lnTo>
                    <a:pt x="1" y="6076"/>
                  </a:lnTo>
                  <a:lnTo>
                    <a:pt x="81" y="6237"/>
                  </a:lnTo>
                  <a:lnTo>
                    <a:pt x="3507" y="4256"/>
                  </a:lnTo>
                  <a:lnTo>
                    <a:pt x="3507" y="8218"/>
                  </a:lnTo>
                  <a:lnTo>
                    <a:pt x="3668" y="8218"/>
                  </a:lnTo>
                  <a:lnTo>
                    <a:pt x="3668" y="4256"/>
                  </a:lnTo>
                  <a:lnTo>
                    <a:pt x="7094" y="6237"/>
                  </a:lnTo>
                  <a:lnTo>
                    <a:pt x="7174" y="6076"/>
                  </a:lnTo>
                  <a:lnTo>
                    <a:pt x="3748" y="4122"/>
                  </a:lnTo>
                  <a:lnTo>
                    <a:pt x="7174" y="2142"/>
                  </a:lnTo>
                  <a:lnTo>
                    <a:pt x="7094" y="1981"/>
                  </a:lnTo>
                  <a:lnTo>
                    <a:pt x="3668" y="3962"/>
                  </a:lnTo>
                  <a:lnTo>
                    <a:pt x="366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" name="Google Shape;874;p36"/>
            <p:cNvSpPr/>
            <p:nvPr/>
          </p:nvSpPr>
          <p:spPr>
            <a:xfrm>
              <a:off x="4043673" y="1258252"/>
              <a:ext cx="193230" cy="329521"/>
            </a:xfrm>
            <a:custGeom>
              <a:avLst/>
              <a:gdLst/>
              <a:ahLst/>
              <a:cxnLst/>
              <a:rect l="l" t="t" r="r" b="b"/>
              <a:pathLst>
                <a:path w="4819" h="8218" extrusionOk="0">
                  <a:moveTo>
                    <a:pt x="3507" y="0"/>
                  </a:moveTo>
                  <a:lnTo>
                    <a:pt x="3507" y="3962"/>
                  </a:lnTo>
                  <a:lnTo>
                    <a:pt x="81" y="1981"/>
                  </a:lnTo>
                  <a:lnTo>
                    <a:pt x="0" y="2142"/>
                  </a:lnTo>
                  <a:lnTo>
                    <a:pt x="3426" y="4096"/>
                  </a:lnTo>
                  <a:lnTo>
                    <a:pt x="0" y="6076"/>
                  </a:lnTo>
                  <a:lnTo>
                    <a:pt x="81" y="6237"/>
                  </a:lnTo>
                  <a:lnTo>
                    <a:pt x="3507" y="4256"/>
                  </a:lnTo>
                  <a:lnTo>
                    <a:pt x="3507" y="8218"/>
                  </a:lnTo>
                  <a:lnTo>
                    <a:pt x="3667" y="8218"/>
                  </a:lnTo>
                  <a:lnTo>
                    <a:pt x="3667" y="4256"/>
                  </a:lnTo>
                  <a:lnTo>
                    <a:pt x="4818" y="4925"/>
                  </a:lnTo>
                  <a:cubicBezTo>
                    <a:pt x="4818" y="4845"/>
                    <a:pt x="4818" y="4765"/>
                    <a:pt x="4792" y="4711"/>
                  </a:cubicBezTo>
                  <a:lnTo>
                    <a:pt x="3774" y="4096"/>
                  </a:lnTo>
                  <a:lnTo>
                    <a:pt x="4604" y="3614"/>
                  </a:lnTo>
                  <a:cubicBezTo>
                    <a:pt x="4604" y="3560"/>
                    <a:pt x="4577" y="3507"/>
                    <a:pt x="4577" y="3453"/>
                  </a:cubicBezTo>
                  <a:lnTo>
                    <a:pt x="3667" y="3962"/>
                  </a:lnTo>
                  <a:lnTo>
                    <a:pt x="3667" y="295"/>
                  </a:lnTo>
                  <a:cubicBezTo>
                    <a:pt x="3641" y="188"/>
                    <a:pt x="3614" y="108"/>
                    <a:pt x="35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875;p36"/>
            <p:cNvSpPr/>
            <p:nvPr/>
          </p:nvSpPr>
          <p:spPr>
            <a:xfrm>
              <a:off x="2423072" y="1578074"/>
              <a:ext cx="195355" cy="328439"/>
            </a:xfrm>
            <a:custGeom>
              <a:avLst/>
              <a:gdLst/>
              <a:ahLst/>
              <a:cxnLst/>
              <a:rect l="l" t="t" r="r" b="b"/>
              <a:pathLst>
                <a:path w="4872" h="8191" extrusionOk="0">
                  <a:moveTo>
                    <a:pt x="1205" y="1"/>
                  </a:moveTo>
                  <a:lnTo>
                    <a:pt x="1205" y="3935"/>
                  </a:lnTo>
                  <a:lnTo>
                    <a:pt x="0" y="3266"/>
                  </a:lnTo>
                  <a:lnTo>
                    <a:pt x="0" y="3266"/>
                  </a:lnTo>
                  <a:cubicBezTo>
                    <a:pt x="0" y="3320"/>
                    <a:pt x="27" y="3400"/>
                    <a:pt x="27" y="3480"/>
                  </a:cubicBezTo>
                  <a:lnTo>
                    <a:pt x="1098" y="4096"/>
                  </a:lnTo>
                  <a:lnTo>
                    <a:pt x="214" y="4604"/>
                  </a:lnTo>
                  <a:cubicBezTo>
                    <a:pt x="241" y="4658"/>
                    <a:pt x="241" y="4738"/>
                    <a:pt x="268" y="4792"/>
                  </a:cubicBezTo>
                  <a:lnTo>
                    <a:pt x="1205" y="4256"/>
                  </a:lnTo>
                  <a:lnTo>
                    <a:pt x="1205" y="8030"/>
                  </a:lnTo>
                  <a:cubicBezTo>
                    <a:pt x="1205" y="8084"/>
                    <a:pt x="1232" y="8137"/>
                    <a:pt x="1258" y="8191"/>
                  </a:cubicBezTo>
                  <a:lnTo>
                    <a:pt x="1365" y="8191"/>
                  </a:lnTo>
                  <a:lnTo>
                    <a:pt x="1365" y="4256"/>
                  </a:lnTo>
                  <a:lnTo>
                    <a:pt x="4791" y="6210"/>
                  </a:lnTo>
                  <a:lnTo>
                    <a:pt x="4872" y="6076"/>
                  </a:lnTo>
                  <a:lnTo>
                    <a:pt x="1446" y="4096"/>
                  </a:lnTo>
                  <a:lnTo>
                    <a:pt x="4872" y="2115"/>
                  </a:lnTo>
                  <a:lnTo>
                    <a:pt x="4791" y="1981"/>
                  </a:lnTo>
                  <a:lnTo>
                    <a:pt x="1365" y="3935"/>
                  </a:lnTo>
                  <a:lnTo>
                    <a:pt x="136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36"/>
            <p:cNvSpPr/>
            <p:nvPr/>
          </p:nvSpPr>
          <p:spPr>
            <a:xfrm>
              <a:off x="2711778" y="1578074"/>
              <a:ext cx="287659" cy="328439"/>
            </a:xfrm>
            <a:custGeom>
              <a:avLst/>
              <a:gdLst/>
              <a:ahLst/>
              <a:cxnLst/>
              <a:rect l="l" t="t" r="r" b="b"/>
              <a:pathLst>
                <a:path w="7174" h="8191" extrusionOk="0">
                  <a:moveTo>
                    <a:pt x="3507" y="1"/>
                  </a:moveTo>
                  <a:lnTo>
                    <a:pt x="3507" y="3935"/>
                  </a:lnTo>
                  <a:lnTo>
                    <a:pt x="81" y="1981"/>
                  </a:lnTo>
                  <a:lnTo>
                    <a:pt x="0" y="2115"/>
                  </a:lnTo>
                  <a:lnTo>
                    <a:pt x="3426" y="4096"/>
                  </a:lnTo>
                  <a:lnTo>
                    <a:pt x="0" y="6076"/>
                  </a:lnTo>
                  <a:lnTo>
                    <a:pt x="81" y="6210"/>
                  </a:lnTo>
                  <a:lnTo>
                    <a:pt x="3507" y="4256"/>
                  </a:lnTo>
                  <a:lnTo>
                    <a:pt x="3507" y="8191"/>
                  </a:lnTo>
                  <a:lnTo>
                    <a:pt x="3667" y="8191"/>
                  </a:lnTo>
                  <a:lnTo>
                    <a:pt x="3667" y="4256"/>
                  </a:lnTo>
                  <a:lnTo>
                    <a:pt x="7093" y="6210"/>
                  </a:lnTo>
                  <a:lnTo>
                    <a:pt x="7173" y="6076"/>
                  </a:lnTo>
                  <a:lnTo>
                    <a:pt x="3774" y="4096"/>
                  </a:lnTo>
                  <a:lnTo>
                    <a:pt x="7173" y="2115"/>
                  </a:lnTo>
                  <a:lnTo>
                    <a:pt x="7093" y="1981"/>
                  </a:lnTo>
                  <a:lnTo>
                    <a:pt x="3667" y="3935"/>
                  </a:lnTo>
                  <a:lnTo>
                    <a:pt x="366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" name="Google Shape;877;p36"/>
            <p:cNvSpPr/>
            <p:nvPr/>
          </p:nvSpPr>
          <p:spPr>
            <a:xfrm>
              <a:off x="3092789" y="1578074"/>
              <a:ext cx="288742" cy="328439"/>
            </a:xfrm>
            <a:custGeom>
              <a:avLst/>
              <a:gdLst/>
              <a:ahLst/>
              <a:cxnLst/>
              <a:rect l="l" t="t" r="r" b="b"/>
              <a:pathLst>
                <a:path w="7201" h="8191" extrusionOk="0">
                  <a:moveTo>
                    <a:pt x="3506" y="1"/>
                  </a:moveTo>
                  <a:lnTo>
                    <a:pt x="3506" y="3935"/>
                  </a:lnTo>
                  <a:lnTo>
                    <a:pt x="80" y="1981"/>
                  </a:lnTo>
                  <a:lnTo>
                    <a:pt x="0" y="2115"/>
                  </a:lnTo>
                  <a:lnTo>
                    <a:pt x="3426" y="4096"/>
                  </a:lnTo>
                  <a:lnTo>
                    <a:pt x="0" y="6076"/>
                  </a:lnTo>
                  <a:lnTo>
                    <a:pt x="80" y="6210"/>
                  </a:lnTo>
                  <a:lnTo>
                    <a:pt x="3506" y="4230"/>
                  </a:lnTo>
                  <a:lnTo>
                    <a:pt x="3506" y="8191"/>
                  </a:lnTo>
                  <a:lnTo>
                    <a:pt x="3694" y="8191"/>
                  </a:lnTo>
                  <a:lnTo>
                    <a:pt x="3694" y="4230"/>
                  </a:lnTo>
                  <a:lnTo>
                    <a:pt x="7093" y="6210"/>
                  </a:lnTo>
                  <a:lnTo>
                    <a:pt x="7200" y="6076"/>
                  </a:lnTo>
                  <a:lnTo>
                    <a:pt x="3774" y="4096"/>
                  </a:lnTo>
                  <a:lnTo>
                    <a:pt x="7200" y="2115"/>
                  </a:lnTo>
                  <a:lnTo>
                    <a:pt x="7093" y="1981"/>
                  </a:lnTo>
                  <a:lnTo>
                    <a:pt x="3694" y="3935"/>
                  </a:lnTo>
                  <a:lnTo>
                    <a:pt x="369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878;p36"/>
            <p:cNvSpPr/>
            <p:nvPr/>
          </p:nvSpPr>
          <p:spPr>
            <a:xfrm>
              <a:off x="3474843" y="1578074"/>
              <a:ext cx="287659" cy="328439"/>
            </a:xfrm>
            <a:custGeom>
              <a:avLst/>
              <a:gdLst/>
              <a:ahLst/>
              <a:cxnLst/>
              <a:rect l="l" t="t" r="r" b="b"/>
              <a:pathLst>
                <a:path w="7174" h="8191" extrusionOk="0">
                  <a:moveTo>
                    <a:pt x="3507" y="1"/>
                  </a:moveTo>
                  <a:lnTo>
                    <a:pt x="3507" y="3935"/>
                  </a:lnTo>
                  <a:lnTo>
                    <a:pt x="81" y="1955"/>
                  </a:lnTo>
                  <a:lnTo>
                    <a:pt x="1" y="2115"/>
                  </a:lnTo>
                  <a:lnTo>
                    <a:pt x="3400" y="4096"/>
                  </a:lnTo>
                  <a:lnTo>
                    <a:pt x="1" y="6050"/>
                  </a:lnTo>
                  <a:lnTo>
                    <a:pt x="81" y="6210"/>
                  </a:lnTo>
                  <a:lnTo>
                    <a:pt x="3507" y="4230"/>
                  </a:lnTo>
                  <a:lnTo>
                    <a:pt x="3480" y="8191"/>
                  </a:lnTo>
                  <a:lnTo>
                    <a:pt x="3668" y="8191"/>
                  </a:lnTo>
                  <a:lnTo>
                    <a:pt x="3668" y="4230"/>
                  </a:lnTo>
                  <a:lnTo>
                    <a:pt x="7094" y="6210"/>
                  </a:lnTo>
                  <a:lnTo>
                    <a:pt x="7174" y="6050"/>
                  </a:lnTo>
                  <a:lnTo>
                    <a:pt x="3748" y="4096"/>
                  </a:lnTo>
                  <a:lnTo>
                    <a:pt x="7174" y="2115"/>
                  </a:lnTo>
                  <a:lnTo>
                    <a:pt x="7094" y="1955"/>
                  </a:lnTo>
                  <a:lnTo>
                    <a:pt x="3668" y="3935"/>
                  </a:lnTo>
                  <a:lnTo>
                    <a:pt x="366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36"/>
            <p:cNvSpPr/>
            <p:nvPr/>
          </p:nvSpPr>
          <p:spPr>
            <a:xfrm>
              <a:off x="3855854" y="1578074"/>
              <a:ext cx="287659" cy="328439"/>
            </a:xfrm>
            <a:custGeom>
              <a:avLst/>
              <a:gdLst/>
              <a:ahLst/>
              <a:cxnLst/>
              <a:rect l="l" t="t" r="r" b="b"/>
              <a:pathLst>
                <a:path w="7174" h="8191" extrusionOk="0">
                  <a:moveTo>
                    <a:pt x="3507" y="1"/>
                  </a:moveTo>
                  <a:lnTo>
                    <a:pt x="3507" y="3935"/>
                  </a:lnTo>
                  <a:lnTo>
                    <a:pt x="81" y="1955"/>
                  </a:lnTo>
                  <a:lnTo>
                    <a:pt x="0" y="2115"/>
                  </a:lnTo>
                  <a:lnTo>
                    <a:pt x="3426" y="4096"/>
                  </a:lnTo>
                  <a:lnTo>
                    <a:pt x="0" y="6050"/>
                  </a:lnTo>
                  <a:lnTo>
                    <a:pt x="81" y="6210"/>
                  </a:lnTo>
                  <a:lnTo>
                    <a:pt x="3507" y="4230"/>
                  </a:lnTo>
                  <a:lnTo>
                    <a:pt x="3507" y="8191"/>
                  </a:lnTo>
                  <a:lnTo>
                    <a:pt x="3667" y="8191"/>
                  </a:lnTo>
                  <a:lnTo>
                    <a:pt x="3667" y="4230"/>
                  </a:lnTo>
                  <a:lnTo>
                    <a:pt x="7093" y="6210"/>
                  </a:lnTo>
                  <a:lnTo>
                    <a:pt x="7174" y="6050"/>
                  </a:lnTo>
                  <a:lnTo>
                    <a:pt x="3748" y="4096"/>
                  </a:lnTo>
                  <a:lnTo>
                    <a:pt x="7174" y="2115"/>
                  </a:lnTo>
                  <a:lnTo>
                    <a:pt x="7093" y="1955"/>
                  </a:lnTo>
                  <a:lnTo>
                    <a:pt x="3667" y="3935"/>
                  </a:lnTo>
                  <a:lnTo>
                    <a:pt x="366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36"/>
            <p:cNvSpPr/>
            <p:nvPr/>
          </p:nvSpPr>
          <p:spPr>
            <a:xfrm>
              <a:off x="2518586" y="1919388"/>
              <a:ext cx="287659" cy="293033"/>
            </a:xfrm>
            <a:custGeom>
              <a:avLst/>
              <a:gdLst/>
              <a:ahLst/>
              <a:cxnLst/>
              <a:rect l="l" t="t" r="r" b="b"/>
              <a:pathLst>
                <a:path w="7174" h="7308" extrusionOk="0">
                  <a:moveTo>
                    <a:pt x="3507" y="0"/>
                  </a:moveTo>
                  <a:lnTo>
                    <a:pt x="3507" y="3961"/>
                  </a:lnTo>
                  <a:lnTo>
                    <a:pt x="81" y="1981"/>
                  </a:lnTo>
                  <a:lnTo>
                    <a:pt x="0" y="2141"/>
                  </a:lnTo>
                  <a:lnTo>
                    <a:pt x="3426" y="4095"/>
                  </a:lnTo>
                  <a:lnTo>
                    <a:pt x="1767" y="5059"/>
                  </a:lnTo>
                  <a:cubicBezTo>
                    <a:pt x="1821" y="5086"/>
                    <a:pt x="1847" y="5139"/>
                    <a:pt x="1874" y="5193"/>
                  </a:cubicBezTo>
                  <a:lnTo>
                    <a:pt x="3507" y="4256"/>
                  </a:lnTo>
                  <a:lnTo>
                    <a:pt x="3507" y="7120"/>
                  </a:lnTo>
                  <a:cubicBezTo>
                    <a:pt x="3560" y="7200"/>
                    <a:pt x="3614" y="7254"/>
                    <a:pt x="3667" y="7307"/>
                  </a:cubicBezTo>
                  <a:lnTo>
                    <a:pt x="3667" y="4256"/>
                  </a:lnTo>
                  <a:lnTo>
                    <a:pt x="7093" y="6236"/>
                  </a:lnTo>
                  <a:lnTo>
                    <a:pt x="7174" y="6076"/>
                  </a:lnTo>
                  <a:lnTo>
                    <a:pt x="3748" y="4095"/>
                  </a:lnTo>
                  <a:lnTo>
                    <a:pt x="7174" y="2141"/>
                  </a:lnTo>
                  <a:lnTo>
                    <a:pt x="7093" y="1981"/>
                  </a:lnTo>
                  <a:lnTo>
                    <a:pt x="3667" y="3961"/>
                  </a:lnTo>
                  <a:lnTo>
                    <a:pt x="366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36"/>
            <p:cNvSpPr/>
            <p:nvPr/>
          </p:nvSpPr>
          <p:spPr>
            <a:xfrm>
              <a:off x="2899597" y="1919388"/>
              <a:ext cx="287659" cy="328439"/>
            </a:xfrm>
            <a:custGeom>
              <a:avLst/>
              <a:gdLst/>
              <a:ahLst/>
              <a:cxnLst/>
              <a:rect l="l" t="t" r="r" b="b"/>
              <a:pathLst>
                <a:path w="7174" h="8191" extrusionOk="0">
                  <a:moveTo>
                    <a:pt x="3507" y="0"/>
                  </a:moveTo>
                  <a:lnTo>
                    <a:pt x="3507" y="3961"/>
                  </a:lnTo>
                  <a:lnTo>
                    <a:pt x="81" y="1981"/>
                  </a:lnTo>
                  <a:lnTo>
                    <a:pt x="0" y="2141"/>
                  </a:lnTo>
                  <a:lnTo>
                    <a:pt x="3426" y="4095"/>
                  </a:lnTo>
                  <a:lnTo>
                    <a:pt x="0" y="6076"/>
                  </a:lnTo>
                  <a:lnTo>
                    <a:pt x="81" y="6236"/>
                  </a:lnTo>
                  <a:lnTo>
                    <a:pt x="3507" y="4256"/>
                  </a:lnTo>
                  <a:lnTo>
                    <a:pt x="3507" y="8190"/>
                  </a:lnTo>
                  <a:lnTo>
                    <a:pt x="3667" y="8190"/>
                  </a:lnTo>
                  <a:lnTo>
                    <a:pt x="3667" y="4256"/>
                  </a:lnTo>
                  <a:lnTo>
                    <a:pt x="7093" y="6236"/>
                  </a:lnTo>
                  <a:lnTo>
                    <a:pt x="7173" y="6076"/>
                  </a:lnTo>
                  <a:lnTo>
                    <a:pt x="3774" y="4095"/>
                  </a:lnTo>
                  <a:lnTo>
                    <a:pt x="7173" y="2141"/>
                  </a:lnTo>
                  <a:lnTo>
                    <a:pt x="7093" y="1981"/>
                  </a:lnTo>
                  <a:lnTo>
                    <a:pt x="3667" y="3961"/>
                  </a:lnTo>
                  <a:lnTo>
                    <a:pt x="3667" y="3961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36"/>
            <p:cNvSpPr/>
            <p:nvPr/>
          </p:nvSpPr>
          <p:spPr>
            <a:xfrm>
              <a:off x="3280608" y="1919388"/>
              <a:ext cx="288742" cy="328439"/>
            </a:xfrm>
            <a:custGeom>
              <a:avLst/>
              <a:gdLst/>
              <a:ahLst/>
              <a:cxnLst/>
              <a:rect l="l" t="t" r="r" b="b"/>
              <a:pathLst>
                <a:path w="7201" h="8191" extrusionOk="0">
                  <a:moveTo>
                    <a:pt x="3506" y="0"/>
                  </a:moveTo>
                  <a:lnTo>
                    <a:pt x="3506" y="3961"/>
                  </a:lnTo>
                  <a:lnTo>
                    <a:pt x="107" y="1981"/>
                  </a:lnTo>
                  <a:lnTo>
                    <a:pt x="0" y="2115"/>
                  </a:lnTo>
                  <a:lnTo>
                    <a:pt x="3426" y="4095"/>
                  </a:lnTo>
                  <a:lnTo>
                    <a:pt x="0" y="6076"/>
                  </a:lnTo>
                  <a:lnTo>
                    <a:pt x="107" y="6236"/>
                  </a:lnTo>
                  <a:lnTo>
                    <a:pt x="3506" y="4256"/>
                  </a:lnTo>
                  <a:lnTo>
                    <a:pt x="3506" y="8190"/>
                  </a:lnTo>
                  <a:lnTo>
                    <a:pt x="3694" y="8190"/>
                  </a:lnTo>
                  <a:lnTo>
                    <a:pt x="3694" y="4256"/>
                  </a:lnTo>
                  <a:lnTo>
                    <a:pt x="7093" y="6236"/>
                  </a:lnTo>
                  <a:lnTo>
                    <a:pt x="7200" y="6076"/>
                  </a:lnTo>
                  <a:lnTo>
                    <a:pt x="3774" y="4095"/>
                  </a:lnTo>
                  <a:lnTo>
                    <a:pt x="7200" y="2115"/>
                  </a:lnTo>
                  <a:lnTo>
                    <a:pt x="7120" y="1981"/>
                  </a:lnTo>
                  <a:lnTo>
                    <a:pt x="3694" y="3961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36"/>
            <p:cNvSpPr/>
            <p:nvPr/>
          </p:nvSpPr>
          <p:spPr>
            <a:xfrm>
              <a:off x="3662662" y="1919388"/>
              <a:ext cx="287659" cy="328439"/>
            </a:xfrm>
            <a:custGeom>
              <a:avLst/>
              <a:gdLst/>
              <a:ahLst/>
              <a:cxnLst/>
              <a:rect l="l" t="t" r="r" b="b"/>
              <a:pathLst>
                <a:path w="7174" h="8191" extrusionOk="0">
                  <a:moveTo>
                    <a:pt x="3507" y="0"/>
                  </a:moveTo>
                  <a:lnTo>
                    <a:pt x="3507" y="3961"/>
                  </a:lnTo>
                  <a:lnTo>
                    <a:pt x="81" y="1981"/>
                  </a:lnTo>
                  <a:lnTo>
                    <a:pt x="1" y="2115"/>
                  </a:lnTo>
                  <a:lnTo>
                    <a:pt x="3400" y="4095"/>
                  </a:lnTo>
                  <a:lnTo>
                    <a:pt x="1" y="6076"/>
                  </a:lnTo>
                  <a:lnTo>
                    <a:pt x="81" y="6210"/>
                  </a:lnTo>
                  <a:lnTo>
                    <a:pt x="3507" y="4256"/>
                  </a:lnTo>
                  <a:lnTo>
                    <a:pt x="3507" y="8190"/>
                  </a:lnTo>
                  <a:lnTo>
                    <a:pt x="3668" y="8190"/>
                  </a:lnTo>
                  <a:lnTo>
                    <a:pt x="3668" y="4256"/>
                  </a:lnTo>
                  <a:lnTo>
                    <a:pt x="7094" y="6210"/>
                  </a:lnTo>
                  <a:lnTo>
                    <a:pt x="7174" y="6076"/>
                  </a:lnTo>
                  <a:lnTo>
                    <a:pt x="3748" y="4095"/>
                  </a:lnTo>
                  <a:lnTo>
                    <a:pt x="7174" y="2115"/>
                  </a:lnTo>
                  <a:lnTo>
                    <a:pt x="7094" y="1981"/>
                  </a:lnTo>
                  <a:lnTo>
                    <a:pt x="3668" y="3961"/>
                  </a:lnTo>
                  <a:lnTo>
                    <a:pt x="366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36"/>
            <p:cNvSpPr/>
            <p:nvPr/>
          </p:nvSpPr>
          <p:spPr>
            <a:xfrm>
              <a:off x="4043673" y="1998782"/>
              <a:ext cx="78391" cy="49400"/>
            </a:xfrm>
            <a:custGeom>
              <a:avLst/>
              <a:gdLst/>
              <a:ahLst/>
              <a:cxnLst/>
              <a:rect l="l" t="t" r="r" b="b"/>
              <a:pathLst>
                <a:path w="1955" h="1232" extrusionOk="0">
                  <a:moveTo>
                    <a:pt x="81" y="1"/>
                  </a:moveTo>
                  <a:lnTo>
                    <a:pt x="0" y="135"/>
                  </a:lnTo>
                  <a:lnTo>
                    <a:pt x="1874" y="1232"/>
                  </a:lnTo>
                  <a:cubicBezTo>
                    <a:pt x="1901" y="1178"/>
                    <a:pt x="1928" y="1125"/>
                    <a:pt x="1954" y="1071"/>
                  </a:cubicBezTo>
                  <a:lnTo>
                    <a:pt x="8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36"/>
            <p:cNvSpPr/>
            <p:nvPr/>
          </p:nvSpPr>
          <p:spPr>
            <a:xfrm>
              <a:off x="2884560" y="2317561"/>
              <a:ext cx="114879" cy="68727"/>
            </a:xfrm>
            <a:custGeom>
              <a:avLst/>
              <a:gdLst/>
              <a:ahLst/>
              <a:cxnLst/>
              <a:rect l="l" t="t" r="r" b="b"/>
              <a:pathLst>
                <a:path w="2865" h="1714" extrusionOk="0">
                  <a:moveTo>
                    <a:pt x="2784" y="0"/>
                  </a:moveTo>
                  <a:lnTo>
                    <a:pt x="1" y="1606"/>
                  </a:lnTo>
                  <a:cubicBezTo>
                    <a:pt x="54" y="1660"/>
                    <a:pt x="108" y="1686"/>
                    <a:pt x="161" y="1713"/>
                  </a:cubicBezTo>
                  <a:lnTo>
                    <a:pt x="2864" y="161"/>
                  </a:lnTo>
                  <a:lnTo>
                    <a:pt x="278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" name="Google Shape;886;p36"/>
            <p:cNvSpPr/>
            <p:nvPr/>
          </p:nvSpPr>
          <p:spPr>
            <a:xfrm>
              <a:off x="2852362" y="2238127"/>
              <a:ext cx="6496" cy="129916"/>
            </a:xfrm>
            <a:custGeom>
              <a:avLst/>
              <a:gdLst/>
              <a:ahLst/>
              <a:cxnLst/>
              <a:rect l="l" t="t" r="r" b="b"/>
              <a:pathLst>
                <a:path w="162" h="3240" extrusionOk="0">
                  <a:moveTo>
                    <a:pt x="1" y="0"/>
                  </a:moveTo>
                  <a:lnTo>
                    <a:pt x="1" y="3132"/>
                  </a:lnTo>
                  <a:cubicBezTo>
                    <a:pt x="54" y="3159"/>
                    <a:pt x="108" y="3212"/>
                    <a:pt x="161" y="3239"/>
                  </a:cubicBezTo>
                  <a:lnTo>
                    <a:pt x="16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887;p36"/>
            <p:cNvSpPr/>
            <p:nvPr/>
          </p:nvSpPr>
          <p:spPr>
            <a:xfrm>
              <a:off x="3092789" y="2238127"/>
              <a:ext cx="288742" cy="255461"/>
            </a:xfrm>
            <a:custGeom>
              <a:avLst/>
              <a:gdLst/>
              <a:ahLst/>
              <a:cxnLst/>
              <a:rect l="l" t="t" r="r" b="b"/>
              <a:pathLst>
                <a:path w="7201" h="6371" extrusionOk="0">
                  <a:moveTo>
                    <a:pt x="3506" y="0"/>
                  </a:moveTo>
                  <a:lnTo>
                    <a:pt x="3506" y="3962"/>
                  </a:lnTo>
                  <a:lnTo>
                    <a:pt x="80" y="1981"/>
                  </a:lnTo>
                  <a:lnTo>
                    <a:pt x="0" y="2142"/>
                  </a:lnTo>
                  <a:lnTo>
                    <a:pt x="3426" y="4096"/>
                  </a:lnTo>
                  <a:lnTo>
                    <a:pt x="455" y="5835"/>
                  </a:lnTo>
                  <a:cubicBezTo>
                    <a:pt x="535" y="5835"/>
                    <a:pt x="616" y="5862"/>
                    <a:pt x="696" y="5889"/>
                  </a:cubicBezTo>
                  <a:lnTo>
                    <a:pt x="3506" y="4256"/>
                  </a:lnTo>
                  <a:lnTo>
                    <a:pt x="3506" y="6371"/>
                  </a:lnTo>
                  <a:lnTo>
                    <a:pt x="3694" y="6371"/>
                  </a:lnTo>
                  <a:lnTo>
                    <a:pt x="3694" y="4256"/>
                  </a:lnTo>
                  <a:lnTo>
                    <a:pt x="7093" y="6237"/>
                  </a:lnTo>
                  <a:lnTo>
                    <a:pt x="7200" y="6076"/>
                  </a:lnTo>
                  <a:lnTo>
                    <a:pt x="3774" y="4096"/>
                  </a:lnTo>
                  <a:lnTo>
                    <a:pt x="7200" y="2142"/>
                  </a:lnTo>
                  <a:lnTo>
                    <a:pt x="7093" y="1981"/>
                  </a:lnTo>
                  <a:lnTo>
                    <a:pt x="3694" y="3962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888;p36"/>
            <p:cNvSpPr/>
            <p:nvPr/>
          </p:nvSpPr>
          <p:spPr>
            <a:xfrm>
              <a:off x="3474843" y="2238127"/>
              <a:ext cx="287659" cy="247963"/>
            </a:xfrm>
            <a:custGeom>
              <a:avLst/>
              <a:gdLst/>
              <a:ahLst/>
              <a:cxnLst/>
              <a:rect l="l" t="t" r="r" b="b"/>
              <a:pathLst>
                <a:path w="7174" h="6184" extrusionOk="0">
                  <a:moveTo>
                    <a:pt x="3507" y="0"/>
                  </a:moveTo>
                  <a:lnTo>
                    <a:pt x="3480" y="3962"/>
                  </a:lnTo>
                  <a:lnTo>
                    <a:pt x="81" y="1981"/>
                  </a:lnTo>
                  <a:lnTo>
                    <a:pt x="1" y="2142"/>
                  </a:lnTo>
                  <a:lnTo>
                    <a:pt x="3400" y="4096"/>
                  </a:lnTo>
                  <a:lnTo>
                    <a:pt x="1" y="6076"/>
                  </a:lnTo>
                  <a:lnTo>
                    <a:pt x="54" y="6183"/>
                  </a:lnTo>
                  <a:lnTo>
                    <a:pt x="161" y="6183"/>
                  </a:lnTo>
                  <a:lnTo>
                    <a:pt x="3480" y="4256"/>
                  </a:lnTo>
                  <a:lnTo>
                    <a:pt x="3480" y="5354"/>
                  </a:lnTo>
                  <a:cubicBezTo>
                    <a:pt x="3560" y="5327"/>
                    <a:pt x="3614" y="5327"/>
                    <a:pt x="3668" y="5300"/>
                  </a:cubicBezTo>
                  <a:lnTo>
                    <a:pt x="3668" y="4256"/>
                  </a:lnTo>
                  <a:lnTo>
                    <a:pt x="4765" y="4899"/>
                  </a:lnTo>
                  <a:cubicBezTo>
                    <a:pt x="4845" y="4872"/>
                    <a:pt x="4899" y="4845"/>
                    <a:pt x="4979" y="4818"/>
                  </a:cubicBezTo>
                  <a:lnTo>
                    <a:pt x="3748" y="4096"/>
                  </a:lnTo>
                  <a:lnTo>
                    <a:pt x="7174" y="2142"/>
                  </a:lnTo>
                  <a:lnTo>
                    <a:pt x="7094" y="1981"/>
                  </a:lnTo>
                  <a:lnTo>
                    <a:pt x="3668" y="3962"/>
                  </a:lnTo>
                  <a:lnTo>
                    <a:pt x="366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" name="Google Shape;889;p36"/>
            <p:cNvSpPr/>
            <p:nvPr/>
          </p:nvSpPr>
          <p:spPr>
            <a:xfrm>
              <a:off x="3855854" y="2317561"/>
              <a:ext cx="12911" cy="9704"/>
            </a:xfrm>
            <a:custGeom>
              <a:avLst/>
              <a:gdLst/>
              <a:ahLst/>
              <a:cxnLst/>
              <a:rect l="l" t="t" r="r" b="b"/>
              <a:pathLst>
                <a:path w="322" h="242" extrusionOk="0">
                  <a:moveTo>
                    <a:pt x="81" y="0"/>
                  </a:moveTo>
                  <a:lnTo>
                    <a:pt x="0" y="134"/>
                  </a:lnTo>
                  <a:lnTo>
                    <a:pt x="161" y="241"/>
                  </a:lnTo>
                  <a:cubicBezTo>
                    <a:pt x="215" y="214"/>
                    <a:pt x="268" y="161"/>
                    <a:pt x="322" y="134"/>
                  </a:cubicBezTo>
                  <a:lnTo>
                    <a:pt x="8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11639746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14"/>
          <p:cNvSpPr txBox="1">
            <a:spLocks noGrp="1"/>
          </p:cNvSpPr>
          <p:nvPr>
            <p:ph type="title"/>
          </p:nvPr>
        </p:nvSpPr>
        <p:spPr>
          <a:xfrm flipH="1">
            <a:off x="3275625" y="2841950"/>
            <a:ext cx="4575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233" name="Google Shape;233;p14"/>
          <p:cNvSpPr txBox="1">
            <a:spLocks noGrp="1"/>
          </p:cNvSpPr>
          <p:nvPr>
            <p:ph type="subTitle" idx="1"/>
          </p:nvPr>
        </p:nvSpPr>
        <p:spPr>
          <a:xfrm flipH="1">
            <a:off x="3275625" y="1728850"/>
            <a:ext cx="4575000" cy="110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4" name="Google Shape;234;p14"/>
          <p:cNvSpPr/>
          <p:nvPr/>
        </p:nvSpPr>
        <p:spPr>
          <a:xfrm rot="-3415034" flipH="1">
            <a:off x="6361616" y="308997"/>
            <a:ext cx="4814608" cy="4095305"/>
          </a:xfrm>
          <a:custGeom>
            <a:avLst/>
            <a:gdLst/>
            <a:ahLst/>
            <a:cxnLst/>
            <a:rect l="l" t="t" r="r" b="b"/>
            <a:pathLst>
              <a:path w="61178" h="52038" extrusionOk="0">
                <a:moveTo>
                  <a:pt x="4170" y="12043"/>
                </a:moveTo>
                <a:cubicBezTo>
                  <a:pt x="7339" y="7239"/>
                  <a:pt x="14177" y="1"/>
                  <a:pt x="24184" y="5571"/>
                </a:cubicBezTo>
                <a:cubicBezTo>
                  <a:pt x="34191" y="11142"/>
                  <a:pt x="29988" y="17146"/>
                  <a:pt x="34024" y="21249"/>
                </a:cubicBezTo>
                <a:cubicBezTo>
                  <a:pt x="38061" y="25319"/>
                  <a:pt x="43198" y="25586"/>
                  <a:pt x="51103" y="27253"/>
                </a:cubicBezTo>
                <a:cubicBezTo>
                  <a:pt x="58976" y="28921"/>
                  <a:pt x="61177" y="36093"/>
                  <a:pt x="54472" y="41664"/>
                </a:cubicBezTo>
                <a:cubicBezTo>
                  <a:pt x="47801" y="47268"/>
                  <a:pt x="33758" y="52038"/>
                  <a:pt x="26819" y="46467"/>
                </a:cubicBezTo>
                <a:cubicBezTo>
                  <a:pt x="19848" y="40930"/>
                  <a:pt x="11108" y="34826"/>
                  <a:pt x="5537" y="31590"/>
                </a:cubicBezTo>
                <a:cubicBezTo>
                  <a:pt x="0" y="28388"/>
                  <a:pt x="967" y="16879"/>
                  <a:pt x="4170" y="12043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" name="Google Shape;235;p14"/>
          <p:cNvSpPr/>
          <p:nvPr/>
        </p:nvSpPr>
        <p:spPr>
          <a:xfrm rot="1848056">
            <a:off x="2372175" y="2639561"/>
            <a:ext cx="1938888" cy="3305698"/>
          </a:xfrm>
          <a:custGeom>
            <a:avLst/>
            <a:gdLst/>
            <a:ahLst/>
            <a:cxnLst/>
            <a:rect l="l" t="t" r="r" b="b"/>
            <a:pathLst>
              <a:path w="19210" h="32752" extrusionOk="0">
                <a:moveTo>
                  <a:pt x="14053" y="490"/>
                </a:moveTo>
                <a:lnTo>
                  <a:pt x="14053" y="490"/>
                </a:lnTo>
                <a:cubicBezTo>
                  <a:pt x="14026" y="597"/>
                  <a:pt x="13999" y="758"/>
                  <a:pt x="13972" y="918"/>
                </a:cubicBezTo>
                <a:cubicBezTo>
                  <a:pt x="13972" y="865"/>
                  <a:pt x="13972" y="838"/>
                  <a:pt x="13946" y="838"/>
                </a:cubicBezTo>
                <a:cubicBezTo>
                  <a:pt x="13972" y="731"/>
                  <a:pt x="14026" y="597"/>
                  <a:pt x="14053" y="490"/>
                </a:cubicBezTo>
                <a:close/>
                <a:moveTo>
                  <a:pt x="13651" y="1560"/>
                </a:moveTo>
                <a:lnTo>
                  <a:pt x="13651" y="1560"/>
                </a:lnTo>
                <a:cubicBezTo>
                  <a:pt x="13276" y="3862"/>
                  <a:pt x="12045" y="5923"/>
                  <a:pt x="11189" y="8038"/>
                </a:cubicBezTo>
                <a:cubicBezTo>
                  <a:pt x="10522" y="9665"/>
                  <a:pt x="10466" y="11531"/>
                  <a:pt x="10493" y="13318"/>
                </a:cubicBezTo>
                <a:lnTo>
                  <a:pt x="10493" y="13318"/>
                </a:lnTo>
                <a:cubicBezTo>
                  <a:pt x="10490" y="13217"/>
                  <a:pt x="10464" y="13118"/>
                  <a:pt x="10439" y="13043"/>
                </a:cubicBezTo>
                <a:cubicBezTo>
                  <a:pt x="10091" y="10634"/>
                  <a:pt x="9904" y="8412"/>
                  <a:pt x="11001" y="6191"/>
                </a:cubicBezTo>
                <a:cubicBezTo>
                  <a:pt x="11724" y="4772"/>
                  <a:pt x="12714" y="3541"/>
                  <a:pt x="13410" y="2123"/>
                </a:cubicBezTo>
                <a:cubicBezTo>
                  <a:pt x="13491" y="1935"/>
                  <a:pt x="13571" y="1748"/>
                  <a:pt x="13651" y="1560"/>
                </a:cubicBezTo>
                <a:close/>
                <a:moveTo>
                  <a:pt x="13972" y="945"/>
                </a:moveTo>
                <a:lnTo>
                  <a:pt x="13972" y="945"/>
                </a:lnTo>
                <a:cubicBezTo>
                  <a:pt x="13972" y="1079"/>
                  <a:pt x="13946" y="1212"/>
                  <a:pt x="13946" y="1346"/>
                </a:cubicBezTo>
                <a:cubicBezTo>
                  <a:pt x="13946" y="2524"/>
                  <a:pt x="13758" y="3702"/>
                  <a:pt x="13517" y="4853"/>
                </a:cubicBezTo>
                <a:cubicBezTo>
                  <a:pt x="12821" y="7877"/>
                  <a:pt x="11376" y="10580"/>
                  <a:pt x="10760" y="13605"/>
                </a:cubicBezTo>
                <a:cubicBezTo>
                  <a:pt x="10787" y="11357"/>
                  <a:pt x="10921" y="9189"/>
                  <a:pt x="11858" y="7074"/>
                </a:cubicBezTo>
                <a:cubicBezTo>
                  <a:pt x="12741" y="5094"/>
                  <a:pt x="13785" y="3140"/>
                  <a:pt x="13972" y="945"/>
                </a:cubicBezTo>
                <a:close/>
                <a:moveTo>
                  <a:pt x="5002" y="14350"/>
                </a:moveTo>
                <a:cubicBezTo>
                  <a:pt x="5585" y="14350"/>
                  <a:pt x="6085" y="14646"/>
                  <a:pt x="6746" y="15104"/>
                </a:cubicBezTo>
                <a:cubicBezTo>
                  <a:pt x="6879" y="15184"/>
                  <a:pt x="7013" y="15264"/>
                  <a:pt x="7147" y="15372"/>
                </a:cubicBezTo>
                <a:cubicBezTo>
                  <a:pt x="6694" y="15252"/>
                  <a:pt x="6232" y="15200"/>
                  <a:pt x="5767" y="15200"/>
                </a:cubicBezTo>
                <a:cubicBezTo>
                  <a:pt x="4364" y="15200"/>
                  <a:pt x="2927" y="15672"/>
                  <a:pt x="1580" y="16174"/>
                </a:cubicBezTo>
                <a:cubicBezTo>
                  <a:pt x="2329" y="15666"/>
                  <a:pt x="3025" y="15077"/>
                  <a:pt x="3855" y="14676"/>
                </a:cubicBezTo>
                <a:cubicBezTo>
                  <a:pt x="4297" y="14450"/>
                  <a:pt x="4663" y="14350"/>
                  <a:pt x="5002" y="14350"/>
                </a:cubicBezTo>
                <a:close/>
                <a:moveTo>
                  <a:pt x="5753" y="15432"/>
                </a:moveTo>
                <a:cubicBezTo>
                  <a:pt x="6514" y="15432"/>
                  <a:pt x="7262" y="15581"/>
                  <a:pt x="7977" y="15960"/>
                </a:cubicBezTo>
                <a:cubicBezTo>
                  <a:pt x="8619" y="16389"/>
                  <a:pt x="9208" y="16870"/>
                  <a:pt x="9743" y="17406"/>
                </a:cubicBezTo>
                <a:cubicBezTo>
                  <a:pt x="8352" y="16737"/>
                  <a:pt x="6906" y="16389"/>
                  <a:pt x="5381" y="16335"/>
                </a:cubicBezTo>
                <a:lnTo>
                  <a:pt x="4765" y="16335"/>
                </a:lnTo>
                <a:cubicBezTo>
                  <a:pt x="3828" y="16335"/>
                  <a:pt x="2918" y="16469"/>
                  <a:pt x="1981" y="16576"/>
                </a:cubicBezTo>
                <a:cubicBezTo>
                  <a:pt x="1633" y="16603"/>
                  <a:pt x="1312" y="16629"/>
                  <a:pt x="964" y="16656"/>
                </a:cubicBezTo>
                <a:cubicBezTo>
                  <a:pt x="2489" y="16094"/>
                  <a:pt x="4149" y="15432"/>
                  <a:pt x="5753" y="15432"/>
                </a:cubicBezTo>
                <a:close/>
                <a:moveTo>
                  <a:pt x="18748" y="11060"/>
                </a:moveTo>
                <a:cubicBezTo>
                  <a:pt x="18737" y="11089"/>
                  <a:pt x="18737" y="11129"/>
                  <a:pt x="18737" y="11169"/>
                </a:cubicBezTo>
                <a:cubicBezTo>
                  <a:pt x="18603" y="11892"/>
                  <a:pt x="18442" y="12588"/>
                  <a:pt x="18282" y="13284"/>
                </a:cubicBezTo>
                <a:cubicBezTo>
                  <a:pt x="17907" y="14729"/>
                  <a:pt x="17291" y="16255"/>
                  <a:pt x="16087" y="17165"/>
                </a:cubicBezTo>
                <a:cubicBezTo>
                  <a:pt x="14963" y="17995"/>
                  <a:pt x="13223" y="18289"/>
                  <a:pt x="12045" y="19119"/>
                </a:cubicBezTo>
                <a:cubicBezTo>
                  <a:pt x="12473" y="18342"/>
                  <a:pt x="12955" y="17700"/>
                  <a:pt x="13785" y="17218"/>
                </a:cubicBezTo>
                <a:cubicBezTo>
                  <a:pt x="14508" y="16790"/>
                  <a:pt x="15257" y="16469"/>
                  <a:pt x="15873" y="15907"/>
                </a:cubicBezTo>
                <a:cubicBezTo>
                  <a:pt x="16542" y="15291"/>
                  <a:pt x="17077" y="14408"/>
                  <a:pt x="17532" y="13659"/>
                </a:cubicBezTo>
                <a:cubicBezTo>
                  <a:pt x="18036" y="12864"/>
                  <a:pt x="18250" y="11859"/>
                  <a:pt x="18748" y="11060"/>
                </a:cubicBezTo>
                <a:close/>
                <a:moveTo>
                  <a:pt x="18549" y="10928"/>
                </a:moveTo>
                <a:lnTo>
                  <a:pt x="18549" y="10928"/>
                </a:lnTo>
                <a:cubicBezTo>
                  <a:pt x="18201" y="11517"/>
                  <a:pt x="18014" y="12213"/>
                  <a:pt x="17693" y="12856"/>
                </a:cubicBezTo>
                <a:cubicBezTo>
                  <a:pt x="17184" y="13899"/>
                  <a:pt x="16488" y="14863"/>
                  <a:pt x="15712" y="15719"/>
                </a:cubicBezTo>
                <a:cubicBezTo>
                  <a:pt x="15016" y="16469"/>
                  <a:pt x="13919" y="16844"/>
                  <a:pt x="13062" y="17379"/>
                </a:cubicBezTo>
                <a:cubicBezTo>
                  <a:pt x="12313" y="17861"/>
                  <a:pt x="11911" y="18798"/>
                  <a:pt x="11510" y="19547"/>
                </a:cubicBezTo>
                <a:cubicBezTo>
                  <a:pt x="11485" y="19571"/>
                  <a:pt x="11461" y="19573"/>
                  <a:pt x="11457" y="19594"/>
                </a:cubicBezTo>
                <a:lnTo>
                  <a:pt x="11457" y="19594"/>
                </a:lnTo>
                <a:cubicBezTo>
                  <a:pt x="11836" y="15557"/>
                  <a:pt x="16249" y="13818"/>
                  <a:pt x="18549" y="10928"/>
                </a:cubicBezTo>
                <a:close/>
                <a:moveTo>
                  <a:pt x="6505" y="16683"/>
                </a:moveTo>
                <a:lnTo>
                  <a:pt x="6505" y="16683"/>
                </a:lnTo>
                <a:cubicBezTo>
                  <a:pt x="7763" y="16844"/>
                  <a:pt x="8994" y="17245"/>
                  <a:pt x="10145" y="17914"/>
                </a:cubicBezTo>
                <a:cubicBezTo>
                  <a:pt x="10573" y="18450"/>
                  <a:pt x="10921" y="19065"/>
                  <a:pt x="11135" y="19788"/>
                </a:cubicBezTo>
                <a:cubicBezTo>
                  <a:pt x="9315" y="19172"/>
                  <a:pt x="8191" y="17432"/>
                  <a:pt x="6505" y="16683"/>
                </a:cubicBezTo>
                <a:close/>
                <a:moveTo>
                  <a:pt x="6772" y="20270"/>
                </a:moveTo>
                <a:cubicBezTo>
                  <a:pt x="7736" y="21581"/>
                  <a:pt x="9342" y="22384"/>
                  <a:pt x="10466" y="23535"/>
                </a:cubicBezTo>
                <a:cubicBezTo>
                  <a:pt x="9074" y="22598"/>
                  <a:pt x="7120" y="22331"/>
                  <a:pt x="6826" y="20350"/>
                </a:cubicBezTo>
                <a:cubicBezTo>
                  <a:pt x="6799" y="20323"/>
                  <a:pt x="6772" y="20296"/>
                  <a:pt x="6746" y="20270"/>
                </a:cubicBezTo>
                <a:close/>
                <a:moveTo>
                  <a:pt x="16221" y="20698"/>
                </a:moveTo>
                <a:cubicBezTo>
                  <a:pt x="15685" y="21635"/>
                  <a:pt x="14267" y="22304"/>
                  <a:pt x="13464" y="22812"/>
                </a:cubicBezTo>
                <a:cubicBezTo>
                  <a:pt x="12955" y="23187"/>
                  <a:pt x="12233" y="23615"/>
                  <a:pt x="11831" y="24177"/>
                </a:cubicBezTo>
                <a:cubicBezTo>
                  <a:pt x="12286" y="22357"/>
                  <a:pt x="14722" y="21768"/>
                  <a:pt x="16221" y="20698"/>
                </a:cubicBezTo>
                <a:close/>
                <a:moveTo>
                  <a:pt x="6692" y="20939"/>
                </a:moveTo>
                <a:cubicBezTo>
                  <a:pt x="7388" y="22893"/>
                  <a:pt x="9957" y="22866"/>
                  <a:pt x="11135" y="24445"/>
                </a:cubicBezTo>
                <a:cubicBezTo>
                  <a:pt x="9395" y="23481"/>
                  <a:pt x="6772" y="23080"/>
                  <a:pt x="6692" y="20939"/>
                </a:cubicBezTo>
                <a:close/>
                <a:moveTo>
                  <a:pt x="16194" y="21126"/>
                </a:moveTo>
                <a:cubicBezTo>
                  <a:pt x="15766" y="22304"/>
                  <a:pt x="14749" y="22919"/>
                  <a:pt x="13571" y="23455"/>
                </a:cubicBezTo>
                <a:cubicBezTo>
                  <a:pt x="12982" y="23722"/>
                  <a:pt x="12393" y="24017"/>
                  <a:pt x="11938" y="24445"/>
                </a:cubicBezTo>
                <a:cubicBezTo>
                  <a:pt x="12447" y="23562"/>
                  <a:pt x="13785" y="22919"/>
                  <a:pt x="14534" y="22411"/>
                </a:cubicBezTo>
                <a:cubicBezTo>
                  <a:pt x="15070" y="22063"/>
                  <a:pt x="15739" y="21661"/>
                  <a:pt x="16194" y="21126"/>
                </a:cubicBezTo>
                <a:close/>
                <a:moveTo>
                  <a:pt x="14048" y="0"/>
                </a:moveTo>
                <a:cubicBezTo>
                  <a:pt x="14002" y="0"/>
                  <a:pt x="13958" y="28"/>
                  <a:pt x="13946" y="88"/>
                </a:cubicBezTo>
                <a:cubicBezTo>
                  <a:pt x="13196" y="2390"/>
                  <a:pt x="11751" y="4183"/>
                  <a:pt x="10680" y="6298"/>
                </a:cubicBezTo>
                <a:cubicBezTo>
                  <a:pt x="9610" y="8466"/>
                  <a:pt x="9877" y="10795"/>
                  <a:pt x="10225" y="13096"/>
                </a:cubicBezTo>
                <a:cubicBezTo>
                  <a:pt x="10305" y="13766"/>
                  <a:pt x="10413" y="14435"/>
                  <a:pt x="10520" y="15104"/>
                </a:cubicBezTo>
                <a:cubicBezTo>
                  <a:pt x="10520" y="15131"/>
                  <a:pt x="10520" y="15157"/>
                  <a:pt x="10520" y="15157"/>
                </a:cubicBezTo>
                <a:cubicBezTo>
                  <a:pt x="10520" y="15184"/>
                  <a:pt x="10520" y="15211"/>
                  <a:pt x="10546" y="15211"/>
                </a:cubicBezTo>
                <a:cubicBezTo>
                  <a:pt x="10734" y="16469"/>
                  <a:pt x="10921" y="17727"/>
                  <a:pt x="11082" y="18985"/>
                </a:cubicBezTo>
                <a:cubicBezTo>
                  <a:pt x="10520" y="17700"/>
                  <a:pt x="9502" y="16737"/>
                  <a:pt x="8352" y="15907"/>
                </a:cubicBezTo>
                <a:cubicBezTo>
                  <a:pt x="8352" y="15880"/>
                  <a:pt x="8352" y="15853"/>
                  <a:pt x="8325" y="15853"/>
                </a:cubicBezTo>
                <a:cubicBezTo>
                  <a:pt x="8298" y="15853"/>
                  <a:pt x="8271" y="15827"/>
                  <a:pt x="8271" y="15827"/>
                </a:cubicBezTo>
                <a:cubicBezTo>
                  <a:pt x="7602" y="15345"/>
                  <a:pt x="6906" y="14890"/>
                  <a:pt x="6237" y="14461"/>
                </a:cubicBezTo>
                <a:cubicBezTo>
                  <a:pt x="5829" y="14193"/>
                  <a:pt x="5417" y="14081"/>
                  <a:pt x="5004" y="14081"/>
                </a:cubicBezTo>
                <a:cubicBezTo>
                  <a:pt x="3280" y="14081"/>
                  <a:pt x="1550" y="16040"/>
                  <a:pt x="81" y="16710"/>
                </a:cubicBezTo>
                <a:cubicBezTo>
                  <a:pt x="27" y="16737"/>
                  <a:pt x="1" y="16790"/>
                  <a:pt x="27" y="16844"/>
                </a:cubicBezTo>
                <a:cubicBezTo>
                  <a:pt x="27" y="16870"/>
                  <a:pt x="54" y="16870"/>
                  <a:pt x="54" y="16870"/>
                </a:cubicBezTo>
                <a:cubicBezTo>
                  <a:pt x="54" y="16870"/>
                  <a:pt x="54" y="16897"/>
                  <a:pt x="81" y="16897"/>
                </a:cubicBezTo>
                <a:cubicBezTo>
                  <a:pt x="81" y="16924"/>
                  <a:pt x="108" y="16924"/>
                  <a:pt x="108" y="16924"/>
                </a:cubicBezTo>
                <a:lnTo>
                  <a:pt x="135" y="16924"/>
                </a:lnTo>
                <a:cubicBezTo>
                  <a:pt x="1580" y="16924"/>
                  <a:pt x="2972" y="16656"/>
                  <a:pt x="4390" y="16576"/>
                </a:cubicBezTo>
                <a:lnTo>
                  <a:pt x="5354" y="16576"/>
                </a:lnTo>
                <a:cubicBezTo>
                  <a:pt x="7736" y="16870"/>
                  <a:pt x="8967" y="19413"/>
                  <a:pt x="11242" y="20082"/>
                </a:cubicBezTo>
                <a:cubicBezTo>
                  <a:pt x="11376" y="21367"/>
                  <a:pt x="11483" y="22679"/>
                  <a:pt x="11483" y="23990"/>
                </a:cubicBezTo>
                <a:cubicBezTo>
                  <a:pt x="11483" y="24124"/>
                  <a:pt x="11483" y="24284"/>
                  <a:pt x="11483" y="24445"/>
                </a:cubicBezTo>
                <a:cubicBezTo>
                  <a:pt x="10413" y="22545"/>
                  <a:pt x="7977" y="21715"/>
                  <a:pt x="6799" y="19895"/>
                </a:cubicBezTo>
                <a:cubicBezTo>
                  <a:pt x="6778" y="19863"/>
                  <a:pt x="6740" y="19848"/>
                  <a:pt x="6701" y="19848"/>
                </a:cubicBezTo>
                <a:cubicBezTo>
                  <a:pt x="6640" y="19848"/>
                  <a:pt x="6574" y="19884"/>
                  <a:pt x="6558" y="19948"/>
                </a:cubicBezTo>
                <a:cubicBezTo>
                  <a:pt x="6237" y="21340"/>
                  <a:pt x="6719" y="22411"/>
                  <a:pt x="7897" y="23241"/>
                </a:cubicBezTo>
                <a:cubicBezTo>
                  <a:pt x="8967" y="23990"/>
                  <a:pt x="10386" y="24177"/>
                  <a:pt x="11456" y="24954"/>
                </a:cubicBezTo>
                <a:cubicBezTo>
                  <a:pt x="11349" y="27523"/>
                  <a:pt x="10734" y="30093"/>
                  <a:pt x="10145" y="32609"/>
                </a:cubicBezTo>
                <a:cubicBezTo>
                  <a:pt x="10112" y="32690"/>
                  <a:pt x="10188" y="32751"/>
                  <a:pt x="10265" y="32751"/>
                </a:cubicBezTo>
                <a:cubicBezTo>
                  <a:pt x="10315" y="32751"/>
                  <a:pt x="10365" y="32725"/>
                  <a:pt x="10386" y="32662"/>
                </a:cubicBezTo>
                <a:cubicBezTo>
                  <a:pt x="10760" y="31003"/>
                  <a:pt x="11108" y="29343"/>
                  <a:pt x="11430" y="27684"/>
                </a:cubicBezTo>
                <a:cubicBezTo>
                  <a:pt x="11563" y="26854"/>
                  <a:pt x="11670" y="26024"/>
                  <a:pt x="11697" y="25194"/>
                </a:cubicBezTo>
                <a:cubicBezTo>
                  <a:pt x="12179" y="24017"/>
                  <a:pt x="13839" y="23669"/>
                  <a:pt x="14829" y="23080"/>
                </a:cubicBezTo>
                <a:cubicBezTo>
                  <a:pt x="15899" y="22491"/>
                  <a:pt x="16488" y="21581"/>
                  <a:pt x="16595" y="20377"/>
                </a:cubicBezTo>
                <a:cubicBezTo>
                  <a:pt x="16595" y="20350"/>
                  <a:pt x="16595" y="20350"/>
                  <a:pt x="16595" y="20323"/>
                </a:cubicBezTo>
                <a:cubicBezTo>
                  <a:pt x="16622" y="20270"/>
                  <a:pt x="16569" y="20243"/>
                  <a:pt x="16515" y="20216"/>
                </a:cubicBezTo>
                <a:lnTo>
                  <a:pt x="16462" y="20216"/>
                </a:lnTo>
                <a:cubicBezTo>
                  <a:pt x="16435" y="20216"/>
                  <a:pt x="16435" y="20243"/>
                  <a:pt x="16408" y="20243"/>
                </a:cubicBezTo>
                <a:cubicBezTo>
                  <a:pt x="15043" y="21474"/>
                  <a:pt x="12473" y="21983"/>
                  <a:pt x="11724" y="23722"/>
                </a:cubicBezTo>
                <a:cubicBezTo>
                  <a:pt x="11724" y="22571"/>
                  <a:pt x="11644" y="21447"/>
                  <a:pt x="11510" y="20323"/>
                </a:cubicBezTo>
                <a:cubicBezTo>
                  <a:pt x="11510" y="20189"/>
                  <a:pt x="11483" y="20082"/>
                  <a:pt x="11483" y="19948"/>
                </a:cubicBezTo>
                <a:cubicBezTo>
                  <a:pt x="12072" y="19172"/>
                  <a:pt x="13250" y="18824"/>
                  <a:pt x="14106" y="18450"/>
                </a:cubicBezTo>
                <a:cubicBezTo>
                  <a:pt x="15070" y="18021"/>
                  <a:pt x="16060" y="17593"/>
                  <a:pt x="16809" y="16844"/>
                </a:cubicBezTo>
                <a:cubicBezTo>
                  <a:pt x="18522" y="15157"/>
                  <a:pt x="18790" y="12160"/>
                  <a:pt x="19192" y="9938"/>
                </a:cubicBezTo>
                <a:cubicBezTo>
                  <a:pt x="19210" y="9848"/>
                  <a:pt x="19130" y="9770"/>
                  <a:pt x="19060" y="9770"/>
                </a:cubicBezTo>
                <a:cubicBezTo>
                  <a:pt x="19026" y="9770"/>
                  <a:pt x="18995" y="9788"/>
                  <a:pt x="18978" y="9831"/>
                </a:cubicBezTo>
                <a:cubicBezTo>
                  <a:pt x="18014" y="11758"/>
                  <a:pt x="15846" y="13070"/>
                  <a:pt x="14294" y="14488"/>
                </a:cubicBezTo>
                <a:cubicBezTo>
                  <a:pt x="12982" y="15693"/>
                  <a:pt x="11751" y="17138"/>
                  <a:pt x="11349" y="18851"/>
                </a:cubicBezTo>
                <a:cubicBezTo>
                  <a:pt x="11162" y="17593"/>
                  <a:pt x="10975" y="16335"/>
                  <a:pt x="10760" y="15104"/>
                </a:cubicBezTo>
                <a:cubicBezTo>
                  <a:pt x="11028" y="12534"/>
                  <a:pt x="11911" y="10233"/>
                  <a:pt x="12821" y="7877"/>
                </a:cubicBezTo>
                <a:cubicBezTo>
                  <a:pt x="13758" y="5334"/>
                  <a:pt x="14267" y="2818"/>
                  <a:pt x="14160" y="115"/>
                </a:cubicBezTo>
                <a:cubicBezTo>
                  <a:pt x="14160" y="42"/>
                  <a:pt x="14103" y="0"/>
                  <a:pt x="1404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36" name="Google Shape;236;p14"/>
          <p:cNvGrpSpPr/>
          <p:nvPr/>
        </p:nvGrpSpPr>
        <p:grpSpPr>
          <a:xfrm>
            <a:off x="-228595" y="-80449"/>
            <a:ext cx="2277317" cy="5304377"/>
            <a:chOff x="224725" y="566950"/>
            <a:chExt cx="1850875" cy="4311100"/>
          </a:xfrm>
        </p:grpSpPr>
        <p:sp>
          <p:nvSpPr>
            <p:cNvPr id="237" name="Google Shape;237;p14"/>
            <p:cNvSpPr/>
            <p:nvPr/>
          </p:nvSpPr>
          <p:spPr>
            <a:xfrm>
              <a:off x="1914975" y="566950"/>
              <a:ext cx="160625" cy="2033000"/>
            </a:xfrm>
            <a:custGeom>
              <a:avLst/>
              <a:gdLst/>
              <a:ahLst/>
              <a:cxnLst/>
              <a:rect l="l" t="t" r="r" b="b"/>
              <a:pathLst>
                <a:path w="6425" h="81320" extrusionOk="0">
                  <a:moveTo>
                    <a:pt x="126" y="1"/>
                  </a:moveTo>
                  <a:cubicBezTo>
                    <a:pt x="81" y="1"/>
                    <a:pt x="44" y="24"/>
                    <a:pt x="27" y="57"/>
                  </a:cubicBezTo>
                  <a:cubicBezTo>
                    <a:pt x="27" y="84"/>
                    <a:pt x="27" y="110"/>
                    <a:pt x="27" y="137"/>
                  </a:cubicBezTo>
                  <a:cubicBezTo>
                    <a:pt x="27" y="164"/>
                    <a:pt x="27" y="217"/>
                    <a:pt x="81" y="244"/>
                  </a:cubicBezTo>
                  <a:cubicBezTo>
                    <a:pt x="1821" y="1261"/>
                    <a:pt x="2972" y="3188"/>
                    <a:pt x="2945" y="5035"/>
                  </a:cubicBezTo>
                  <a:cubicBezTo>
                    <a:pt x="2945" y="5089"/>
                    <a:pt x="2972" y="5142"/>
                    <a:pt x="2998" y="5169"/>
                  </a:cubicBezTo>
                  <a:cubicBezTo>
                    <a:pt x="4952" y="6133"/>
                    <a:pt x="6157" y="8086"/>
                    <a:pt x="6157" y="10255"/>
                  </a:cubicBezTo>
                  <a:cubicBezTo>
                    <a:pt x="6157" y="12449"/>
                    <a:pt x="4952" y="14403"/>
                    <a:pt x="2998" y="15367"/>
                  </a:cubicBezTo>
                  <a:cubicBezTo>
                    <a:pt x="2945" y="15394"/>
                    <a:pt x="2945" y="15447"/>
                    <a:pt x="2945" y="15501"/>
                  </a:cubicBezTo>
                  <a:cubicBezTo>
                    <a:pt x="2998" y="17321"/>
                    <a:pt x="1848" y="19248"/>
                    <a:pt x="108" y="20292"/>
                  </a:cubicBezTo>
                  <a:cubicBezTo>
                    <a:pt x="54" y="20292"/>
                    <a:pt x="27" y="20318"/>
                    <a:pt x="27" y="20372"/>
                  </a:cubicBezTo>
                  <a:cubicBezTo>
                    <a:pt x="1" y="20425"/>
                    <a:pt x="27" y="20479"/>
                    <a:pt x="81" y="20506"/>
                  </a:cubicBezTo>
                  <a:cubicBezTo>
                    <a:pt x="1794" y="21496"/>
                    <a:pt x="2865" y="23316"/>
                    <a:pt x="2945" y="25324"/>
                  </a:cubicBezTo>
                  <a:cubicBezTo>
                    <a:pt x="2945" y="25350"/>
                    <a:pt x="2972" y="25404"/>
                    <a:pt x="2998" y="25431"/>
                  </a:cubicBezTo>
                  <a:cubicBezTo>
                    <a:pt x="4952" y="26394"/>
                    <a:pt x="6157" y="28348"/>
                    <a:pt x="6157" y="30543"/>
                  </a:cubicBezTo>
                  <a:cubicBezTo>
                    <a:pt x="6157" y="32711"/>
                    <a:pt x="4952" y="34665"/>
                    <a:pt x="2998" y="35628"/>
                  </a:cubicBezTo>
                  <a:cubicBezTo>
                    <a:pt x="2945" y="35655"/>
                    <a:pt x="2918" y="35709"/>
                    <a:pt x="2945" y="35762"/>
                  </a:cubicBezTo>
                  <a:cubicBezTo>
                    <a:pt x="3106" y="37823"/>
                    <a:pt x="1633" y="39643"/>
                    <a:pt x="108" y="40553"/>
                  </a:cubicBezTo>
                  <a:cubicBezTo>
                    <a:pt x="54" y="40553"/>
                    <a:pt x="27" y="40580"/>
                    <a:pt x="27" y="40633"/>
                  </a:cubicBezTo>
                  <a:cubicBezTo>
                    <a:pt x="1" y="40687"/>
                    <a:pt x="27" y="40741"/>
                    <a:pt x="81" y="40767"/>
                  </a:cubicBezTo>
                  <a:cubicBezTo>
                    <a:pt x="1821" y="41784"/>
                    <a:pt x="2945" y="43658"/>
                    <a:pt x="2945" y="45532"/>
                  </a:cubicBezTo>
                  <a:cubicBezTo>
                    <a:pt x="2945" y="45558"/>
                    <a:pt x="2945" y="45558"/>
                    <a:pt x="2945" y="45585"/>
                  </a:cubicBezTo>
                  <a:cubicBezTo>
                    <a:pt x="2945" y="45612"/>
                    <a:pt x="2972" y="45665"/>
                    <a:pt x="2998" y="45692"/>
                  </a:cubicBezTo>
                  <a:cubicBezTo>
                    <a:pt x="4952" y="46656"/>
                    <a:pt x="6157" y="48636"/>
                    <a:pt x="6157" y="50804"/>
                  </a:cubicBezTo>
                  <a:cubicBezTo>
                    <a:pt x="6157" y="52972"/>
                    <a:pt x="4952" y="54926"/>
                    <a:pt x="2998" y="55917"/>
                  </a:cubicBezTo>
                  <a:cubicBezTo>
                    <a:pt x="2972" y="55917"/>
                    <a:pt x="2945" y="55970"/>
                    <a:pt x="2945" y="56024"/>
                  </a:cubicBezTo>
                  <a:cubicBezTo>
                    <a:pt x="2891" y="58004"/>
                    <a:pt x="1821" y="59798"/>
                    <a:pt x="108" y="60815"/>
                  </a:cubicBezTo>
                  <a:cubicBezTo>
                    <a:pt x="54" y="60815"/>
                    <a:pt x="27" y="60868"/>
                    <a:pt x="27" y="60895"/>
                  </a:cubicBezTo>
                  <a:cubicBezTo>
                    <a:pt x="1" y="60949"/>
                    <a:pt x="27" y="61002"/>
                    <a:pt x="81" y="61029"/>
                  </a:cubicBezTo>
                  <a:cubicBezTo>
                    <a:pt x="1821" y="62046"/>
                    <a:pt x="2891" y="63839"/>
                    <a:pt x="2945" y="65847"/>
                  </a:cubicBezTo>
                  <a:cubicBezTo>
                    <a:pt x="2945" y="65900"/>
                    <a:pt x="2972" y="65927"/>
                    <a:pt x="2998" y="65954"/>
                  </a:cubicBezTo>
                  <a:cubicBezTo>
                    <a:pt x="4952" y="66944"/>
                    <a:pt x="6157" y="68898"/>
                    <a:pt x="6157" y="71066"/>
                  </a:cubicBezTo>
                  <a:cubicBezTo>
                    <a:pt x="6157" y="73234"/>
                    <a:pt x="4952" y="75188"/>
                    <a:pt x="2998" y="76178"/>
                  </a:cubicBezTo>
                  <a:cubicBezTo>
                    <a:pt x="2972" y="76178"/>
                    <a:pt x="2945" y="76232"/>
                    <a:pt x="2945" y="76285"/>
                  </a:cubicBezTo>
                  <a:cubicBezTo>
                    <a:pt x="2891" y="78266"/>
                    <a:pt x="1821" y="80086"/>
                    <a:pt x="81" y="81076"/>
                  </a:cubicBezTo>
                  <a:cubicBezTo>
                    <a:pt x="27" y="81130"/>
                    <a:pt x="1" y="81183"/>
                    <a:pt x="27" y="81264"/>
                  </a:cubicBezTo>
                  <a:cubicBezTo>
                    <a:pt x="61" y="81297"/>
                    <a:pt x="104" y="81320"/>
                    <a:pt x="145" y="81320"/>
                  </a:cubicBezTo>
                  <a:cubicBezTo>
                    <a:pt x="170" y="81320"/>
                    <a:pt x="194" y="81311"/>
                    <a:pt x="215" y="81290"/>
                  </a:cubicBezTo>
                  <a:cubicBezTo>
                    <a:pt x="2008" y="80273"/>
                    <a:pt x="3106" y="78427"/>
                    <a:pt x="3186" y="76366"/>
                  </a:cubicBezTo>
                  <a:cubicBezTo>
                    <a:pt x="5166" y="75322"/>
                    <a:pt x="6424" y="73314"/>
                    <a:pt x="6424" y="71066"/>
                  </a:cubicBezTo>
                  <a:cubicBezTo>
                    <a:pt x="6424" y="68818"/>
                    <a:pt x="5166" y="66784"/>
                    <a:pt x="3186" y="65766"/>
                  </a:cubicBezTo>
                  <a:cubicBezTo>
                    <a:pt x="3106" y="63786"/>
                    <a:pt x="2062" y="61992"/>
                    <a:pt x="375" y="60922"/>
                  </a:cubicBezTo>
                  <a:cubicBezTo>
                    <a:pt x="2062" y="59878"/>
                    <a:pt x="3106" y="58085"/>
                    <a:pt x="3186" y="56104"/>
                  </a:cubicBezTo>
                  <a:cubicBezTo>
                    <a:pt x="5166" y="55060"/>
                    <a:pt x="6424" y="53053"/>
                    <a:pt x="6424" y="50804"/>
                  </a:cubicBezTo>
                  <a:cubicBezTo>
                    <a:pt x="6424" y="48556"/>
                    <a:pt x="5166" y="46522"/>
                    <a:pt x="3186" y="45505"/>
                  </a:cubicBezTo>
                  <a:cubicBezTo>
                    <a:pt x="3159" y="43604"/>
                    <a:pt x="2088" y="41731"/>
                    <a:pt x="375" y="40660"/>
                  </a:cubicBezTo>
                  <a:cubicBezTo>
                    <a:pt x="1901" y="39723"/>
                    <a:pt x="3320" y="37877"/>
                    <a:pt x="3186" y="35816"/>
                  </a:cubicBezTo>
                  <a:cubicBezTo>
                    <a:pt x="5193" y="34799"/>
                    <a:pt x="6424" y="32764"/>
                    <a:pt x="6424" y="30543"/>
                  </a:cubicBezTo>
                  <a:cubicBezTo>
                    <a:pt x="6424" y="28295"/>
                    <a:pt x="5166" y="26260"/>
                    <a:pt x="3186" y="25243"/>
                  </a:cubicBezTo>
                  <a:cubicBezTo>
                    <a:pt x="3106" y="23236"/>
                    <a:pt x="2062" y="21443"/>
                    <a:pt x="375" y="20399"/>
                  </a:cubicBezTo>
                  <a:cubicBezTo>
                    <a:pt x="2088" y="19328"/>
                    <a:pt x="3186" y="17454"/>
                    <a:pt x="3186" y="15608"/>
                  </a:cubicBezTo>
                  <a:cubicBezTo>
                    <a:pt x="3186" y="15608"/>
                    <a:pt x="3186" y="15581"/>
                    <a:pt x="3186" y="15554"/>
                  </a:cubicBezTo>
                  <a:cubicBezTo>
                    <a:pt x="5166" y="14537"/>
                    <a:pt x="6424" y="12503"/>
                    <a:pt x="6424" y="10255"/>
                  </a:cubicBezTo>
                  <a:cubicBezTo>
                    <a:pt x="6424" y="8033"/>
                    <a:pt x="5166" y="5999"/>
                    <a:pt x="3186" y="4982"/>
                  </a:cubicBezTo>
                  <a:lnTo>
                    <a:pt x="3186" y="4955"/>
                  </a:lnTo>
                  <a:cubicBezTo>
                    <a:pt x="3186" y="3028"/>
                    <a:pt x="2008" y="1074"/>
                    <a:pt x="215" y="30"/>
                  </a:cubicBezTo>
                  <a:cubicBezTo>
                    <a:pt x="184" y="10"/>
                    <a:pt x="153" y="1"/>
                    <a:pt x="12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14"/>
            <p:cNvSpPr/>
            <p:nvPr/>
          </p:nvSpPr>
          <p:spPr>
            <a:xfrm>
              <a:off x="1761075" y="818875"/>
              <a:ext cx="160625" cy="2032875"/>
            </a:xfrm>
            <a:custGeom>
              <a:avLst/>
              <a:gdLst/>
              <a:ahLst/>
              <a:cxnLst/>
              <a:rect l="l" t="t" r="r" b="b"/>
              <a:pathLst>
                <a:path w="6425" h="81315" extrusionOk="0">
                  <a:moveTo>
                    <a:pt x="149" y="1"/>
                  </a:moveTo>
                  <a:cubicBezTo>
                    <a:pt x="110" y="1"/>
                    <a:pt x="71" y="20"/>
                    <a:pt x="54" y="70"/>
                  </a:cubicBezTo>
                  <a:cubicBezTo>
                    <a:pt x="27" y="70"/>
                    <a:pt x="27" y="97"/>
                    <a:pt x="27" y="124"/>
                  </a:cubicBezTo>
                  <a:cubicBezTo>
                    <a:pt x="27" y="178"/>
                    <a:pt x="54" y="204"/>
                    <a:pt x="81" y="231"/>
                  </a:cubicBezTo>
                  <a:cubicBezTo>
                    <a:pt x="1821" y="1248"/>
                    <a:pt x="2972" y="3175"/>
                    <a:pt x="2945" y="5022"/>
                  </a:cubicBezTo>
                  <a:cubicBezTo>
                    <a:pt x="2945" y="5076"/>
                    <a:pt x="2972" y="5129"/>
                    <a:pt x="2998" y="5156"/>
                  </a:cubicBezTo>
                  <a:cubicBezTo>
                    <a:pt x="4952" y="6119"/>
                    <a:pt x="6183" y="8073"/>
                    <a:pt x="6183" y="10268"/>
                  </a:cubicBezTo>
                  <a:cubicBezTo>
                    <a:pt x="6183" y="12436"/>
                    <a:pt x="4952" y="14390"/>
                    <a:pt x="2998" y="15354"/>
                  </a:cubicBezTo>
                  <a:cubicBezTo>
                    <a:pt x="2972" y="15380"/>
                    <a:pt x="2945" y="15461"/>
                    <a:pt x="2945" y="15487"/>
                  </a:cubicBezTo>
                  <a:cubicBezTo>
                    <a:pt x="2998" y="17334"/>
                    <a:pt x="1847" y="19235"/>
                    <a:pt x="108" y="20278"/>
                  </a:cubicBezTo>
                  <a:cubicBezTo>
                    <a:pt x="81" y="20278"/>
                    <a:pt x="27" y="20305"/>
                    <a:pt x="27" y="20359"/>
                  </a:cubicBezTo>
                  <a:cubicBezTo>
                    <a:pt x="27" y="20412"/>
                    <a:pt x="27" y="20466"/>
                    <a:pt x="81" y="20493"/>
                  </a:cubicBezTo>
                  <a:cubicBezTo>
                    <a:pt x="1821" y="21510"/>
                    <a:pt x="2891" y="23303"/>
                    <a:pt x="2945" y="25310"/>
                  </a:cubicBezTo>
                  <a:cubicBezTo>
                    <a:pt x="2945" y="25364"/>
                    <a:pt x="2972" y="25391"/>
                    <a:pt x="2998" y="25417"/>
                  </a:cubicBezTo>
                  <a:cubicBezTo>
                    <a:pt x="4952" y="26381"/>
                    <a:pt x="6183" y="28362"/>
                    <a:pt x="6183" y="30530"/>
                  </a:cubicBezTo>
                  <a:cubicBezTo>
                    <a:pt x="6183" y="32698"/>
                    <a:pt x="4952" y="34652"/>
                    <a:pt x="2998" y="35642"/>
                  </a:cubicBezTo>
                  <a:cubicBezTo>
                    <a:pt x="2972" y="35642"/>
                    <a:pt x="2945" y="35695"/>
                    <a:pt x="2945" y="35749"/>
                  </a:cubicBezTo>
                  <a:cubicBezTo>
                    <a:pt x="3105" y="37837"/>
                    <a:pt x="1633" y="39630"/>
                    <a:pt x="108" y="40540"/>
                  </a:cubicBezTo>
                  <a:cubicBezTo>
                    <a:pt x="81" y="40540"/>
                    <a:pt x="27" y="40594"/>
                    <a:pt x="27" y="40620"/>
                  </a:cubicBezTo>
                  <a:cubicBezTo>
                    <a:pt x="27" y="40674"/>
                    <a:pt x="27" y="40727"/>
                    <a:pt x="81" y="40754"/>
                  </a:cubicBezTo>
                  <a:cubicBezTo>
                    <a:pt x="1821" y="41771"/>
                    <a:pt x="2945" y="43645"/>
                    <a:pt x="2945" y="45545"/>
                  </a:cubicBezTo>
                  <a:cubicBezTo>
                    <a:pt x="2945" y="45545"/>
                    <a:pt x="2945" y="45545"/>
                    <a:pt x="2945" y="45572"/>
                  </a:cubicBezTo>
                  <a:cubicBezTo>
                    <a:pt x="2945" y="45626"/>
                    <a:pt x="2972" y="45652"/>
                    <a:pt x="2998" y="45679"/>
                  </a:cubicBezTo>
                  <a:cubicBezTo>
                    <a:pt x="4952" y="46669"/>
                    <a:pt x="6183" y="48623"/>
                    <a:pt x="6183" y="50791"/>
                  </a:cubicBezTo>
                  <a:cubicBezTo>
                    <a:pt x="6183" y="52959"/>
                    <a:pt x="4952" y="54913"/>
                    <a:pt x="2998" y="55904"/>
                  </a:cubicBezTo>
                  <a:cubicBezTo>
                    <a:pt x="2972" y="55930"/>
                    <a:pt x="2945" y="55957"/>
                    <a:pt x="2945" y="56011"/>
                  </a:cubicBezTo>
                  <a:cubicBezTo>
                    <a:pt x="2891" y="57991"/>
                    <a:pt x="1847" y="59785"/>
                    <a:pt x="108" y="60802"/>
                  </a:cubicBezTo>
                  <a:cubicBezTo>
                    <a:pt x="81" y="60828"/>
                    <a:pt x="27" y="60855"/>
                    <a:pt x="27" y="60882"/>
                  </a:cubicBezTo>
                  <a:cubicBezTo>
                    <a:pt x="27" y="60935"/>
                    <a:pt x="27" y="60989"/>
                    <a:pt x="81" y="61016"/>
                  </a:cubicBezTo>
                  <a:cubicBezTo>
                    <a:pt x="1821" y="62033"/>
                    <a:pt x="2891" y="63826"/>
                    <a:pt x="2945" y="65834"/>
                  </a:cubicBezTo>
                  <a:cubicBezTo>
                    <a:pt x="2945" y="65887"/>
                    <a:pt x="2972" y="65914"/>
                    <a:pt x="2998" y="65941"/>
                  </a:cubicBezTo>
                  <a:cubicBezTo>
                    <a:pt x="4952" y="66931"/>
                    <a:pt x="6183" y="68885"/>
                    <a:pt x="6183" y="71053"/>
                  </a:cubicBezTo>
                  <a:cubicBezTo>
                    <a:pt x="6183" y="73221"/>
                    <a:pt x="4952" y="75175"/>
                    <a:pt x="2998" y="76165"/>
                  </a:cubicBezTo>
                  <a:cubicBezTo>
                    <a:pt x="2972" y="76192"/>
                    <a:pt x="2945" y="76219"/>
                    <a:pt x="2945" y="76272"/>
                  </a:cubicBezTo>
                  <a:cubicBezTo>
                    <a:pt x="2891" y="78280"/>
                    <a:pt x="1821" y="80073"/>
                    <a:pt x="81" y="81090"/>
                  </a:cubicBezTo>
                  <a:cubicBezTo>
                    <a:pt x="27" y="81117"/>
                    <a:pt x="1" y="81197"/>
                    <a:pt x="54" y="81251"/>
                  </a:cubicBezTo>
                  <a:cubicBezTo>
                    <a:pt x="74" y="81290"/>
                    <a:pt x="122" y="81315"/>
                    <a:pt x="167" y="81315"/>
                  </a:cubicBezTo>
                  <a:cubicBezTo>
                    <a:pt x="184" y="81315"/>
                    <a:pt x="200" y="81311"/>
                    <a:pt x="215" y="81304"/>
                  </a:cubicBezTo>
                  <a:cubicBezTo>
                    <a:pt x="2008" y="80260"/>
                    <a:pt x="3105" y="78413"/>
                    <a:pt x="3186" y="76352"/>
                  </a:cubicBezTo>
                  <a:cubicBezTo>
                    <a:pt x="5193" y="75309"/>
                    <a:pt x="6424" y="73301"/>
                    <a:pt x="6424" y="71053"/>
                  </a:cubicBezTo>
                  <a:cubicBezTo>
                    <a:pt x="6424" y="68805"/>
                    <a:pt x="5193" y="66797"/>
                    <a:pt x="3186" y="65753"/>
                  </a:cubicBezTo>
                  <a:cubicBezTo>
                    <a:pt x="3132" y="63773"/>
                    <a:pt x="2088" y="61979"/>
                    <a:pt x="402" y="60909"/>
                  </a:cubicBezTo>
                  <a:cubicBezTo>
                    <a:pt x="2088" y="59865"/>
                    <a:pt x="3132" y="58072"/>
                    <a:pt x="3186" y="56091"/>
                  </a:cubicBezTo>
                  <a:cubicBezTo>
                    <a:pt x="5193" y="55047"/>
                    <a:pt x="6424" y="53040"/>
                    <a:pt x="6424" y="50791"/>
                  </a:cubicBezTo>
                  <a:cubicBezTo>
                    <a:pt x="6424" y="48543"/>
                    <a:pt x="5193" y="46536"/>
                    <a:pt x="3186" y="45492"/>
                  </a:cubicBezTo>
                  <a:cubicBezTo>
                    <a:pt x="3186" y="43591"/>
                    <a:pt x="2088" y="41718"/>
                    <a:pt x="402" y="40647"/>
                  </a:cubicBezTo>
                  <a:cubicBezTo>
                    <a:pt x="1901" y="39710"/>
                    <a:pt x="3320" y="37890"/>
                    <a:pt x="3186" y="35829"/>
                  </a:cubicBezTo>
                  <a:cubicBezTo>
                    <a:pt x="5193" y="34785"/>
                    <a:pt x="6424" y="32751"/>
                    <a:pt x="6424" y="30530"/>
                  </a:cubicBezTo>
                  <a:cubicBezTo>
                    <a:pt x="6424" y="28281"/>
                    <a:pt x="5193" y="26247"/>
                    <a:pt x="3186" y="25230"/>
                  </a:cubicBezTo>
                  <a:cubicBezTo>
                    <a:pt x="3105" y="23223"/>
                    <a:pt x="2062" y="21429"/>
                    <a:pt x="402" y="20386"/>
                  </a:cubicBezTo>
                  <a:cubicBezTo>
                    <a:pt x="2115" y="19315"/>
                    <a:pt x="3212" y="17415"/>
                    <a:pt x="3186" y="15541"/>
                  </a:cubicBezTo>
                  <a:cubicBezTo>
                    <a:pt x="5193" y="14524"/>
                    <a:pt x="6424" y="12490"/>
                    <a:pt x="6424" y="10268"/>
                  </a:cubicBezTo>
                  <a:cubicBezTo>
                    <a:pt x="6424" y="8020"/>
                    <a:pt x="5193" y="5986"/>
                    <a:pt x="3186" y="4969"/>
                  </a:cubicBezTo>
                  <a:lnTo>
                    <a:pt x="3186" y="4942"/>
                  </a:lnTo>
                  <a:cubicBezTo>
                    <a:pt x="3186" y="3041"/>
                    <a:pt x="2008" y="1061"/>
                    <a:pt x="215" y="17"/>
                  </a:cubicBezTo>
                  <a:cubicBezTo>
                    <a:pt x="195" y="7"/>
                    <a:pt x="172" y="1"/>
                    <a:pt x="14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14"/>
            <p:cNvSpPr/>
            <p:nvPr/>
          </p:nvSpPr>
          <p:spPr>
            <a:xfrm>
              <a:off x="1607850" y="566950"/>
              <a:ext cx="159950" cy="2033000"/>
            </a:xfrm>
            <a:custGeom>
              <a:avLst/>
              <a:gdLst/>
              <a:ahLst/>
              <a:cxnLst/>
              <a:rect l="l" t="t" r="r" b="b"/>
              <a:pathLst>
                <a:path w="6398" h="81320" extrusionOk="0">
                  <a:moveTo>
                    <a:pt x="119" y="1"/>
                  </a:moveTo>
                  <a:cubicBezTo>
                    <a:pt x="81" y="1"/>
                    <a:pt x="44" y="24"/>
                    <a:pt x="27" y="57"/>
                  </a:cubicBezTo>
                  <a:cubicBezTo>
                    <a:pt x="0" y="84"/>
                    <a:pt x="0" y="110"/>
                    <a:pt x="0" y="137"/>
                  </a:cubicBezTo>
                  <a:cubicBezTo>
                    <a:pt x="0" y="164"/>
                    <a:pt x="27" y="217"/>
                    <a:pt x="81" y="244"/>
                  </a:cubicBezTo>
                  <a:cubicBezTo>
                    <a:pt x="1820" y="1261"/>
                    <a:pt x="2944" y="3188"/>
                    <a:pt x="2918" y="5035"/>
                  </a:cubicBezTo>
                  <a:cubicBezTo>
                    <a:pt x="2918" y="5089"/>
                    <a:pt x="2944" y="5142"/>
                    <a:pt x="2998" y="5169"/>
                  </a:cubicBezTo>
                  <a:cubicBezTo>
                    <a:pt x="4952" y="6133"/>
                    <a:pt x="6156" y="8086"/>
                    <a:pt x="6156" y="10255"/>
                  </a:cubicBezTo>
                  <a:cubicBezTo>
                    <a:pt x="6156" y="12449"/>
                    <a:pt x="4952" y="14403"/>
                    <a:pt x="2998" y="15367"/>
                  </a:cubicBezTo>
                  <a:cubicBezTo>
                    <a:pt x="2944" y="15394"/>
                    <a:pt x="2918" y="15447"/>
                    <a:pt x="2918" y="15501"/>
                  </a:cubicBezTo>
                  <a:cubicBezTo>
                    <a:pt x="2971" y="17347"/>
                    <a:pt x="1847" y="19248"/>
                    <a:pt x="81" y="20292"/>
                  </a:cubicBezTo>
                  <a:cubicBezTo>
                    <a:pt x="54" y="20292"/>
                    <a:pt x="27" y="20318"/>
                    <a:pt x="0" y="20372"/>
                  </a:cubicBezTo>
                  <a:cubicBezTo>
                    <a:pt x="0" y="20425"/>
                    <a:pt x="27" y="20479"/>
                    <a:pt x="81" y="20506"/>
                  </a:cubicBezTo>
                  <a:cubicBezTo>
                    <a:pt x="1794" y="21496"/>
                    <a:pt x="2864" y="23316"/>
                    <a:pt x="2918" y="25324"/>
                  </a:cubicBezTo>
                  <a:cubicBezTo>
                    <a:pt x="2918" y="25350"/>
                    <a:pt x="2944" y="25404"/>
                    <a:pt x="2998" y="25431"/>
                  </a:cubicBezTo>
                  <a:cubicBezTo>
                    <a:pt x="4952" y="26394"/>
                    <a:pt x="6156" y="28348"/>
                    <a:pt x="6156" y="30543"/>
                  </a:cubicBezTo>
                  <a:cubicBezTo>
                    <a:pt x="6156" y="32711"/>
                    <a:pt x="4952" y="34665"/>
                    <a:pt x="2998" y="35628"/>
                  </a:cubicBezTo>
                  <a:cubicBezTo>
                    <a:pt x="2944" y="35655"/>
                    <a:pt x="2918" y="35709"/>
                    <a:pt x="2918" y="35762"/>
                  </a:cubicBezTo>
                  <a:cubicBezTo>
                    <a:pt x="3078" y="37823"/>
                    <a:pt x="1633" y="39643"/>
                    <a:pt x="81" y="40553"/>
                  </a:cubicBezTo>
                  <a:cubicBezTo>
                    <a:pt x="54" y="40553"/>
                    <a:pt x="27" y="40580"/>
                    <a:pt x="0" y="40633"/>
                  </a:cubicBezTo>
                  <a:cubicBezTo>
                    <a:pt x="0" y="40687"/>
                    <a:pt x="27" y="40741"/>
                    <a:pt x="81" y="40767"/>
                  </a:cubicBezTo>
                  <a:cubicBezTo>
                    <a:pt x="1820" y="41784"/>
                    <a:pt x="2918" y="43658"/>
                    <a:pt x="2918" y="45532"/>
                  </a:cubicBezTo>
                  <a:cubicBezTo>
                    <a:pt x="2918" y="45558"/>
                    <a:pt x="2918" y="45558"/>
                    <a:pt x="2918" y="45585"/>
                  </a:cubicBezTo>
                  <a:cubicBezTo>
                    <a:pt x="2918" y="45612"/>
                    <a:pt x="2944" y="45665"/>
                    <a:pt x="2998" y="45692"/>
                  </a:cubicBezTo>
                  <a:cubicBezTo>
                    <a:pt x="4952" y="46656"/>
                    <a:pt x="6156" y="48636"/>
                    <a:pt x="6156" y="50804"/>
                  </a:cubicBezTo>
                  <a:cubicBezTo>
                    <a:pt x="6156" y="52972"/>
                    <a:pt x="4952" y="54926"/>
                    <a:pt x="2998" y="55917"/>
                  </a:cubicBezTo>
                  <a:cubicBezTo>
                    <a:pt x="2944" y="55917"/>
                    <a:pt x="2918" y="55970"/>
                    <a:pt x="2918" y="56024"/>
                  </a:cubicBezTo>
                  <a:cubicBezTo>
                    <a:pt x="2864" y="58004"/>
                    <a:pt x="1820" y="59798"/>
                    <a:pt x="81" y="60815"/>
                  </a:cubicBezTo>
                  <a:cubicBezTo>
                    <a:pt x="54" y="60815"/>
                    <a:pt x="27" y="60868"/>
                    <a:pt x="0" y="60895"/>
                  </a:cubicBezTo>
                  <a:cubicBezTo>
                    <a:pt x="0" y="60949"/>
                    <a:pt x="27" y="61002"/>
                    <a:pt x="81" y="61029"/>
                  </a:cubicBezTo>
                  <a:cubicBezTo>
                    <a:pt x="1820" y="62046"/>
                    <a:pt x="2864" y="63839"/>
                    <a:pt x="2918" y="65847"/>
                  </a:cubicBezTo>
                  <a:cubicBezTo>
                    <a:pt x="2918" y="65900"/>
                    <a:pt x="2944" y="65927"/>
                    <a:pt x="2998" y="65954"/>
                  </a:cubicBezTo>
                  <a:cubicBezTo>
                    <a:pt x="4952" y="66944"/>
                    <a:pt x="6156" y="68898"/>
                    <a:pt x="6156" y="71066"/>
                  </a:cubicBezTo>
                  <a:cubicBezTo>
                    <a:pt x="6156" y="73234"/>
                    <a:pt x="4952" y="75188"/>
                    <a:pt x="2998" y="76178"/>
                  </a:cubicBezTo>
                  <a:cubicBezTo>
                    <a:pt x="2944" y="76178"/>
                    <a:pt x="2918" y="76232"/>
                    <a:pt x="2918" y="76285"/>
                  </a:cubicBezTo>
                  <a:cubicBezTo>
                    <a:pt x="2864" y="78266"/>
                    <a:pt x="1820" y="80086"/>
                    <a:pt x="81" y="81076"/>
                  </a:cubicBezTo>
                  <a:cubicBezTo>
                    <a:pt x="27" y="81130"/>
                    <a:pt x="0" y="81183"/>
                    <a:pt x="27" y="81264"/>
                  </a:cubicBezTo>
                  <a:cubicBezTo>
                    <a:pt x="44" y="81297"/>
                    <a:pt x="81" y="81320"/>
                    <a:pt x="119" y="81320"/>
                  </a:cubicBezTo>
                  <a:cubicBezTo>
                    <a:pt x="143" y="81320"/>
                    <a:pt x="167" y="81311"/>
                    <a:pt x="188" y="81290"/>
                  </a:cubicBezTo>
                  <a:cubicBezTo>
                    <a:pt x="1981" y="80273"/>
                    <a:pt x="3105" y="78427"/>
                    <a:pt x="3185" y="76366"/>
                  </a:cubicBezTo>
                  <a:cubicBezTo>
                    <a:pt x="5166" y="75322"/>
                    <a:pt x="6397" y="73314"/>
                    <a:pt x="6397" y="71066"/>
                  </a:cubicBezTo>
                  <a:cubicBezTo>
                    <a:pt x="6397" y="68818"/>
                    <a:pt x="5166" y="66784"/>
                    <a:pt x="3185" y="65766"/>
                  </a:cubicBezTo>
                  <a:cubicBezTo>
                    <a:pt x="3105" y="63786"/>
                    <a:pt x="2061" y="61992"/>
                    <a:pt x="375" y="60922"/>
                  </a:cubicBezTo>
                  <a:cubicBezTo>
                    <a:pt x="2061" y="59878"/>
                    <a:pt x="3105" y="58085"/>
                    <a:pt x="3185" y="56104"/>
                  </a:cubicBezTo>
                  <a:cubicBezTo>
                    <a:pt x="5166" y="55060"/>
                    <a:pt x="6397" y="53053"/>
                    <a:pt x="6397" y="50804"/>
                  </a:cubicBezTo>
                  <a:cubicBezTo>
                    <a:pt x="6397" y="48556"/>
                    <a:pt x="5166" y="46522"/>
                    <a:pt x="3185" y="45505"/>
                  </a:cubicBezTo>
                  <a:cubicBezTo>
                    <a:pt x="3159" y="43604"/>
                    <a:pt x="2061" y="41731"/>
                    <a:pt x="375" y="40660"/>
                  </a:cubicBezTo>
                  <a:cubicBezTo>
                    <a:pt x="1901" y="39723"/>
                    <a:pt x="3292" y="37877"/>
                    <a:pt x="3185" y="35816"/>
                  </a:cubicBezTo>
                  <a:cubicBezTo>
                    <a:pt x="5166" y="34799"/>
                    <a:pt x="6397" y="32764"/>
                    <a:pt x="6397" y="30543"/>
                  </a:cubicBezTo>
                  <a:cubicBezTo>
                    <a:pt x="6397" y="28295"/>
                    <a:pt x="5166" y="26260"/>
                    <a:pt x="3185" y="25243"/>
                  </a:cubicBezTo>
                  <a:cubicBezTo>
                    <a:pt x="3078" y="23236"/>
                    <a:pt x="2061" y="21443"/>
                    <a:pt x="375" y="20399"/>
                  </a:cubicBezTo>
                  <a:cubicBezTo>
                    <a:pt x="2061" y="19328"/>
                    <a:pt x="3185" y="17454"/>
                    <a:pt x="3185" y="15608"/>
                  </a:cubicBezTo>
                  <a:cubicBezTo>
                    <a:pt x="3185" y="15608"/>
                    <a:pt x="3185" y="15581"/>
                    <a:pt x="3185" y="15554"/>
                  </a:cubicBezTo>
                  <a:cubicBezTo>
                    <a:pt x="5166" y="14537"/>
                    <a:pt x="6397" y="12503"/>
                    <a:pt x="6397" y="10255"/>
                  </a:cubicBezTo>
                  <a:cubicBezTo>
                    <a:pt x="6397" y="8033"/>
                    <a:pt x="5166" y="5999"/>
                    <a:pt x="3185" y="4982"/>
                  </a:cubicBezTo>
                  <a:lnTo>
                    <a:pt x="3185" y="4955"/>
                  </a:lnTo>
                  <a:cubicBezTo>
                    <a:pt x="3185" y="3028"/>
                    <a:pt x="1981" y="1074"/>
                    <a:pt x="188" y="30"/>
                  </a:cubicBezTo>
                  <a:cubicBezTo>
                    <a:pt x="167" y="10"/>
                    <a:pt x="143" y="1"/>
                    <a:pt x="11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14"/>
            <p:cNvSpPr/>
            <p:nvPr/>
          </p:nvSpPr>
          <p:spPr>
            <a:xfrm>
              <a:off x="1453950" y="818875"/>
              <a:ext cx="160600" cy="2032875"/>
            </a:xfrm>
            <a:custGeom>
              <a:avLst/>
              <a:gdLst/>
              <a:ahLst/>
              <a:cxnLst/>
              <a:rect l="l" t="t" r="r" b="b"/>
              <a:pathLst>
                <a:path w="6424" h="81315" extrusionOk="0">
                  <a:moveTo>
                    <a:pt x="136" y="1"/>
                  </a:moveTo>
                  <a:cubicBezTo>
                    <a:pt x="95" y="1"/>
                    <a:pt x="61" y="20"/>
                    <a:pt x="27" y="70"/>
                  </a:cubicBezTo>
                  <a:cubicBezTo>
                    <a:pt x="27" y="70"/>
                    <a:pt x="27" y="97"/>
                    <a:pt x="27" y="124"/>
                  </a:cubicBezTo>
                  <a:cubicBezTo>
                    <a:pt x="27" y="178"/>
                    <a:pt x="27" y="204"/>
                    <a:pt x="80" y="231"/>
                  </a:cubicBezTo>
                  <a:cubicBezTo>
                    <a:pt x="1820" y="1248"/>
                    <a:pt x="2971" y="3175"/>
                    <a:pt x="2944" y="5022"/>
                  </a:cubicBezTo>
                  <a:cubicBezTo>
                    <a:pt x="2944" y="5076"/>
                    <a:pt x="2971" y="5129"/>
                    <a:pt x="2998" y="5156"/>
                  </a:cubicBezTo>
                  <a:cubicBezTo>
                    <a:pt x="4952" y="6119"/>
                    <a:pt x="6156" y="8073"/>
                    <a:pt x="6156" y="10268"/>
                  </a:cubicBezTo>
                  <a:cubicBezTo>
                    <a:pt x="6156" y="12436"/>
                    <a:pt x="4952" y="14390"/>
                    <a:pt x="2998" y="15354"/>
                  </a:cubicBezTo>
                  <a:cubicBezTo>
                    <a:pt x="2971" y="15380"/>
                    <a:pt x="2944" y="15434"/>
                    <a:pt x="2944" y="15487"/>
                  </a:cubicBezTo>
                  <a:cubicBezTo>
                    <a:pt x="2944" y="15514"/>
                    <a:pt x="2944" y="15568"/>
                    <a:pt x="2944" y="15595"/>
                  </a:cubicBezTo>
                  <a:cubicBezTo>
                    <a:pt x="2944" y="17415"/>
                    <a:pt x="1820" y="19261"/>
                    <a:pt x="107" y="20278"/>
                  </a:cubicBezTo>
                  <a:cubicBezTo>
                    <a:pt x="54" y="20278"/>
                    <a:pt x="27" y="20305"/>
                    <a:pt x="27" y="20359"/>
                  </a:cubicBezTo>
                  <a:cubicBezTo>
                    <a:pt x="0" y="20412"/>
                    <a:pt x="27" y="20466"/>
                    <a:pt x="80" y="20493"/>
                  </a:cubicBezTo>
                  <a:cubicBezTo>
                    <a:pt x="1793" y="21510"/>
                    <a:pt x="2864" y="23303"/>
                    <a:pt x="2944" y="25310"/>
                  </a:cubicBezTo>
                  <a:cubicBezTo>
                    <a:pt x="2944" y="25364"/>
                    <a:pt x="2971" y="25391"/>
                    <a:pt x="2998" y="25417"/>
                  </a:cubicBezTo>
                  <a:cubicBezTo>
                    <a:pt x="4952" y="26381"/>
                    <a:pt x="6156" y="28362"/>
                    <a:pt x="6156" y="30530"/>
                  </a:cubicBezTo>
                  <a:cubicBezTo>
                    <a:pt x="6156" y="32698"/>
                    <a:pt x="4952" y="34652"/>
                    <a:pt x="2998" y="35642"/>
                  </a:cubicBezTo>
                  <a:cubicBezTo>
                    <a:pt x="2944" y="35642"/>
                    <a:pt x="2918" y="35695"/>
                    <a:pt x="2944" y="35749"/>
                  </a:cubicBezTo>
                  <a:cubicBezTo>
                    <a:pt x="3105" y="37837"/>
                    <a:pt x="1633" y="39630"/>
                    <a:pt x="107" y="40540"/>
                  </a:cubicBezTo>
                  <a:cubicBezTo>
                    <a:pt x="54" y="40540"/>
                    <a:pt x="27" y="40594"/>
                    <a:pt x="27" y="40620"/>
                  </a:cubicBezTo>
                  <a:cubicBezTo>
                    <a:pt x="0" y="40674"/>
                    <a:pt x="27" y="40727"/>
                    <a:pt x="80" y="40754"/>
                  </a:cubicBezTo>
                  <a:cubicBezTo>
                    <a:pt x="1820" y="41771"/>
                    <a:pt x="2944" y="43645"/>
                    <a:pt x="2944" y="45545"/>
                  </a:cubicBezTo>
                  <a:cubicBezTo>
                    <a:pt x="2944" y="45545"/>
                    <a:pt x="2944" y="45572"/>
                    <a:pt x="2944" y="45572"/>
                  </a:cubicBezTo>
                  <a:cubicBezTo>
                    <a:pt x="2944" y="45626"/>
                    <a:pt x="2971" y="45652"/>
                    <a:pt x="2998" y="45679"/>
                  </a:cubicBezTo>
                  <a:cubicBezTo>
                    <a:pt x="4952" y="46669"/>
                    <a:pt x="6156" y="48623"/>
                    <a:pt x="6156" y="50791"/>
                  </a:cubicBezTo>
                  <a:cubicBezTo>
                    <a:pt x="6156" y="52959"/>
                    <a:pt x="4952" y="54913"/>
                    <a:pt x="2998" y="55904"/>
                  </a:cubicBezTo>
                  <a:cubicBezTo>
                    <a:pt x="2971" y="55930"/>
                    <a:pt x="2944" y="55957"/>
                    <a:pt x="2944" y="56011"/>
                  </a:cubicBezTo>
                  <a:cubicBezTo>
                    <a:pt x="2891" y="57991"/>
                    <a:pt x="1820" y="59785"/>
                    <a:pt x="107" y="60802"/>
                  </a:cubicBezTo>
                  <a:cubicBezTo>
                    <a:pt x="54" y="60828"/>
                    <a:pt x="27" y="60855"/>
                    <a:pt x="27" y="60882"/>
                  </a:cubicBezTo>
                  <a:cubicBezTo>
                    <a:pt x="0" y="60935"/>
                    <a:pt x="27" y="60989"/>
                    <a:pt x="80" y="61016"/>
                  </a:cubicBezTo>
                  <a:cubicBezTo>
                    <a:pt x="1820" y="62033"/>
                    <a:pt x="2891" y="63826"/>
                    <a:pt x="2944" y="65834"/>
                  </a:cubicBezTo>
                  <a:cubicBezTo>
                    <a:pt x="2944" y="65887"/>
                    <a:pt x="2971" y="65914"/>
                    <a:pt x="2998" y="65941"/>
                  </a:cubicBezTo>
                  <a:cubicBezTo>
                    <a:pt x="4952" y="66931"/>
                    <a:pt x="6156" y="68885"/>
                    <a:pt x="6156" y="71053"/>
                  </a:cubicBezTo>
                  <a:cubicBezTo>
                    <a:pt x="6156" y="73221"/>
                    <a:pt x="4952" y="75175"/>
                    <a:pt x="2998" y="76165"/>
                  </a:cubicBezTo>
                  <a:cubicBezTo>
                    <a:pt x="2971" y="76192"/>
                    <a:pt x="2944" y="76219"/>
                    <a:pt x="2944" y="76272"/>
                  </a:cubicBezTo>
                  <a:cubicBezTo>
                    <a:pt x="2891" y="78280"/>
                    <a:pt x="1820" y="80073"/>
                    <a:pt x="80" y="81090"/>
                  </a:cubicBezTo>
                  <a:cubicBezTo>
                    <a:pt x="27" y="81117"/>
                    <a:pt x="0" y="81197"/>
                    <a:pt x="27" y="81251"/>
                  </a:cubicBezTo>
                  <a:cubicBezTo>
                    <a:pt x="66" y="81290"/>
                    <a:pt x="120" y="81315"/>
                    <a:pt x="167" y="81315"/>
                  </a:cubicBezTo>
                  <a:cubicBezTo>
                    <a:pt x="184" y="81315"/>
                    <a:pt x="200" y="81311"/>
                    <a:pt x="214" y="81304"/>
                  </a:cubicBezTo>
                  <a:cubicBezTo>
                    <a:pt x="2008" y="80260"/>
                    <a:pt x="3105" y="78413"/>
                    <a:pt x="3185" y="76352"/>
                  </a:cubicBezTo>
                  <a:cubicBezTo>
                    <a:pt x="5166" y="75309"/>
                    <a:pt x="6424" y="73301"/>
                    <a:pt x="6424" y="71053"/>
                  </a:cubicBezTo>
                  <a:cubicBezTo>
                    <a:pt x="6424" y="68805"/>
                    <a:pt x="5166" y="66797"/>
                    <a:pt x="3185" y="65753"/>
                  </a:cubicBezTo>
                  <a:cubicBezTo>
                    <a:pt x="3105" y="63773"/>
                    <a:pt x="2061" y="61979"/>
                    <a:pt x="375" y="60909"/>
                  </a:cubicBezTo>
                  <a:cubicBezTo>
                    <a:pt x="2061" y="59865"/>
                    <a:pt x="3105" y="58072"/>
                    <a:pt x="3185" y="56091"/>
                  </a:cubicBezTo>
                  <a:cubicBezTo>
                    <a:pt x="5166" y="55047"/>
                    <a:pt x="6424" y="53040"/>
                    <a:pt x="6424" y="50791"/>
                  </a:cubicBezTo>
                  <a:cubicBezTo>
                    <a:pt x="6424" y="48543"/>
                    <a:pt x="5193" y="46536"/>
                    <a:pt x="3185" y="45492"/>
                  </a:cubicBezTo>
                  <a:cubicBezTo>
                    <a:pt x="3159" y="43591"/>
                    <a:pt x="2088" y="41718"/>
                    <a:pt x="375" y="40647"/>
                  </a:cubicBezTo>
                  <a:cubicBezTo>
                    <a:pt x="1901" y="39710"/>
                    <a:pt x="3319" y="37890"/>
                    <a:pt x="3185" y="35829"/>
                  </a:cubicBezTo>
                  <a:cubicBezTo>
                    <a:pt x="5193" y="34785"/>
                    <a:pt x="6424" y="32751"/>
                    <a:pt x="6424" y="30530"/>
                  </a:cubicBezTo>
                  <a:cubicBezTo>
                    <a:pt x="6424" y="28281"/>
                    <a:pt x="5166" y="26247"/>
                    <a:pt x="3185" y="25230"/>
                  </a:cubicBezTo>
                  <a:cubicBezTo>
                    <a:pt x="3105" y="23223"/>
                    <a:pt x="2061" y="21429"/>
                    <a:pt x="375" y="20386"/>
                  </a:cubicBezTo>
                  <a:cubicBezTo>
                    <a:pt x="2088" y="19315"/>
                    <a:pt x="3185" y="17441"/>
                    <a:pt x="3185" y="15595"/>
                  </a:cubicBezTo>
                  <a:cubicBezTo>
                    <a:pt x="3185" y="15595"/>
                    <a:pt x="3185" y="15568"/>
                    <a:pt x="3185" y="15541"/>
                  </a:cubicBezTo>
                  <a:cubicBezTo>
                    <a:pt x="5193" y="14524"/>
                    <a:pt x="6424" y="12490"/>
                    <a:pt x="6424" y="10268"/>
                  </a:cubicBezTo>
                  <a:cubicBezTo>
                    <a:pt x="6424" y="8020"/>
                    <a:pt x="5193" y="5986"/>
                    <a:pt x="3185" y="4969"/>
                  </a:cubicBezTo>
                  <a:cubicBezTo>
                    <a:pt x="3185" y="3041"/>
                    <a:pt x="2008" y="1061"/>
                    <a:pt x="214" y="17"/>
                  </a:cubicBezTo>
                  <a:cubicBezTo>
                    <a:pt x="185" y="7"/>
                    <a:pt x="159" y="1"/>
                    <a:pt x="13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14"/>
            <p:cNvSpPr/>
            <p:nvPr/>
          </p:nvSpPr>
          <p:spPr>
            <a:xfrm>
              <a:off x="1300050" y="566950"/>
              <a:ext cx="160600" cy="2033000"/>
            </a:xfrm>
            <a:custGeom>
              <a:avLst/>
              <a:gdLst/>
              <a:ahLst/>
              <a:cxnLst/>
              <a:rect l="l" t="t" r="r" b="b"/>
              <a:pathLst>
                <a:path w="6424" h="81320" extrusionOk="0">
                  <a:moveTo>
                    <a:pt x="146" y="1"/>
                  </a:moveTo>
                  <a:cubicBezTo>
                    <a:pt x="107" y="1"/>
                    <a:pt x="70" y="24"/>
                    <a:pt x="54" y="57"/>
                  </a:cubicBezTo>
                  <a:cubicBezTo>
                    <a:pt x="27" y="84"/>
                    <a:pt x="27" y="110"/>
                    <a:pt x="27" y="137"/>
                  </a:cubicBezTo>
                  <a:cubicBezTo>
                    <a:pt x="27" y="164"/>
                    <a:pt x="54" y="217"/>
                    <a:pt x="80" y="244"/>
                  </a:cubicBezTo>
                  <a:cubicBezTo>
                    <a:pt x="1820" y="1261"/>
                    <a:pt x="2971" y="3188"/>
                    <a:pt x="2944" y="5035"/>
                  </a:cubicBezTo>
                  <a:cubicBezTo>
                    <a:pt x="2944" y="5089"/>
                    <a:pt x="2971" y="5142"/>
                    <a:pt x="3025" y="5169"/>
                  </a:cubicBezTo>
                  <a:cubicBezTo>
                    <a:pt x="4952" y="6133"/>
                    <a:pt x="6183" y="8086"/>
                    <a:pt x="6183" y="10255"/>
                  </a:cubicBezTo>
                  <a:cubicBezTo>
                    <a:pt x="6183" y="12449"/>
                    <a:pt x="4952" y="14403"/>
                    <a:pt x="3025" y="15367"/>
                  </a:cubicBezTo>
                  <a:cubicBezTo>
                    <a:pt x="2971" y="15394"/>
                    <a:pt x="2944" y="15447"/>
                    <a:pt x="2944" y="15501"/>
                  </a:cubicBezTo>
                  <a:cubicBezTo>
                    <a:pt x="2998" y="17321"/>
                    <a:pt x="1847" y="19248"/>
                    <a:pt x="107" y="20292"/>
                  </a:cubicBezTo>
                  <a:cubicBezTo>
                    <a:pt x="80" y="20292"/>
                    <a:pt x="54" y="20318"/>
                    <a:pt x="27" y="20372"/>
                  </a:cubicBezTo>
                  <a:cubicBezTo>
                    <a:pt x="27" y="20425"/>
                    <a:pt x="27" y="20479"/>
                    <a:pt x="80" y="20506"/>
                  </a:cubicBezTo>
                  <a:cubicBezTo>
                    <a:pt x="1820" y="21496"/>
                    <a:pt x="2891" y="23316"/>
                    <a:pt x="2944" y="25324"/>
                  </a:cubicBezTo>
                  <a:cubicBezTo>
                    <a:pt x="2944" y="25350"/>
                    <a:pt x="2971" y="25404"/>
                    <a:pt x="3025" y="25431"/>
                  </a:cubicBezTo>
                  <a:cubicBezTo>
                    <a:pt x="4952" y="26394"/>
                    <a:pt x="6183" y="28348"/>
                    <a:pt x="6183" y="30543"/>
                  </a:cubicBezTo>
                  <a:cubicBezTo>
                    <a:pt x="6183" y="32711"/>
                    <a:pt x="4952" y="34665"/>
                    <a:pt x="3025" y="35628"/>
                  </a:cubicBezTo>
                  <a:cubicBezTo>
                    <a:pt x="2971" y="35655"/>
                    <a:pt x="2944" y="35709"/>
                    <a:pt x="2944" y="35762"/>
                  </a:cubicBezTo>
                  <a:cubicBezTo>
                    <a:pt x="3105" y="37823"/>
                    <a:pt x="1633" y="39643"/>
                    <a:pt x="107" y="40553"/>
                  </a:cubicBezTo>
                  <a:cubicBezTo>
                    <a:pt x="80" y="40553"/>
                    <a:pt x="54" y="40580"/>
                    <a:pt x="27" y="40633"/>
                  </a:cubicBezTo>
                  <a:cubicBezTo>
                    <a:pt x="27" y="40687"/>
                    <a:pt x="27" y="40741"/>
                    <a:pt x="80" y="40767"/>
                  </a:cubicBezTo>
                  <a:cubicBezTo>
                    <a:pt x="1820" y="41784"/>
                    <a:pt x="2944" y="43658"/>
                    <a:pt x="2944" y="45532"/>
                  </a:cubicBezTo>
                  <a:cubicBezTo>
                    <a:pt x="2944" y="45558"/>
                    <a:pt x="2944" y="45558"/>
                    <a:pt x="2944" y="45585"/>
                  </a:cubicBezTo>
                  <a:cubicBezTo>
                    <a:pt x="2944" y="45612"/>
                    <a:pt x="2971" y="45665"/>
                    <a:pt x="3025" y="45692"/>
                  </a:cubicBezTo>
                  <a:cubicBezTo>
                    <a:pt x="4952" y="46656"/>
                    <a:pt x="6183" y="48636"/>
                    <a:pt x="6183" y="50804"/>
                  </a:cubicBezTo>
                  <a:cubicBezTo>
                    <a:pt x="6183" y="52972"/>
                    <a:pt x="4952" y="54926"/>
                    <a:pt x="3025" y="55917"/>
                  </a:cubicBezTo>
                  <a:cubicBezTo>
                    <a:pt x="2971" y="55917"/>
                    <a:pt x="2944" y="55970"/>
                    <a:pt x="2944" y="56024"/>
                  </a:cubicBezTo>
                  <a:cubicBezTo>
                    <a:pt x="2891" y="58004"/>
                    <a:pt x="1847" y="59798"/>
                    <a:pt x="107" y="60815"/>
                  </a:cubicBezTo>
                  <a:cubicBezTo>
                    <a:pt x="80" y="60815"/>
                    <a:pt x="54" y="60868"/>
                    <a:pt x="27" y="60895"/>
                  </a:cubicBezTo>
                  <a:cubicBezTo>
                    <a:pt x="27" y="60949"/>
                    <a:pt x="27" y="61002"/>
                    <a:pt x="80" y="61029"/>
                  </a:cubicBezTo>
                  <a:cubicBezTo>
                    <a:pt x="1820" y="62046"/>
                    <a:pt x="2891" y="63839"/>
                    <a:pt x="2944" y="65847"/>
                  </a:cubicBezTo>
                  <a:cubicBezTo>
                    <a:pt x="2944" y="65900"/>
                    <a:pt x="2971" y="65927"/>
                    <a:pt x="3025" y="65954"/>
                  </a:cubicBezTo>
                  <a:cubicBezTo>
                    <a:pt x="4952" y="66944"/>
                    <a:pt x="6183" y="68898"/>
                    <a:pt x="6183" y="71066"/>
                  </a:cubicBezTo>
                  <a:cubicBezTo>
                    <a:pt x="6183" y="73234"/>
                    <a:pt x="4952" y="75188"/>
                    <a:pt x="3025" y="76178"/>
                  </a:cubicBezTo>
                  <a:cubicBezTo>
                    <a:pt x="2971" y="76178"/>
                    <a:pt x="2944" y="76232"/>
                    <a:pt x="2944" y="76285"/>
                  </a:cubicBezTo>
                  <a:cubicBezTo>
                    <a:pt x="2891" y="78266"/>
                    <a:pt x="1820" y="80086"/>
                    <a:pt x="80" y="81076"/>
                  </a:cubicBezTo>
                  <a:cubicBezTo>
                    <a:pt x="27" y="81130"/>
                    <a:pt x="0" y="81183"/>
                    <a:pt x="54" y="81264"/>
                  </a:cubicBezTo>
                  <a:cubicBezTo>
                    <a:pt x="70" y="81297"/>
                    <a:pt x="107" y="81320"/>
                    <a:pt x="146" y="81320"/>
                  </a:cubicBezTo>
                  <a:cubicBezTo>
                    <a:pt x="169" y="81320"/>
                    <a:pt x="194" y="81311"/>
                    <a:pt x="214" y="81290"/>
                  </a:cubicBezTo>
                  <a:cubicBezTo>
                    <a:pt x="2007" y="80273"/>
                    <a:pt x="3105" y="78427"/>
                    <a:pt x="3185" y="76366"/>
                  </a:cubicBezTo>
                  <a:cubicBezTo>
                    <a:pt x="5193" y="75322"/>
                    <a:pt x="6424" y="73314"/>
                    <a:pt x="6424" y="71066"/>
                  </a:cubicBezTo>
                  <a:cubicBezTo>
                    <a:pt x="6424" y="68818"/>
                    <a:pt x="5193" y="66784"/>
                    <a:pt x="3185" y="65766"/>
                  </a:cubicBezTo>
                  <a:cubicBezTo>
                    <a:pt x="3132" y="63786"/>
                    <a:pt x="2088" y="61992"/>
                    <a:pt x="402" y="60922"/>
                  </a:cubicBezTo>
                  <a:cubicBezTo>
                    <a:pt x="2088" y="59878"/>
                    <a:pt x="3132" y="58085"/>
                    <a:pt x="3185" y="56104"/>
                  </a:cubicBezTo>
                  <a:cubicBezTo>
                    <a:pt x="5193" y="55060"/>
                    <a:pt x="6424" y="53053"/>
                    <a:pt x="6424" y="50804"/>
                  </a:cubicBezTo>
                  <a:cubicBezTo>
                    <a:pt x="6424" y="48556"/>
                    <a:pt x="5193" y="46522"/>
                    <a:pt x="3185" y="45505"/>
                  </a:cubicBezTo>
                  <a:cubicBezTo>
                    <a:pt x="3185" y="43604"/>
                    <a:pt x="2088" y="41731"/>
                    <a:pt x="402" y="40660"/>
                  </a:cubicBezTo>
                  <a:cubicBezTo>
                    <a:pt x="1927" y="39723"/>
                    <a:pt x="3319" y="37903"/>
                    <a:pt x="3212" y="35816"/>
                  </a:cubicBezTo>
                  <a:cubicBezTo>
                    <a:pt x="5193" y="34799"/>
                    <a:pt x="6424" y="32764"/>
                    <a:pt x="6424" y="30543"/>
                  </a:cubicBezTo>
                  <a:cubicBezTo>
                    <a:pt x="6424" y="28295"/>
                    <a:pt x="5193" y="26260"/>
                    <a:pt x="3185" y="25243"/>
                  </a:cubicBezTo>
                  <a:cubicBezTo>
                    <a:pt x="3105" y="23236"/>
                    <a:pt x="2061" y="21443"/>
                    <a:pt x="402" y="20399"/>
                  </a:cubicBezTo>
                  <a:cubicBezTo>
                    <a:pt x="2088" y="19328"/>
                    <a:pt x="3185" y="17454"/>
                    <a:pt x="3185" y="15608"/>
                  </a:cubicBezTo>
                  <a:cubicBezTo>
                    <a:pt x="3185" y="15608"/>
                    <a:pt x="3185" y="15581"/>
                    <a:pt x="3185" y="15554"/>
                  </a:cubicBezTo>
                  <a:cubicBezTo>
                    <a:pt x="5193" y="14537"/>
                    <a:pt x="6424" y="12503"/>
                    <a:pt x="6424" y="10255"/>
                  </a:cubicBezTo>
                  <a:cubicBezTo>
                    <a:pt x="6424" y="8033"/>
                    <a:pt x="5193" y="5999"/>
                    <a:pt x="3185" y="4982"/>
                  </a:cubicBezTo>
                  <a:lnTo>
                    <a:pt x="3185" y="4955"/>
                  </a:lnTo>
                  <a:cubicBezTo>
                    <a:pt x="3185" y="3028"/>
                    <a:pt x="2007" y="1074"/>
                    <a:pt x="214" y="30"/>
                  </a:cubicBezTo>
                  <a:cubicBezTo>
                    <a:pt x="194" y="10"/>
                    <a:pt x="169" y="1"/>
                    <a:pt x="14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14"/>
            <p:cNvSpPr/>
            <p:nvPr/>
          </p:nvSpPr>
          <p:spPr>
            <a:xfrm>
              <a:off x="1146800" y="818875"/>
              <a:ext cx="159950" cy="2032875"/>
            </a:xfrm>
            <a:custGeom>
              <a:avLst/>
              <a:gdLst/>
              <a:ahLst/>
              <a:cxnLst/>
              <a:rect l="l" t="t" r="r" b="b"/>
              <a:pathLst>
                <a:path w="6398" h="81315" extrusionOk="0">
                  <a:moveTo>
                    <a:pt x="123" y="1"/>
                  </a:moveTo>
                  <a:cubicBezTo>
                    <a:pt x="83" y="1"/>
                    <a:pt x="44" y="20"/>
                    <a:pt x="28" y="70"/>
                  </a:cubicBezTo>
                  <a:cubicBezTo>
                    <a:pt x="28" y="70"/>
                    <a:pt x="1" y="97"/>
                    <a:pt x="1" y="124"/>
                  </a:cubicBezTo>
                  <a:cubicBezTo>
                    <a:pt x="1" y="178"/>
                    <a:pt x="28" y="204"/>
                    <a:pt x="81" y="231"/>
                  </a:cubicBezTo>
                  <a:cubicBezTo>
                    <a:pt x="1821" y="1248"/>
                    <a:pt x="2972" y="3175"/>
                    <a:pt x="2918" y="5022"/>
                  </a:cubicBezTo>
                  <a:cubicBezTo>
                    <a:pt x="2918" y="5076"/>
                    <a:pt x="2945" y="5129"/>
                    <a:pt x="2998" y="5156"/>
                  </a:cubicBezTo>
                  <a:cubicBezTo>
                    <a:pt x="4952" y="6119"/>
                    <a:pt x="6157" y="8073"/>
                    <a:pt x="6157" y="10268"/>
                  </a:cubicBezTo>
                  <a:cubicBezTo>
                    <a:pt x="6157" y="12436"/>
                    <a:pt x="4952" y="14390"/>
                    <a:pt x="2998" y="15354"/>
                  </a:cubicBezTo>
                  <a:cubicBezTo>
                    <a:pt x="2945" y="15380"/>
                    <a:pt x="2918" y="15434"/>
                    <a:pt x="2918" y="15487"/>
                  </a:cubicBezTo>
                  <a:cubicBezTo>
                    <a:pt x="2998" y="17334"/>
                    <a:pt x="1848" y="19235"/>
                    <a:pt x="81" y="20278"/>
                  </a:cubicBezTo>
                  <a:cubicBezTo>
                    <a:pt x="54" y="20278"/>
                    <a:pt x="28" y="20305"/>
                    <a:pt x="1" y="20359"/>
                  </a:cubicBezTo>
                  <a:cubicBezTo>
                    <a:pt x="1" y="20412"/>
                    <a:pt x="28" y="20466"/>
                    <a:pt x="81" y="20493"/>
                  </a:cubicBezTo>
                  <a:cubicBezTo>
                    <a:pt x="1794" y="21510"/>
                    <a:pt x="2865" y="23303"/>
                    <a:pt x="2918" y="25310"/>
                  </a:cubicBezTo>
                  <a:cubicBezTo>
                    <a:pt x="2918" y="25364"/>
                    <a:pt x="2945" y="25391"/>
                    <a:pt x="2998" y="25417"/>
                  </a:cubicBezTo>
                  <a:cubicBezTo>
                    <a:pt x="4952" y="26381"/>
                    <a:pt x="6157" y="28362"/>
                    <a:pt x="6157" y="30530"/>
                  </a:cubicBezTo>
                  <a:cubicBezTo>
                    <a:pt x="6157" y="32698"/>
                    <a:pt x="4952" y="34652"/>
                    <a:pt x="2998" y="35642"/>
                  </a:cubicBezTo>
                  <a:cubicBezTo>
                    <a:pt x="2945" y="35642"/>
                    <a:pt x="2918" y="35695"/>
                    <a:pt x="2918" y="35749"/>
                  </a:cubicBezTo>
                  <a:cubicBezTo>
                    <a:pt x="3079" y="37837"/>
                    <a:pt x="1633" y="39630"/>
                    <a:pt x="81" y="40540"/>
                  </a:cubicBezTo>
                  <a:cubicBezTo>
                    <a:pt x="54" y="40540"/>
                    <a:pt x="28" y="40594"/>
                    <a:pt x="1" y="40620"/>
                  </a:cubicBezTo>
                  <a:cubicBezTo>
                    <a:pt x="1" y="40674"/>
                    <a:pt x="28" y="40727"/>
                    <a:pt x="81" y="40754"/>
                  </a:cubicBezTo>
                  <a:cubicBezTo>
                    <a:pt x="1821" y="41771"/>
                    <a:pt x="2918" y="43645"/>
                    <a:pt x="2918" y="45545"/>
                  </a:cubicBezTo>
                  <a:cubicBezTo>
                    <a:pt x="2918" y="45545"/>
                    <a:pt x="2918" y="45545"/>
                    <a:pt x="2918" y="45572"/>
                  </a:cubicBezTo>
                  <a:cubicBezTo>
                    <a:pt x="2918" y="45626"/>
                    <a:pt x="2945" y="45652"/>
                    <a:pt x="2998" y="45679"/>
                  </a:cubicBezTo>
                  <a:cubicBezTo>
                    <a:pt x="4952" y="46669"/>
                    <a:pt x="6157" y="48623"/>
                    <a:pt x="6157" y="50791"/>
                  </a:cubicBezTo>
                  <a:cubicBezTo>
                    <a:pt x="6157" y="52959"/>
                    <a:pt x="4952" y="54913"/>
                    <a:pt x="2998" y="55904"/>
                  </a:cubicBezTo>
                  <a:cubicBezTo>
                    <a:pt x="2945" y="55930"/>
                    <a:pt x="2918" y="55957"/>
                    <a:pt x="2918" y="56011"/>
                  </a:cubicBezTo>
                  <a:cubicBezTo>
                    <a:pt x="2891" y="57991"/>
                    <a:pt x="1821" y="59785"/>
                    <a:pt x="81" y="60802"/>
                  </a:cubicBezTo>
                  <a:cubicBezTo>
                    <a:pt x="54" y="60828"/>
                    <a:pt x="28" y="60855"/>
                    <a:pt x="1" y="60882"/>
                  </a:cubicBezTo>
                  <a:cubicBezTo>
                    <a:pt x="1" y="60935"/>
                    <a:pt x="28" y="60989"/>
                    <a:pt x="81" y="61016"/>
                  </a:cubicBezTo>
                  <a:cubicBezTo>
                    <a:pt x="1821" y="62033"/>
                    <a:pt x="2891" y="63826"/>
                    <a:pt x="2918" y="65834"/>
                  </a:cubicBezTo>
                  <a:cubicBezTo>
                    <a:pt x="2918" y="65887"/>
                    <a:pt x="2945" y="65914"/>
                    <a:pt x="2998" y="65941"/>
                  </a:cubicBezTo>
                  <a:cubicBezTo>
                    <a:pt x="4952" y="66931"/>
                    <a:pt x="6157" y="68885"/>
                    <a:pt x="6157" y="71053"/>
                  </a:cubicBezTo>
                  <a:cubicBezTo>
                    <a:pt x="6157" y="73221"/>
                    <a:pt x="4952" y="75175"/>
                    <a:pt x="2998" y="76165"/>
                  </a:cubicBezTo>
                  <a:cubicBezTo>
                    <a:pt x="2945" y="76192"/>
                    <a:pt x="2918" y="76219"/>
                    <a:pt x="2918" y="76272"/>
                  </a:cubicBezTo>
                  <a:cubicBezTo>
                    <a:pt x="2891" y="78280"/>
                    <a:pt x="1821" y="80073"/>
                    <a:pt x="81" y="81090"/>
                  </a:cubicBezTo>
                  <a:cubicBezTo>
                    <a:pt x="28" y="81117"/>
                    <a:pt x="1" y="81197"/>
                    <a:pt x="28" y="81251"/>
                  </a:cubicBezTo>
                  <a:cubicBezTo>
                    <a:pt x="47" y="81290"/>
                    <a:pt x="95" y="81315"/>
                    <a:pt x="151" y="81315"/>
                  </a:cubicBezTo>
                  <a:cubicBezTo>
                    <a:pt x="172" y="81315"/>
                    <a:pt x="193" y="81311"/>
                    <a:pt x="215" y="81304"/>
                  </a:cubicBezTo>
                  <a:cubicBezTo>
                    <a:pt x="1981" y="80260"/>
                    <a:pt x="3106" y="78413"/>
                    <a:pt x="3186" y="76352"/>
                  </a:cubicBezTo>
                  <a:cubicBezTo>
                    <a:pt x="5167" y="75309"/>
                    <a:pt x="6398" y="73301"/>
                    <a:pt x="6398" y="71053"/>
                  </a:cubicBezTo>
                  <a:cubicBezTo>
                    <a:pt x="6398" y="68805"/>
                    <a:pt x="5167" y="66797"/>
                    <a:pt x="3186" y="65753"/>
                  </a:cubicBezTo>
                  <a:cubicBezTo>
                    <a:pt x="3106" y="63773"/>
                    <a:pt x="2062" y="61979"/>
                    <a:pt x="375" y="60909"/>
                  </a:cubicBezTo>
                  <a:cubicBezTo>
                    <a:pt x="2062" y="59865"/>
                    <a:pt x="3106" y="58072"/>
                    <a:pt x="3186" y="56091"/>
                  </a:cubicBezTo>
                  <a:cubicBezTo>
                    <a:pt x="5167" y="55047"/>
                    <a:pt x="6398" y="53040"/>
                    <a:pt x="6398" y="50791"/>
                  </a:cubicBezTo>
                  <a:cubicBezTo>
                    <a:pt x="6398" y="48543"/>
                    <a:pt x="5167" y="46536"/>
                    <a:pt x="3186" y="45492"/>
                  </a:cubicBezTo>
                  <a:cubicBezTo>
                    <a:pt x="3159" y="43591"/>
                    <a:pt x="2088" y="41718"/>
                    <a:pt x="375" y="40647"/>
                  </a:cubicBezTo>
                  <a:cubicBezTo>
                    <a:pt x="1901" y="39710"/>
                    <a:pt x="3293" y="37890"/>
                    <a:pt x="3186" y="35829"/>
                  </a:cubicBezTo>
                  <a:cubicBezTo>
                    <a:pt x="5167" y="34785"/>
                    <a:pt x="6398" y="32751"/>
                    <a:pt x="6398" y="30530"/>
                  </a:cubicBezTo>
                  <a:cubicBezTo>
                    <a:pt x="6398" y="28281"/>
                    <a:pt x="5167" y="26247"/>
                    <a:pt x="3186" y="25230"/>
                  </a:cubicBezTo>
                  <a:cubicBezTo>
                    <a:pt x="3079" y="23223"/>
                    <a:pt x="2062" y="21429"/>
                    <a:pt x="375" y="20386"/>
                  </a:cubicBezTo>
                  <a:cubicBezTo>
                    <a:pt x="2088" y="19315"/>
                    <a:pt x="3186" y="17415"/>
                    <a:pt x="3186" y="15541"/>
                  </a:cubicBezTo>
                  <a:cubicBezTo>
                    <a:pt x="5167" y="14524"/>
                    <a:pt x="6398" y="12490"/>
                    <a:pt x="6398" y="10268"/>
                  </a:cubicBezTo>
                  <a:cubicBezTo>
                    <a:pt x="6398" y="8020"/>
                    <a:pt x="5167" y="5986"/>
                    <a:pt x="3186" y="4969"/>
                  </a:cubicBezTo>
                  <a:lnTo>
                    <a:pt x="3186" y="4942"/>
                  </a:lnTo>
                  <a:cubicBezTo>
                    <a:pt x="3186" y="3041"/>
                    <a:pt x="1981" y="1061"/>
                    <a:pt x="188" y="17"/>
                  </a:cubicBezTo>
                  <a:cubicBezTo>
                    <a:pt x="169" y="7"/>
                    <a:pt x="145" y="1"/>
                    <a:pt x="12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14"/>
            <p:cNvSpPr/>
            <p:nvPr/>
          </p:nvSpPr>
          <p:spPr>
            <a:xfrm>
              <a:off x="992900" y="566950"/>
              <a:ext cx="160625" cy="2033000"/>
            </a:xfrm>
            <a:custGeom>
              <a:avLst/>
              <a:gdLst/>
              <a:ahLst/>
              <a:cxnLst/>
              <a:rect l="l" t="t" r="r" b="b"/>
              <a:pathLst>
                <a:path w="6425" h="81320" extrusionOk="0">
                  <a:moveTo>
                    <a:pt x="145" y="1"/>
                  </a:moveTo>
                  <a:cubicBezTo>
                    <a:pt x="104" y="1"/>
                    <a:pt x="60" y="24"/>
                    <a:pt x="27" y="57"/>
                  </a:cubicBezTo>
                  <a:cubicBezTo>
                    <a:pt x="27" y="84"/>
                    <a:pt x="27" y="110"/>
                    <a:pt x="27" y="137"/>
                  </a:cubicBezTo>
                  <a:cubicBezTo>
                    <a:pt x="27" y="164"/>
                    <a:pt x="54" y="217"/>
                    <a:pt x="81" y="244"/>
                  </a:cubicBezTo>
                  <a:cubicBezTo>
                    <a:pt x="1821" y="1261"/>
                    <a:pt x="2972" y="3188"/>
                    <a:pt x="2945" y="5035"/>
                  </a:cubicBezTo>
                  <a:cubicBezTo>
                    <a:pt x="2945" y="5089"/>
                    <a:pt x="2972" y="5142"/>
                    <a:pt x="2998" y="5169"/>
                  </a:cubicBezTo>
                  <a:cubicBezTo>
                    <a:pt x="4952" y="6133"/>
                    <a:pt x="6157" y="8086"/>
                    <a:pt x="6157" y="10255"/>
                  </a:cubicBezTo>
                  <a:cubicBezTo>
                    <a:pt x="6157" y="12449"/>
                    <a:pt x="4952" y="14403"/>
                    <a:pt x="2998" y="15367"/>
                  </a:cubicBezTo>
                  <a:cubicBezTo>
                    <a:pt x="2972" y="15394"/>
                    <a:pt x="2945" y="15447"/>
                    <a:pt x="2945" y="15501"/>
                  </a:cubicBezTo>
                  <a:cubicBezTo>
                    <a:pt x="2998" y="17347"/>
                    <a:pt x="1847" y="19248"/>
                    <a:pt x="108" y="20292"/>
                  </a:cubicBezTo>
                  <a:cubicBezTo>
                    <a:pt x="54" y="20292"/>
                    <a:pt x="27" y="20318"/>
                    <a:pt x="27" y="20372"/>
                  </a:cubicBezTo>
                  <a:cubicBezTo>
                    <a:pt x="1" y="20425"/>
                    <a:pt x="27" y="20479"/>
                    <a:pt x="81" y="20506"/>
                  </a:cubicBezTo>
                  <a:cubicBezTo>
                    <a:pt x="1794" y="21496"/>
                    <a:pt x="2865" y="23289"/>
                    <a:pt x="2945" y="25324"/>
                  </a:cubicBezTo>
                  <a:cubicBezTo>
                    <a:pt x="2945" y="25350"/>
                    <a:pt x="2972" y="25404"/>
                    <a:pt x="2998" y="25431"/>
                  </a:cubicBezTo>
                  <a:cubicBezTo>
                    <a:pt x="4952" y="26394"/>
                    <a:pt x="6157" y="28348"/>
                    <a:pt x="6157" y="30543"/>
                  </a:cubicBezTo>
                  <a:cubicBezTo>
                    <a:pt x="6157" y="32711"/>
                    <a:pt x="4952" y="34665"/>
                    <a:pt x="2998" y="35628"/>
                  </a:cubicBezTo>
                  <a:cubicBezTo>
                    <a:pt x="2972" y="35655"/>
                    <a:pt x="2945" y="35709"/>
                    <a:pt x="2945" y="35762"/>
                  </a:cubicBezTo>
                  <a:cubicBezTo>
                    <a:pt x="3105" y="37823"/>
                    <a:pt x="1633" y="39643"/>
                    <a:pt x="108" y="40553"/>
                  </a:cubicBezTo>
                  <a:cubicBezTo>
                    <a:pt x="54" y="40553"/>
                    <a:pt x="27" y="40580"/>
                    <a:pt x="27" y="40633"/>
                  </a:cubicBezTo>
                  <a:cubicBezTo>
                    <a:pt x="1" y="40687"/>
                    <a:pt x="27" y="40741"/>
                    <a:pt x="81" y="40767"/>
                  </a:cubicBezTo>
                  <a:cubicBezTo>
                    <a:pt x="1821" y="41784"/>
                    <a:pt x="2945" y="43658"/>
                    <a:pt x="2945" y="45532"/>
                  </a:cubicBezTo>
                  <a:cubicBezTo>
                    <a:pt x="2945" y="45558"/>
                    <a:pt x="2945" y="45558"/>
                    <a:pt x="2945" y="45585"/>
                  </a:cubicBezTo>
                  <a:cubicBezTo>
                    <a:pt x="2945" y="45612"/>
                    <a:pt x="2972" y="45665"/>
                    <a:pt x="2998" y="45692"/>
                  </a:cubicBezTo>
                  <a:cubicBezTo>
                    <a:pt x="4952" y="46656"/>
                    <a:pt x="6157" y="48636"/>
                    <a:pt x="6157" y="50804"/>
                  </a:cubicBezTo>
                  <a:cubicBezTo>
                    <a:pt x="6157" y="52972"/>
                    <a:pt x="4952" y="54926"/>
                    <a:pt x="2998" y="55917"/>
                  </a:cubicBezTo>
                  <a:cubicBezTo>
                    <a:pt x="2972" y="55917"/>
                    <a:pt x="2945" y="55970"/>
                    <a:pt x="2945" y="56024"/>
                  </a:cubicBezTo>
                  <a:cubicBezTo>
                    <a:pt x="2891" y="58004"/>
                    <a:pt x="1821" y="59798"/>
                    <a:pt x="108" y="60815"/>
                  </a:cubicBezTo>
                  <a:cubicBezTo>
                    <a:pt x="54" y="60815"/>
                    <a:pt x="27" y="60868"/>
                    <a:pt x="27" y="60895"/>
                  </a:cubicBezTo>
                  <a:cubicBezTo>
                    <a:pt x="1" y="60949"/>
                    <a:pt x="27" y="61002"/>
                    <a:pt x="81" y="61029"/>
                  </a:cubicBezTo>
                  <a:cubicBezTo>
                    <a:pt x="1821" y="62046"/>
                    <a:pt x="2891" y="63839"/>
                    <a:pt x="2945" y="65847"/>
                  </a:cubicBezTo>
                  <a:cubicBezTo>
                    <a:pt x="2945" y="65900"/>
                    <a:pt x="2972" y="65927"/>
                    <a:pt x="2998" y="65954"/>
                  </a:cubicBezTo>
                  <a:cubicBezTo>
                    <a:pt x="4952" y="66944"/>
                    <a:pt x="6157" y="68898"/>
                    <a:pt x="6157" y="71066"/>
                  </a:cubicBezTo>
                  <a:cubicBezTo>
                    <a:pt x="6157" y="73234"/>
                    <a:pt x="4952" y="75188"/>
                    <a:pt x="2998" y="76178"/>
                  </a:cubicBezTo>
                  <a:cubicBezTo>
                    <a:pt x="2972" y="76178"/>
                    <a:pt x="2945" y="76232"/>
                    <a:pt x="2945" y="76285"/>
                  </a:cubicBezTo>
                  <a:cubicBezTo>
                    <a:pt x="2891" y="78266"/>
                    <a:pt x="1821" y="80086"/>
                    <a:pt x="81" y="81076"/>
                  </a:cubicBezTo>
                  <a:cubicBezTo>
                    <a:pt x="27" y="81130"/>
                    <a:pt x="1" y="81183"/>
                    <a:pt x="27" y="81264"/>
                  </a:cubicBezTo>
                  <a:cubicBezTo>
                    <a:pt x="60" y="81297"/>
                    <a:pt x="104" y="81320"/>
                    <a:pt x="145" y="81320"/>
                  </a:cubicBezTo>
                  <a:cubicBezTo>
                    <a:pt x="170" y="81320"/>
                    <a:pt x="194" y="81311"/>
                    <a:pt x="215" y="81290"/>
                  </a:cubicBezTo>
                  <a:cubicBezTo>
                    <a:pt x="2008" y="80273"/>
                    <a:pt x="3105" y="78427"/>
                    <a:pt x="3186" y="76366"/>
                  </a:cubicBezTo>
                  <a:cubicBezTo>
                    <a:pt x="5193" y="75322"/>
                    <a:pt x="6424" y="73314"/>
                    <a:pt x="6424" y="71066"/>
                  </a:cubicBezTo>
                  <a:cubicBezTo>
                    <a:pt x="6424" y="68818"/>
                    <a:pt x="5193" y="66784"/>
                    <a:pt x="3186" y="65766"/>
                  </a:cubicBezTo>
                  <a:cubicBezTo>
                    <a:pt x="3105" y="63786"/>
                    <a:pt x="2088" y="61992"/>
                    <a:pt x="402" y="60922"/>
                  </a:cubicBezTo>
                  <a:cubicBezTo>
                    <a:pt x="2088" y="59878"/>
                    <a:pt x="3105" y="58085"/>
                    <a:pt x="3186" y="56104"/>
                  </a:cubicBezTo>
                  <a:cubicBezTo>
                    <a:pt x="5193" y="55060"/>
                    <a:pt x="6424" y="53053"/>
                    <a:pt x="6424" y="50804"/>
                  </a:cubicBezTo>
                  <a:cubicBezTo>
                    <a:pt x="6424" y="48556"/>
                    <a:pt x="5193" y="46522"/>
                    <a:pt x="3186" y="45505"/>
                  </a:cubicBezTo>
                  <a:cubicBezTo>
                    <a:pt x="3159" y="43604"/>
                    <a:pt x="2088" y="41731"/>
                    <a:pt x="402" y="40660"/>
                  </a:cubicBezTo>
                  <a:cubicBezTo>
                    <a:pt x="1901" y="39723"/>
                    <a:pt x="3320" y="37877"/>
                    <a:pt x="3186" y="35816"/>
                  </a:cubicBezTo>
                  <a:cubicBezTo>
                    <a:pt x="5193" y="34799"/>
                    <a:pt x="6424" y="32764"/>
                    <a:pt x="6424" y="30543"/>
                  </a:cubicBezTo>
                  <a:cubicBezTo>
                    <a:pt x="6424" y="28295"/>
                    <a:pt x="5193" y="26260"/>
                    <a:pt x="3186" y="25243"/>
                  </a:cubicBezTo>
                  <a:cubicBezTo>
                    <a:pt x="3105" y="23236"/>
                    <a:pt x="2062" y="21443"/>
                    <a:pt x="402" y="20399"/>
                  </a:cubicBezTo>
                  <a:cubicBezTo>
                    <a:pt x="2088" y="19328"/>
                    <a:pt x="3186" y="17454"/>
                    <a:pt x="3186" y="15608"/>
                  </a:cubicBezTo>
                  <a:cubicBezTo>
                    <a:pt x="3186" y="15608"/>
                    <a:pt x="3186" y="15581"/>
                    <a:pt x="3186" y="15554"/>
                  </a:cubicBezTo>
                  <a:cubicBezTo>
                    <a:pt x="5193" y="14537"/>
                    <a:pt x="6424" y="12503"/>
                    <a:pt x="6424" y="10255"/>
                  </a:cubicBezTo>
                  <a:cubicBezTo>
                    <a:pt x="6424" y="8033"/>
                    <a:pt x="5193" y="5999"/>
                    <a:pt x="3186" y="4982"/>
                  </a:cubicBezTo>
                  <a:lnTo>
                    <a:pt x="3186" y="4955"/>
                  </a:lnTo>
                  <a:cubicBezTo>
                    <a:pt x="3186" y="3028"/>
                    <a:pt x="2008" y="1074"/>
                    <a:pt x="215" y="30"/>
                  </a:cubicBezTo>
                  <a:cubicBezTo>
                    <a:pt x="194" y="10"/>
                    <a:pt x="170" y="1"/>
                    <a:pt x="1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14"/>
            <p:cNvSpPr/>
            <p:nvPr/>
          </p:nvSpPr>
          <p:spPr>
            <a:xfrm>
              <a:off x="839675" y="818875"/>
              <a:ext cx="159950" cy="2032875"/>
            </a:xfrm>
            <a:custGeom>
              <a:avLst/>
              <a:gdLst/>
              <a:ahLst/>
              <a:cxnLst/>
              <a:rect l="l" t="t" r="r" b="b"/>
              <a:pathLst>
                <a:path w="6398" h="81315" extrusionOk="0">
                  <a:moveTo>
                    <a:pt x="122" y="1"/>
                  </a:moveTo>
                  <a:cubicBezTo>
                    <a:pt x="83" y="1"/>
                    <a:pt x="44" y="20"/>
                    <a:pt x="27" y="70"/>
                  </a:cubicBezTo>
                  <a:cubicBezTo>
                    <a:pt x="0" y="70"/>
                    <a:pt x="0" y="97"/>
                    <a:pt x="0" y="124"/>
                  </a:cubicBezTo>
                  <a:cubicBezTo>
                    <a:pt x="0" y="178"/>
                    <a:pt x="27" y="204"/>
                    <a:pt x="54" y="231"/>
                  </a:cubicBezTo>
                  <a:cubicBezTo>
                    <a:pt x="1794" y="1248"/>
                    <a:pt x="2971" y="3175"/>
                    <a:pt x="2918" y="5022"/>
                  </a:cubicBezTo>
                  <a:cubicBezTo>
                    <a:pt x="2918" y="5076"/>
                    <a:pt x="2945" y="5129"/>
                    <a:pt x="2998" y="5156"/>
                  </a:cubicBezTo>
                  <a:cubicBezTo>
                    <a:pt x="4925" y="6119"/>
                    <a:pt x="6156" y="8073"/>
                    <a:pt x="6156" y="10268"/>
                  </a:cubicBezTo>
                  <a:cubicBezTo>
                    <a:pt x="6156" y="12436"/>
                    <a:pt x="4925" y="14390"/>
                    <a:pt x="2998" y="15354"/>
                  </a:cubicBezTo>
                  <a:cubicBezTo>
                    <a:pt x="2945" y="15380"/>
                    <a:pt x="2918" y="15434"/>
                    <a:pt x="2918" y="15487"/>
                  </a:cubicBezTo>
                  <a:cubicBezTo>
                    <a:pt x="2971" y="17334"/>
                    <a:pt x="1847" y="19235"/>
                    <a:pt x="81" y="20278"/>
                  </a:cubicBezTo>
                  <a:cubicBezTo>
                    <a:pt x="54" y="20278"/>
                    <a:pt x="27" y="20305"/>
                    <a:pt x="0" y="20359"/>
                  </a:cubicBezTo>
                  <a:cubicBezTo>
                    <a:pt x="0" y="20412"/>
                    <a:pt x="27" y="20466"/>
                    <a:pt x="54" y="20493"/>
                  </a:cubicBezTo>
                  <a:cubicBezTo>
                    <a:pt x="1794" y="21510"/>
                    <a:pt x="2864" y="23303"/>
                    <a:pt x="2918" y="25310"/>
                  </a:cubicBezTo>
                  <a:cubicBezTo>
                    <a:pt x="2918" y="25364"/>
                    <a:pt x="2945" y="25391"/>
                    <a:pt x="2998" y="25417"/>
                  </a:cubicBezTo>
                  <a:cubicBezTo>
                    <a:pt x="4925" y="26381"/>
                    <a:pt x="6156" y="28362"/>
                    <a:pt x="6156" y="30530"/>
                  </a:cubicBezTo>
                  <a:cubicBezTo>
                    <a:pt x="6156" y="32698"/>
                    <a:pt x="4925" y="34652"/>
                    <a:pt x="2998" y="35642"/>
                  </a:cubicBezTo>
                  <a:cubicBezTo>
                    <a:pt x="2945" y="35642"/>
                    <a:pt x="2918" y="35695"/>
                    <a:pt x="2918" y="35749"/>
                  </a:cubicBezTo>
                  <a:cubicBezTo>
                    <a:pt x="3078" y="37837"/>
                    <a:pt x="1606" y="39630"/>
                    <a:pt x="81" y="40540"/>
                  </a:cubicBezTo>
                  <a:cubicBezTo>
                    <a:pt x="54" y="40540"/>
                    <a:pt x="27" y="40594"/>
                    <a:pt x="0" y="40620"/>
                  </a:cubicBezTo>
                  <a:cubicBezTo>
                    <a:pt x="0" y="40674"/>
                    <a:pt x="27" y="40727"/>
                    <a:pt x="54" y="40754"/>
                  </a:cubicBezTo>
                  <a:cubicBezTo>
                    <a:pt x="1794" y="41771"/>
                    <a:pt x="2918" y="43645"/>
                    <a:pt x="2918" y="45545"/>
                  </a:cubicBezTo>
                  <a:cubicBezTo>
                    <a:pt x="2918" y="45545"/>
                    <a:pt x="2918" y="45545"/>
                    <a:pt x="2918" y="45572"/>
                  </a:cubicBezTo>
                  <a:cubicBezTo>
                    <a:pt x="2918" y="45626"/>
                    <a:pt x="2945" y="45652"/>
                    <a:pt x="2998" y="45679"/>
                  </a:cubicBezTo>
                  <a:cubicBezTo>
                    <a:pt x="4925" y="46669"/>
                    <a:pt x="6156" y="48623"/>
                    <a:pt x="6156" y="50791"/>
                  </a:cubicBezTo>
                  <a:cubicBezTo>
                    <a:pt x="6156" y="52959"/>
                    <a:pt x="4925" y="54913"/>
                    <a:pt x="2998" y="55904"/>
                  </a:cubicBezTo>
                  <a:cubicBezTo>
                    <a:pt x="2945" y="55930"/>
                    <a:pt x="2918" y="55957"/>
                    <a:pt x="2918" y="56011"/>
                  </a:cubicBezTo>
                  <a:cubicBezTo>
                    <a:pt x="2864" y="57991"/>
                    <a:pt x="1820" y="59785"/>
                    <a:pt x="81" y="60802"/>
                  </a:cubicBezTo>
                  <a:cubicBezTo>
                    <a:pt x="54" y="60828"/>
                    <a:pt x="27" y="60855"/>
                    <a:pt x="0" y="60882"/>
                  </a:cubicBezTo>
                  <a:cubicBezTo>
                    <a:pt x="0" y="60935"/>
                    <a:pt x="27" y="60989"/>
                    <a:pt x="54" y="61016"/>
                  </a:cubicBezTo>
                  <a:cubicBezTo>
                    <a:pt x="1794" y="62033"/>
                    <a:pt x="2864" y="63826"/>
                    <a:pt x="2918" y="65834"/>
                  </a:cubicBezTo>
                  <a:cubicBezTo>
                    <a:pt x="2918" y="65887"/>
                    <a:pt x="2945" y="65914"/>
                    <a:pt x="2998" y="65941"/>
                  </a:cubicBezTo>
                  <a:cubicBezTo>
                    <a:pt x="4925" y="66931"/>
                    <a:pt x="6156" y="68885"/>
                    <a:pt x="6156" y="71053"/>
                  </a:cubicBezTo>
                  <a:cubicBezTo>
                    <a:pt x="6156" y="73221"/>
                    <a:pt x="4925" y="75175"/>
                    <a:pt x="2998" y="76165"/>
                  </a:cubicBezTo>
                  <a:cubicBezTo>
                    <a:pt x="2945" y="76192"/>
                    <a:pt x="2918" y="76219"/>
                    <a:pt x="2918" y="76272"/>
                  </a:cubicBezTo>
                  <a:cubicBezTo>
                    <a:pt x="2864" y="78280"/>
                    <a:pt x="1794" y="80073"/>
                    <a:pt x="81" y="81090"/>
                  </a:cubicBezTo>
                  <a:cubicBezTo>
                    <a:pt x="0" y="81117"/>
                    <a:pt x="0" y="81197"/>
                    <a:pt x="27" y="81251"/>
                  </a:cubicBezTo>
                  <a:cubicBezTo>
                    <a:pt x="47" y="81290"/>
                    <a:pt x="95" y="81315"/>
                    <a:pt x="140" y="81315"/>
                  </a:cubicBezTo>
                  <a:cubicBezTo>
                    <a:pt x="157" y="81315"/>
                    <a:pt x="173" y="81311"/>
                    <a:pt x="188" y="81304"/>
                  </a:cubicBezTo>
                  <a:cubicBezTo>
                    <a:pt x="1981" y="80260"/>
                    <a:pt x="3105" y="78413"/>
                    <a:pt x="3159" y="76352"/>
                  </a:cubicBezTo>
                  <a:cubicBezTo>
                    <a:pt x="5166" y="75309"/>
                    <a:pt x="6397" y="73301"/>
                    <a:pt x="6397" y="71053"/>
                  </a:cubicBezTo>
                  <a:cubicBezTo>
                    <a:pt x="6397" y="68805"/>
                    <a:pt x="5166" y="66797"/>
                    <a:pt x="3159" y="65753"/>
                  </a:cubicBezTo>
                  <a:cubicBezTo>
                    <a:pt x="3105" y="63773"/>
                    <a:pt x="2061" y="61979"/>
                    <a:pt x="375" y="60909"/>
                  </a:cubicBezTo>
                  <a:cubicBezTo>
                    <a:pt x="2061" y="59865"/>
                    <a:pt x="3105" y="58072"/>
                    <a:pt x="3159" y="56091"/>
                  </a:cubicBezTo>
                  <a:cubicBezTo>
                    <a:pt x="5166" y="55047"/>
                    <a:pt x="6397" y="53040"/>
                    <a:pt x="6397" y="50791"/>
                  </a:cubicBezTo>
                  <a:cubicBezTo>
                    <a:pt x="6397" y="48543"/>
                    <a:pt x="5166" y="46536"/>
                    <a:pt x="3159" y="45492"/>
                  </a:cubicBezTo>
                  <a:cubicBezTo>
                    <a:pt x="3159" y="43591"/>
                    <a:pt x="2061" y="41718"/>
                    <a:pt x="375" y="40647"/>
                  </a:cubicBezTo>
                  <a:cubicBezTo>
                    <a:pt x="1901" y="39710"/>
                    <a:pt x="3292" y="37890"/>
                    <a:pt x="3185" y="35829"/>
                  </a:cubicBezTo>
                  <a:cubicBezTo>
                    <a:pt x="5166" y="34785"/>
                    <a:pt x="6397" y="32751"/>
                    <a:pt x="6397" y="30530"/>
                  </a:cubicBezTo>
                  <a:cubicBezTo>
                    <a:pt x="6397" y="28281"/>
                    <a:pt x="5166" y="26247"/>
                    <a:pt x="3159" y="25230"/>
                  </a:cubicBezTo>
                  <a:cubicBezTo>
                    <a:pt x="3078" y="23223"/>
                    <a:pt x="2035" y="21429"/>
                    <a:pt x="375" y="20386"/>
                  </a:cubicBezTo>
                  <a:cubicBezTo>
                    <a:pt x="2061" y="19315"/>
                    <a:pt x="3159" y="17441"/>
                    <a:pt x="3159" y="15595"/>
                  </a:cubicBezTo>
                  <a:cubicBezTo>
                    <a:pt x="3159" y="15595"/>
                    <a:pt x="3159" y="15568"/>
                    <a:pt x="3159" y="15541"/>
                  </a:cubicBezTo>
                  <a:cubicBezTo>
                    <a:pt x="5166" y="14524"/>
                    <a:pt x="6397" y="12490"/>
                    <a:pt x="6397" y="10268"/>
                  </a:cubicBezTo>
                  <a:cubicBezTo>
                    <a:pt x="6397" y="8020"/>
                    <a:pt x="5166" y="5986"/>
                    <a:pt x="3159" y="4969"/>
                  </a:cubicBezTo>
                  <a:lnTo>
                    <a:pt x="3159" y="4942"/>
                  </a:lnTo>
                  <a:cubicBezTo>
                    <a:pt x="3159" y="3041"/>
                    <a:pt x="1981" y="1061"/>
                    <a:pt x="188" y="17"/>
                  </a:cubicBezTo>
                  <a:cubicBezTo>
                    <a:pt x="168" y="7"/>
                    <a:pt x="145" y="1"/>
                    <a:pt x="12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14"/>
            <p:cNvSpPr/>
            <p:nvPr/>
          </p:nvSpPr>
          <p:spPr>
            <a:xfrm>
              <a:off x="685775" y="566950"/>
              <a:ext cx="159950" cy="2033000"/>
            </a:xfrm>
            <a:custGeom>
              <a:avLst/>
              <a:gdLst/>
              <a:ahLst/>
              <a:cxnLst/>
              <a:rect l="l" t="t" r="r" b="b"/>
              <a:pathLst>
                <a:path w="6398" h="81320" extrusionOk="0">
                  <a:moveTo>
                    <a:pt x="119" y="1"/>
                  </a:moveTo>
                  <a:cubicBezTo>
                    <a:pt x="81" y="1"/>
                    <a:pt x="44" y="24"/>
                    <a:pt x="27" y="57"/>
                  </a:cubicBezTo>
                  <a:cubicBezTo>
                    <a:pt x="27" y="84"/>
                    <a:pt x="0" y="110"/>
                    <a:pt x="0" y="137"/>
                  </a:cubicBezTo>
                  <a:cubicBezTo>
                    <a:pt x="0" y="164"/>
                    <a:pt x="27" y="217"/>
                    <a:pt x="81" y="244"/>
                  </a:cubicBezTo>
                  <a:cubicBezTo>
                    <a:pt x="1820" y="1261"/>
                    <a:pt x="2944" y="3188"/>
                    <a:pt x="2918" y="5035"/>
                  </a:cubicBezTo>
                  <a:cubicBezTo>
                    <a:pt x="2918" y="5089"/>
                    <a:pt x="2944" y="5142"/>
                    <a:pt x="2998" y="5169"/>
                  </a:cubicBezTo>
                  <a:cubicBezTo>
                    <a:pt x="4952" y="6133"/>
                    <a:pt x="6156" y="8086"/>
                    <a:pt x="6156" y="10255"/>
                  </a:cubicBezTo>
                  <a:cubicBezTo>
                    <a:pt x="6156" y="12449"/>
                    <a:pt x="4952" y="14403"/>
                    <a:pt x="2998" y="15367"/>
                  </a:cubicBezTo>
                  <a:cubicBezTo>
                    <a:pt x="2944" y="15394"/>
                    <a:pt x="2918" y="15447"/>
                    <a:pt x="2918" y="15501"/>
                  </a:cubicBezTo>
                  <a:cubicBezTo>
                    <a:pt x="2998" y="17347"/>
                    <a:pt x="1847" y="19248"/>
                    <a:pt x="81" y="20292"/>
                  </a:cubicBezTo>
                  <a:cubicBezTo>
                    <a:pt x="54" y="20292"/>
                    <a:pt x="27" y="20318"/>
                    <a:pt x="27" y="20372"/>
                  </a:cubicBezTo>
                  <a:cubicBezTo>
                    <a:pt x="0" y="20425"/>
                    <a:pt x="27" y="20479"/>
                    <a:pt x="81" y="20506"/>
                  </a:cubicBezTo>
                  <a:cubicBezTo>
                    <a:pt x="1794" y="21496"/>
                    <a:pt x="2864" y="23316"/>
                    <a:pt x="2918" y="25324"/>
                  </a:cubicBezTo>
                  <a:cubicBezTo>
                    <a:pt x="2918" y="25350"/>
                    <a:pt x="2944" y="25404"/>
                    <a:pt x="2998" y="25431"/>
                  </a:cubicBezTo>
                  <a:cubicBezTo>
                    <a:pt x="4952" y="26394"/>
                    <a:pt x="6156" y="28348"/>
                    <a:pt x="6156" y="30543"/>
                  </a:cubicBezTo>
                  <a:cubicBezTo>
                    <a:pt x="6156" y="32711"/>
                    <a:pt x="4952" y="34665"/>
                    <a:pt x="2998" y="35628"/>
                  </a:cubicBezTo>
                  <a:cubicBezTo>
                    <a:pt x="2944" y="35655"/>
                    <a:pt x="2918" y="35709"/>
                    <a:pt x="2918" y="35762"/>
                  </a:cubicBezTo>
                  <a:cubicBezTo>
                    <a:pt x="3078" y="37823"/>
                    <a:pt x="1633" y="39643"/>
                    <a:pt x="81" y="40553"/>
                  </a:cubicBezTo>
                  <a:cubicBezTo>
                    <a:pt x="54" y="40553"/>
                    <a:pt x="27" y="40580"/>
                    <a:pt x="27" y="40633"/>
                  </a:cubicBezTo>
                  <a:cubicBezTo>
                    <a:pt x="0" y="40687"/>
                    <a:pt x="27" y="40741"/>
                    <a:pt x="81" y="40767"/>
                  </a:cubicBezTo>
                  <a:cubicBezTo>
                    <a:pt x="1820" y="41784"/>
                    <a:pt x="2918" y="43658"/>
                    <a:pt x="2918" y="45532"/>
                  </a:cubicBezTo>
                  <a:cubicBezTo>
                    <a:pt x="2918" y="45558"/>
                    <a:pt x="2918" y="45558"/>
                    <a:pt x="2918" y="45585"/>
                  </a:cubicBezTo>
                  <a:cubicBezTo>
                    <a:pt x="2918" y="45612"/>
                    <a:pt x="2944" y="45665"/>
                    <a:pt x="2998" y="45692"/>
                  </a:cubicBezTo>
                  <a:cubicBezTo>
                    <a:pt x="4952" y="46656"/>
                    <a:pt x="6156" y="48636"/>
                    <a:pt x="6156" y="50804"/>
                  </a:cubicBezTo>
                  <a:cubicBezTo>
                    <a:pt x="6156" y="52972"/>
                    <a:pt x="4952" y="54926"/>
                    <a:pt x="2998" y="55917"/>
                  </a:cubicBezTo>
                  <a:cubicBezTo>
                    <a:pt x="2944" y="55917"/>
                    <a:pt x="2918" y="55970"/>
                    <a:pt x="2918" y="56024"/>
                  </a:cubicBezTo>
                  <a:cubicBezTo>
                    <a:pt x="2891" y="58004"/>
                    <a:pt x="1820" y="59798"/>
                    <a:pt x="81" y="60815"/>
                  </a:cubicBezTo>
                  <a:cubicBezTo>
                    <a:pt x="54" y="60815"/>
                    <a:pt x="27" y="60868"/>
                    <a:pt x="27" y="60895"/>
                  </a:cubicBezTo>
                  <a:cubicBezTo>
                    <a:pt x="0" y="60949"/>
                    <a:pt x="27" y="61002"/>
                    <a:pt x="81" y="61029"/>
                  </a:cubicBezTo>
                  <a:cubicBezTo>
                    <a:pt x="1820" y="62046"/>
                    <a:pt x="2891" y="63839"/>
                    <a:pt x="2918" y="65847"/>
                  </a:cubicBezTo>
                  <a:cubicBezTo>
                    <a:pt x="2918" y="65900"/>
                    <a:pt x="2944" y="65927"/>
                    <a:pt x="2998" y="65954"/>
                  </a:cubicBezTo>
                  <a:cubicBezTo>
                    <a:pt x="4952" y="66944"/>
                    <a:pt x="6156" y="68898"/>
                    <a:pt x="6156" y="71066"/>
                  </a:cubicBezTo>
                  <a:cubicBezTo>
                    <a:pt x="6156" y="73234"/>
                    <a:pt x="4952" y="75188"/>
                    <a:pt x="2998" y="76178"/>
                  </a:cubicBezTo>
                  <a:cubicBezTo>
                    <a:pt x="2944" y="76178"/>
                    <a:pt x="2918" y="76232"/>
                    <a:pt x="2918" y="76285"/>
                  </a:cubicBezTo>
                  <a:cubicBezTo>
                    <a:pt x="2891" y="78293"/>
                    <a:pt x="1820" y="80086"/>
                    <a:pt x="81" y="81076"/>
                  </a:cubicBezTo>
                  <a:cubicBezTo>
                    <a:pt x="27" y="81130"/>
                    <a:pt x="0" y="81183"/>
                    <a:pt x="27" y="81264"/>
                  </a:cubicBezTo>
                  <a:cubicBezTo>
                    <a:pt x="60" y="81297"/>
                    <a:pt x="93" y="81320"/>
                    <a:pt x="133" y="81320"/>
                  </a:cubicBezTo>
                  <a:cubicBezTo>
                    <a:pt x="157" y="81320"/>
                    <a:pt x="184" y="81311"/>
                    <a:pt x="214" y="81290"/>
                  </a:cubicBezTo>
                  <a:cubicBezTo>
                    <a:pt x="2008" y="80273"/>
                    <a:pt x="3105" y="78427"/>
                    <a:pt x="3185" y="76366"/>
                  </a:cubicBezTo>
                  <a:cubicBezTo>
                    <a:pt x="5166" y="75322"/>
                    <a:pt x="6397" y="73314"/>
                    <a:pt x="6397" y="71066"/>
                  </a:cubicBezTo>
                  <a:cubicBezTo>
                    <a:pt x="6397" y="68818"/>
                    <a:pt x="5166" y="66784"/>
                    <a:pt x="3185" y="65766"/>
                  </a:cubicBezTo>
                  <a:cubicBezTo>
                    <a:pt x="3105" y="63786"/>
                    <a:pt x="2061" y="61992"/>
                    <a:pt x="375" y="60922"/>
                  </a:cubicBezTo>
                  <a:cubicBezTo>
                    <a:pt x="2061" y="59878"/>
                    <a:pt x="3105" y="58085"/>
                    <a:pt x="3185" y="56104"/>
                  </a:cubicBezTo>
                  <a:cubicBezTo>
                    <a:pt x="5166" y="55060"/>
                    <a:pt x="6397" y="53053"/>
                    <a:pt x="6397" y="50804"/>
                  </a:cubicBezTo>
                  <a:cubicBezTo>
                    <a:pt x="6397" y="48556"/>
                    <a:pt x="5166" y="46522"/>
                    <a:pt x="3185" y="45505"/>
                  </a:cubicBezTo>
                  <a:cubicBezTo>
                    <a:pt x="3159" y="43604"/>
                    <a:pt x="2088" y="41731"/>
                    <a:pt x="375" y="40660"/>
                  </a:cubicBezTo>
                  <a:cubicBezTo>
                    <a:pt x="1901" y="39723"/>
                    <a:pt x="3292" y="37903"/>
                    <a:pt x="3185" y="35816"/>
                  </a:cubicBezTo>
                  <a:cubicBezTo>
                    <a:pt x="5166" y="34799"/>
                    <a:pt x="6397" y="32764"/>
                    <a:pt x="6397" y="30543"/>
                  </a:cubicBezTo>
                  <a:cubicBezTo>
                    <a:pt x="6397" y="28295"/>
                    <a:pt x="5166" y="26260"/>
                    <a:pt x="3185" y="25243"/>
                  </a:cubicBezTo>
                  <a:cubicBezTo>
                    <a:pt x="3078" y="23236"/>
                    <a:pt x="2061" y="21443"/>
                    <a:pt x="375" y="20399"/>
                  </a:cubicBezTo>
                  <a:cubicBezTo>
                    <a:pt x="2088" y="19328"/>
                    <a:pt x="3185" y="17401"/>
                    <a:pt x="3185" y="15554"/>
                  </a:cubicBezTo>
                  <a:cubicBezTo>
                    <a:pt x="5166" y="14537"/>
                    <a:pt x="6397" y="12503"/>
                    <a:pt x="6397" y="10255"/>
                  </a:cubicBezTo>
                  <a:cubicBezTo>
                    <a:pt x="6397" y="8033"/>
                    <a:pt x="5166" y="5999"/>
                    <a:pt x="3185" y="4982"/>
                  </a:cubicBezTo>
                  <a:lnTo>
                    <a:pt x="3185" y="4955"/>
                  </a:lnTo>
                  <a:cubicBezTo>
                    <a:pt x="3185" y="3028"/>
                    <a:pt x="1981" y="1074"/>
                    <a:pt x="188" y="30"/>
                  </a:cubicBezTo>
                  <a:cubicBezTo>
                    <a:pt x="167" y="10"/>
                    <a:pt x="143" y="1"/>
                    <a:pt x="11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14"/>
            <p:cNvSpPr/>
            <p:nvPr/>
          </p:nvSpPr>
          <p:spPr>
            <a:xfrm>
              <a:off x="531875" y="818875"/>
              <a:ext cx="160600" cy="2032875"/>
            </a:xfrm>
            <a:custGeom>
              <a:avLst/>
              <a:gdLst/>
              <a:ahLst/>
              <a:cxnLst/>
              <a:rect l="l" t="t" r="r" b="b"/>
              <a:pathLst>
                <a:path w="6424" h="81315" extrusionOk="0">
                  <a:moveTo>
                    <a:pt x="147" y="1"/>
                  </a:moveTo>
                  <a:cubicBezTo>
                    <a:pt x="106" y="1"/>
                    <a:pt x="61" y="20"/>
                    <a:pt x="27" y="70"/>
                  </a:cubicBezTo>
                  <a:cubicBezTo>
                    <a:pt x="27" y="70"/>
                    <a:pt x="27" y="97"/>
                    <a:pt x="27" y="124"/>
                  </a:cubicBezTo>
                  <a:cubicBezTo>
                    <a:pt x="27" y="178"/>
                    <a:pt x="54" y="204"/>
                    <a:pt x="80" y="231"/>
                  </a:cubicBezTo>
                  <a:cubicBezTo>
                    <a:pt x="1820" y="1248"/>
                    <a:pt x="2971" y="3175"/>
                    <a:pt x="2944" y="5022"/>
                  </a:cubicBezTo>
                  <a:cubicBezTo>
                    <a:pt x="2944" y="5076"/>
                    <a:pt x="2971" y="5129"/>
                    <a:pt x="2998" y="5156"/>
                  </a:cubicBezTo>
                  <a:cubicBezTo>
                    <a:pt x="4952" y="6119"/>
                    <a:pt x="6156" y="8073"/>
                    <a:pt x="6156" y="10268"/>
                  </a:cubicBezTo>
                  <a:cubicBezTo>
                    <a:pt x="6156" y="12436"/>
                    <a:pt x="4952" y="14390"/>
                    <a:pt x="2998" y="15354"/>
                  </a:cubicBezTo>
                  <a:cubicBezTo>
                    <a:pt x="2971" y="15380"/>
                    <a:pt x="2944" y="15461"/>
                    <a:pt x="2944" y="15487"/>
                  </a:cubicBezTo>
                  <a:cubicBezTo>
                    <a:pt x="2998" y="17334"/>
                    <a:pt x="1847" y="19235"/>
                    <a:pt x="107" y="20278"/>
                  </a:cubicBezTo>
                  <a:cubicBezTo>
                    <a:pt x="54" y="20278"/>
                    <a:pt x="27" y="20305"/>
                    <a:pt x="27" y="20359"/>
                  </a:cubicBezTo>
                  <a:cubicBezTo>
                    <a:pt x="0" y="20412"/>
                    <a:pt x="27" y="20466"/>
                    <a:pt x="80" y="20493"/>
                  </a:cubicBezTo>
                  <a:cubicBezTo>
                    <a:pt x="1793" y="21510"/>
                    <a:pt x="2864" y="23303"/>
                    <a:pt x="2944" y="25310"/>
                  </a:cubicBezTo>
                  <a:cubicBezTo>
                    <a:pt x="2944" y="25364"/>
                    <a:pt x="2971" y="25391"/>
                    <a:pt x="2998" y="25417"/>
                  </a:cubicBezTo>
                  <a:cubicBezTo>
                    <a:pt x="4952" y="26381"/>
                    <a:pt x="6156" y="28362"/>
                    <a:pt x="6156" y="30530"/>
                  </a:cubicBezTo>
                  <a:cubicBezTo>
                    <a:pt x="6156" y="32698"/>
                    <a:pt x="4952" y="34652"/>
                    <a:pt x="2998" y="35642"/>
                  </a:cubicBezTo>
                  <a:cubicBezTo>
                    <a:pt x="2971" y="35642"/>
                    <a:pt x="2944" y="35695"/>
                    <a:pt x="2944" y="35749"/>
                  </a:cubicBezTo>
                  <a:cubicBezTo>
                    <a:pt x="3105" y="37837"/>
                    <a:pt x="1633" y="39630"/>
                    <a:pt x="107" y="40540"/>
                  </a:cubicBezTo>
                  <a:cubicBezTo>
                    <a:pt x="54" y="40540"/>
                    <a:pt x="27" y="40594"/>
                    <a:pt x="27" y="40620"/>
                  </a:cubicBezTo>
                  <a:cubicBezTo>
                    <a:pt x="0" y="40674"/>
                    <a:pt x="27" y="40727"/>
                    <a:pt x="80" y="40754"/>
                  </a:cubicBezTo>
                  <a:cubicBezTo>
                    <a:pt x="1820" y="41771"/>
                    <a:pt x="2944" y="43645"/>
                    <a:pt x="2944" y="45545"/>
                  </a:cubicBezTo>
                  <a:cubicBezTo>
                    <a:pt x="2944" y="45545"/>
                    <a:pt x="2944" y="45545"/>
                    <a:pt x="2944" y="45572"/>
                  </a:cubicBezTo>
                  <a:cubicBezTo>
                    <a:pt x="2944" y="45626"/>
                    <a:pt x="2971" y="45652"/>
                    <a:pt x="2998" y="45679"/>
                  </a:cubicBezTo>
                  <a:cubicBezTo>
                    <a:pt x="4952" y="46669"/>
                    <a:pt x="6156" y="48623"/>
                    <a:pt x="6156" y="50791"/>
                  </a:cubicBezTo>
                  <a:cubicBezTo>
                    <a:pt x="6156" y="52959"/>
                    <a:pt x="4952" y="54913"/>
                    <a:pt x="2998" y="55904"/>
                  </a:cubicBezTo>
                  <a:cubicBezTo>
                    <a:pt x="2971" y="55930"/>
                    <a:pt x="2944" y="55957"/>
                    <a:pt x="2944" y="56011"/>
                  </a:cubicBezTo>
                  <a:cubicBezTo>
                    <a:pt x="2891" y="57991"/>
                    <a:pt x="1820" y="59785"/>
                    <a:pt x="107" y="60802"/>
                  </a:cubicBezTo>
                  <a:cubicBezTo>
                    <a:pt x="54" y="60828"/>
                    <a:pt x="27" y="60855"/>
                    <a:pt x="27" y="60882"/>
                  </a:cubicBezTo>
                  <a:cubicBezTo>
                    <a:pt x="0" y="60935"/>
                    <a:pt x="27" y="60989"/>
                    <a:pt x="80" y="61016"/>
                  </a:cubicBezTo>
                  <a:cubicBezTo>
                    <a:pt x="1820" y="62033"/>
                    <a:pt x="2891" y="63826"/>
                    <a:pt x="2944" y="65834"/>
                  </a:cubicBezTo>
                  <a:cubicBezTo>
                    <a:pt x="2944" y="65887"/>
                    <a:pt x="2971" y="65914"/>
                    <a:pt x="2998" y="65941"/>
                  </a:cubicBezTo>
                  <a:cubicBezTo>
                    <a:pt x="4952" y="66931"/>
                    <a:pt x="6156" y="68885"/>
                    <a:pt x="6156" y="71053"/>
                  </a:cubicBezTo>
                  <a:cubicBezTo>
                    <a:pt x="6156" y="73221"/>
                    <a:pt x="4952" y="75175"/>
                    <a:pt x="2998" y="76165"/>
                  </a:cubicBezTo>
                  <a:cubicBezTo>
                    <a:pt x="2971" y="76192"/>
                    <a:pt x="2944" y="76219"/>
                    <a:pt x="2944" y="76272"/>
                  </a:cubicBezTo>
                  <a:cubicBezTo>
                    <a:pt x="2891" y="78280"/>
                    <a:pt x="1820" y="80073"/>
                    <a:pt x="80" y="81090"/>
                  </a:cubicBezTo>
                  <a:cubicBezTo>
                    <a:pt x="27" y="81117"/>
                    <a:pt x="0" y="81197"/>
                    <a:pt x="54" y="81251"/>
                  </a:cubicBezTo>
                  <a:cubicBezTo>
                    <a:pt x="73" y="81290"/>
                    <a:pt x="122" y="81315"/>
                    <a:pt x="167" y="81315"/>
                  </a:cubicBezTo>
                  <a:cubicBezTo>
                    <a:pt x="184" y="81315"/>
                    <a:pt x="200" y="81311"/>
                    <a:pt x="214" y="81304"/>
                  </a:cubicBezTo>
                  <a:cubicBezTo>
                    <a:pt x="2008" y="80260"/>
                    <a:pt x="3105" y="78413"/>
                    <a:pt x="3185" y="76352"/>
                  </a:cubicBezTo>
                  <a:cubicBezTo>
                    <a:pt x="5193" y="75309"/>
                    <a:pt x="6424" y="73301"/>
                    <a:pt x="6424" y="71053"/>
                  </a:cubicBezTo>
                  <a:cubicBezTo>
                    <a:pt x="6424" y="68805"/>
                    <a:pt x="5193" y="66797"/>
                    <a:pt x="3185" y="65753"/>
                  </a:cubicBezTo>
                  <a:cubicBezTo>
                    <a:pt x="3105" y="63773"/>
                    <a:pt x="2088" y="61979"/>
                    <a:pt x="402" y="60909"/>
                  </a:cubicBezTo>
                  <a:cubicBezTo>
                    <a:pt x="2088" y="59865"/>
                    <a:pt x="3105" y="58072"/>
                    <a:pt x="3185" y="56091"/>
                  </a:cubicBezTo>
                  <a:cubicBezTo>
                    <a:pt x="5193" y="55047"/>
                    <a:pt x="6424" y="53040"/>
                    <a:pt x="6424" y="50791"/>
                  </a:cubicBezTo>
                  <a:cubicBezTo>
                    <a:pt x="6424" y="48543"/>
                    <a:pt x="5193" y="46536"/>
                    <a:pt x="3185" y="45492"/>
                  </a:cubicBezTo>
                  <a:cubicBezTo>
                    <a:pt x="3185" y="43591"/>
                    <a:pt x="2088" y="41718"/>
                    <a:pt x="402" y="40647"/>
                  </a:cubicBezTo>
                  <a:cubicBezTo>
                    <a:pt x="1900" y="39710"/>
                    <a:pt x="3319" y="37890"/>
                    <a:pt x="3185" y="35829"/>
                  </a:cubicBezTo>
                  <a:cubicBezTo>
                    <a:pt x="5193" y="34785"/>
                    <a:pt x="6424" y="32751"/>
                    <a:pt x="6424" y="30530"/>
                  </a:cubicBezTo>
                  <a:cubicBezTo>
                    <a:pt x="6424" y="28281"/>
                    <a:pt x="5193" y="26247"/>
                    <a:pt x="3185" y="25230"/>
                  </a:cubicBezTo>
                  <a:cubicBezTo>
                    <a:pt x="3105" y="23223"/>
                    <a:pt x="2061" y="21429"/>
                    <a:pt x="402" y="20386"/>
                  </a:cubicBezTo>
                  <a:cubicBezTo>
                    <a:pt x="2088" y="19315"/>
                    <a:pt x="3185" y="17441"/>
                    <a:pt x="3185" y="15595"/>
                  </a:cubicBezTo>
                  <a:cubicBezTo>
                    <a:pt x="3185" y="15595"/>
                    <a:pt x="3185" y="15568"/>
                    <a:pt x="3185" y="15541"/>
                  </a:cubicBezTo>
                  <a:cubicBezTo>
                    <a:pt x="5193" y="14524"/>
                    <a:pt x="6424" y="12490"/>
                    <a:pt x="6424" y="10268"/>
                  </a:cubicBezTo>
                  <a:cubicBezTo>
                    <a:pt x="6424" y="8020"/>
                    <a:pt x="5193" y="5986"/>
                    <a:pt x="3185" y="4969"/>
                  </a:cubicBezTo>
                  <a:lnTo>
                    <a:pt x="3185" y="4942"/>
                  </a:lnTo>
                  <a:cubicBezTo>
                    <a:pt x="3185" y="3041"/>
                    <a:pt x="2008" y="1061"/>
                    <a:pt x="214" y="17"/>
                  </a:cubicBezTo>
                  <a:cubicBezTo>
                    <a:pt x="195" y="7"/>
                    <a:pt x="171" y="1"/>
                    <a:pt x="14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14"/>
            <p:cNvSpPr/>
            <p:nvPr/>
          </p:nvSpPr>
          <p:spPr>
            <a:xfrm>
              <a:off x="378625" y="566950"/>
              <a:ext cx="159950" cy="2033000"/>
            </a:xfrm>
            <a:custGeom>
              <a:avLst/>
              <a:gdLst/>
              <a:ahLst/>
              <a:cxnLst/>
              <a:rect l="l" t="t" r="r" b="b"/>
              <a:pathLst>
                <a:path w="6398" h="81320" extrusionOk="0">
                  <a:moveTo>
                    <a:pt x="120" y="1"/>
                  </a:moveTo>
                  <a:cubicBezTo>
                    <a:pt x="81" y="1"/>
                    <a:pt x="44" y="24"/>
                    <a:pt x="28" y="57"/>
                  </a:cubicBezTo>
                  <a:cubicBezTo>
                    <a:pt x="1" y="84"/>
                    <a:pt x="1" y="110"/>
                    <a:pt x="1" y="137"/>
                  </a:cubicBezTo>
                  <a:cubicBezTo>
                    <a:pt x="1" y="164"/>
                    <a:pt x="28" y="217"/>
                    <a:pt x="54" y="244"/>
                  </a:cubicBezTo>
                  <a:cubicBezTo>
                    <a:pt x="1821" y="1261"/>
                    <a:pt x="2972" y="3188"/>
                    <a:pt x="2918" y="5035"/>
                  </a:cubicBezTo>
                  <a:cubicBezTo>
                    <a:pt x="2918" y="5116"/>
                    <a:pt x="2945" y="5142"/>
                    <a:pt x="2999" y="5169"/>
                  </a:cubicBezTo>
                  <a:cubicBezTo>
                    <a:pt x="4952" y="6133"/>
                    <a:pt x="6157" y="8086"/>
                    <a:pt x="6157" y="10255"/>
                  </a:cubicBezTo>
                  <a:cubicBezTo>
                    <a:pt x="6157" y="12449"/>
                    <a:pt x="4952" y="14403"/>
                    <a:pt x="2999" y="15367"/>
                  </a:cubicBezTo>
                  <a:cubicBezTo>
                    <a:pt x="2945" y="15394"/>
                    <a:pt x="2918" y="15447"/>
                    <a:pt x="2918" y="15501"/>
                  </a:cubicBezTo>
                  <a:cubicBezTo>
                    <a:pt x="2972" y="17347"/>
                    <a:pt x="1848" y="19248"/>
                    <a:pt x="81" y="20292"/>
                  </a:cubicBezTo>
                  <a:cubicBezTo>
                    <a:pt x="54" y="20292"/>
                    <a:pt x="28" y="20318"/>
                    <a:pt x="1" y="20372"/>
                  </a:cubicBezTo>
                  <a:cubicBezTo>
                    <a:pt x="1" y="20425"/>
                    <a:pt x="28" y="20479"/>
                    <a:pt x="54" y="20506"/>
                  </a:cubicBezTo>
                  <a:cubicBezTo>
                    <a:pt x="1794" y="21496"/>
                    <a:pt x="2865" y="23316"/>
                    <a:pt x="2918" y="25324"/>
                  </a:cubicBezTo>
                  <a:cubicBezTo>
                    <a:pt x="2918" y="25350"/>
                    <a:pt x="2945" y="25404"/>
                    <a:pt x="2999" y="25431"/>
                  </a:cubicBezTo>
                  <a:cubicBezTo>
                    <a:pt x="4952" y="26394"/>
                    <a:pt x="6157" y="28348"/>
                    <a:pt x="6157" y="30543"/>
                  </a:cubicBezTo>
                  <a:cubicBezTo>
                    <a:pt x="6157" y="32711"/>
                    <a:pt x="4952" y="34665"/>
                    <a:pt x="2999" y="35628"/>
                  </a:cubicBezTo>
                  <a:cubicBezTo>
                    <a:pt x="2945" y="35655"/>
                    <a:pt x="2918" y="35709"/>
                    <a:pt x="2918" y="35762"/>
                  </a:cubicBezTo>
                  <a:cubicBezTo>
                    <a:pt x="3079" y="37823"/>
                    <a:pt x="1607" y="39643"/>
                    <a:pt x="81" y="40553"/>
                  </a:cubicBezTo>
                  <a:cubicBezTo>
                    <a:pt x="54" y="40553"/>
                    <a:pt x="28" y="40580"/>
                    <a:pt x="1" y="40633"/>
                  </a:cubicBezTo>
                  <a:cubicBezTo>
                    <a:pt x="1" y="40687"/>
                    <a:pt x="28" y="40741"/>
                    <a:pt x="54" y="40767"/>
                  </a:cubicBezTo>
                  <a:cubicBezTo>
                    <a:pt x="1794" y="41784"/>
                    <a:pt x="2918" y="43658"/>
                    <a:pt x="2918" y="45532"/>
                  </a:cubicBezTo>
                  <a:cubicBezTo>
                    <a:pt x="2918" y="45558"/>
                    <a:pt x="2918" y="45558"/>
                    <a:pt x="2918" y="45585"/>
                  </a:cubicBezTo>
                  <a:cubicBezTo>
                    <a:pt x="2918" y="45612"/>
                    <a:pt x="2945" y="45665"/>
                    <a:pt x="2999" y="45692"/>
                  </a:cubicBezTo>
                  <a:cubicBezTo>
                    <a:pt x="4952" y="46656"/>
                    <a:pt x="6157" y="48636"/>
                    <a:pt x="6157" y="50804"/>
                  </a:cubicBezTo>
                  <a:cubicBezTo>
                    <a:pt x="6157" y="52972"/>
                    <a:pt x="4952" y="54926"/>
                    <a:pt x="2999" y="55917"/>
                  </a:cubicBezTo>
                  <a:cubicBezTo>
                    <a:pt x="2945" y="55917"/>
                    <a:pt x="2918" y="55970"/>
                    <a:pt x="2918" y="56024"/>
                  </a:cubicBezTo>
                  <a:cubicBezTo>
                    <a:pt x="2865" y="58004"/>
                    <a:pt x="1821" y="59798"/>
                    <a:pt x="81" y="60815"/>
                  </a:cubicBezTo>
                  <a:cubicBezTo>
                    <a:pt x="54" y="60815"/>
                    <a:pt x="28" y="60868"/>
                    <a:pt x="1" y="60895"/>
                  </a:cubicBezTo>
                  <a:cubicBezTo>
                    <a:pt x="1" y="60949"/>
                    <a:pt x="28" y="61002"/>
                    <a:pt x="54" y="61029"/>
                  </a:cubicBezTo>
                  <a:cubicBezTo>
                    <a:pt x="1794" y="62046"/>
                    <a:pt x="2865" y="63839"/>
                    <a:pt x="2918" y="65847"/>
                  </a:cubicBezTo>
                  <a:cubicBezTo>
                    <a:pt x="2918" y="65900"/>
                    <a:pt x="2945" y="65927"/>
                    <a:pt x="2999" y="65954"/>
                  </a:cubicBezTo>
                  <a:cubicBezTo>
                    <a:pt x="4952" y="66944"/>
                    <a:pt x="6157" y="68898"/>
                    <a:pt x="6157" y="71066"/>
                  </a:cubicBezTo>
                  <a:cubicBezTo>
                    <a:pt x="6157" y="73234"/>
                    <a:pt x="4952" y="75188"/>
                    <a:pt x="2999" y="76178"/>
                  </a:cubicBezTo>
                  <a:cubicBezTo>
                    <a:pt x="2945" y="76178"/>
                    <a:pt x="2918" y="76232"/>
                    <a:pt x="2918" y="76285"/>
                  </a:cubicBezTo>
                  <a:cubicBezTo>
                    <a:pt x="2865" y="78293"/>
                    <a:pt x="1821" y="80086"/>
                    <a:pt x="81" y="81076"/>
                  </a:cubicBezTo>
                  <a:cubicBezTo>
                    <a:pt x="1" y="81130"/>
                    <a:pt x="1" y="81183"/>
                    <a:pt x="28" y="81264"/>
                  </a:cubicBezTo>
                  <a:cubicBezTo>
                    <a:pt x="44" y="81297"/>
                    <a:pt x="81" y="81320"/>
                    <a:pt x="120" y="81320"/>
                  </a:cubicBezTo>
                  <a:cubicBezTo>
                    <a:pt x="143" y="81320"/>
                    <a:pt x="168" y="81311"/>
                    <a:pt x="188" y="81290"/>
                  </a:cubicBezTo>
                  <a:cubicBezTo>
                    <a:pt x="1981" y="80273"/>
                    <a:pt x="3106" y="78427"/>
                    <a:pt x="3159" y="76366"/>
                  </a:cubicBezTo>
                  <a:cubicBezTo>
                    <a:pt x="5167" y="75322"/>
                    <a:pt x="6398" y="73314"/>
                    <a:pt x="6398" y="71066"/>
                  </a:cubicBezTo>
                  <a:cubicBezTo>
                    <a:pt x="6398" y="68818"/>
                    <a:pt x="5167" y="66784"/>
                    <a:pt x="3159" y="65766"/>
                  </a:cubicBezTo>
                  <a:cubicBezTo>
                    <a:pt x="3106" y="63786"/>
                    <a:pt x="2062" y="61992"/>
                    <a:pt x="376" y="60922"/>
                  </a:cubicBezTo>
                  <a:cubicBezTo>
                    <a:pt x="2062" y="59878"/>
                    <a:pt x="3106" y="58085"/>
                    <a:pt x="3159" y="56104"/>
                  </a:cubicBezTo>
                  <a:cubicBezTo>
                    <a:pt x="5167" y="55060"/>
                    <a:pt x="6398" y="53053"/>
                    <a:pt x="6398" y="50804"/>
                  </a:cubicBezTo>
                  <a:cubicBezTo>
                    <a:pt x="6398" y="48556"/>
                    <a:pt x="5167" y="46522"/>
                    <a:pt x="3159" y="45505"/>
                  </a:cubicBezTo>
                  <a:cubicBezTo>
                    <a:pt x="3159" y="43604"/>
                    <a:pt x="2062" y="41731"/>
                    <a:pt x="376" y="40660"/>
                  </a:cubicBezTo>
                  <a:cubicBezTo>
                    <a:pt x="1901" y="39723"/>
                    <a:pt x="3293" y="37903"/>
                    <a:pt x="3186" y="35816"/>
                  </a:cubicBezTo>
                  <a:cubicBezTo>
                    <a:pt x="5167" y="34799"/>
                    <a:pt x="6398" y="32764"/>
                    <a:pt x="6398" y="30543"/>
                  </a:cubicBezTo>
                  <a:cubicBezTo>
                    <a:pt x="6398" y="28295"/>
                    <a:pt x="5167" y="26260"/>
                    <a:pt x="3159" y="25243"/>
                  </a:cubicBezTo>
                  <a:cubicBezTo>
                    <a:pt x="3079" y="23236"/>
                    <a:pt x="2035" y="21443"/>
                    <a:pt x="376" y="20399"/>
                  </a:cubicBezTo>
                  <a:cubicBezTo>
                    <a:pt x="2089" y="19328"/>
                    <a:pt x="3186" y="17401"/>
                    <a:pt x="3186" y="15554"/>
                  </a:cubicBezTo>
                  <a:cubicBezTo>
                    <a:pt x="5167" y="14537"/>
                    <a:pt x="6398" y="12503"/>
                    <a:pt x="6398" y="10255"/>
                  </a:cubicBezTo>
                  <a:cubicBezTo>
                    <a:pt x="6398" y="8033"/>
                    <a:pt x="5167" y="5999"/>
                    <a:pt x="3186" y="4982"/>
                  </a:cubicBezTo>
                  <a:lnTo>
                    <a:pt x="3186" y="4955"/>
                  </a:lnTo>
                  <a:cubicBezTo>
                    <a:pt x="3186" y="3028"/>
                    <a:pt x="1981" y="1074"/>
                    <a:pt x="188" y="30"/>
                  </a:cubicBezTo>
                  <a:cubicBezTo>
                    <a:pt x="168" y="10"/>
                    <a:pt x="143" y="1"/>
                    <a:pt x="1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14"/>
            <p:cNvSpPr/>
            <p:nvPr/>
          </p:nvSpPr>
          <p:spPr>
            <a:xfrm>
              <a:off x="224725" y="818875"/>
              <a:ext cx="159950" cy="2032875"/>
            </a:xfrm>
            <a:custGeom>
              <a:avLst/>
              <a:gdLst/>
              <a:ahLst/>
              <a:cxnLst/>
              <a:rect l="l" t="t" r="r" b="b"/>
              <a:pathLst>
                <a:path w="6398" h="81315" extrusionOk="0">
                  <a:moveTo>
                    <a:pt x="129" y="1"/>
                  </a:moveTo>
                  <a:cubicBezTo>
                    <a:pt x="83" y="1"/>
                    <a:pt x="44" y="20"/>
                    <a:pt x="27" y="70"/>
                  </a:cubicBezTo>
                  <a:cubicBezTo>
                    <a:pt x="27" y="70"/>
                    <a:pt x="1" y="97"/>
                    <a:pt x="1" y="124"/>
                  </a:cubicBezTo>
                  <a:cubicBezTo>
                    <a:pt x="1" y="178"/>
                    <a:pt x="27" y="204"/>
                    <a:pt x="81" y="231"/>
                  </a:cubicBezTo>
                  <a:cubicBezTo>
                    <a:pt x="1821" y="1248"/>
                    <a:pt x="2972" y="3175"/>
                    <a:pt x="2918" y="5022"/>
                  </a:cubicBezTo>
                  <a:cubicBezTo>
                    <a:pt x="2945" y="5076"/>
                    <a:pt x="2945" y="5129"/>
                    <a:pt x="2998" y="5156"/>
                  </a:cubicBezTo>
                  <a:cubicBezTo>
                    <a:pt x="4952" y="6119"/>
                    <a:pt x="6157" y="8073"/>
                    <a:pt x="6157" y="10268"/>
                  </a:cubicBezTo>
                  <a:cubicBezTo>
                    <a:pt x="6157" y="12436"/>
                    <a:pt x="4952" y="14390"/>
                    <a:pt x="2998" y="15354"/>
                  </a:cubicBezTo>
                  <a:cubicBezTo>
                    <a:pt x="2945" y="15380"/>
                    <a:pt x="2918" y="15461"/>
                    <a:pt x="2918" y="15487"/>
                  </a:cubicBezTo>
                  <a:cubicBezTo>
                    <a:pt x="2998" y="17334"/>
                    <a:pt x="1848" y="19235"/>
                    <a:pt x="108" y="20278"/>
                  </a:cubicBezTo>
                  <a:cubicBezTo>
                    <a:pt x="54" y="20278"/>
                    <a:pt x="27" y="20305"/>
                    <a:pt x="27" y="20359"/>
                  </a:cubicBezTo>
                  <a:cubicBezTo>
                    <a:pt x="1" y="20412"/>
                    <a:pt x="27" y="20466"/>
                    <a:pt x="81" y="20493"/>
                  </a:cubicBezTo>
                  <a:cubicBezTo>
                    <a:pt x="1794" y="21510"/>
                    <a:pt x="2865" y="23303"/>
                    <a:pt x="2918" y="25310"/>
                  </a:cubicBezTo>
                  <a:cubicBezTo>
                    <a:pt x="2945" y="25364"/>
                    <a:pt x="2972" y="25391"/>
                    <a:pt x="2998" y="25417"/>
                  </a:cubicBezTo>
                  <a:cubicBezTo>
                    <a:pt x="4952" y="26381"/>
                    <a:pt x="6157" y="28362"/>
                    <a:pt x="6157" y="30530"/>
                  </a:cubicBezTo>
                  <a:cubicBezTo>
                    <a:pt x="6157" y="32698"/>
                    <a:pt x="4952" y="34652"/>
                    <a:pt x="2998" y="35642"/>
                  </a:cubicBezTo>
                  <a:cubicBezTo>
                    <a:pt x="2945" y="35642"/>
                    <a:pt x="2918" y="35695"/>
                    <a:pt x="2918" y="35749"/>
                  </a:cubicBezTo>
                  <a:cubicBezTo>
                    <a:pt x="3106" y="37837"/>
                    <a:pt x="1633" y="39630"/>
                    <a:pt x="108" y="40540"/>
                  </a:cubicBezTo>
                  <a:cubicBezTo>
                    <a:pt x="54" y="40540"/>
                    <a:pt x="27" y="40594"/>
                    <a:pt x="27" y="40620"/>
                  </a:cubicBezTo>
                  <a:cubicBezTo>
                    <a:pt x="1" y="40674"/>
                    <a:pt x="27" y="40727"/>
                    <a:pt x="81" y="40754"/>
                  </a:cubicBezTo>
                  <a:cubicBezTo>
                    <a:pt x="1821" y="41771"/>
                    <a:pt x="2918" y="43645"/>
                    <a:pt x="2918" y="45545"/>
                  </a:cubicBezTo>
                  <a:cubicBezTo>
                    <a:pt x="2918" y="45545"/>
                    <a:pt x="2918" y="45545"/>
                    <a:pt x="2918" y="45572"/>
                  </a:cubicBezTo>
                  <a:cubicBezTo>
                    <a:pt x="2918" y="45626"/>
                    <a:pt x="2945" y="45652"/>
                    <a:pt x="2998" y="45679"/>
                  </a:cubicBezTo>
                  <a:cubicBezTo>
                    <a:pt x="4952" y="46669"/>
                    <a:pt x="6157" y="48623"/>
                    <a:pt x="6157" y="50791"/>
                  </a:cubicBezTo>
                  <a:cubicBezTo>
                    <a:pt x="6157" y="52959"/>
                    <a:pt x="4952" y="54913"/>
                    <a:pt x="2998" y="55904"/>
                  </a:cubicBezTo>
                  <a:cubicBezTo>
                    <a:pt x="2945" y="55930"/>
                    <a:pt x="2918" y="55957"/>
                    <a:pt x="2918" y="56011"/>
                  </a:cubicBezTo>
                  <a:cubicBezTo>
                    <a:pt x="2891" y="57991"/>
                    <a:pt x="1821" y="59785"/>
                    <a:pt x="108" y="60802"/>
                  </a:cubicBezTo>
                  <a:cubicBezTo>
                    <a:pt x="54" y="60828"/>
                    <a:pt x="27" y="60855"/>
                    <a:pt x="27" y="60882"/>
                  </a:cubicBezTo>
                  <a:cubicBezTo>
                    <a:pt x="1" y="60935"/>
                    <a:pt x="27" y="60989"/>
                    <a:pt x="81" y="61016"/>
                  </a:cubicBezTo>
                  <a:cubicBezTo>
                    <a:pt x="1821" y="62033"/>
                    <a:pt x="2891" y="63826"/>
                    <a:pt x="2918" y="65834"/>
                  </a:cubicBezTo>
                  <a:cubicBezTo>
                    <a:pt x="2918" y="65887"/>
                    <a:pt x="2945" y="65914"/>
                    <a:pt x="2998" y="65941"/>
                  </a:cubicBezTo>
                  <a:cubicBezTo>
                    <a:pt x="4952" y="66931"/>
                    <a:pt x="6157" y="68885"/>
                    <a:pt x="6157" y="71053"/>
                  </a:cubicBezTo>
                  <a:cubicBezTo>
                    <a:pt x="6157" y="73221"/>
                    <a:pt x="4952" y="75175"/>
                    <a:pt x="2998" y="76165"/>
                  </a:cubicBezTo>
                  <a:cubicBezTo>
                    <a:pt x="2945" y="76192"/>
                    <a:pt x="2918" y="76219"/>
                    <a:pt x="2918" y="76272"/>
                  </a:cubicBezTo>
                  <a:cubicBezTo>
                    <a:pt x="2891" y="78280"/>
                    <a:pt x="1821" y="80073"/>
                    <a:pt x="81" y="81090"/>
                  </a:cubicBezTo>
                  <a:cubicBezTo>
                    <a:pt x="27" y="81117"/>
                    <a:pt x="1" y="81197"/>
                    <a:pt x="27" y="81251"/>
                  </a:cubicBezTo>
                  <a:cubicBezTo>
                    <a:pt x="67" y="81290"/>
                    <a:pt x="106" y="81315"/>
                    <a:pt x="156" y="81315"/>
                  </a:cubicBezTo>
                  <a:cubicBezTo>
                    <a:pt x="174" y="81315"/>
                    <a:pt x="193" y="81311"/>
                    <a:pt x="215" y="81304"/>
                  </a:cubicBezTo>
                  <a:cubicBezTo>
                    <a:pt x="2008" y="80260"/>
                    <a:pt x="3106" y="78413"/>
                    <a:pt x="3186" y="76352"/>
                  </a:cubicBezTo>
                  <a:cubicBezTo>
                    <a:pt x="5166" y="75309"/>
                    <a:pt x="6398" y="73301"/>
                    <a:pt x="6398" y="71053"/>
                  </a:cubicBezTo>
                  <a:cubicBezTo>
                    <a:pt x="6398" y="68805"/>
                    <a:pt x="5166" y="66797"/>
                    <a:pt x="3186" y="65753"/>
                  </a:cubicBezTo>
                  <a:cubicBezTo>
                    <a:pt x="3106" y="63773"/>
                    <a:pt x="2062" y="61979"/>
                    <a:pt x="375" y="60909"/>
                  </a:cubicBezTo>
                  <a:cubicBezTo>
                    <a:pt x="2062" y="59865"/>
                    <a:pt x="3106" y="58072"/>
                    <a:pt x="3186" y="56091"/>
                  </a:cubicBezTo>
                  <a:cubicBezTo>
                    <a:pt x="5166" y="55047"/>
                    <a:pt x="6398" y="53040"/>
                    <a:pt x="6398" y="50791"/>
                  </a:cubicBezTo>
                  <a:cubicBezTo>
                    <a:pt x="6398" y="48543"/>
                    <a:pt x="5166" y="46536"/>
                    <a:pt x="3186" y="45492"/>
                  </a:cubicBezTo>
                  <a:cubicBezTo>
                    <a:pt x="3159" y="43591"/>
                    <a:pt x="2088" y="41718"/>
                    <a:pt x="375" y="40647"/>
                  </a:cubicBezTo>
                  <a:cubicBezTo>
                    <a:pt x="1901" y="39710"/>
                    <a:pt x="3320" y="37890"/>
                    <a:pt x="3186" y="35829"/>
                  </a:cubicBezTo>
                  <a:cubicBezTo>
                    <a:pt x="5166" y="34785"/>
                    <a:pt x="6398" y="32751"/>
                    <a:pt x="6398" y="30530"/>
                  </a:cubicBezTo>
                  <a:cubicBezTo>
                    <a:pt x="6398" y="28281"/>
                    <a:pt x="5166" y="26247"/>
                    <a:pt x="3186" y="25230"/>
                  </a:cubicBezTo>
                  <a:cubicBezTo>
                    <a:pt x="3079" y="23223"/>
                    <a:pt x="2062" y="21429"/>
                    <a:pt x="375" y="20386"/>
                  </a:cubicBezTo>
                  <a:cubicBezTo>
                    <a:pt x="2088" y="19315"/>
                    <a:pt x="3186" y="17441"/>
                    <a:pt x="3186" y="15595"/>
                  </a:cubicBezTo>
                  <a:cubicBezTo>
                    <a:pt x="3186" y="15595"/>
                    <a:pt x="3186" y="15568"/>
                    <a:pt x="3186" y="15541"/>
                  </a:cubicBezTo>
                  <a:cubicBezTo>
                    <a:pt x="5166" y="14524"/>
                    <a:pt x="6398" y="12490"/>
                    <a:pt x="6398" y="10268"/>
                  </a:cubicBezTo>
                  <a:cubicBezTo>
                    <a:pt x="6398" y="8020"/>
                    <a:pt x="5166" y="5986"/>
                    <a:pt x="3186" y="4969"/>
                  </a:cubicBezTo>
                  <a:lnTo>
                    <a:pt x="3186" y="4942"/>
                  </a:lnTo>
                  <a:cubicBezTo>
                    <a:pt x="3186" y="3041"/>
                    <a:pt x="1981" y="1061"/>
                    <a:pt x="215" y="17"/>
                  </a:cubicBezTo>
                  <a:cubicBezTo>
                    <a:pt x="185" y="7"/>
                    <a:pt x="156" y="1"/>
                    <a:pt x="12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14"/>
            <p:cNvSpPr/>
            <p:nvPr/>
          </p:nvSpPr>
          <p:spPr>
            <a:xfrm>
              <a:off x="1914975" y="2593575"/>
              <a:ext cx="160625" cy="2032875"/>
            </a:xfrm>
            <a:custGeom>
              <a:avLst/>
              <a:gdLst/>
              <a:ahLst/>
              <a:cxnLst/>
              <a:rect l="l" t="t" r="r" b="b"/>
              <a:pathLst>
                <a:path w="6425" h="81315" extrusionOk="0">
                  <a:moveTo>
                    <a:pt x="151" y="1"/>
                  </a:moveTo>
                  <a:cubicBezTo>
                    <a:pt x="95" y="1"/>
                    <a:pt x="47" y="26"/>
                    <a:pt x="27" y="65"/>
                  </a:cubicBezTo>
                  <a:cubicBezTo>
                    <a:pt x="27" y="92"/>
                    <a:pt x="27" y="118"/>
                    <a:pt x="27" y="118"/>
                  </a:cubicBezTo>
                  <a:cubicBezTo>
                    <a:pt x="27" y="172"/>
                    <a:pt x="27" y="225"/>
                    <a:pt x="81" y="225"/>
                  </a:cubicBezTo>
                  <a:cubicBezTo>
                    <a:pt x="1821" y="1243"/>
                    <a:pt x="2972" y="3170"/>
                    <a:pt x="2945" y="5043"/>
                  </a:cubicBezTo>
                  <a:cubicBezTo>
                    <a:pt x="2945" y="5070"/>
                    <a:pt x="2972" y="5124"/>
                    <a:pt x="2998" y="5150"/>
                  </a:cubicBezTo>
                  <a:cubicBezTo>
                    <a:pt x="4952" y="6141"/>
                    <a:pt x="6157" y="8095"/>
                    <a:pt x="6157" y="10263"/>
                  </a:cubicBezTo>
                  <a:cubicBezTo>
                    <a:pt x="6157" y="12431"/>
                    <a:pt x="4952" y="14384"/>
                    <a:pt x="2998" y="15375"/>
                  </a:cubicBezTo>
                  <a:cubicBezTo>
                    <a:pt x="2945" y="15402"/>
                    <a:pt x="2945" y="15428"/>
                    <a:pt x="2945" y="15482"/>
                  </a:cubicBezTo>
                  <a:cubicBezTo>
                    <a:pt x="2998" y="17355"/>
                    <a:pt x="1848" y="19256"/>
                    <a:pt x="108" y="20273"/>
                  </a:cubicBezTo>
                  <a:cubicBezTo>
                    <a:pt x="54" y="20300"/>
                    <a:pt x="27" y="20326"/>
                    <a:pt x="27" y="20353"/>
                  </a:cubicBezTo>
                  <a:cubicBezTo>
                    <a:pt x="1" y="20407"/>
                    <a:pt x="27" y="20460"/>
                    <a:pt x="81" y="20514"/>
                  </a:cubicBezTo>
                  <a:cubicBezTo>
                    <a:pt x="1794" y="21504"/>
                    <a:pt x="2865" y="23297"/>
                    <a:pt x="2945" y="25305"/>
                  </a:cubicBezTo>
                  <a:cubicBezTo>
                    <a:pt x="2945" y="25358"/>
                    <a:pt x="2972" y="25385"/>
                    <a:pt x="2998" y="25412"/>
                  </a:cubicBezTo>
                  <a:cubicBezTo>
                    <a:pt x="4952" y="26402"/>
                    <a:pt x="6157" y="28356"/>
                    <a:pt x="6157" y="30524"/>
                  </a:cubicBezTo>
                  <a:cubicBezTo>
                    <a:pt x="6157" y="32692"/>
                    <a:pt x="4952" y="34646"/>
                    <a:pt x="2998" y="35636"/>
                  </a:cubicBezTo>
                  <a:cubicBezTo>
                    <a:pt x="2945" y="35663"/>
                    <a:pt x="2918" y="35717"/>
                    <a:pt x="2945" y="35770"/>
                  </a:cubicBezTo>
                  <a:cubicBezTo>
                    <a:pt x="3106" y="37831"/>
                    <a:pt x="1633" y="39651"/>
                    <a:pt x="108" y="40535"/>
                  </a:cubicBezTo>
                  <a:cubicBezTo>
                    <a:pt x="54" y="40561"/>
                    <a:pt x="27" y="40588"/>
                    <a:pt x="27" y="40615"/>
                  </a:cubicBezTo>
                  <a:cubicBezTo>
                    <a:pt x="1" y="40668"/>
                    <a:pt x="27" y="40749"/>
                    <a:pt x="81" y="40775"/>
                  </a:cubicBezTo>
                  <a:cubicBezTo>
                    <a:pt x="1821" y="41766"/>
                    <a:pt x="2945" y="43639"/>
                    <a:pt x="2945" y="45540"/>
                  </a:cubicBezTo>
                  <a:cubicBezTo>
                    <a:pt x="2945" y="45540"/>
                    <a:pt x="2945" y="45566"/>
                    <a:pt x="2945" y="45566"/>
                  </a:cubicBezTo>
                  <a:cubicBezTo>
                    <a:pt x="2945" y="45620"/>
                    <a:pt x="2972" y="45674"/>
                    <a:pt x="2998" y="45674"/>
                  </a:cubicBezTo>
                  <a:cubicBezTo>
                    <a:pt x="4952" y="46664"/>
                    <a:pt x="6157" y="48618"/>
                    <a:pt x="6157" y="50786"/>
                  </a:cubicBezTo>
                  <a:cubicBezTo>
                    <a:pt x="6157" y="52954"/>
                    <a:pt x="4952" y="54934"/>
                    <a:pt x="2998" y="55898"/>
                  </a:cubicBezTo>
                  <a:cubicBezTo>
                    <a:pt x="2972" y="55925"/>
                    <a:pt x="2945" y="55952"/>
                    <a:pt x="2945" y="56005"/>
                  </a:cubicBezTo>
                  <a:cubicBezTo>
                    <a:pt x="2891" y="58012"/>
                    <a:pt x="1821" y="59806"/>
                    <a:pt x="108" y="60796"/>
                  </a:cubicBezTo>
                  <a:cubicBezTo>
                    <a:pt x="54" y="60823"/>
                    <a:pt x="27" y="60850"/>
                    <a:pt x="27" y="60903"/>
                  </a:cubicBezTo>
                  <a:cubicBezTo>
                    <a:pt x="1" y="60957"/>
                    <a:pt x="27" y="61010"/>
                    <a:pt x="81" y="61037"/>
                  </a:cubicBezTo>
                  <a:cubicBezTo>
                    <a:pt x="1821" y="62054"/>
                    <a:pt x="2891" y="63847"/>
                    <a:pt x="2945" y="65828"/>
                  </a:cubicBezTo>
                  <a:cubicBezTo>
                    <a:pt x="2945" y="65882"/>
                    <a:pt x="2972" y="65935"/>
                    <a:pt x="2998" y="65962"/>
                  </a:cubicBezTo>
                  <a:cubicBezTo>
                    <a:pt x="4952" y="66925"/>
                    <a:pt x="6157" y="68879"/>
                    <a:pt x="6157" y="71047"/>
                  </a:cubicBezTo>
                  <a:cubicBezTo>
                    <a:pt x="6157" y="73242"/>
                    <a:pt x="4952" y="75196"/>
                    <a:pt x="2998" y="76160"/>
                  </a:cubicBezTo>
                  <a:cubicBezTo>
                    <a:pt x="2972" y="76186"/>
                    <a:pt x="2945" y="76240"/>
                    <a:pt x="2945" y="76267"/>
                  </a:cubicBezTo>
                  <a:cubicBezTo>
                    <a:pt x="2891" y="78274"/>
                    <a:pt x="1821" y="80067"/>
                    <a:pt x="81" y="81084"/>
                  </a:cubicBezTo>
                  <a:cubicBezTo>
                    <a:pt x="27" y="81111"/>
                    <a:pt x="1" y="81191"/>
                    <a:pt x="27" y="81245"/>
                  </a:cubicBezTo>
                  <a:cubicBezTo>
                    <a:pt x="61" y="81296"/>
                    <a:pt x="106" y="81315"/>
                    <a:pt x="148" y="81315"/>
                  </a:cubicBezTo>
                  <a:cubicBezTo>
                    <a:pt x="172" y="81315"/>
                    <a:pt x="195" y="81308"/>
                    <a:pt x="215" y="81299"/>
                  </a:cubicBezTo>
                  <a:cubicBezTo>
                    <a:pt x="2008" y="80255"/>
                    <a:pt x="3106" y="78408"/>
                    <a:pt x="3186" y="76347"/>
                  </a:cubicBezTo>
                  <a:cubicBezTo>
                    <a:pt x="5166" y="75330"/>
                    <a:pt x="6424" y="73296"/>
                    <a:pt x="6424" y="71047"/>
                  </a:cubicBezTo>
                  <a:cubicBezTo>
                    <a:pt x="6424" y="68826"/>
                    <a:pt x="5166" y="66792"/>
                    <a:pt x="3186" y="65748"/>
                  </a:cubicBezTo>
                  <a:cubicBezTo>
                    <a:pt x="3106" y="63767"/>
                    <a:pt x="2062" y="61974"/>
                    <a:pt x="375" y="60930"/>
                  </a:cubicBezTo>
                  <a:cubicBezTo>
                    <a:pt x="2062" y="59859"/>
                    <a:pt x="3106" y="58093"/>
                    <a:pt x="3186" y="56085"/>
                  </a:cubicBezTo>
                  <a:cubicBezTo>
                    <a:pt x="5166" y="55068"/>
                    <a:pt x="6424" y="53034"/>
                    <a:pt x="6424" y="50786"/>
                  </a:cubicBezTo>
                  <a:cubicBezTo>
                    <a:pt x="6424" y="48537"/>
                    <a:pt x="5166" y="46530"/>
                    <a:pt x="3186" y="45486"/>
                  </a:cubicBezTo>
                  <a:cubicBezTo>
                    <a:pt x="3159" y="43586"/>
                    <a:pt x="2088" y="41739"/>
                    <a:pt x="375" y="40668"/>
                  </a:cubicBezTo>
                  <a:cubicBezTo>
                    <a:pt x="1901" y="39705"/>
                    <a:pt x="3320" y="37885"/>
                    <a:pt x="3186" y="35824"/>
                  </a:cubicBezTo>
                  <a:cubicBezTo>
                    <a:pt x="5193" y="34780"/>
                    <a:pt x="6424" y="32772"/>
                    <a:pt x="6424" y="30524"/>
                  </a:cubicBezTo>
                  <a:cubicBezTo>
                    <a:pt x="6424" y="28276"/>
                    <a:pt x="5166" y="26268"/>
                    <a:pt x="3186" y="25225"/>
                  </a:cubicBezTo>
                  <a:cubicBezTo>
                    <a:pt x="3106" y="23244"/>
                    <a:pt x="2062" y="21451"/>
                    <a:pt x="375" y="20407"/>
                  </a:cubicBezTo>
                  <a:cubicBezTo>
                    <a:pt x="2088" y="19336"/>
                    <a:pt x="3186" y="17436"/>
                    <a:pt x="3186" y="15616"/>
                  </a:cubicBezTo>
                  <a:cubicBezTo>
                    <a:pt x="3186" y="15589"/>
                    <a:pt x="3186" y="15562"/>
                    <a:pt x="3186" y="15562"/>
                  </a:cubicBezTo>
                  <a:cubicBezTo>
                    <a:pt x="5166" y="14518"/>
                    <a:pt x="6424" y="12511"/>
                    <a:pt x="6424" y="10263"/>
                  </a:cubicBezTo>
                  <a:cubicBezTo>
                    <a:pt x="6424" y="8014"/>
                    <a:pt x="5166" y="6007"/>
                    <a:pt x="3186" y="4963"/>
                  </a:cubicBezTo>
                  <a:cubicBezTo>
                    <a:pt x="3186" y="3036"/>
                    <a:pt x="2008" y="1055"/>
                    <a:pt x="215" y="11"/>
                  </a:cubicBezTo>
                  <a:cubicBezTo>
                    <a:pt x="193" y="4"/>
                    <a:pt x="172" y="1"/>
                    <a:pt x="1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14"/>
            <p:cNvSpPr/>
            <p:nvPr/>
          </p:nvSpPr>
          <p:spPr>
            <a:xfrm>
              <a:off x="1761075" y="2845375"/>
              <a:ext cx="160625" cy="2032675"/>
            </a:xfrm>
            <a:custGeom>
              <a:avLst/>
              <a:gdLst/>
              <a:ahLst/>
              <a:cxnLst/>
              <a:rect l="l" t="t" r="r" b="b"/>
              <a:pathLst>
                <a:path w="6425" h="81307" extrusionOk="0">
                  <a:moveTo>
                    <a:pt x="146" y="1"/>
                  </a:moveTo>
                  <a:cubicBezTo>
                    <a:pt x="108" y="1"/>
                    <a:pt x="71" y="24"/>
                    <a:pt x="54" y="57"/>
                  </a:cubicBezTo>
                  <a:cubicBezTo>
                    <a:pt x="27" y="84"/>
                    <a:pt x="27" y="110"/>
                    <a:pt x="27" y="137"/>
                  </a:cubicBezTo>
                  <a:cubicBezTo>
                    <a:pt x="27" y="164"/>
                    <a:pt x="54" y="217"/>
                    <a:pt x="81" y="244"/>
                  </a:cubicBezTo>
                  <a:cubicBezTo>
                    <a:pt x="1821" y="1234"/>
                    <a:pt x="2972" y="3162"/>
                    <a:pt x="2945" y="5035"/>
                  </a:cubicBezTo>
                  <a:cubicBezTo>
                    <a:pt x="2945" y="5089"/>
                    <a:pt x="2972" y="5142"/>
                    <a:pt x="2998" y="5142"/>
                  </a:cubicBezTo>
                  <a:cubicBezTo>
                    <a:pt x="4952" y="6133"/>
                    <a:pt x="6183" y="8086"/>
                    <a:pt x="6183" y="10254"/>
                  </a:cubicBezTo>
                  <a:cubicBezTo>
                    <a:pt x="6183" y="12422"/>
                    <a:pt x="4952" y="14376"/>
                    <a:pt x="2998" y="15367"/>
                  </a:cubicBezTo>
                  <a:cubicBezTo>
                    <a:pt x="2972" y="15393"/>
                    <a:pt x="2945" y="15447"/>
                    <a:pt x="2945" y="15474"/>
                  </a:cubicBezTo>
                  <a:cubicBezTo>
                    <a:pt x="2998" y="17321"/>
                    <a:pt x="1847" y="19248"/>
                    <a:pt x="108" y="20265"/>
                  </a:cubicBezTo>
                  <a:cubicBezTo>
                    <a:pt x="81" y="20292"/>
                    <a:pt x="27" y="20318"/>
                    <a:pt x="27" y="20345"/>
                  </a:cubicBezTo>
                  <a:cubicBezTo>
                    <a:pt x="27" y="20425"/>
                    <a:pt x="27" y="20479"/>
                    <a:pt x="81" y="20506"/>
                  </a:cubicBezTo>
                  <a:cubicBezTo>
                    <a:pt x="1821" y="21496"/>
                    <a:pt x="2891" y="23289"/>
                    <a:pt x="2945" y="25297"/>
                  </a:cubicBezTo>
                  <a:cubicBezTo>
                    <a:pt x="2945" y="25350"/>
                    <a:pt x="2972" y="25404"/>
                    <a:pt x="2998" y="25404"/>
                  </a:cubicBezTo>
                  <a:cubicBezTo>
                    <a:pt x="4952" y="26394"/>
                    <a:pt x="6183" y="28348"/>
                    <a:pt x="6183" y="30516"/>
                  </a:cubicBezTo>
                  <a:cubicBezTo>
                    <a:pt x="6183" y="32684"/>
                    <a:pt x="4952" y="34665"/>
                    <a:pt x="2998" y="35628"/>
                  </a:cubicBezTo>
                  <a:cubicBezTo>
                    <a:pt x="2972" y="35655"/>
                    <a:pt x="2945" y="35709"/>
                    <a:pt x="2945" y="35762"/>
                  </a:cubicBezTo>
                  <a:cubicBezTo>
                    <a:pt x="3105" y="37823"/>
                    <a:pt x="1633" y="39643"/>
                    <a:pt x="108" y="40526"/>
                  </a:cubicBezTo>
                  <a:cubicBezTo>
                    <a:pt x="81" y="40553"/>
                    <a:pt x="27" y="40580"/>
                    <a:pt x="27" y="40633"/>
                  </a:cubicBezTo>
                  <a:cubicBezTo>
                    <a:pt x="27" y="40687"/>
                    <a:pt x="27" y="40741"/>
                    <a:pt x="81" y="40767"/>
                  </a:cubicBezTo>
                  <a:cubicBezTo>
                    <a:pt x="1821" y="41784"/>
                    <a:pt x="2945" y="43631"/>
                    <a:pt x="2945" y="45532"/>
                  </a:cubicBezTo>
                  <a:lnTo>
                    <a:pt x="2945" y="45558"/>
                  </a:lnTo>
                  <a:cubicBezTo>
                    <a:pt x="2945" y="45612"/>
                    <a:pt x="2972" y="45665"/>
                    <a:pt x="2998" y="45692"/>
                  </a:cubicBezTo>
                  <a:cubicBezTo>
                    <a:pt x="4952" y="46656"/>
                    <a:pt x="6183" y="48610"/>
                    <a:pt x="6183" y="50778"/>
                  </a:cubicBezTo>
                  <a:cubicBezTo>
                    <a:pt x="6183" y="52972"/>
                    <a:pt x="4952" y="54926"/>
                    <a:pt x="2998" y="55890"/>
                  </a:cubicBezTo>
                  <a:cubicBezTo>
                    <a:pt x="2972" y="55917"/>
                    <a:pt x="2945" y="55970"/>
                    <a:pt x="2945" y="55997"/>
                  </a:cubicBezTo>
                  <a:cubicBezTo>
                    <a:pt x="2891" y="58004"/>
                    <a:pt x="1847" y="59798"/>
                    <a:pt x="108" y="60815"/>
                  </a:cubicBezTo>
                  <a:cubicBezTo>
                    <a:pt x="81" y="60815"/>
                    <a:pt x="27" y="60841"/>
                    <a:pt x="27" y="60895"/>
                  </a:cubicBezTo>
                  <a:cubicBezTo>
                    <a:pt x="27" y="60949"/>
                    <a:pt x="27" y="61002"/>
                    <a:pt x="81" y="61029"/>
                  </a:cubicBezTo>
                  <a:cubicBezTo>
                    <a:pt x="1821" y="62046"/>
                    <a:pt x="2891" y="63839"/>
                    <a:pt x="2945" y="65847"/>
                  </a:cubicBezTo>
                  <a:cubicBezTo>
                    <a:pt x="2945" y="65873"/>
                    <a:pt x="2972" y="65927"/>
                    <a:pt x="2998" y="65954"/>
                  </a:cubicBezTo>
                  <a:cubicBezTo>
                    <a:pt x="4952" y="66917"/>
                    <a:pt x="6183" y="68871"/>
                    <a:pt x="6183" y="71066"/>
                  </a:cubicBezTo>
                  <a:cubicBezTo>
                    <a:pt x="6183" y="73234"/>
                    <a:pt x="4952" y="75188"/>
                    <a:pt x="2998" y="76151"/>
                  </a:cubicBezTo>
                  <a:cubicBezTo>
                    <a:pt x="2972" y="76178"/>
                    <a:pt x="2945" y="76232"/>
                    <a:pt x="2945" y="76285"/>
                  </a:cubicBezTo>
                  <a:cubicBezTo>
                    <a:pt x="2891" y="78266"/>
                    <a:pt x="1821" y="80059"/>
                    <a:pt x="81" y="81076"/>
                  </a:cubicBezTo>
                  <a:cubicBezTo>
                    <a:pt x="27" y="81103"/>
                    <a:pt x="1" y="81183"/>
                    <a:pt x="54" y="81237"/>
                  </a:cubicBezTo>
                  <a:cubicBezTo>
                    <a:pt x="71" y="81288"/>
                    <a:pt x="110" y="81306"/>
                    <a:pt x="149" y="81306"/>
                  </a:cubicBezTo>
                  <a:cubicBezTo>
                    <a:pt x="172" y="81306"/>
                    <a:pt x="195" y="81300"/>
                    <a:pt x="215" y="81290"/>
                  </a:cubicBezTo>
                  <a:cubicBezTo>
                    <a:pt x="2008" y="80247"/>
                    <a:pt x="3105" y="78400"/>
                    <a:pt x="3186" y="76366"/>
                  </a:cubicBezTo>
                  <a:cubicBezTo>
                    <a:pt x="5193" y="75322"/>
                    <a:pt x="6424" y="73288"/>
                    <a:pt x="6424" y="71066"/>
                  </a:cubicBezTo>
                  <a:cubicBezTo>
                    <a:pt x="6424" y="68818"/>
                    <a:pt x="5193" y="66783"/>
                    <a:pt x="3186" y="65766"/>
                  </a:cubicBezTo>
                  <a:cubicBezTo>
                    <a:pt x="3132" y="63759"/>
                    <a:pt x="2088" y="61992"/>
                    <a:pt x="402" y="60922"/>
                  </a:cubicBezTo>
                  <a:cubicBezTo>
                    <a:pt x="2088" y="59878"/>
                    <a:pt x="3132" y="58085"/>
                    <a:pt x="3186" y="56077"/>
                  </a:cubicBezTo>
                  <a:cubicBezTo>
                    <a:pt x="5193" y="55060"/>
                    <a:pt x="6424" y="53026"/>
                    <a:pt x="6424" y="50778"/>
                  </a:cubicBezTo>
                  <a:cubicBezTo>
                    <a:pt x="6424" y="48556"/>
                    <a:pt x="5193" y="46522"/>
                    <a:pt x="3186" y="45505"/>
                  </a:cubicBezTo>
                  <a:cubicBezTo>
                    <a:pt x="3186" y="43604"/>
                    <a:pt x="2088" y="41731"/>
                    <a:pt x="402" y="40660"/>
                  </a:cubicBezTo>
                  <a:cubicBezTo>
                    <a:pt x="1901" y="39697"/>
                    <a:pt x="3320" y="37877"/>
                    <a:pt x="3186" y="35816"/>
                  </a:cubicBezTo>
                  <a:cubicBezTo>
                    <a:pt x="5193" y="34799"/>
                    <a:pt x="6424" y="32764"/>
                    <a:pt x="6424" y="30516"/>
                  </a:cubicBezTo>
                  <a:cubicBezTo>
                    <a:pt x="6424" y="28268"/>
                    <a:pt x="5193" y="26260"/>
                    <a:pt x="3186" y="25216"/>
                  </a:cubicBezTo>
                  <a:cubicBezTo>
                    <a:pt x="3105" y="23236"/>
                    <a:pt x="2062" y="21442"/>
                    <a:pt x="402" y="20399"/>
                  </a:cubicBezTo>
                  <a:cubicBezTo>
                    <a:pt x="2115" y="19328"/>
                    <a:pt x="3212" y="17401"/>
                    <a:pt x="3186" y="15554"/>
                  </a:cubicBezTo>
                  <a:cubicBezTo>
                    <a:pt x="5193" y="14510"/>
                    <a:pt x="6424" y="12503"/>
                    <a:pt x="6424" y="10254"/>
                  </a:cubicBezTo>
                  <a:cubicBezTo>
                    <a:pt x="6424" y="8006"/>
                    <a:pt x="5193" y="5999"/>
                    <a:pt x="3186" y="4955"/>
                  </a:cubicBezTo>
                  <a:cubicBezTo>
                    <a:pt x="3186" y="3028"/>
                    <a:pt x="2008" y="1047"/>
                    <a:pt x="215" y="30"/>
                  </a:cubicBezTo>
                  <a:cubicBezTo>
                    <a:pt x="194" y="10"/>
                    <a:pt x="170" y="1"/>
                    <a:pt x="14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14"/>
            <p:cNvSpPr/>
            <p:nvPr/>
          </p:nvSpPr>
          <p:spPr>
            <a:xfrm>
              <a:off x="1607850" y="2593575"/>
              <a:ext cx="159950" cy="2032875"/>
            </a:xfrm>
            <a:custGeom>
              <a:avLst/>
              <a:gdLst/>
              <a:ahLst/>
              <a:cxnLst/>
              <a:rect l="l" t="t" r="r" b="b"/>
              <a:pathLst>
                <a:path w="6398" h="81315" extrusionOk="0">
                  <a:moveTo>
                    <a:pt x="140" y="1"/>
                  </a:moveTo>
                  <a:cubicBezTo>
                    <a:pt x="95" y="1"/>
                    <a:pt x="47" y="26"/>
                    <a:pt x="27" y="65"/>
                  </a:cubicBezTo>
                  <a:cubicBezTo>
                    <a:pt x="0" y="92"/>
                    <a:pt x="0" y="118"/>
                    <a:pt x="0" y="118"/>
                  </a:cubicBezTo>
                  <a:cubicBezTo>
                    <a:pt x="0" y="172"/>
                    <a:pt x="27" y="225"/>
                    <a:pt x="81" y="225"/>
                  </a:cubicBezTo>
                  <a:cubicBezTo>
                    <a:pt x="1820" y="1243"/>
                    <a:pt x="2944" y="3170"/>
                    <a:pt x="2918" y="5043"/>
                  </a:cubicBezTo>
                  <a:cubicBezTo>
                    <a:pt x="2918" y="5070"/>
                    <a:pt x="2944" y="5124"/>
                    <a:pt x="2998" y="5150"/>
                  </a:cubicBezTo>
                  <a:cubicBezTo>
                    <a:pt x="4952" y="6141"/>
                    <a:pt x="6156" y="8095"/>
                    <a:pt x="6156" y="10263"/>
                  </a:cubicBezTo>
                  <a:cubicBezTo>
                    <a:pt x="6156" y="12431"/>
                    <a:pt x="4952" y="14384"/>
                    <a:pt x="2998" y="15375"/>
                  </a:cubicBezTo>
                  <a:cubicBezTo>
                    <a:pt x="2944" y="15402"/>
                    <a:pt x="2918" y="15428"/>
                    <a:pt x="2918" y="15482"/>
                  </a:cubicBezTo>
                  <a:cubicBezTo>
                    <a:pt x="2971" y="17329"/>
                    <a:pt x="1847" y="19256"/>
                    <a:pt x="81" y="20273"/>
                  </a:cubicBezTo>
                  <a:cubicBezTo>
                    <a:pt x="54" y="20300"/>
                    <a:pt x="27" y="20326"/>
                    <a:pt x="0" y="20353"/>
                  </a:cubicBezTo>
                  <a:cubicBezTo>
                    <a:pt x="0" y="20407"/>
                    <a:pt x="27" y="20460"/>
                    <a:pt x="81" y="20514"/>
                  </a:cubicBezTo>
                  <a:cubicBezTo>
                    <a:pt x="1794" y="21504"/>
                    <a:pt x="2864" y="23297"/>
                    <a:pt x="2918" y="25305"/>
                  </a:cubicBezTo>
                  <a:cubicBezTo>
                    <a:pt x="2918" y="25358"/>
                    <a:pt x="2944" y="25385"/>
                    <a:pt x="2998" y="25412"/>
                  </a:cubicBezTo>
                  <a:cubicBezTo>
                    <a:pt x="4952" y="26402"/>
                    <a:pt x="6156" y="28356"/>
                    <a:pt x="6156" y="30524"/>
                  </a:cubicBezTo>
                  <a:cubicBezTo>
                    <a:pt x="6156" y="32692"/>
                    <a:pt x="4952" y="34646"/>
                    <a:pt x="2998" y="35636"/>
                  </a:cubicBezTo>
                  <a:cubicBezTo>
                    <a:pt x="2944" y="35663"/>
                    <a:pt x="2918" y="35717"/>
                    <a:pt x="2918" y="35770"/>
                  </a:cubicBezTo>
                  <a:cubicBezTo>
                    <a:pt x="3078" y="37831"/>
                    <a:pt x="1633" y="39651"/>
                    <a:pt x="81" y="40535"/>
                  </a:cubicBezTo>
                  <a:cubicBezTo>
                    <a:pt x="54" y="40561"/>
                    <a:pt x="27" y="40588"/>
                    <a:pt x="0" y="40615"/>
                  </a:cubicBezTo>
                  <a:cubicBezTo>
                    <a:pt x="0" y="40668"/>
                    <a:pt x="27" y="40749"/>
                    <a:pt x="81" y="40775"/>
                  </a:cubicBezTo>
                  <a:cubicBezTo>
                    <a:pt x="1820" y="41766"/>
                    <a:pt x="2918" y="43639"/>
                    <a:pt x="2918" y="45540"/>
                  </a:cubicBezTo>
                  <a:cubicBezTo>
                    <a:pt x="2918" y="45540"/>
                    <a:pt x="2918" y="45566"/>
                    <a:pt x="2918" y="45566"/>
                  </a:cubicBezTo>
                  <a:cubicBezTo>
                    <a:pt x="2918" y="45620"/>
                    <a:pt x="2944" y="45674"/>
                    <a:pt x="2998" y="45674"/>
                  </a:cubicBezTo>
                  <a:cubicBezTo>
                    <a:pt x="4952" y="46664"/>
                    <a:pt x="6156" y="48618"/>
                    <a:pt x="6156" y="50786"/>
                  </a:cubicBezTo>
                  <a:cubicBezTo>
                    <a:pt x="6156" y="52954"/>
                    <a:pt x="4952" y="54934"/>
                    <a:pt x="2998" y="55898"/>
                  </a:cubicBezTo>
                  <a:cubicBezTo>
                    <a:pt x="2944" y="55925"/>
                    <a:pt x="2918" y="55952"/>
                    <a:pt x="2918" y="56005"/>
                  </a:cubicBezTo>
                  <a:cubicBezTo>
                    <a:pt x="2864" y="58012"/>
                    <a:pt x="1820" y="59806"/>
                    <a:pt x="81" y="60796"/>
                  </a:cubicBezTo>
                  <a:cubicBezTo>
                    <a:pt x="54" y="60823"/>
                    <a:pt x="27" y="60850"/>
                    <a:pt x="0" y="60903"/>
                  </a:cubicBezTo>
                  <a:cubicBezTo>
                    <a:pt x="0" y="60957"/>
                    <a:pt x="27" y="61010"/>
                    <a:pt x="81" y="61037"/>
                  </a:cubicBezTo>
                  <a:cubicBezTo>
                    <a:pt x="1820" y="62054"/>
                    <a:pt x="2864" y="63847"/>
                    <a:pt x="2918" y="65828"/>
                  </a:cubicBezTo>
                  <a:cubicBezTo>
                    <a:pt x="2918" y="65882"/>
                    <a:pt x="2944" y="65935"/>
                    <a:pt x="2998" y="65962"/>
                  </a:cubicBezTo>
                  <a:cubicBezTo>
                    <a:pt x="4952" y="66925"/>
                    <a:pt x="6156" y="68879"/>
                    <a:pt x="6156" y="71047"/>
                  </a:cubicBezTo>
                  <a:cubicBezTo>
                    <a:pt x="6156" y="73242"/>
                    <a:pt x="4952" y="75196"/>
                    <a:pt x="2998" y="76160"/>
                  </a:cubicBezTo>
                  <a:cubicBezTo>
                    <a:pt x="2944" y="76186"/>
                    <a:pt x="2918" y="76240"/>
                    <a:pt x="2918" y="76267"/>
                  </a:cubicBezTo>
                  <a:cubicBezTo>
                    <a:pt x="2864" y="78274"/>
                    <a:pt x="1820" y="80067"/>
                    <a:pt x="81" y="81084"/>
                  </a:cubicBezTo>
                  <a:cubicBezTo>
                    <a:pt x="27" y="81111"/>
                    <a:pt x="0" y="81191"/>
                    <a:pt x="27" y="81245"/>
                  </a:cubicBezTo>
                  <a:cubicBezTo>
                    <a:pt x="44" y="81296"/>
                    <a:pt x="82" y="81315"/>
                    <a:pt x="122" y="81315"/>
                  </a:cubicBezTo>
                  <a:cubicBezTo>
                    <a:pt x="145" y="81315"/>
                    <a:pt x="168" y="81308"/>
                    <a:pt x="188" y="81299"/>
                  </a:cubicBezTo>
                  <a:cubicBezTo>
                    <a:pt x="1981" y="80255"/>
                    <a:pt x="3105" y="78408"/>
                    <a:pt x="3185" y="76347"/>
                  </a:cubicBezTo>
                  <a:cubicBezTo>
                    <a:pt x="5166" y="75330"/>
                    <a:pt x="6397" y="73296"/>
                    <a:pt x="6397" y="71047"/>
                  </a:cubicBezTo>
                  <a:cubicBezTo>
                    <a:pt x="6397" y="68826"/>
                    <a:pt x="5166" y="66792"/>
                    <a:pt x="3185" y="65748"/>
                  </a:cubicBezTo>
                  <a:cubicBezTo>
                    <a:pt x="3105" y="63767"/>
                    <a:pt x="2061" y="61974"/>
                    <a:pt x="375" y="60930"/>
                  </a:cubicBezTo>
                  <a:cubicBezTo>
                    <a:pt x="2061" y="59859"/>
                    <a:pt x="3105" y="58093"/>
                    <a:pt x="3185" y="56085"/>
                  </a:cubicBezTo>
                  <a:cubicBezTo>
                    <a:pt x="5166" y="55068"/>
                    <a:pt x="6397" y="53034"/>
                    <a:pt x="6397" y="50786"/>
                  </a:cubicBezTo>
                  <a:cubicBezTo>
                    <a:pt x="6397" y="48537"/>
                    <a:pt x="5166" y="46530"/>
                    <a:pt x="3185" y="45486"/>
                  </a:cubicBezTo>
                  <a:cubicBezTo>
                    <a:pt x="3159" y="43586"/>
                    <a:pt x="2061" y="41739"/>
                    <a:pt x="375" y="40668"/>
                  </a:cubicBezTo>
                  <a:cubicBezTo>
                    <a:pt x="1901" y="39705"/>
                    <a:pt x="3292" y="37885"/>
                    <a:pt x="3185" y="35824"/>
                  </a:cubicBezTo>
                  <a:cubicBezTo>
                    <a:pt x="5166" y="34780"/>
                    <a:pt x="6397" y="32772"/>
                    <a:pt x="6397" y="30524"/>
                  </a:cubicBezTo>
                  <a:cubicBezTo>
                    <a:pt x="6397" y="28276"/>
                    <a:pt x="5166" y="26268"/>
                    <a:pt x="3185" y="25225"/>
                  </a:cubicBezTo>
                  <a:cubicBezTo>
                    <a:pt x="3078" y="23244"/>
                    <a:pt x="2061" y="21451"/>
                    <a:pt x="375" y="20407"/>
                  </a:cubicBezTo>
                  <a:cubicBezTo>
                    <a:pt x="2061" y="19336"/>
                    <a:pt x="3185" y="17436"/>
                    <a:pt x="3185" y="15616"/>
                  </a:cubicBezTo>
                  <a:cubicBezTo>
                    <a:pt x="3185" y="15589"/>
                    <a:pt x="3185" y="15562"/>
                    <a:pt x="3185" y="15562"/>
                  </a:cubicBezTo>
                  <a:cubicBezTo>
                    <a:pt x="5166" y="14518"/>
                    <a:pt x="6397" y="12511"/>
                    <a:pt x="6397" y="10263"/>
                  </a:cubicBezTo>
                  <a:cubicBezTo>
                    <a:pt x="6397" y="8014"/>
                    <a:pt x="5166" y="6007"/>
                    <a:pt x="3185" y="4963"/>
                  </a:cubicBezTo>
                  <a:cubicBezTo>
                    <a:pt x="3185" y="3036"/>
                    <a:pt x="1981" y="1055"/>
                    <a:pt x="188" y="11"/>
                  </a:cubicBezTo>
                  <a:cubicBezTo>
                    <a:pt x="173" y="4"/>
                    <a:pt x="157" y="1"/>
                    <a:pt x="1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14"/>
            <p:cNvSpPr/>
            <p:nvPr/>
          </p:nvSpPr>
          <p:spPr>
            <a:xfrm>
              <a:off x="1453950" y="2845375"/>
              <a:ext cx="160600" cy="2032675"/>
            </a:xfrm>
            <a:custGeom>
              <a:avLst/>
              <a:gdLst/>
              <a:ahLst/>
              <a:cxnLst/>
              <a:rect l="l" t="t" r="r" b="b"/>
              <a:pathLst>
                <a:path w="6424" h="81307" extrusionOk="0">
                  <a:moveTo>
                    <a:pt x="133" y="1"/>
                  </a:moveTo>
                  <a:cubicBezTo>
                    <a:pt x="93" y="1"/>
                    <a:pt x="60" y="24"/>
                    <a:pt x="27" y="57"/>
                  </a:cubicBezTo>
                  <a:cubicBezTo>
                    <a:pt x="27" y="84"/>
                    <a:pt x="27" y="110"/>
                    <a:pt x="27" y="137"/>
                  </a:cubicBezTo>
                  <a:cubicBezTo>
                    <a:pt x="27" y="164"/>
                    <a:pt x="27" y="217"/>
                    <a:pt x="80" y="244"/>
                  </a:cubicBezTo>
                  <a:cubicBezTo>
                    <a:pt x="1820" y="1234"/>
                    <a:pt x="2971" y="3188"/>
                    <a:pt x="2944" y="5035"/>
                  </a:cubicBezTo>
                  <a:cubicBezTo>
                    <a:pt x="2944" y="5089"/>
                    <a:pt x="2971" y="5142"/>
                    <a:pt x="2998" y="5142"/>
                  </a:cubicBezTo>
                  <a:cubicBezTo>
                    <a:pt x="4952" y="6133"/>
                    <a:pt x="6156" y="8086"/>
                    <a:pt x="6156" y="10254"/>
                  </a:cubicBezTo>
                  <a:cubicBezTo>
                    <a:pt x="6156" y="12422"/>
                    <a:pt x="4952" y="14376"/>
                    <a:pt x="2998" y="15367"/>
                  </a:cubicBezTo>
                  <a:cubicBezTo>
                    <a:pt x="2971" y="15393"/>
                    <a:pt x="2944" y="15420"/>
                    <a:pt x="2944" y="15474"/>
                  </a:cubicBezTo>
                  <a:cubicBezTo>
                    <a:pt x="2998" y="17347"/>
                    <a:pt x="1847" y="19248"/>
                    <a:pt x="107" y="20265"/>
                  </a:cubicBezTo>
                  <a:cubicBezTo>
                    <a:pt x="54" y="20292"/>
                    <a:pt x="27" y="20318"/>
                    <a:pt x="27" y="20345"/>
                  </a:cubicBezTo>
                  <a:cubicBezTo>
                    <a:pt x="0" y="20425"/>
                    <a:pt x="27" y="20479"/>
                    <a:pt x="80" y="20506"/>
                  </a:cubicBezTo>
                  <a:cubicBezTo>
                    <a:pt x="1793" y="21496"/>
                    <a:pt x="2864" y="23289"/>
                    <a:pt x="2944" y="25297"/>
                  </a:cubicBezTo>
                  <a:cubicBezTo>
                    <a:pt x="2944" y="25350"/>
                    <a:pt x="2971" y="25404"/>
                    <a:pt x="2998" y="25404"/>
                  </a:cubicBezTo>
                  <a:cubicBezTo>
                    <a:pt x="4952" y="26394"/>
                    <a:pt x="6156" y="28348"/>
                    <a:pt x="6156" y="30516"/>
                  </a:cubicBezTo>
                  <a:cubicBezTo>
                    <a:pt x="6156" y="32684"/>
                    <a:pt x="4952" y="34665"/>
                    <a:pt x="2998" y="35628"/>
                  </a:cubicBezTo>
                  <a:cubicBezTo>
                    <a:pt x="2944" y="35655"/>
                    <a:pt x="2918" y="35709"/>
                    <a:pt x="2944" y="35762"/>
                  </a:cubicBezTo>
                  <a:cubicBezTo>
                    <a:pt x="3105" y="37823"/>
                    <a:pt x="1633" y="39643"/>
                    <a:pt x="107" y="40526"/>
                  </a:cubicBezTo>
                  <a:cubicBezTo>
                    <a:pt x="54" y="40553"/>
                    <a:pt x="27" y="40580"/>
                    <a:pt x="27" y="40633"/>
                  </a:cubicBezTo>
                  <a:cubicBezTo>
                    <a:pt x="0" y="40687"/>
                    <a:pt x="27" y="40741"/>
                    <a:pt x="80" y="40767"/>
                  </a:cubicBezTo>
                  <a:cubicBezTo>
                    <a:pt x="1820" y="41784"/>
                    <a:pt x="2944" y="43631"/>
                    <a:pt x="2944" y="45532"/>
                  </a:cubicBezTo>
                  <a:cubicBezTo>
                    <a:pt x="2944" y="45558"/>
                    <a:pt x="2944" y="45558"/>
                    <a:pt x="2944" y="45558"/>
                  </a:cubicBezTo>
                  <a:cubicBezTo>
                    <a:pt x="2918" y="45612"/>
                    <a:pt x="2971" y="45665"/>
                    <a:pt x="2998" y="45692"/>
                  </a:cubicBezTo>
                  <a:cubicBezTo>
                    <a:pt x="4952" y="46656"/>
                    <a:pt x="6156" y="48610"/>
                    <a:pt x="6156" y="50778"/>
                  </a:cubicBezTo>
                  <a:cubicBezTo>
                    <a:pt x="6156" y="52972"/>
                    <a:pt x="4952" y="54926"/>
                    <a:pt x="2998" y="55890"/>
                  </a:cubicBezTo>
                  <a:cubicBezTo>
                    <a:pt x="2971" y="55917"/>
                    <a:pt x="2944" y="55970"/>
                    <a:pt x="2944" y="55997"/>
                  </a:cubicBezTo>
                  <a:cubicBezTo>
                    <a:pt x="2891" y="58004"/>
                    <a:pt x="1820" y="59798"/>
                    <a:pt x="107" y="60815"/>
                  </a:cubicBezTo>
                  <a:cubicBezTo>
                    <a:pt x="54" y="60815"/>
                    <a:pt x="27" y="60841"/>
                    <a:pt x="27" y="60895"/>
                  </a:cubicBezTo>
                  <a:cubicBezTo>
                    <a:pt x="0" y="60949"/>
                    <a:pt x="27" y="61002"/>
                    <a:pt x="80" y="61029"/>
                  </a:cubicBezTo>
                  <a:cubicBezTo>
                    <a:pt x="1820" y="62046"/>
                    <a:pt x="2891" y="63839"/>
                    <a:pt x="2944" y="65847"/>
                  </a:cubicBezTo>
                  <a:cubicBezTo>
                    <a:pt x="2944" y="65873"/>
                    <a:pt x="2971" y="65927"/>
                    <a:pt x="2998" y="65954"/>
                  </a:cubicBezTo>
                  <a:cubicBezTo>
                    <a:pt x="4952" y="66917"/>
                    <a:pt x="6156" y="68871"/>
                    <a:pt x="6156" y="71066"/>
                  </a:cubicBezTo>
                  <a:cubicBezTo>
                    <a:pt x="6156" y="73234"/>
                    <a:pt x="4952" y="75188"/>
                    <a:pt x="2998" y="76151"/>
                  </a:cubicBezTo>
                  <a:cubicBezTo>
                    <a:pt x="2971" y="76178"/>
                    <a:pt x="2944" y="76232"/>
                    <a:pt x="2944" y="76285"/>
                  </a:cubicBezTo>
                  <a:cubicBezTo>
                    <a:pt x="2891" y="78266"/>
                    <a:pt x="1820" y="80059"/>
                    <a:pt x="80" y="81076"/>
                  </a:cubicBezTo>
                  <a:cubicBezTo>
                    <a:pt x="27" y="81103"/>
                    <a:pt x="0" y="81183"/>
                    <a:pt x="27" y="81237"/>
                  </a:cubicBezTo>
                  <a:cubicBezTo>
                    <a:pt x="61" y="81288"/>
                    <a:pt x="106" y="81306"/>
                    <a:pt x="147" y="81306"/>
                  </a:cubicBezTo>
                  <a:cubicBezTo>
                    <a:pt x="172" y="81306"/>
                    <a:pt x="195" y="81300"/>
                    <a:pt x="214" y="81290"/>
                  </a:cubicBezTo>
                  <a:cubicBezTo>
                    <a:pt x="2008" y="80247"/>
                    <a:pt x="3105" y="78400"/>
                    <a:pt x="3185" y="76366"/>
                  </a:cubicBezTo>
                  <a:cubicBezTo>
                    <a:pt x="5166" y="75322"/>
                    <a:pt x="6424" y="73288"/>
                    <a:pt x="6424" y="71066"/>
                  </a:cubicBezTo>
                  <a:cubicBezTo>
                    <a:pt x="6424" y="68818"/>
                    <a:pt x="5166" y="66783"/>
                    <a:pt x="3185" y="65766"/>
                  </a:cubicBezTo>
                  <a:cubicBezTo>
                    <a:pt x="3105" y="63759"/>
                    <a:pt x="2061" y="61992"/>
                    <a:pt x="375" y="60922"/>
                  </a:cubicBezTo>
                  <a:cubicBezTo>
                    <a:pt x="2061" y="59878"/>
                    <a:pt x="3105" y="58085"/>
                    <a:pt x="3185" y="56077"/>
                  </a:cubicBezTo>
                  <a:cubicBezTo>
                    <a:pt x="5166" y="55060"/>
                    <a:pt x="6424" y="53026"/>
                    <a:pt x="6424" y="50778"/>
                  </a:cubicBezTo>
                  <a:cubicBezTo>
                    <a:pt x="6424" y="48556"/>
                    <a:pt x="5193" y="46522"/>
                    <a:pt x="3185" y="45505"/>
                  </a:cubicBezTo>
                  <a:cubicBezTo>
                    <a:pt x="3159" y="43604"/>
                    <a:pt x="2088" y="41731"/>
                    <a:pt x="375" y="40660"/>
                  </a:cubicBezTo>
                  <a:cubicBezTo>
                    <a:pt x="1901" y="39697"/>
                    <a:pt x="3319" y="37877"/>
                    <a:pt x="3185" y="35816"/>
                  </a:cubicBezTo>
                  <a:cubicBezTo>
                    <a:pt x="5193" y="34799"/>
                    <a:pt x="6424" y="32764"/>
                    <a:pt x="6424" y="30516"/>
                  </a:cubicBezTo>
                  <a:cubicBezTo>
                    <a:pt x="6424" y="28268"/>
                    <a:pt x="5166" y="26260"/>
                    <a:pt x="3185" y="25216"/>
                  </a:cubicBezTo>
                  <a:cubicBezTo>
                    <a:pt x="3105" y="23236"/>
                    <a:pt x="2061" y="21442"/>
                    <a:pt x="375" y="20399"/>
                  </a:cubicBezTo>
                  <a:cubicBezTo>
                    <a:pt x="2088" y="19328"/>
                    <a:pt x="3185" y="17454"/>
                    <a:pt x="3185" y="15608"/>
                  </a:cubicBezTo>
                  <a:cubicBezTo>
                    <a:pt x="3185" y="15581"/>
                    <a:pt x="3185" y="15581"/>
                    <a:pt x="3185" y="15554"/>
                  </a:cubicBezTo>
                  <a:cubicBezTo>
                    <a:pt x="5193" y="14510"/>
                    <a:pt x="6424" y="12503"/>
                    <a:pt x="6424" y="10254"/>
                  </a:cubicBezTo>
                  <a:cubicBezTo>
                    <a:pt x="6424" y="8006"/>
                    <a:pt x="5193" y="5999"/>
                    <a:pt x="3185" y="4955"/>
                  </a:cubicBezTo>
                  <a:cubicBezTo>
                    <a:pt x="3185" y="3028"/>
                    <a:pt x="2008" y="1047"/>
                    <a:pt x="214" y="30"/>
                  </a:cubicBezTo>
                  <a:cubicBezTo>
                    <a:pt x="184" y="10"/>
                    <a:pt x="157" y="1"/>
                    <a:pt x="13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14"/>
            <p:cNvSpPr/>
            <p:nvPr/>
          </p:nvSpPr>
          <p:spPr>
            <a:xfrm>
              <a:off x="1300050" y="2593575"/>
              <a:ext cx="160600" cy="2032875"/>
            </a:xfrm>
            <a:custGeom>
              <a:avLst/>
              <a:gdLst/>
              <a:ahLst/>
              <a:cxnLst/>
              <a:rect l="l" t="t" r="r" b="b"/>
              <a:pathLst>
                <a:path w="6424" h="81315" extrusionOk="0">
                  <a:moveTo>
                    <a:pt x="167" y="1"/>
                  </a:moveTo>
                  <a:cubicBezTo>
                    <a:pt x="121" y="1"/>
                    <a:pt x="73" y="26"/>
                    <a:pt x="54" y="65"/>
                  </a:cubicBezTo>
                  <a:cubicBezTo>
                    <a:pt x="27" y="92"/>
                    <a:pt x="27" y="118"/>
                    <a:pt x="27" y="118"/>
                  </a:cubicBezTo>
                  <a:cubicBezTo>
                    <a:pt x="27" y="172"/>
                    <a:pt x="54" y="225"/>
                    <a:pt x="80" y="225"/>
                  </a:cubicBezTo>
                  <a:cubicBezTo>
                    <a:pt x="1820" y="1243"/>
                    <a:pt x="2971" y="3170"/>
                    <a:pt x="2944" y="5043"/>
                  </a:cubicBezTo>
                  <a:cubicBezTo>
                    <a:pt x="2944" y="5070"/>
                    <a:pt x="2971" y="5124"/>
                    <a:pt x="3025" y="5150"/>
                  </a:cubicBezTo>
                  <a:cubicBezTo>
                    <a:pt x="4952" y="6141"/>
                    <a:pt x="6183" y="8095"/>
                    <a:pt x="6183" y="10263"/>
                  </a:cubicBezTo>
                  <a:cubicBezTo>
                    <a:pt x="6183" y="12431"/>
                    <a:pt x="4952" y="14384"/>
                    <a:pt x="3025" y="15375"/>
                  </a:cubicBezTo>
                  <a:cubicBezTo>
                    <a:pt x="2971" y="15402"/>
                    <a:pt x="2944" y="15428"/>
                    <a:pt x="2944" y="15482"/>
                  </a:cubicBezTo>
                  <a:cubicBezTo>
                    <a:pt x="2998" y="17355"/>
                    <a:pt x="1847" y="19256"/>
                    <a:pt x="107" y="20273"/>
                  </a:cubicBezTo>
                  <a:cubicBezTo>
                    <a:pt x="80" y="20300"/>
                    <a:pt x="54" y="20326"/>
                    <a:pt x="27" y="20353"/>
                  </a:cubicBezTo>
                  <a:cubicBezTo>
                    <a:pt x="27" y="20407"/>
                    <a:pt x="27" y="20460"/>
                    <a:pt x="80" y="20514"/>
                  </a:cubicBezTo>
                  <a:cubicBezTo>
                    <a:pt x="1820" y="21504"/>
                    <a:pt x="2891" y="23297"/>
                    <a:pt x="2944" y="25305"/>
                  </a:cubicBezTo>
                  <a:cubicBezTo>
                    <a:pt x="2944" y="25358"/>
                    <a:pt x="2971" y="25385"/>
                    <a:pt x="3025" y="25412"/>
                  </a:cubicBezTo>
                  <a:cubicBezTo>
                    <a:pt x="4952" y="26402"/>
                    <a:pt x="6183" y="28356"/>
                    <a:pt x="6183" y="30524"/>
                  </a:cubicBezTo>
                  <a:cubicBezTo>
                    <a:pt x="6183" y="32692"/>
                    <a:pt x="4952" y="34646"/>
                    <a:pt x="3025" y="35636"/>
                  </a:cubicBezTo>
                  <a:cubicBezTo>
                    <a:pt x="2971" y="35663"/>
                    <a:pt x="2944" y="35717"/>
                    <a:pt x="2944" y="35770"/>
                  </a:cubicBezTo>
                  <a:cubicBezTo>
                    <a:pt x="3105" y="37831"/>
                    <a:pt x="1633" y="39651"/>
                    <a:pt x="107" y="40535"/>
                  </a:cubicBezTo>
                  <a:cubicBezTo>
                    <a:pt x="80" y="40561"/>
                    <a:pt x="54" y="40588"/>
                    <a:pt x="27" y="40615"/>
                  </a:cubicBezTo>
                  <a:cubicBezTo>
                    <a:pt x="27" y="40668"/>
                    <a:pt x="27" y="40749"/>
                    <a:pt x="80" y="40775"/>
                  </a:cubicBezTo>
                  <a:cubicBezTo>
                    <a:pt x="1820" y="41766"/>
                    <a:pt x="2944" y="43639"/>
                    <a:pt x="2944" y="45540"/>
                  </a:cubicBezTo>
                  <a:cubicBezTo>
                    <a:pt x="2944" y="45540"/>
                    <a:pt x="2944" y="45566"/>
                    <a:pt x="2944" y="45566"/>
                  </a:cubicBezTo>
                  <a:cubicBezTo>
                    <a:pt x="2944" y="45620"/>
                    <a:pt x="2971" y="45674"/>
                    <a:pt x="3025" y="45674"/>
                  </a:cubicBezTo>
                  <a:cubicBezTo>
                    <a:pt x="4952" y="46664"/>
                    <a:pt x="6183" y="48618"/>
                    <a:pt x="6183" y="50786"/>
                  </a:cubicBezTo>
                  <a:cubicBezTo>
                    <a:pt x="6183" y="52954"/>
                    <a:pt x="4952" y="54934"/>
                    <a:pt x="3025" y="55898"/>
                  </a:cubicBezTo>
                  <a:cubicBezTo>
                    <a:pt x="2971" y="55925"/>
                    <a:pt x="2944" y="55952"/>
                    <a:pt x="2944" y="56005"/>
                  </a:cubicBezTo>
                  <a:cubicBezTo>
                    <a:pt x="2891" y="58012"/>
                    <a:pt x="1847" y="59806"/>
                    <a:pt x="107" y="60796"/>
                  </a:cubicBezTo>
                  <a:cubicBezTo>
                    <a:pt x="80" y="60823"/>
                    <a:pt x="54" y="60850"/>
                    <a:pt x="27" y="60903"/>
                  </a:cubicBezTo>
                  <a:cubicBezTo>
                    <a:pt x="27" y="60957"/>
                    <a:pt x="27" y="61010"/>
                    <a:pt x="80" y="61037"/>
                  </a:cubicBezTo>
                  <a:cubicBezTo>
                    <a:pt x="1820" y="62054"/>
                    <a:pt x="2891" y="63847"/>
                    <a:pt x="2944" y="65828"/>
                  </a:cubicBezTo>
                  <a:cubicBezTo>
                    <a:pt x="2944" y="65882"/>
                    <a:pt x="2971" y="65935"/>
                    <a:pt x="3025" y="65962"/>
                  </a:cubicBezTo>
                  <a:cubicBezTo>
                    <a:pt x="4952" y="66925"/>
                    <a:pt x="6183" y="68879"/>
                    <a:pt x="6183" y="71047"/>
                  </a:cubicBezTo>
                  <a:cubicBezTo>
                    <a:pt x="6183" y="73242"/>
                    <a:pt x="4952" y="75196"/>
                    <a:pt x="3025" y="76160"/>
                  </a:cubicBezTo>
                  <a:cubicBezTo>
                    <a:pt x="2971" y="76186"/>
                    <a:pt x="2944" y="76240"/>
                    <a:pt x="2944" y="76267"/>
                  </a:cubicBezTo>
                  <a:cubicBezTo>
                    <a:pt x="2891" y="78274"/>
                    <a:pt x="1820" y="80067"/>
                    <a:pt x="80" y="81084"/>
                  </a:cubicBezTo>
                  <a:cubicBezTo>
                    <a:pt x="27" y="81111"/>
                    <a:pt x="0" y="81191"/>
                    <a:pt x="54" y="81245"/>
                  </a:cubicBezTo>
                  <a:cubicBezTo>
                    <a:pt x="71" y="81296"/>
                    <a:pt x="109" y="81315"/>
                    <a:pt x="149" y="81315"/>
                  </a:cubicBezTo>
                  <a:cubicBezTo>
                    <a:pt x="171" y="81315"/>
                    <a:pt x="195" y="81308"/>
                    <a:pt x="214" y="81299"/>
                  </a:cubicBezTo>
                  <a:cubicBezTo>
                    <a:pt x="2007" y="80255"/>
                    <a:pt x="3105" y="78408"/>
                    <a:pt x="3185" y="76347"/>
                  </a:cubicBezTo>
                  <a:cubicBezTo>
                    <a:pt x="5193" y="75330"/>
                    <a:pt x="6424" y="73296"/>
                    <a:pt x="6424" y="71047"/>
                  </a:cubicBezTo>
                  <a:cubicBezTo>
                    <a:pt x="6424" y="68826"/>
                    <a:pt x="5193" y="66792"/>
                    <a:pt x="3185" y="65748"/>
                  </a:cubicBezTo>
                  <a:cubicBezTo>
                    <a:pt x="3132" y="63767"/>
                    <a:pt x="2088" y="61974"/>
                    <a:pt x="402" y="60930"/>
                  </a:cubicBezTo>
                  <a:cubicBezTo>
                    <a:pt x="2088" y="59859"/>
                    <a:pt x="3132" y="58093"/>
                    <a:pt x="3185" y="56085"/>
                  </a:cubicBezTo>
                  <a:cubicBezTo>
                    <a:pt x="5193" y="55068"/>
                    <a:pt x="6424" y="53034"/>
                    <a:pt x="6424" y="50786"/>
                  </a:cubicBezTo>
                  <a:cubicBezTo>
                    <a:pt x="6424" y="48537"/>
                    <a:pt x="5193" y="46530"/>
                    <a:pt x="3185" y="45486"/>
                  </a:cubicBezTo>
                  <a:cubicBezTo>
                    <a:pt x="3185" y="43586"/>
                    <a:pt x="2088" y="41739"/>
                    <a:pt x="402" y="40668"/>
                  </a:cubicBezTo>
                  <a:cubicBezTo>
                    <a:pt x="1927" y="39705"/>
                    <a:pt x="3319" y="37885"/>
                    <a:pt x="3212" y="35824"/>
                  </a:cubicBezTo>
                  <a:cubicBezTo>
                    <a:pt x="5193" y="34780"/>
                    <a:pt x="6424" y="32772"/>
                    <a:pt x="6424" y="30524"/>
                  </a:cubicBezTo>
                  <a:cubicBezTo>
                    <a:pt x="6424" y="28276"/>
                    <a:pt x="5193" y="26268"/>
                    <a:pt x="3185" y="25225"/>
                  </a:cubicBezTo>
                  <a:cubicBezTo>
                    <a:pt x="3105" y="23244"/>
                    <a:pt x="2061" y="21451"/>
                    <a:pt x="402" y="20407"/>
                  </a:cubicBezTo>
                  <a:cubicBezTo>
                    <a:pt x="2088" y="19336"/>
                    <a:pt x="3185" y="17436"/>
                    <a:pt x="3185" y="15616"/>
                  </a:cubicBezTo>
                  <a:cubicBezTo>
                    <a:pt x="3185" y="15589"/>
                    <a:pt x="3185" y="15562"/>
                    <a:pt x="3185" y="15562"/>
                  </a:cubicBezTo>
                  <a:cubicBezTo>
                    <a:pt x="5193" y="14518"/>
                    <a:pt x="6424" y="12511"/>
                    <a:pt x="6424" y="10263"/>
                  </a:cubicBezTo>
                  <a:cubicBezTo>
                    <a:pt x="6424" y="8014"/>
                    <a:pt x="5193" y="6007"/>
                    <a:pt x="3185" y="4963"/>
                  </a:cubicBezTo>
                  <a:cubicBezTo>
                    <a:pt x="3185" y="3036"/>
                    <a:pt x="2007" y="1055"/>
                    <a:pt x="214" y="11"/>
                  </a:cubicBezTo>
                  <a:cubicBezTo>
                    <a:pt x="200" y="4"/>
                    <a:pt x="184" y="1"/>
                    <a:pt x="16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14"/>
            <p:cNvSpPr/>
            <p:nvPr/>
          </p:nvSpPr>
          <p:spPr>
            <a:xfrm>
              <a:off x="1146800" y="2845375"/>
              <a:ext cx="159950" cy="2032675"/>
            </a:xfrm>
            <a:custGeom>
              <a:avLst/>
              <a:gdLst/>
              <a:ahLst/>
              <a:cxnLst/>
              <a:rect l="l" t="t" r="r" b="b"/>
              <a:pathLst>
                <a:path w="6398" h="81307" extrusionOk="0">
                  <a:moveTo>
                    <a:pt x="120" y="1"/>
                  </a:moveTo>
                  <a:cubicBezTo>
                    <a:pt x="81" y="1"/>
                    <a:pt x="44" y="24"/>
                    <a:pt x="28" y="57"/>
                  </a:cubicBezTo>
                  <a:cubicBezTo>
                    <a:pt x="28" y="84"/>
                    <a:pt x="1" y="110"/>
                    <a:pt x="1" y="137"/>
                  </a:cubicBezTo>
                  <a:cubicBezTo>
                    <a:pt x="1" y="164"/>
                    <a:pt x="28" y="217"/>
                    <a:pt x="81" y="244"/>
                  </a:cubicBezTo>
                  <a:cubicBezTo>
                    <a:pt x="1821" y="1234"/>
                    <a:pt x="2972" y="3162"/>
                    <a:pt x="2918" y="5035"/>
                  </a:cubicBezTo>
                  <a:cubicBezTo>
                    <a:pt x="2918" y="5089"/>
                    <a:pt x="2945" y="5142"/>
                    <a:pt x="2998" y="5142"/>
                  </a:cubicBezTo>
                  <a:cubicBezTo>
                    <a:pt x="4952" y="6133"/>
                    <a:pt x="6157" y="8086"/>
                    <a:pt x="6157" y="10254"/>
                  </a:cubicBezTo>
                  <a:cubicBezTo>
                    <a:pt x="6157" y="12422"/>
                    <a:pt x="4952" y="14376"/>
                    <a:pt x="2998" y="15367"/>
                  </a:cubicBezTo>
                  <a:cubicBezTo>
                    <a:pt x="2945" y="15393"/>
                    <a:pt x="2918" y="15420"/>
                    <a:pt x="2918" y="15474"/>
                  </a:cubicBezTo>
                  <a:cubicBezTo>
                    <a:pt x="2972" y="17321"/>
                    <a:pt x="1848" y="19248"/>
                    <a:pt x="81" y="20265"/>
                  </a:cubicBezTo>
                  <a:cubicBezTo>
                    <a:pt x="54" y="20292"/>
                    <a:pt x="28" y="20318"/>
                    <a:pt x="1" y="20345"/>
                  </a:cubicBezTo>
                  <a:cubicBezTo>
                    <a:pt x="1" y="20425"/>
                    <a:pt x="28" y="20479"/>
                    <a:pt x="81" y="20506"/>
                  </a:cubicBezTo>
                  <a:cubicBezTo>
                    <a:pt x="1794" y="21496"/>
                    <a:pt x="2865" y="23289"/>
                    <a:pt x="2918" y="25297"/>
                  </a:cubicBezTo>
                  <a:cubicBezTo>
                    <a:pt x="2918" y="25350"/>
                    <a:pt x="2945" y="25404"/>
                    <a:pt x="2998" y="25404"/>
                  </a:cubicBezTo>
                  <a:cubicBezTo>
                    <a:pt x="4952" y="26394"/>
                    <a:pt x="6157" y="28348"/>
                    <a:pt x="6157" y="30516"/>
                  </a:cubicBezTo>
                  <a:cubicBezTo>
                    <a:pt x="6157" y="32684"/>
                    <a:pt x="4952" y="34665"/>
                    <a:pt x="2998" y="35628"/>
                  </a:cubicBezTo>
                  <a:cubicBezTo>
                    <a:pt x="2945" y="35655"/>
                    <a:pt x="2918" y="35709"/>
                    <a:pt x="2918" y="35762"/>
                  </a:cubicBezTo>
                  <a:cubicBezTo>
                    <a:pt x="3079" y="37823"/>
                    <a:pt x="1633" y="39643"/>
                    <a:pt x="81" y="40526"/>
                  </a:cubicBezTo>
                  <a:cubicBezTo>
                    <a:pt x="54" y="40553"/>
                    <a:pt x="28" y="40580"/>
                    <a:pt x="1" y="40633"/>
                  </a:cubicBezTo>
                  <a:cubicBezTo>
                    <a:pt x="1" y="40687"/>
                    <a:pt x="28" y="40741"/>
                    <a:pt x="81" y="40767"/>
                  </a:cubicBezTo>
                  <a:cubicBezTo>
                    <a:pt x="1821" y="41784"/>
                    <a:pt x="2918" y="43631"/>
                    <a:pt x="2918" y="45532"/>
                  </a:cubicBezTo>
                  <a:cubicBezTo>
                    <a:pt x="2918" y="45532"/>
                    <a:pt x="2918" y="45558"/>
                    <a:pt x="2918" y="45558"/>
                  </a:cubicBezTo>
                  <a:cubicBezTo>
                    <a:pt x="2918" y="45612"/>
                    <a:pt x="2945" y="45665"/>
                    <a:pt x="2998" y="45692"/>
                  </a:cubicBezTo>
                  <a:cubicBezTo>
                    <a:pt x="4952" y="46656"/>
                    <a:pt x="6157" y="48610"/>
                    <a:pt x="6157" y="50778"/>
                  </a:cubicBezTo>
                  <a:cubicBezTo>
                    <a:pt x="6157" y="52972"/>
                    <a:pt x="4952" y="54926"/>
                    <a:pt x="2998" y="55890"/>
                  </a:cubicBezTo>
                  <a:cubicBezTo>
                    <a:pt x="2945" y="55917"/>
                    <a:pt x="2918" y="55970"/>
                    <a:pt x="2918" y="55997"/>
                  </a:cubicBezTo>
                  <a:cubicBezTo>
                    <a:pt x="2891" y="58004"/>
                    <a:pt x="1821" y="59798"/>
                    <a:pt x="81" y="60815"/>
                  </a:cubicBezTo>
                  <a:cubicBezTo>
                    <a:pt x="54" y="60815"/>
                    <a:pt x="28" y="60841"/>
                    <a:pt x="1" y="60895"/>
                  </a:cubicBezTo>
                  <a:cubicBezTo>
                    <a:pt x="1" y="60949"/>
                    <a:pt x="28" y="61002"/>
                    <a:pt x="81" y="61029"/>
                  </a:cubicBezTo>
                  <a:cubicBezTo>
                    <a:pt x="1821" y="62046"/>
                    <a:pt x="2891" y="63839"/>
                    <a:pt x="2918" y="65847"/>
                  </a:cubicBezTo>
                  <a:cubicBezTo>
                    <a:pt x="2918" y="65873"/>
                    <a:pt x="2945" y="65927"/>
                    <a:pt x="2998" y="65954"/>
                  </a:cubicBezTo>
                  <a:cubicBezTo>
                    <a:pt x="4952" y="66917"/>
                    <a:pt x="6157" y="68871"/>
                    <a:pt x="6157" y="71066"/>
                  </a:cubicBezTo>
                  <a:cubicBezTo>
                    <a:pt x="6157" y="73234"/>
                    <a:pt x="4952" y="75188"/>
                    <a:pt x="2998" y="76151"/>
                  </a:cubicBezTo>
                  <a:cubicBezTo>
                    <a:pt x="2945" y="76178"/>
                    <a:pt x="2918" y="76232"/>
                    <a:pt x="2918" y="76285"/>
                  </a:cubicBezTo>
                  <a:cubicBezTo>
                    <a:pt x="2891" y="78266"/>
                    <a:pt x="1821" y="80059"/>
                    <a:pt x="81" y="81076"/>
                  </a:cubicBezTo>
                  <a:cubicBezTo>
                    <a:pt x="28" y="81103"/>
                    <a:pt x="1" y="81183"/>
                    <a:pt x="28" y="81237"/>
                  </a:cubicBezTo>
                  <a:cubicBezTo>
                    <a:pt x="44" y="81288"/>
                    <a:pt x="83" y="81306"/>
                    <a:pt x="129" y="81306"/>
                  </a:cubicBezTo>
                  <a:cubicBezTo>
                    <a:pt x="156" y="81306"/>
                    <a:pt x="185" y="81300"/>
                    <a:pt x="215" y="81290"/>
                  </a:cubicBezTo>
                  <a:cubicBezTo>
                    <a:pt x="1981" y="80247"/>
                    <a:pt x="3106" y="78400"/>
                    <a:pt x="3186" y="76366"/>
                  </a:cubicBezTo>
                  <a:cubicBezTo>
                    <a:pt x="5167" y="75322"/>
                    <a:pt x="6398" y="73288"/>
                    <a:pt x="6398" y="71066"/>
                  </a:cubicBezTo>
                  <a:cubicBezTo>
                    <a:pt x="6398" y="68818"/>
                    <a:pt x="5167" y="66783"/>
                    <a:pt x="3186" y="65766"/>
                  </a:cubicBezTo>
                  <a:cubicBezTo>
                    <a:pt x="3106" y="63759"/>
                    <a:pt x="2062" y="61992"/>
                    <a:pt x="375" y="60922"/>
                  </a:cubicBezTo>
                  <a:cubicBezTo>
                    <a:pt x="2062" y="59878"/>
                    <a:pt x="3106" y="58085"/>
                    <a:pt x="3186" y="56077"/>
                  </a:cubicBezTo>
                  <a:cubicBezTo>
                    <a:pt x="5167" y="55060"/>
                    <a:pt x="6398" y="53026"/>
                    <a:pt x="6398" y="50778"/>
                  </a:cubicBezTo>
                  <a:cubicBezTo>
                    <a:pt x="6398" y="48556"/>
                    <a:pt x="5167" y="46522"/>
                    <a:pt x="3186" y="45505"/>
                  </a:cubicBezTo>
                  <a:cubicBezTo>
                    <a:pt x="3159" y="43604"/>
                    <a:pt x="2088" y="41731"/>
                    <a:pt x="375" y="40660"/>
                  </a:cubicBezTo>
                  <a:cubicBezTo>
                    <a:pt x="1901" y="39697"/>
                    <a:pt x="3293" y="37877"/>
                    <a:pt x="3186" y="35816"/>
                  </a:cubicBezTo>
                  <a:cubicBezTo>
                    <a:pt x="5167" y="34799"/>
                    <a:pt x="6398" y="32764"/>
                    <a:pt x="6398" y="30516"/>
                  </a:cubicBezTo>
                  <a:cubicBezTo>
                    <a:pt x="6398" y="28268"/>
                    <a:pt x="5167" y="26260"/>
                    <a:pt x="3186" y="25216"/>
                  </a:cubicBezTo>
                  <a:cubicBezTo>
                    <a:pt x="3079" y="23236"/>
                    <a:pt x="2062" y="21442"/>
                    <a:pt x="375" y="20399"/>
                  </a:cubicBezTo>
                  <a:cubicBezTo>
                    <a:pt x="2088" y="19328"/>
                    <a:pt x="3186" y="17401"/>
                    <a:pt x="3186" y="15554"/>
                  </a:cubicBezTo>
                  <a:cubicBezTo>
                    <a:pt x="5167" y="14510"/>
                    <a:pt x="6398" y="12503"/>
                    <a:pt x="6398" y="10254"/>
                  </a:cubicBezTo>
                  <a:cubicBezTo>
                    <a:pt x="6398" y="8006"/>
                    <a:pt x="5167" y="5999"/>
                    <a:pt x="3186" y="4955"/>
                  </a:cubicBezTo>
                  <a:cubicBezTo>
                    <a:pt x="3186" y="3028"/>
                    <a:pt x="1981" y="1047"/>
                    <a:pt x="188" y="30"/>
                  </a:cubicBezTo>
                  <a:cubicBezTo>
                    <a:pt x="168" y="10"/>
                    <a:pt x="143" y="1"/>
                    <a:pt x="1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14"/>
            <p:cNvSpPr/>
            <p:nvPr/>
          </p:nvSpPr>
          <p:spPr>
            <a:xfrm>
              <a:off x="992900" y="2593575"/>
              <a:ext cx="160625" cy="2032875"/>
            </a:xfrm>
            <a:custGeom>
              <a:avLst/>
              <a:gdLst/>
              <a:ahLst/>
              <a:cxnLst/>
              <a:rect l="l" t="t" r="r" b="b"/>
              <a:pathLst>
                <a:path w="6425" h="81315" extrusionOk="0">
                  <a:moveTo>
                    <a:pt x="167" y="1"/>
                  </a:moveTo>
                  <a:cubicBezTo>
                    <a:pt x="120" y="1"/>
                    <a:pt x="67" y="26"/>
                    <a:pt x="27" y="65"/>
                  </a:cubicBezTo>
                  <a:cubicBezTo>
                    <a:pt x="27" y="92"/>
                    <a:pt x="27" y="118"/>
                    <a:pt x="27" y="118"/>
                  </a:cubicBezTo>
                  <a:cubicBezTo>
                    <a:pt x="27" y="172"/>
                    <a:pt x="54" y="225"/>
                    <a:pt x="81" y="225"/>
                  </a:cubicBezTo>
                  <a:cubicBezTo>
                    <a:pt x="1821" y="1243"/>
                    <a:pt x="2972" y="3170"/>
                    <a:pt x="2945" y="5043"/>
                  </a:cubicBezTo>
                  <a:cubicBezTo>
                    <a:pt x="2945" y="5070"/>
                    <a:pt x="2972" y="5124"/>
                    <a:pt x="2998" y="5150"/>
                  </a:cubicBezTo>
                  <a:cubicBezTo>
                    <a:pt x="4952" y="6141"/>
                    <a:pt x="6157" y="8095"/>
                    <a:pt x="6157" y="10263"/>
                  </a:cubicBezTo>
                  <a:cubicBezTo>
                    <a:pt x="6157" y="12431"/>
                    <a:pt x="4952" y="14384"/>
                    <a:pt x="2998" y="15375"/>
                  </a:cubicBezTo>
                  <a:cubicBezTo>
                    <a:pt x="2972" y="15402"/>
                    <a:pt x="2945" y="15428"/>
                    <a:pt x="2945" y="15482"/>
                  </a:cubicBezTo>
                  <a:cubicBezTo>
                    <a:pt x="2998" y="17329"/>
                    <a:pt x="1847" y="19256"/>
                    <a:pt x="108" y="20273"/>
                  </a:cubicBezTo>
                  <a:cubicBezTo>
                    <a:pt x="54" y="20300"/>
                    <a:pt x="27" y="20326"/>
                    <a:pt x="27" y="20353"/>
                  </a:cubicBezTo>
                  <a:cubicBezTo>
                    <a:pt x="1" y="20407"/>
                    <a:pt x="27" y="20460"/>
                    <a:pt x="81" y="20514"/>
                  </a:cubicBezTo>
                  <a:cubicBezTo>
                    <a:pt x="1794" y="21504"/>
                    <a:pt x="2865" y="23297"/>
                    <a:pt x="2945" y="25305"/>
                  </a:cubicBezTo>
                  <a:cubicBezTo>
                    <a:pt x="2945" y="25358"/>
                    <a:pt x="2972" y="25385"/>
                    <a:pt x="2998" y="25412"/>
                  </a:cubicBezTo>
                  <a:cubicBezTo>
                    <a:pt x="4952" y="26402"/>
                    <a:pt x="6157" y="28356"/>
                    <a:pt x="6157" y="30524"/>
                  </a:cubicBezTo>
                  <a:cubicBezTo>
                    <a:pt x="6157" y="32692"/>
                    <a:pt x="4952" y="34646"/>
                    <a:pt x="2998" y="35636"/>
                  </a:cubicBezTo>
                  <a:cubicBezTo>
                    <a:pt x="2972" y="35663"/>
                    <a:pt x="2945" y="35717"/>
                    <a:pt x="2945" y="35770"/>
                  </a:cubicBezTo>
                  <a:cubicBezTo>
                    <a:pt x="3105" y="37831"/>
                    <a:pt x="1633" y="39651"/>
                    <a:pt x="108" y="40535"/>
                  </a:cubicBezTo>
                  <a:cubicBezTo>
                    <a:pt x="54" y="40561"/>
                    <a:pt x="27" y="40588"/>
                    <a:pt x="27" y="40615"/>
                  </a:cubicBezTo>
                  <a:cubicBezTo>
                    <a:pt x="1" y="40668"/>
                    <a:pt x="27" y="40749"/>
                    <a:pt x="81" y="40775"/>
                  </a:cubicBezTo>
                  <a:cubicBezTo>
                    <a:pt x="1821" y="41766"/>
                    <a:pt x="2945" y="43639"/>
                    <a:pt x="2945" y="45540"/>
                  </a:cubicBezTo>
                  <a:cubicBezTo>
                    <a:pt x="2945" y="45540"/>
                    <a:pt x="2945" y="45566"/>
                    <a:pt x="2945" y="45566"/>
                  </a:cubicBezTo>
                  <a:cubicBezTo>
                    <a:pt x="2918" y="45620"/>
                    <a:pt x="2972" y="45674"/>
                    <a:pt x="2998" y="45674"/>
                  </a:cubicBezTo>
                  <a:cubicBezTo>
                    <a:pt x="4952" y="46664"/>
                    <a:pt x="6157" y="48618"/>
                    <a:pt x="6157" y="50786"/>
                  </a:cubicBezTo>
                  <a:cubicBezTo>
                    <a:pt x="6157" y="52954"/>
                    <a:pt x="4952" y="54934"/>
                    <a:pt x="2998" y="55898"/>
                  </a:cubicBezTo>
                  <a:cubicBezTo>
                    <a:pt x="2972" y="55925"/>
                    <a:pt x="2945" y="55952"/>
                    <a:pt x="2945" y="56005"/>
                  </a:cubicBezTo>
                  <a:cubicBezTo>
                    <a:pt x="2891" y="58012"/>
                    <a:pt x="1821" y="59806"/>
                    <a:pt x="108" y="60796"/>
                  </a:cubicBezTo>
                  <a:cubicBezTo>
                    <a:pt x="54" y="60823"/>
                    <a:pt x="27" y="60850"/>
                    <a:pt x="27" y="60903"/>
                  </a:cubicBezTo>
                  <a:cubicBezTo>
                    <a:pt x="1" y="60957"/>
                    <a:pt x="27" y="61010"/>
                    <a:pt x="81" y="61037"/>
                  </a:cubicBezTo>
                  <a:cubicBezTo>
                    <a:pt x="1821" y="62054"/>
                    <a:pt x="2891" y="63847"/>
                    <a:pt x="2945" y="65828"/>
                  </a:cubicBezTo>
                  <a:cubicBezTo>
                    <a:pt x="2945" y="65882"/>
                    <a:pt x="2972" y="65935"/>
                    <a:pt x="2998" y="65962"/>
                  </a:cubicBezTo>
                  <a:cubicBezTo>
                    <a:pt x="4952" y="66925"/>
                    <a:pt x="6157" y="68879"/>
                    <a:pt x="6157" y="71047"/>
                  </a:cubicBezTo>
                  <a:cubicBezTo>
                    <a:pt x="6157" y="73242"/>
                    <a:pt x="4952" y="75196"/>
                    <a:pt x="2998" y="76160"/>
                  </a:cubicBezTo>
                  <a:cubicBezTo>
                    <a:pt x="2972" y="76186"/>
                    <a:pt x="2945" y="76240"/>
                    <a:pt x="2945" y="76267"/>
                  </a:cubicBezTo>
                  <a:cubicBezTo>
                    <a:pt x="2891" y="78274"/>
                    <a:pt x="1821" y="80067"/>
                    <a:pt x="81" y="81084"/>
                  </a:cubicBezTo>
                  <a:cubicBezTo>
                    <a:pt x="27" y="81111"/>
                    <a:pt x="1" y="81191"/>
                    <a:pt x="27" y="81245"/>
                  </a:cubicBezTo>
                  <a:cubicBezTo>
                    <a:pt x="61" y="81296"/>
                    <a:pt x="106" y="81315"/>
                    <a:pt x="148" y="81315"/>
                  </a:cubicBezTo>
                  <a:cubicBezTo>
                    <a:pt x="172" y="81315"/>
                    <a:pt x="195" y="81308"/>
                    <a:pt x="215" y="81299"/>
                  </a:cubicBezTo>
                  <a:cubicBezTo>
                    <a:pt x="2008" y="80255"/>
                    <a:pt x="3105" y="78408"/>
                    <a:pt x="3186" y="76347"/>
                  </a:cubicBezTo>
                  <a:cubicBezTo>
                    <a:pt x="5193" y="75330"/>
                    <a:pt x="6424" y="73296"/>
                    <a:pt x="6424" y="71047"/>
                  </a:cubicBezTo>
                  <a:cubicBezTo>
                    <a:pt x="6424" y="68826"/>
                    <a:pt x="5193" y="66792"/>
                    <a:pt x="3186" y="65748"/>
                  </a:cubicBezTo>
                  <a:cubicBezTo>
                    <a:pt x="3105" y="63767"/>
                    <a:pt x="2088" y="61974"/>
                    <a:pt x="402" y="60930"/>
                  </a:cubicBezTo>
                  <a:cubicBezTo>
                    <a:pt x="2088" y="59859"/>
                    <a:pt x="3105" y="58093"/>
                    <a:pt x="3186" y="56085"/>
                  </a:cubicBezTo>
                  <a:cubicBezTo>
                    <a:pt x="5193" y="55068"/>
                    <a:pt x="6424" y="53034"/>
                    <a:pt x="6424" y="50786"/>
                  </a:cubicBezTo>
                  <a:cubicBezTo>
                    <a:pt x="6424" y="48537"/>
                    <a:pt x="5193" y="46530"/>
                    <a:pt x="3186" y="45486"/>
                  </a:cubicBezTo>
                  <a:cubicBezTo>
                    <a:pt x="3159" y="43586"/>
                    <a:pt x="2088" y="41739"/>
                    <a:pt x="402" y="40668"/>
                  </a:cubicBezTo>
                  <a:cubicBezTo>
                    <a:pt x="1901" y="39705"/>
                    <a:pt x="3320" y="37885"/>
                    <a:pt x="3186" y="35824"/>
                  </a:cubicBezTo>
                  <a:cubicBezTo>
                    <a:pt x="5193" y="34780"/>
                    <a:pt x="6424" y="32772"/>
                    <a:pt x="6424" y="30524"/>
                  </a:cubicBezTo>
                  <a:cubicBezTo>
                    <a:pt x="6424" y="28276"/>
                    <a:pt x="5193" y="26268"/>
                    <a:pt x="3186" y="25225"/>
                  </a:cubicBezTo>
                  <a:cubicBezTo>
                    <a:pt x="3105" y="23244"/>
                    <a:pt x="2062" y="21451"/>
                    <a:pt x="402" y="20407"/>
                  </a:cubicBezTo>
                  <a:cubicBezTo>
                    <a:pt x="2088" y="19336"/>
                    <a:pt x="3186" y="17436"/>
                    <a:pt x="3186" y="15616"/>
                  </a:cubicBezTo>
                  <a:cubicBezTo>
                    <a:pt x="3186" y="15589"/>
                    <a:pt x="3186" y="15562"/>
                    <a:pt x="3186" y="15562"/>
                  </a:cubicBezTo>
                  <a:cubicBezTo>
                    <a:pt x="5193" y="14518"/>
                    <a:pt x="6424" y="12511"/>
                    <a:pt x="6424" y="10263"/>
                  </a:cubicBezTo>
                  <a:cubicBezTo>
                    <a:pt x="6424" y="8014"/>
                    <a:pt x="5193" y="6007"/>
                    <a:pt x="3186" y="4963"/>
                  </a:cubicBezTo>
                  <a:cubicBezTo>
                    <a:pt x="3186" y="3036"/>
                    <a:pt x="2008" y="1055"/>
                    <a:pt x="215" y="11"/>
                  </a:cubicBezTo>
                  <a:cubicBezTo>
                    <a:pt x="200" y="4"/>
                    <a:pt x="184" y="1"/>
                    <a:pt x="16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14"/>
            <p:cNvSpPr/>
            <p:nvPr/>
          </p:nvSpPr>
          <p:spPr>
            <a:xfrm>
              <a:off x="839675" y="2845375"/>
              <a:ext cx="159950" cy="2032675"/>
            </a:xfrm>
            <a:custGeom>
              <a:avLst/>
              <a:gdLst/>
              <a:ahLst/>
              <a:cxnLst/>
              <a:rect l="l" t="t" r="r" b="b"/>
              <a:pathLst>
                <a:path w="6398" h="81307" extrusionOk="0">
                  <a:moveTo>
                    <a:pt x="119" y="1"/>
                  </a:moveTo>
                  <a:cubicBezTo>
                    <a:pt x="81" y="1"/>
                    <a:pt x="44" y="24"/>
                    <a:pt x="27" y="57"/>
                  </a:cubicBezTo>
                  <a:cubicBezTo>
                    <a:pt x="0" y="84"/>
                    <a:pt x="0" y="110"/>
                    <a:pt x="0" y="137"/>
                  </a:cubicBezTo>
                  <a:cubicBezTo>
                    <a:pt x="0" y="164"/>
                    <a:pt x="27" y="217"/>
                    <a:pt x="54" y="244"/>
                  </a:cubicBezTo>
                  <a:cubicBezTo>
                    <a:pt x="1794" y="1234"/>
                    <a:pt x="2971" y="3162"/>
                    <a:pt x="2918" y="5035"/>
                  </a:cubicBezTo>
                  <a:cubicBezTo>
                    <a:pt x="2918" y="5089"/>
                    <a:pt x="2945" y="5142"/>
                    <a:pt x="2998" y="5142"/>
                  </a:cubicBezTo>
                  <a:cubicBezTo>
                    <a:pt x="4925" y="6133"/>
                    <a:pt x="6156" y="8086"/>
                    <a:pt x="6156" y="10254"/>
                  </a:cubicBezTo>
                  <a:cubicBezTo>
                    <a:pt x="6156" y="12422"/>
                    <a:pt x="4925" y="14376"/>
                    <a:pt x="2998" y="15367"/>
                  </a:cubicBezTo>
                  <a:cubicBezTo>
                    <a:pt x="2945" y="15393"/>
                    <a:pt x="2918" y="15420"/>
                    <a:pt x="2918" y="15474"/>
                  </a:cubicBezTo>
                  <a:cubicBezTo>
                    <a:pt x="2971" y="17321"/>
                    <a:pt x="1847" y="19248"/>
                    <a:pt x="81" y="20265"/>
                  </a:cubicBezTo>
                  <a:cubicBezTo>
                    <a:pt x="54" y="20292"/>
                    <a:pt x="27" y="20318"/>
                    <a:pt x="0" y="20345"/>
                  </a:cubicBezTo>
                  <a:cubicBezTo>
                    <a:pt x="0" y="20425"/>
                    <a:pt x="27" y="20479"/>
                    <a:pt x="54" y="20506"/>
                  </a:cubicBezTo>
                  <a:cubicBezTo>
                    <a:pt x="1794" y="21496"/>
                    <a:pt x="2864" y="23289"/>
                    <a:pt x="2918" y="25297"/>
                  </a:cubicBezTo>
                  <a:cubicBezTo>
                    <a:pt x="2918" y="25350"/>
                    <a:pt x="2945" y="25404"/>
                    <a:pt x="2998" y="25404"/>
                  </a:cubicBezTo>
                  <a:cubicBezTo>
                    <a:pt x="4925" y="26394"/>
                    <a:pt x="6156" y="28348"/>
                    <a:pt x="6156" y="30516"/>
                  </a:cubicBezTo>
                  <a:cubicBezTo>
                    <a:pt x="6156" y="32684"/>
                    <a:pt x="4925" y="34665"/>
                    <a:pt x="2998" y="35628"/>
                  </a:cubicBezTo>
                  <a:cubicBezTo>
                    <a:pt x="2945" y="35655"/>
                    <a:pt x="2918" y="35709"/>
                    <a:pt x="2918" y="35762"/>
                  </a:cubicBezTo>
                  <a:cubicBezTo>
                    <a:pt x="3078" y="37823"/>
                    <a:pt x="1606" y="39643"/>
                    <a:pt x="81" y="40526"/>
                  </a:cubicBezTo>
                  <a:cubicBezTo>
                    <a:pt x="54" y="40553"/>
                    <a:pt x="27" y="40580"/>
                    <a:pt x="0" y="40633"/>
                  </a:cubicBezTo>
                  <a:cubicBezTo>
                    <a:pt x="0" y="40687"/>
                    <a:pt x="27" y="40741"/>
                    <a:pt x="54" y="40767"/>
                  </a:cubicBezTo>
                  <a:cubicBezTo>
                    <a:pt x="1794" y="41784"/>
                    <a:pt x="2918" y="43631"/>
                    <a:pt x="2918" y="45532"/>
                  </a:cubicBezTo>
                  <a:cubicBezTo>
                    <a:pt x="2918" y="45558"/>
                    <a:pt x="2918" y="45558"/>
                    <a:pt x="2918" y="45558"/>
                  </a:cubicBezTo>
                  <a:cubicBezTo>
                    <a:pt x="2918" y="45612"/>
                    <a:pt x="2945" y="45665"/>
                    <a:pt x="2998" y="45692"/>
                  </a:cubicBezTo>
                  <a:cubicBezTo>
                    <a:pt x="4925" y="46656"/>
                    <a:pt x="6156" y="48610"/>
                    <a:pt x="6156" y="50778"/>
                  </a:cubicBezTo>
                  <a:cubicBezTo>
                    <a:pt x="6156" y="52972"/>
                    <a:pt x="4925" y="54926"/>
                    <a:pt x="2998" y="55890"/>
                  </a:cubicBezTo>
                  <a:cubicBezTo>
                    <a:pt x="2945" y="55917"/>
                    <a:pt x="2918" y="55970"/>
                    <a:pt x="2918" y="55997"/>
                  </a:cubicBezTo>
                  <a:cubicBezTo>
                    <a:pt x="2864" y="58004"/>
                    <a:pt x="1820" y="59798"/>
                    <a:pt x="81" y="60815"/>
                  </a:cubicBezTo>
                  <a:cubicBezTo>
                    <a:pt x="54" y="60815"/>
                    <a:pt x="27" y="60841"/>
                    <a:pt x="0" y="60895"/>
                  </a:cubicBezTo>
                  <a:cubicBezTo>
                    <a:pt x="0" y="60949"/>
                    <a:pt x="27" y="61002"/>
                    <a:pt x="54" y="61029"/>
                  </a:cubicBezTo>
                  <a:cubicBezTo>
                    <a:pt x="1794" y="62046"/>
                    <a:pt x="2864" y="63839"/>
                    <a:pt x="2918" y="65847"/>
                  </a:cubicBezTo>
                  <a:cubicBezTo>
                    <a:pt x="2918" y="65873"/>
                    <a:pt x="2945" y="65927"/>
                    <a:pt x="2998" y="65954"/>
                  </a:cubicBezTo>
                  <a:cubicBezTo>
                    <a:pt x="4925" y="66917"/>
                    <a:pt x="6156" y="68871"/>
                    <a:pt x="6156" y="71066"/>
                  </a:cubicBezTo>
                  <a:cubicBezTo>
                    <a:pt x="6156" y="73234"/>
                    <a:pt x="4925" y="75188"/>
                    <a:pt x="2998" y="76151"/>
                  </a:cubicBezTo>
                  <a:cubicBezTo>
                    <a:pt x="2945" y="76178"/>
                    <a:pt x="2918" y="76232"/>
                    <a:pt x="2918" y="76285"/>
                  </a:cubicBezTo>
                  <a:cubicBezTo>
                    <a:pt x="2864" y="78266"/>
                    <a:pt x="1794" y="80059"/>
                    <a:pt x="81" y="81076"/>
                  </a:cubicBezTo>
                  <a:cubicBezTo>
                    <a:pt x="0" y="81103"/>
                    <a:pt x="0" y="81183"/>
                    <a:pt x="27" y="81237"/>
                  </a:cubicBezTo>
                  <a:cubicBezTo>
                    <a:pt x="44" y="81288"/>
                    <a:pt x="83" y="81306"/>
                    <a:pt x="122" y="81306"/>
                  </a:cubicBezTo>
                  <a:cubicBezTo>
                    <a:pt x="145" y="81306"/>
                    <a:pt x="168" y="81300"/>
                    <a:pt x="188" y="81290"/>
                  </a:cubicBezTo>
                  <a:cubicBezTo>
                    <a:pt x="1981" y="80247"/>
                    <a:pt x="3105" y="78400"/>
                    <a:pt x="3159" y="76366"/>
                  </a:cubicBezTo>
                  <a:cubicBezTo>
                    <a:pt x="5166" y="75322"/>
                    <a:pt x="6397" y="73288"/>
                    <a:pt x="6397" y="71066"/>
                  </a:cubicBezTo>
                  <a:cubicBezTo>
                    <a:pt x="6397" y="68818"/>
                    <a:pt x="5166" y="66783"/>
                    <a:pt x="3159" y="65766"/>
                  </a:cubicBezTo>
                  <a:cubicBezTo>
                    <a:pt x="3105" y="63759"/>
                    <a:pt x="2061" y="61992"/>
                    <a:pt x="375" y="60922"/>
                  </a:cubicBezTo>
                  <a:cubicBezTo>
                    <a:pt x="2061" y="59878"/>
                    <a:pt x="3105" y="58085"/>
                    <a:pt x="3159" y="56077"/>
                  </a:cubicBezTo>
                  <a:cubicBezTo>
                    <a:pt x="5166" y="55060"/>
                    <a:pt x="6397" y="53026"/>
                    <a:pt x="6397" y="50778"/>
                  </a:cubicBezTo>
                  <a:cubicBezTo>
                    <a:pt x="6397" y="48556"/>
                    <a:pt x="5166" y="46522"/>
                    <a:pt x="3159" y="45505"/>
                  </a:cubicBezTo>
                  <a:cubicBezTo>
                    <a:pt x="3159" y="43604"/>
                    <a:pt x="2061" y="41731"/>
                    <a:pt x="375" y="40660"/>
                  </a:cubicBezTo>
                  <a:cubicBezTo>
                    <a:pt x="1901" y="39697"/>
                    <a:pt x="3292" y="37877"/>
                    <a:pt x="3185" y="35816"/>
                  </a:cubicBezTo>
                  <a:cubicBezTo>
                    <a:pt x="5166" y="34799"/>
                    <a:pt x="6397" y="32764"/>
                    <a:pt x="6397" y="30516"/>
                  </a:cubicBezTo>
                  <a:cubicBezTo>
                    <a:pt x="6397" y="28268"/>
                    <a:pt x="5166" y="26260"/>
                    <a:pt x="3159" y="25216"/>
                  </a:cubicBezTo>
                  <a:cubicBezTo>
                    <a:pt x="3078" y="23236"/>
                    <a:pt x="2035" y="21442"/>
                    <a:pt x="375" y="20399"/>
                  </a:cubicBezTo>
                  <a:cubicBezTo>
                    <a:pt x="2061" y="19328"/>
                    <a:pt x="3159" y="17454"/>
                    <a:pt x="3159" y="15608"/>
                  </a:cubicBezTo>
                  <a:cubicBezTo>
                    <a:pt x="3159" y="15581"/>
                    <a:pt x="3159" y="15581"/>
                    <a:pt x="3159" y="15554"/>
                  </a:cubicBezTo>
                  <a:cubicBezTo>
                    <a:pt x="5166" y="14510"/>
                    <a:pt x="6397" y="12503"/>
                    <a:pt x="6397" y="10254"/>
                  </a:cubicBezTo>
                  <a:cubicBezTo>
                    <a:pt x="6397" y="8006"/>
                    <a:pt x="5166" y="5999"/>
                    <a:pt x="3159" y="4955"/>
                  </a:cubicBezTo>
                  <a:cubicBezTo>
                    <a:pt x="3159" y="3028"/>
                    <a:pt x="1981" y="1047"/>
                    <a:pt x="188" y="30"/>
                  </a:cubicBezTo>
                  <a:cubicBezTo>
                    <a:pt x="167" y="10"/>
                    <a:pt x="143" y="1"/>
                    <a:pt x="11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14"/>
            <p:cNvSpPr/>
            <p:nvPr/>
          </p:nvSpPr>
          <p:spPr>
            <a:xfrm>
              <a:off x="685775" y="2593575"/>
              <a:ext cx="159950" cy="2032875"/>
            </a:xfrm>
            <a:custGeom>
              <a:avLst/>
              <a:gdLst/>
              <a:ahLst/>
              <a:cxnLst/>
              <a:rect l="l" t="t" r="r" b="b"/>
              <a:pathLst>
                <a:path w="6398" h="81315" extrusionOk="0">
                  <a:moveTo>
                    <a:pt x="140" y="1"/>
                  </a:moveTo>
                  <a:cubicBezTo>
                    <a:pt x="95" y="1"/>
                    <a:pt x="47" y="26"/>
                    <a:pt x="27" y="65"/>
                  </a:cubicBezTo>
                  <a:cubicBezTo>
                    <a:pt x="27" y="92"/>
                    <a:pt x="0" y="118"/>
                    <a:pt x="0" y="118"/>
                  </a:cubicBezTo>
                  <a:cubicBezTo>
                    <a:pt x="0" y="172"/>
                    <a:pt x="27" y="225"/>
                    <a:pt x="81" y="225"/>
                  </a:cubicBezTo>
                  <a:cubicBezTo>
                    <a:pt x="1820" y="1243"/>
                    <a:pt x="2944" y="3170"/>
                    <a:pt x="2918" y="5043"/>
                  </a:cubicBezTo>
                  <a:cubicBezTo>
                    <a:pt x="2918" y="5070"/>
                    <a:pt x="2944" y="5124"/>
                    <a:pt x="2998" y="5150"/>
                  </a:cubicBezTo>
                  <a:cubicBezTo>
                    <a:pt x="4952" y="6141"/>
                    <a:pt x="6156" y="8095"/>
                    <a:pt x="6156" y="10263"/>
                  </a:cubicBezTo>
                  <a:cubicBezTo>
                    <a:pt x="6156" y="12431"/>
                    <a:pt x="4952" y="14384"/>
                    <a:pt x="2998" y="15375"/>
                  </a:cubicBezTo>
                  <a:cubicBezTo>
                    <a:pt x="2944" y="15402"/>
                    <a:pt x="2918" y="15428"/>
                    <a:pt x="2918" y="15482"/>
                  </a:cubicBezTo>
                  <a:cubicBezTo>
                    <a:pt x="2998" y="17329"/>
                    <a:pt x="1847" y="19256"/>
                    <a:pt x="81" y="20273"/>
                  </a:cubicBezTo>
                  <a:cubicBezTo>
                    <a:pt x="54" y="20300"/>
                    <a:pt x="27" y="20326"/>
                    <a:pt x="27" y="20353"/>
                  </a:cubicBezTo>
                  <a:cubicBezTo>
                    <a:pt x="0" y="20407"/>
                    <a:pt x="27" y="20460"/>
                    <a:pt x="81" y="20514"/>
                  </a:cubicBezTo>
                  <a:cubicBezTo>
                    <a:pt x="1794" y="21504"/>
                    <a:pt x="2864" y="23297"/>
                    <a:pt x="2918" y="25305"/>
                  </a:cubicBezTo>
                  <a:cubicBezTo>
                    <a:pt x="2918" y="25358"/>
                    <a:pt x="2944" y="25385"/>
                    <a:pt x="2998" y="25412"/>
                  </a:cubicBezTo>
                  <a:cubicBezTo>
                    <a:pt x="4952" y="26402"/>
                    <a:pt x="6156" y="28356"/>
                    <a:pt x="6156" y="30524"/>
                  </a:cubicBezTo>
                  <a:cubicBezTo>
                    <a:pt x="6156" y="32692"/>
                    <a:pt x="4952" y="34646"/>
                    <a:pt x="2998" y="35636"/>
                  </a:cubicBezTo>
                  <a:cubicBezTo>
                    <a:pt x="2944" y="35663"/>
                    <a:pt x="2918" y="35717"/>
                    <a:pt x="2918" y="35770"/>
                  </a:cubicBezTo>
                  <a:cubicBezTo>
                    <a:pt x="3078" y="37831"/>
                    <a:pt x="1633" y="39651"/>
                    <a:pt x="81" y="40535"/>
                  </a:cubicBezTo>
                  <a:cubicBezTo>
                    <a:pt x="54" y="40561"/>
                    <a:pt x="27" y="40588"/>
                    <a:pt x="27" y="40615"/>
                  </a:cubicBezTo>
                  <a:cubicBezTo>
                    <a:pt x="0" y="40668"/>
                    <a:pt x="27" y="40749"/>
                    <a:pt x="81" y="40775"/>
                  </a:cubicBezTo>
                  <a:cubicBezTo>
                    <a:pt x="1820" y="41766"/>
                    <a:pt x="2918" y="43639"/>
                    <a:pt x="2918" y="45540"/>
                  </a:cubicBezTo>
                  <a:lnTo>
                    <a:pt x="2918" y="45566"/>
                  </a:lnTo>
                  <a:cubicBezTo>
                    <a:pt x="2918" y="45620"/>
                    <a:pt x="2944" y="45674"/>
                    <a:pt x="2998" y="45674"/>
                  </a:cubicBezTo>
                  <a:cubicBezTo>
                    <a:pt x="4952" y="46664"/>
                    <a:pt x="6156" y="48618"/>
                    <a:pt x="6156" y="50786"/>
                  </a:cubicBezTo>
                  <a:cubicBezTo>
                    <a:pt x="6156" y="52954"/>
                    <a:pt x="4952" y="54934"/>
                    <a:pt x="2998" y="55898"/>
                  </a:cubicBezTo>
                  <a:cubicBezTo>
                    <a:pt x="2944" y="55925"/>
                    <a:pt x="2918" y="55952"/>
                    <a:pt x="2918" y="56005"/>
                  </a:cubicBezTo>
                  <a:cubicBezTo>
                    <a:pt x="2891" y="58012"/>
                    <a:pt x="1820" y="59806"/>
                    <a:pt x="81" y="60796"/>
                  </a:cubicBezTo>
                  <a:cubicBezTo>
                    <a:pt x="54" y="60823"/>
                    <a:pt x="27" y="60850"/>
                    <a:pt x="27" y="60903"/>
                  </a:cubicBezTo>
                  <a:cubicBezTo>
                    <a:pt x="0" y="60957"/>
                    <a:pt x="27" y="61010"/>
                    <a:pt x="81" y="61037"/>
                  </a:cubicBezTo>
                  <a:cubicBezTo>
                    <a:pt x="1820" y="62054"/>
                    <a:pt x="2891" y="63847"/>
                    <a:pt x="2918" y="65828"/>
                  </a:cubicBezTo>
                  <a:cubicBezTo>
                    <a:pt x="2918" y="65882"/>
                    <a:pt x="2944" y="65935"/>
                    <a:pt x="2998" y="65962"/>
                  </a:cubicBezTo>
                  <a:cubicBezTo>
                    <a:pt x="4952" y="66925"/>
                    <a:pt x="6156" y="68879"/>
                    <a:pt x="6156" y="71047"/>
                  </a:cubicBezTo>
                  <a:cubicBezTo>
                    <a:pt x="6156" y="73242"/>
                    <a:pt x="4952" y="75196"/>
                    <a:pt x="2998" y="76160"/>
                  </a:cubicBezTo>
                  <a:cubicBezTo>
                    <a:pt x="2944" y="76186"/>
                    <a:pt x="2918" y="76240"/>
                    <a:pt x="2918" y="76267"/>
                  </a:cubicBezTo>
                  <a:cubicBezTo>
                    <a:pt x="2891" y="78274"/>
                    <a:pt x="1820" y="80067"/>
                    <a:pt x="81" y="81084"/>
                  </a:cubicBezTo>
                  <a:cubicBezTo>
                    <a:pt x="27" y="81111"/>
                    <a:pt x="0" y="81191"/>
                    <a:pt x="27" y="81245"/>
                  </a:cubicBezTo>
                  <a:cubicBezTo>
                    <a:pt x="61" y="81296"/>
                    <a:pt x="95" y="81315"/>
                    <a:pt x="136" y="81315"/>
                  </a:cubicBezTo>
                  <a:cubicBezTo>
                    <a:pt x="159" y="81315"/>
                    <a:pt x="185" y="81308"/>
                    <a:pt x="214" y="81299"/>
                  </a:cubicBezTo>
                  <a:cubicBezTo>
                    <a:pt x="2008" y="80255"/>
                    <a:pt x="3105" y="78408"/>
                    <a:pt x="3185" y="76347"/>
                  </a:cubicBezTo>
                  <a:cubicBezTo>
                    <a:pt x="5166" y="75330"/>
                    <a:pt x="6397" y="73296"/>
                    <a:pt x="6397" y="71047"/>
                  </a:cubicBezTo>
                  <a:cubicBezTo>
                    <a:pt x="6397" y="68826"/>
                    <a:pt x="5166" y="66792"/>
                    <a:pt x="3185" y="65748"/>
                  </a:cubicBezTo>
                  <a:cubicBezTo>
                    <a:pt x="3105" y="63767"/>
                    <a:pt x="2061" y="61974"/>
                    <a:pt x="375" y="60930"/>
                  </a:cubicBezTo>
                  <a:cubicBezTo>
                    <a:pt x="2061" y="59859"/>
                    <a:pt x="3105" y="58093"/>
                    <a:pt x="3185" y="56085"/>
                  </a:cubicBezTo>
                  <a:cubicBezTo>
                    <a:pt x="5166" y="55068"/>
                    <a:pt x="6397" y="53034"/>
                    <a:pt x="6397" y="50786"/>
                  </a:cubicBezTo>
                  <a:cubicBezTo>
                    <a:pt x="6397" y="48537"/>
                    <a:pt x="5166" y="46530"/>
                    <a:pt x="3185" y="45486"/>
                  </a:cubicBezTo>
                  <a:cubicBezTo>
                    <a:pt x="3159" y="43586"/>
                    <a:pt x="2088" y="41739"/>
                    <a:pt x="375" y="40668"/>
                  </a:cubicBezTo>
                  <a:cubicBezTo>
                    <a:pt x="1901" y="39705"/>
                    <a:pt x="3292" y="37885"/>
                    <a:pt x="3185" y="35824"/>
                  </a:cubicBezTo>
                  <a:cubicBezTo>
                    <a:pt x="5166" y="34780"/>
                    <a:pt x="6397" y="32772"/>
                    <a:pt x="6397" y="30524"/>
                  </a:cubicBezTo>
                  <a:cubicBezTo>
                    <a:pt x="6397" y="28276"/>
                    <a:pt x="5166" y="26268"/>
                    <a:pt x="3185" y="25225"/>
                  </a:cubicBezTo>
                  <a:cubicBezTo>
                    <a:pt x="3078" y="23244"/>
                    <a:pt x="2061" y="21451"/>
                    <a:pt x="375" y="20407"/>
                  </a:cubicBezTo>
                  <a:cubicBezTo>
                    <a:pt x="2088" y="19336"/>
                    <a:pt x="3185" y="17436"/>
                    <a:pt x="3185" y="15616"/>
                  </a:cubicBezTo>
                  <a:cubicBezTo>
                    <a:pt x="3185" y="15589"/>
                    <a:pt x="3185" y="15589"/>
                    <a:pt x="3185" y="15562"/>
                  </a:cubicBezTo>
                  <a:cubicBezTo>
                    <a:pt x="5166" y="14518"/>
                    <a:pt x="6397" y="12511"/>
                    <a:pt x="6397" y="10263"/>
                  </a:cubicBezTo>
                  <a:cubicBezTo>
                    <a:pt x="6397" y="8014"/>
                    <a:pt x="5166" y="6007"/>
                    <a:pt x="3185" y="4963"/>
                  </a:cubicBezTo>
                  <a:cubicBezTo>
                    <a:pt x="3185" y="3036"/>
                    <a:pt x="1981" y="1055"/>
                    <a:pt x="188" y="11"/>
                  </a:cubicBezTo>
                  <a:cubicBezTo>
                    <a:pt x="173" y="4"/>
                    <a:pt x="157" y="1"/>
                    <a:pt x="1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14"/>
            <p:cNvSpPr/>
            <p:nvPr/>
          </p:nvSpPr>
          <p:spPr>
            <a:xfrm>
              <a:off x="531875" y="2845375"/>
              <a:ext cx="160600" cy="2032675"/>
            </a:xfrm>
            <a:custGeom>
              <a:avLst/>
              <a:gdLst/>
              <a:ahLst/>
              <a:cxnLst/>
              <a:rect l="l" t="t" r="r" b="b"/>
              <a:pathLst>
                <a:path w="6424" h="81307" extrusionOk="0">
                  <a:moveTo>
                    <a:pt x="144" y="1"/>
                  </a:moveTo>
                  <a:cubicBezTo>
                    <a:pt x="103" y="1"/>
                    <a:pt x="60" y="24"/>
                    <a:pt x="27" y="57"/>
                  </a:cubicBezTo>
                  <a:cubicBezTo>
                    <a:pt x="27" y="84"/>
                    <a:pt x="27" y="110"/>
                    <a:pt x="27" y="137"/>
                  </a:cubicBezTo>
                  <a:cubicBezTo>
                    <a:pt x="27" y="164"/>
                    <a:pt x="54" y="217"/>
                    <a:pt x="80" y="244"/>
                  </a:cubicBezTo>
                  <a:cubicBezTo>
                    <a:pt x="1820" y="1234"/>
                    <a:pt x="2971" y="3162"/>
                    <a:pt x="2944" y="5035"/>
                  </a:cubicBezTo>
                  <a:cubicBezTo>
                    <a:pt x="2944" y="5089"/>
                    <a:pt x="2971" y="5142"/>
                    <a:pt x="2998" y="5142"/>
                  </a:cubicBezTo>
                  <a:cubicBezTo>
                    <a:pt x="4952" y="6133"/>
                    <a:pt x="6156" y="8086"/>
                    <a:pt x="6156" y="10254"/>
                  </a:cubicBezTo>
                  <a:cubicBezTo>
                    <a:pt x="6156" y="12422"/>
                    <a:pt x="4952" y="14376"/>
                    <a:pt x="2998" y="15367"/>
                  </a:cubicBezTo>
                  <a:cubicBezTo>
                    <a:pt x="2971" y="15393"/>
                    <a:pt x="2944" y="15447"/>
                    <a:pt x="2944" y="15474"/>
                  </a:cubicBezTo>
                  <a:cubicBezTo>
                    <a:pt x="2998" y="17321"/>
                    <a:pt x="1847" y="19248"/>
                    <a:pt x="107" y="20265"/>
                  </a:cubicBezTo>
                  <a:cubicBezTo>
                    <a:pt x="54" y="20292"/>
                    <a:pt x="27" y="20318"/>
                    <a:pt x="27" y="20345"/>
                  </a:cubicBezTo>
                  <a:cubicBezTo>
                    <a:pt x="0" y="20425"/>
                    <a:pt x="27" y="20479"/>
                    <a:pt x="80" y="20506"/>
                  </a:cubicBezTo>
                  <a:cubicBezTo>
                    <a:pt x="1793" y="21496"/>
                    <a:pt x="2864" y="23289"/>
                    <a:pt x="2944" y="25297"/>
                  </a:cubicBezTo>
                  <a:cubicBezTo>
                    <a:pt x="2944" y="25350"/>
                    <a:pt x="2971" y="25404"/>
                    <a:pt x="2998" y="25404"/>
                  </a:cubicBezTo>
                  <a:cubicBezTo>
                    <a:pt x="4952" y="26394"/>
                    <a:pt x="6156" y="28348"/>
                    <a:pt x="6156" y="30516"/>
                  </a:cubicBezTo>
                  <a:cubicBezTo>
                    <a:pt x="6156" y="32684"/>
                    <a:pt x="4952" y="34665"/>
                    <a:pt x="2998" y="35628"/>
                  </a:cubicBezTo>
                  <a:cubicBezTo>
                    <a:pt x="2971" y="35655"/>
                    <a:pt x="2944" y="35709"/>
                    <a:pt x="2944" y="35762"/>
                  </a:cubicBezTo>
                  <a:cubicBezTo>
                    <a:pt x="3105" y="37823"/>
                    <a:pt x="1633" y="39643"/>
                    <a:pt x="107" y="40526"/>
                  </a:cubicBezTo>
                  <a:cubicBezTo>
                    <a:pt x="54" y="40553"/>
                    <a:pt x="27" y="40580"/>
                    <a:pt x="27" y="40633"/>
                  </a:cubicBezTo>
                  <a:cubicBezTo>
                    <a:pt x="0" y="40687"/>
                    <a:pt x="27" y="40741"/>
                    <a:pt x="80" y="40767"/>
                  </a:cubicBezTo>
                  <a:cubicBezTo>
                    <a:pt x="1820" y="41784"/>
                    <a:pt x="2944" y="43631"/>
                    <a:pt x="2944" y="45532"/>
                  </a:cubicBezTo>
                  <a:lnTo>
                    <a:pt x="2944" y="45558"/>
                  </a:lnTo>
                  <a:cubicBezTo>
                    <a:pt x="2918" y="45612"/>
                    <a:pt x="2971" y="45665"/>
                    <a:pt x="2998" y="45692"/>
                  </a:cubicBezTo>
                  <a:cubicBezTo>
                    <a:pt x="4952" y="46656"/>
                    <a:pt x="6156" y="48610"/>
                    <a:pt x="6156" y="50778"/>
                  </a:cubicBezTo>
                  <a:cubicBezTo>
                    <a:pt x="6156" y="52972"/>
                    <a:pt x="4952" y="54926"/>
                    <a:pt x="2998" y="55890"/>
                  </a:cubicBezTo>
                  <a:cubicBezTo>
                    <a:pt x="2971" y="55917"/>
                    <a:pt x="2944" y="55970"/>
                    <a:pt x="2944" y="55997"/>
                  </a:cubicBezTo>
                  <a:cubicBezTo>
                    <a:pt x="2891" y="58004"/>
                    <a:pt x="1820" y="59798"/>
                    <a:pt x="107" y="60815"/>
                  </a:cubicBezTo>
                  <a:cubicBezTo>
                    <a:pt x="54" y="60815"/>
                    <a:pt x="27" y="60841"/>
                    <a:pt x="27" y="60895"/>
                  </a:cubicBezTo>
                  <a:cubicBezTo>
                    <a:pt x="0" y="60949"/>
                    <a:pt x="27" y="61002"/>
                    <a:pt x="80" y="61029"/>
                  </a:cubicBezTo>
                  <a:cubicBezTo>
                    <a:pt x="1820" y="62046"/>
                    <a:pt x="2891" y="63839"/>
                    <a:pt x="2944" y="65847"/>
                  </a:cubicBezTo>
                  <a:cubicBezTo>
                    <a:pt x="2944" y="65873"/>
                    <a:pt x="2971" y="65927"/>
                    <a:pt x="2998" y="65954"/>
                  </a:cubicBezTo>
                  <a:cubicBezTo>
                    <a:pt x="4952" y="66917"/>
                    <a:pt x="6156" y="68871"/>
                    <a:pt x="6156" y="71066"/>
                  </a:cubicBezTo>
                  <a:cubicBezTo>
                    <a:pt x="6156" y="73234"/>
                    <a:pt x="4952" y="75188"/>
                    <a:pt x="2998" y="76151"/>
                  </a:cubicBezTo>
                  <a:cubicBezTo>
                    <a:pt x="2971" y="76178"/>
                    <a:pt x="2944" y="76232"/>
                    <a:pt x="2944" y="76285"/>
                  </a:cubicBezTo>
                  <a:cubicBezTo>
                    <a:pt x="2891" y="78266"/>
                    <a:pt x="1820" y="80059"/>
                    <a:pt x="80" y="81076"/>
                  </a:cubicBezTo>
                  <a:cubicBezTo>
                    <a:pt x="27" y="81103"/>
                    <a:pt x="0" y="81183"/>
                    <a:pt x="54" y="81237"/>
                  </a:cubicBezTo>
                  <a:cubicBezTo>
                    <a:pt x="71" y="81288"/>
                    <a:pt x="109" y="81306"/>
                    <a:pt x="149" y="81306"/>
                  </a:cubicBezTo>
                  <a:cubicBezTo>
                    <a:pt x="171" y="81306"/>
                    <a:pt x="195" y="81300"/>
                    <a:pt x="214" y="81290"/>
                  </a:cubicBezTo>
                  <a:cubicBezTo>
                    <a:pt x="2008" y="80247"/>
                    <a:pt x="3105" y="78400"/>
                    <a:pt x="3185" y="76366"/>
                  </a:cubicBezTo>
                  <a:cubicBezTo>
                    <a:pt x="5193" y="75322"/>
                    <a:pt x="6424" y="73288"/>
                    <a:pt x="6424" y="71066"/>
                  </a:cubicBezTo>
                  <a:cubicBezTo>
                    <a:pt x="6424" y="68818"/>
                    <a:pt x="5193" y="66783"/>
                    <a:pt x="3185" y="65766"/>
                  </a:cubicBezTo>
                  <a:cubicBezTo>
                    <a:pt x="3105" y="63759"/>
                    <a:pt x="2088" y="61992"/>
                    <a:pt x="402" y="60922"/>
                  </a:cubicBezTo>
                  <a:cubicBezTo>
                    <a:pt x="2088" y="59878"/>
                    <a:pt x="3105" y="58085"/>
                    <a:pt x="3185" y="56077"/>
                  </a:cubicBezTo>
                  <a:cubicBezTo>
                    <a:pt x="5193" y="55060"/>
                    <a:pt x="6424" y="53026"/>
                    <a:pt x="6424" y="50778"/>
                  </a:cubicBezTo>
                  <a:cubicBezTo>
                    <a:pt x="6424" y="48556"/>
                    <a:pt x="5193" y="46522"/>
                    <a:pt x="3185" y="45505"/>
                  </a:cubicBezTo>
                  <a:cubicBezTo>
                    <a:pt x="3185" y="43604"/>
                    <a:pt x="2088" y="41731"/>
                    <a:pt x="402" y="40660"/>
                  </a:cubicBezTo>
                  <a:cubicBezTo>
                    <a:pt x="1900" y="39697"/>
                    <a:pt x="3319" y="37877"/>
                    <a:pt x="3185" y="35816"/>
                  </a:cubicBezTo>
                  <a:cubicBezTo>
                    <a:pt x="5193" y="34799"/>
                    <a:pt x="6424" y="32764"/>
                    <a:pt x="6424" y="30516"/>
                  </a:cubicBezTo>
                  <a:cubicBezTo>
                    <a:pt x="6424" y="28268"/>
                    <a:pt x="5193" y="26260"/>
                    <a:pt x="3185" y="25216"/>
                  </a:cubicBezTo>
                  <a:cubicBezTo>
                    <a:pt x="3105" y="23236"/>
                    <a:pt x="2061" y="21442"/>
                    <a:pt x="402" y="20399"/>
                  </a:cubicBezTo>
                  <a:cubicBezTo>
                    <a:pt x="2088" y="19328"/>
                    <a:pt x="3185" y="17454"/>
                    <a:pt x="3185" y="15608"/>
                  </a:cubicBezTo>
                  <a:cubicBezTo>
                    <a:pt x="3185" y="15581"/>
                    <a:pt x="3185" y="15581"/>
                    <a:pt x="3185" y="15554"/>
                  </a:cubicBezTo>
                  <a:cubicBezTo>
                    <a:pt x="5193" y="14510"/>
                    <a:pt x="6424" y="12503"/>
                    <a:pt x="6424" y="10254"/>
                  </a:cubicBezTo>
                  <a:cubicBezTo>
                    <a:pt x="6424" y="8006"/>
                    <a:pt x="5193" y="5999"/>
                    <a:pt x="3185" y="4955"/>
                  </a:cubicBezTo>
                  <a:cubicBezTo>
                    <a:pt x="3185" y="3028"/>
                    <a:pt x="2008" y="1047"/>
                    <a:pt x="214" y="30"/>
                  </a:cubicBezTo>
                  <a:cubicBezTo>
                    <a:pt x="194" y="10"/>
                    <a:pt x="169" y="1"/>
                    <a:pt x="14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14"/>
            <p:cNvSpPr/>
            <p:nvPr/>
          </p:nvSpPr>
          <p:spPr>
            <a:xfrm>
              <a:off x="378625" y="2593575"/>
              <a:ext cx="159950" cy="2032875"/>
            </a:xfrm>
            <a:custGeom>
              <a:avLst/>
              <a:gdLst/>
              <a:ahLst/>
              <a:cxnLst/>
              <a:rect l="l" t="t" r="r" b="b"/>
              <a:pathLst>
                <a:path w="6398" h="81315" extrusionOk="0">
                  <a:moveTo>
                    <a:pt x="141" y="1"/>
                  </a:moveTo>
                  <a:cubicBezTo>
                    <a:pt x="95" y="1"/>
                    <a:pt x="47" y="26"/>
                    <a:pt x="28" y="65"/>
                  </a:cubicBezTo>
                  <a:cubicBezTo>
                    <a:pt x="1" y="92"/>
                    <a:pt x="1" y="118"/>
                    <a:pt x="1" y="118"/>
                  </a:cubicBezTo>
                  <a:cubicBezTo>
                    <a:pt x="1" y="172"/>
                    <a:pt x="28" y="225"/>
                    <a:pt x="54" y="225"/>
                  </a:cubicBezTo>
                  <a:cubicBezTo>
                    <a:pt x="1794" y="1243"/>
                    <a:pt x="2918" y="3116"/>
                    <a:pt x="2918" y="4963"/>
                  </a:cubicBezTo>
                  <a:cubicBezTo>
                    <a:pt x="2918" y="4990"/>
                    <a:pt x="2918" y="5017"/>
                    <a:pt x="2918" y="5043"/>
                  </a:cubicBezTo>
                  <a:cubicBezTo>
                    <a:pt x="2918" y="5070"/>
                    <a:pt x="2945" y="5124"/>
                    <a:pt x="2999" y="5150"/>
                  </a:cubicBezTo>
                  <a:cubicBezTo>
                    <a:pt x="4952" y="6141"/>
                    <a:pt x="6157" y="8095"/>
                    <a:pt x="6157" y="10263"/>
                  </a:cubicBezTo>
                  <a:cubicBezTo>
                    <a:pt x="6157" y="12431"/>
                    <a:pt x="4952" y="14384"/>
                    <a:pt x="2999" y="15375"/>
                  </a:cubicBezTo>
                  <a:cubicBezTo>
                    <a:pt x="2945" y="15402"/>
                    <a:pt x="2918" y="15428"/>
                    <a:pt x="2918" y="15482"/>
                  </a:cubicBezTo>
                  <a:cubicBezTo>
                    <a:pt x="2972" y="17329"/>
                    <a:pt x="1848" y="19256"/>
                    <a:pt x="81" y="20273"/>
                  </a:cubicBezTo>
                  <a:cubicBezTo>
                    <a:pt x="54" y="20300"/>
                    <a:pt x="28" y="20326"/>
                    <a:pt x="1" y="20353"/>
                  </a:cubicBezTo>
                  <a:cubicBezTo>
                    <a:pt x="1" y="20407"/>
                    <a:pt x="28" y="20487"/>
                    <a:pt x="54" y="20514"/>
                  </a:cubicBezTo>
                  <a:cubicBezTo>
                    <a:pt x="1794" y="21504"/>
                    <a:pt x="2865" y="23297"/>
                    <a:pt x="2918" y="25305"/>
                  </a:cubicBezTo>
                  <a:cubicBezTo>
                    <a:pt x="2918" y="25358"/>
                    <a:pt x="2945" y="25412"/>
                    <a:pt x="2999" y="25412"/>
                  </a:cubicBezTo>
                  <a:cubicBezTo>
                    <a:pt x="4952" y="26402"/>
                    <a:pt x="6157" y="28356"/>
                    <a:pt x="6157" y="30524"/>
                  </a:cubicBezTo>
                  <a:cubicBezTo>
                    <a:pt x="6157" y="32692"/>
                    <a:pt x="4952" y="34646"/>
                    <a:pt x="2999" y="35636"/>
                  </a:cubicBezTo>
                  <a:cubicBezTo>
                    <a:pt x="2945" y="35663"/>
                    <a:pt x="2918" y="35717"/>
                    <a:pt x="2918" y="35770"/>
                  </a:cubicBezTo>
                  <a:cubicBezTo>
                    <a:pt x="3079" y="37831"/>
                    <a:pt x="1607" y="39651"/>
                    <a:pt x="81" y="40535"/>
                  </a:cubicBezTo>
                  <a:cubicBezTo>
                    <a:pt x="54" y="40561"/>
                    <a:pt x="28" y="40588"/>
                    <a:pt x="1" y="40615"/>
                  </a:cubicBezTo>
                  <a:cubicBezTo>
                    <a:pt x="1" y="40668"/>
                    <a:pt x="28" y="40749"/>
                    <a:pt x="54" y="40775"/>
                  </a:cubicBezTo>
                  <a:cubicBezTo>
                    <a:pt x="1794" y="41766"/>
                    <a:pt x="2918" y="43639"/>
                    <a:pt x="2918" y="45540"/>
                  </a:cubicBezTo>
                  <a:cubicBezTo>
                    <a:pt x="2918" y="45540"/>
                    <a:pt x="2918" y="45566"/>
                    <a:pt x="2918" y="45566"/>
                  </a:cubicBezTo>
                  <a:cubicBezTo>
                    <a:pt x="2918" y="45620"/>
                    <a:pt x="2945" y="45674"/>
                    <a:pt x="2999" y="45674"/>
                  </a:cubicBezTo>
                  <a:cubicBezTo>
                    <a:pt x="4952" y="46664"/>
                    <a:pt x="6157" y="48618"/>
                    <a:pt x="6157" y="50786"/>
                  </a:cubicBezTo>
                  <a:cubicBezTo>
                    <a:pt x="6157" y="52954"/>
                    <a:pt x="4952" y="54934"/>
                    <a:pt x="2999" y="55898"/>
                  </a:cubicBezTo>
                  <a:cubicBezTo>
                    <a:pt x="2945" y="55925"/>
                    <a:pt x="2918" y="55952"/>
                    <a:pt x="2918" y="56005"/>
                  </a:cubicBezTo>
                  <a:cubicBezTo>
                    <a:pt x="2865" y="58012"/>
                    <a:pt x="1821" y="59806"/>
                    <a:pt x="81" y="60796"/>
                  </a:cubicBezTo>
                  <a:cubicBezTo>
                    <a:pt x="54" y="60823"/>
                    <a:pt x="28" y="60850"/>
                    <a:pt x="1" y="60903"/>
                  </a:cubicBezTo>
                  <a:cubicBezTo>
                    <a:pt x="1" y="60957"/>
                    <a:pt x="28" y="61010"/>
                    <a:pt x="54" y="61037"/>
                  </a:cubicBezTo>
                  <a:cubicBezTo>
                    <a:pt x="1794" y="62054"/>
                    <a:pt x="2865" y="63847"/>
                    <a:pt x="2918" y="65828"/>
                  </a:cubicBezTo>
                  <a:cubicBezTo>
                    <a:pt x="2918" y="65882"/>
                    <a:pt x="2945" y="65935"/>
                    <a:pt x="2999" y="65962"/>
                  </a:cubicBezTo>
                  <a:cubicBezTo>
                    <a:pt x="4952" y="66925"/>
                    <a:pt x="6157" y="68879"/>
                    <a:pt x="6157" y="71047"/>
                  </a:cubicBezTo>
                  <a:cubicBezTo>
                    <a:pt x="6157" y="73242"/>
                    <a:pt x="4952" y="75196"/>
                    <a:pt x="2999" y="76160"/>
                  </a:cubicBezTo>
                  <a:cubicBezTo>
                    <a:pt x="2945" y="76186"/>
                    <a:pt x="2918" y="76240"/>
                    <a:pt x="2918" y="76267"/>
                  </a:cubicBezTo>
                  <a:cubicBezTo>
                    <a:pt x="2865" y="78274"/>
                    <a:pt x="1821" y="80067"/>
                    <a:pt x="81" y="81084"/>
                  </a:cubicBezTo>
                  <a:cubicBezTo>
                    <a:pt x="1" y="81111"/>
                    <a:pt x="1" y="81191"/>
                    <a:pt x="28" y="81245"/>
                  </a:cubicBezTo>
                  <a:cubicBezTo>
                    <a:pt x="45" y="81296"/>
                    <a:pt x="83" y="81315"/>
                    <a:pt x="123" y="81315"/>
                  </a:cubicBezTo>
                  <a:cubicBezTo>
                    <a:pt x="145" y="81315"/>
                    <a:pt x="169" y="81308"/>
                    <a:pt x="188" y="81299"/>
                  </a:cubicBezTo>
                  <a:cubicBezTo>
                    <a:pt x="1981" y="80255"/>
                    <a:pt x="3106" y="78408"/>
                    <a:pt x="3159" y="76347"/>
                  </a:cubicBezTo>
                  <a:cubicBezTo>
                    <a:pt x="5167" y="75330"/>
                    <a:pt x="6398" y="73296"/>
                    <a:pt x="6398" y="71047"/>
                  </a:cubicBezTo>
                  <a:cubicBezTo>
                    <a:pt x="6398" y="68826"/>
                    <a:pt x="5167" y="66792"/>
                    <a:pt x="3159" y="65748"/>
                  </a:cubicBezTo>
                  <a:cubicBezTo>
                    <a:pt x="3106" y="63767"/>
                    <a:pt x="2062" y="61974"/>
                    <a:pt x="376" y="60930"/>
                  </a:cubicBezTo>
                  <a:cubicBezTo>
                    <a:pt x="2062" y="59859"/>
                    <a:pt x="3106" y="58093"/>
                    <a:pt x="3159" y="56085"/>
                  </a:cubicBezTo>
                  <a:cubicBezTo>
                    <a:pt x="5167" y="55068"/>
                    <a:pt x="6398" y="53034"/>
                    <a:pt x="6398" y="50786"/>
                  </a:cubicBezTo>
                  <a:cubicBezTo>
                    <a:pt x="6398" y="48537"/>
                    <a:pt x="5167" y="46530"/>
                    <a:pt x="3159" y="45486"/>
                  </a:cubicBezTo>
                  <a:cubicBezTo>
                    <a:pt x="3159" y="43586"/>
                    <a:pt x="2062" y="41739"/>
                    <a:pt x="376" y="40668"/>
                  </a:cubicBezTo>
                  <a:cubicBezTo>
                    <a:pt x="1901" y="39705"/>
                    <a:pt x="3293" y="37885"/>
                    <a:pt x="3186" y="35824"/>
                  </a:cubicBezTo>
                  <a:cubicBezTo>
                    <a:pt x="5167" y="34780"/>
                    <a:pt x="6398" y="32772"/>
                    <a:pt x="6398" y="30524"/>
                  </a:cubicBezTo>
                  <a:cubicBezTo>
                    <a:pt x="6398" y="28276"/>
                    <a:pt x="5167" y="26268"/>
                    <a:pt x="3159" y="25225"/>
                  </a:cubicBezTo>
                  <a:cubicBezTo>
                    <a:pt x="3079" y="23244"/>
                    <a:pt x="2035" y="21451"/>
                    <a:pt x="376" y="20407"/>
                  </a:cubicBezTo>
                  <a:cubicBezTo>
                    <a:pt x="2062" y="19336"/>
                    <a:pt x="3186" y="17436"/>
                    <a:pt x="3186" y="15616"/>
                  </a:cubicBezTo>
                  <a:cubicBezTo>
                    <a:pt x="3186" y="15589"/>
                    <a:pt x="3186" y="15589"/>
                    <a:pt x="3186" y="15562"/>
                  </a:cubicBezTo>
                  <a:cubicBezTo>
                    <a:pt x="5167" y="14518"/>
                    <a:pt x="6398" y="12511"/>
                    <a:pt x="6398" y="10263"/>
                  </a:cubicBezTo>
                  <a:cubicBezTo>
                    <a:pt x="6398" y="8014"/>
                    <a:pt x="5167" y="6007"/>
                    <a:pt x="3186" y="4963"/>
                  </a:cubicBezTo>
                  <a:cubicBezTo>
                    <a:pt x="3186" y="3036"/>
                    <a:pt x="1981" y="1055"/>
                    <a:pt x="188" y="11"/>
                  </a:cubicBezTo>
                  <a:cubicBezTo>
                    <a:pt x="174" y="4"/>
                    <a:pt x="158" y="1"/>
                    <a:pt x="14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14"/>
            <p:cNvSpPr/>
            <p:nvPr/>
          </p:nvSpPr>
          <p:spPr>
            <a:xfrm>
              <a:off x="224725" y="2845375"/>
              <a:ext cx="159950" cy="2032675"/>
            </a:xfrm>
            <a:custGeom>
              <a:avLst/>
              <a:gdLst/>
              <a:ahLst/>
              <a:cxnLst/>
              <a:rect l="l" t="t" r="r" b="b"/>
              <a:pathLst>
                <a:path w="6398" h="81307" extrusionOk="0">
                  <a:moveTo>
                    <a:pt x="126" y="1"/>
                  </a:moveTo>
                  <a:cubicBezTo>
                    <a:pt x="81" y="1"/>
                    <a:pt x="44" y="24"/>
                    <a:pt x="27" y="57"/>
                  </a:cubicBezTo>
                  <a:cubicBezTo>
                    <a:pt x="27" y="84"/>
                    <a:pt x="1" y="110"/>
                    <a:pt x="1" y="137"/>
                  </a:cubicBezTo>
                  <a:cubicBezTo>
                    <a:pt x="1" y="164"/>
                    <a:pt x="27" y="217"/>
                    <a:pt x="81" y="244"/>
                  </a:cubicBezTo>
                  <a:cubicBezTo>
                    <a:pt x="1821" y="1234"/>
                    <a:pt x="2972" y="3162"/>
                    <a:pt x="2918" y="5035"/>
                  </a:cubicBezTo>
                  <a:cubicBezTo>
                    <a:pt x="2945" y="5089"/>
                    <a:pt x="2945" y="5142"/>
                    <a:pt x="2998" y="5142"/>
                  </a:cubicBezTo>
                  <a:cubicBezTo>
                    <a:pt x="4952" y="6133"/>
                    <a:pt x="6157" y="8086"/>
                    <a:pt x="6157" y="10254"/>
                  </a:cubicBezTo>
                  <a:cubicBezTo>
                    <a:pt x="6157" y="12422"/>
                    <a:pt x="4952" y="14376"/>
                    <a:pt x="2998" y="15367"/>
                  </a:cubicBezTo>
                  <a:cubicBezTo>
                    <a:pt x="2945" y="15393"/>
                    <a:pt x="2918" y="15447"/>
                    <a:pt x="2918" y="15474"/>
                  </a:cubicBezTo>
                  <a:cubicBezTo>
                    <a:pt x="2972" y="17321"/>
                    <a:pt x="1848" y="19248"/>
                    <a:pt x="108" y="20265"/>
                  </a:cubicBezTo>
                  <a:cubicBezTo>
                    <a:pt x="54" y="20292"/>
                    <a:pt x="27" y="20318"/>
                    <a:pt x="27" y="20345"/>
                  </a:cubicBezTo>
                  <a:cubicBezTo>
                    <a:pt x="1" y="20425"/>
                    <a:pt x="27" y="20479"/>
                    <a:pt x="81" y="20506"/>
                  </a:cubicBezTo>
                  <a:cubicBezTo>
                    <a:pt x="1794" y="21496"/>
                    <a:pt x="2865" y="23289"/>
                    <a:pt x="2918" y="25297"/>
                  </a:cubicBezTo>
                  <a:cubicBezTo>
                    <a:pt x="2945" y="25350"/>
                    <a:pt x="2972" y="25404"/>
                    <a:pt x="2998" y="25404"/>
                  </a:cubicBezTo>
                  <a:cubicBezTo>
                    <a:pt x="4952" y="26394"/>
                    <a:pt x="6157" y="28348"/>
                    <a:pt x="6157" y="30516"/>
                  </a:cubicBezTo>
                  <a:cubicBezTo>
                    <a:pt x="6157" y="32684"/>
                    <a:pt x="4952" y="34665"/>
                    <a:pt x="2998" y="35628"/>
                  </a:cubicBezTo>
                  <a:cubicBezTo>
                    <a:pt x="2945" y="35655"/>
                    <a:pt x="2918" y="35709"/>
                    <a:pt x="2918" y="35762"/>
                  </a:cubicBezTo>
                  <a:cubicBezTo>
                    <a:pt x="3106" y="37823"/>
                    <a:pt x="1633" y="39643"/>
                    <a:pt x="108" y="40526"/>
                  </a:cubicBezTo>
                  <a:cubicBezTo>
                    <a:pt x="54" y="40553"/>
                    <a:pt x="27" y="40580"/>
                    <a:pt x="27" y="40633"/>
                  </a:cubicBezTo>
                  <a:cubicBezTo>
                    <a:pt x="1" y="40687"/>
                    <a:pt x="27" y="40741"/>
                    <a:pt x="81" y="40767"/>
                  </a:cubicBezTo>
                  <a:cubicBezTo>
                    <a:pt x="1821" y="41784"/>
                    <a:pt x="2918" y="43631"/>
                    <a:pt x="2918" y="45532"/>
                  </a:cubicBezTo>
                  <a:cubicBezTo>
                    <a:pt x="2918" y="45558"/>
                    <a:pt x="2918" y="45558"/>
                    <a:pt x="2918" y="45558"/>
                  </a:cubicBezTo>
                  <a:cubicBezTo>
                    <a:pt x="2918" y="45612"/>
                    <a:pt x="2945" y="45665"/>
                    <a:pt x="2998" y="45692"/>
                  </a:cubicBezTo>
                  <a:cubicBezTo>
                    <a:pt x="4952" y="46656"/>
                    <a:pt x="6157" y="48610"/>
                    <a:pt x="6157" y="50778"/>
                  </a:cubicBezTo>
                  <a:cubicBezTo>
                    <a:pt x="6157" y="52972"/>
                    <a:pt x="4952" y="54926"/>
                    <a:pt x="2998" y="55890"/>
                  </a:cubicBezTo>
                  <a:cubicBezTo>
                    <a:pt x="2945" y="55917"/>
                    <a:pt x="2918" y="55970"/>
                    <a:pt x="2918" y="55997"/>
                  </a:cubicBezTo>
                  <a:cubicBezTo>
                    <a:pt x="2891" y="58004"/>
                    <a:pt x="1821" y="59798"/>
                    <a:pt x="108" y="60815"/>
                  </a:cubicBezTo>
                  <a:cubicBezTo>
                    <a:pt x="54" y="60815"/>
                    <a:pt x="27" y="60841"/>
                    <a:pt x="27" y="60895"/>
                  </a:cubicBezTo>
                  <a:cubicBezTo>
                    <a:pt x="1" y="60949"/>
                    <a:pt x="27" y="61002"/>
                    <a:pt x="81" y="61029"/>
                  </a:cubicBezTo>
                  <a:cubicBezTo>
                    <a:pt x="1821" y="62046"/>
                    <a:pt x="2891" y="63839"/>
                    <a:pt x="2918" y="65847"/>
                  </a:cubicBezTo>
                  <a:cubicBezTo>
                    <a:pt x="2918" y="65873"/>
                    <a:pt x="2945" y="65927"/>
                    <a:pt x="2998" y="65954"/>
                  </a:cubicBezTo>
                  <a:cubicBezTo>
                    <a:pt x="4952" y="66917"/>
                    <a:pt x="6157" y="68871"/>
                    <a:pt x="6157" y="71066"/>
                  </a:cubicBezTo>
                  <a:cubicBezTo>
                    <a:pt x="6157" y="73234"/>
                    <a:pt x="4952" y="75188"/>
                    <a:pt x="2998" y="76151"/>
                  </a:cubicBezTo>
                  <a:cubicBezTo>
                    <a:pt x="2945" y="76178"/>
                    <a:pt x="2918" y="76232"/>
                    <a:pt x="2918" y="76285"/>
                  </a:cubicBezTo>
                  <a:cubicBezTo>
                    <a:pt x="2891" y="78266"/>
                    <a:pt x="1821" y="80059"/>
                    <a:pt x="81" y="81076"/>
                  </a:cubicBezTo>
                  <a:cubicBezTo>
                    <a:pt x="27" y="81103"/>
                    <a:pt x="1" y="81183"/>
                    <a:pt x="27" y="81237"/>
                  </a:cubicBezTo>
                  <a:cubicBezTo>
                    <a:pt x="61" y="81288"/>
                    <a:pt x="95" y="81306"/>
                    <a:pt x="136" y="81306"/>
                  </a:cubicBezTo>
                  <a:cubicBezTo>
                    <a:pt x="160" y="81306"/>
                    <a:pt x="185" y="81300"/>
                    <a:pt x="215" y="81290"/>
                  </a:cubicBezTo>
                  <a:cubicBezTo>
                    <a:pt x="2008" y="80247"/>
                    <a:pt x="3106" y="78400"/>
                    <a:pt x="3186" y="76366"/>
                  </a:cubicBezTo>
                  <a:cubicBezTo>
                    <a:pt x="5166" y="75322"/>
                    <a:pt x="6398" y="73288"/>
                    <a:pt x="6398" y="71066"/>
                  </a:cubicBezTo>
                  <a:cubicBezTo>
                    <a:pt x="6398" y="68818"/>
                    <a:pt x="5166" y="66783"/>
                    <a:pt x="3186" y="65766"/>
                  </a:cubicBezTo>
                  <a:cubicBezTo>
                    <a:pt x="3106" y="63759"/>
                    <a:pt x="2062" y="61992"/>
                    <a:pt x="375" y="60922"/>
                  </a:cubicBezTo>
                  <a:cubicBezTo>
                    <a:pt x="2062" y="59878"/>
                    <a:pt x="3106" y="58085"/>
                    <a:pt x="3186" y="56077"/>
                  </a:cubicBezTo>
                  <a:cubicBezTo>
                    <a:pt x="5166" y="55060"/>
                    <a:pt x="6398" y="53026"/>
                    <a:pt x="6398" y="50778"/>
                  </a:cubicBezTo>
                  <a:cubicBezTo>
                    <a:pt x="6398" y="48556"/>
                    <a:pt x="5166" y="46522"/>
                    <a:pt x="3186" y="45505"/>
                  </a:cubicBezTo>
                  <a:cubicBezTo>
                    <a:pt x="3159" y="43604"/>
                    <a:pt x="2088" y="41731"/>
                    <a:pt x="375" y="40660"/>
                  </a:cubicBezTo>
                  <a:cubicBezTo>
                    <a:pt x="1901" y="39697"/>
                    <a:pt x="3293" y="37877"/>
                    <a:pt x="3186" y="35816"/>
                  </a:cubicBezTo>
                  <a:cubicBezTo>
                    <a:pt x="5166" y="34799"/>
                    <a:pt x="6398" y="32764"/>
                    <a:pt x="6398" y="30516"/>
                  </a:cubicBezTo>
                  <a:cubicBezTo>
                    <a:pt x="6398" y="28268"/>
                    <a:pt x="5166" y="26260"/>
                    <a:pt x="3186" y="25216"/>
                  </a:cubicBezTo>
                  <a:cubicBezTo>
                    <a:pt x="3079" y="23236"/>
                    <a:pt x="2062" y="21442"/>
                    <a:pt x="375" y="20399"/>
                  </a:cubicBezTo>
                  <a:cubicBezTo>
                    <a:pt x="2088" y="19328"/>
                    <a:pt x="3186" y="17454"/>
                    <a:pt x="3186" y="15608"/>
                  </a:cubicBezTo>
                  <a:cubicBezTo>
                    <a:pt x="3186" y="15581"/>
                    <a:pt x="3186" y="15581"/>
                    <a:pt x="3186" y="15554"/>
                  </a:cubicBezTo>
                  <a:cubicBezTo>
                    <a:pt x="5166" y="14510"/>
                    <a:pt x="6398" y="12503"/>
                    <a:pt x="6398" y="10254"/>
                  </a:cubicBezTo>
                  <a:cubicBezTo>
                    <a:pt x="6398" y="8006"/>
                    <a:pt x="5166" y="5999"/>
                    <a:pt x="3186" y="4955"/>
                  </a:cubicBezTo>
                  <a:cubicBezTo>
                    <a:pt x="3186" y="3028"/>
                    <a:pt x="1981" y="1047"/>
                    <a:pt x="215" y="30"/>
                  </a:cubicBezTo>
                  <a:cubicBezTo>
                    <a:pt x="184" y="10"/>
                    <a:pt x="153" y="1"/>
                    <a:pt x="12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61" name="Google Shape;261;p14"/>
          <p:cNvSpPr/>
          <p:nvPr/>
        </p:nvSpPr>
        <p:spPr>
          <a:xfrm rot="-7977677">
            <a:off x="1649745" y="498156"/>
            <a:ext cx="1601627" cy="1536805"/>
          </a:xfrm>
          <a:custGeom>
            <a:avLst/>
            <a:gdLst/>
            <a:ahLst/>
            <a:cxnLst/>
            <a:rect l="l" t="t" r="r" b="b"/>
            <a:pathLst>
              <a:path w="20582" h="19749" extrusionOk="0">
                <a:moveTo>
                  <a:pt x="15178" y="401"/>
                </a:moveTo>
                <a:cubicBezTo>
                  <a:pt x="11542" y="1"/>
                  <a:pt x="4470" y="1235"/>
                  <a:pt x="2235" y="7773"/>
                </a:cubicBezTo>
                <a:cubicBezTo>
                  <a:pt x="0" y="14311"/>
                  <a:pt x="7939" y="17947"/>
                  <a:pt x="11675" y="18848"/>
                </a:cubicBezTo>
                <a:cubicBezTo>
                  <a:pt x="15445" y="19748"/>
                  <a:pt x="20315" y="19448"/>
                  <a:pt x="20448" y="13477"/>
                </a:cubicBezTo>
                <a:cubicBezTo>
                  <a:pt x="20582" y="7506"/>
                  <a:pt x="18780" y="835"/>
                  <a:pt x="15178" y="4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14"/>
          <p:cNvSpPr/>
          <p:nvPr/>
        </p:nvSpPr>
        <p:spPr>
          <a:xfrm>
            <a:off x="7092213" y="3598577"/>
            <a:ext cx="1434654" cy="1265482"/>
          </a:xfrm>
          <a:custGeom>
            <a:avLst/>
            <a:gdLst/>
            <a:ahLst/>
            <a:cxnLst/>
            <a:rect l="l" t="t" r="r" b="b"/>
            <a:pathLst>
              <a:path w="13679" h="12066" extrusionOk="0">
                <a:moveTo>
                  <a:pt x="7541" y="1"/>
                </a:moveTo>
                <a:cubicBezTo>
                  <a:pt x="7109" y="1"/>
                  <a:pt x="6648" y="24"/>
                  <a:pt x="6157" y="68"/>
                </a:cubicBezTo>
                <a:cubicBezTo>
                  <a:pt x="1981" y="443"/>
                  <a:pt x="28" y="3173"/>
                  <a:pt x="1" y="6385"/>
                </a:cubicBezTo>
                <a:cubicBezTo>
                  <a:pt x="598" y="10109"/>
                  <a:pt x="2003" y="12066"/>
                  <a:pt x="5300" y="12066"/>
                </a:cubicBezTo>
                <a:cubicBezTo>
                  <a:pt x="5700" y="12066"/>
                  <a:pt x="6128" y="12037"/>
                  <a:pt x="6585" y="11979"/>
                </a:cubicBezTo>
                <a:cubicBezTo>
                  <a:pt x="10680" y="11470"/>
                  <a:pt x="13678" y="9516"/>
                  <a:pt x="12822" y="4297"/>
                </a:cubicBezTo>
                <a:cubicBezTo>
                  <a:pt x="12326" y="1256"/>
                  <a:pt x="10731" y="1"/>
                  <a:pt x="754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418294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4"/>
          <p:cNvSpPr/>
          <p:nvPr/>
        </p:nvSpPr>
        <p:spPr>
          <a:xfrm rot="-1762095" flipH="1">
            <a:off x="-645480" y="2383695"/>
            <a:ext cx="2540453" cy="3781447"/>
          </a:xfrm>
          <a:custGeom>
            <a:avLst/>
            <a:gdLst/>
            <a:ahLst/>
            <a:cxnLst/>
            <a:rect l="l" t="t" r="r" b="b"/>
            <a:pathLst>
              <a:path w="142469" h="136664" extrusionOk="0">
                <a:moveTo>
                  <a:pt x="97052" y="0"/>
                </a:moveTo>
                <a:cubicBezTo>
                  <a:pt x="94985" y="0"/>
                  <a:pt x="92658" y="685"/>
                  <a:pt x="89955" y="2065"/>
                </a:cubicBezTo>
                <a:cubicBezTo>
                  <a:pt x="76197" y="9104"/>
                  <a:pt x="81149" y="14564"/>
                  <a:pt x="82755" y="40634"/>
                </a:cubicBezTo>
                <a:cubicBezTo>
                  <a:pt x="85458" y="83646"/>
                  <a:pt x="12896" y="58112"/>
                  <a:pt x="4519" y="103881"/>
                </a:cubicBezTo>
                <a:cubicBezTo>
                  <a:pt x="0" y="128495"/>
                  <a:pt x="10558" y="136664"/>
                  <a:pt x="39417" y="136664"/>
                </a:cubicBezTo>
                <a:cubicBezTo>
                  <a:pt x="47997" y="136664"/>
                  <a:pt x="58195" y="135942"/>
                  <a:pt x="70095" y="134715"/>
                </a:cubicBezTo>
                <a:cubicBezTo>
                  <a:pt x="122047" y="129389"/>
                  <a:pt x="142469" y="101392"/>
                  <a:pt x="125767" y="56907"/>
                </a:cubicBezTo>
                <a:cubicBezTo>
                  <a:pt x="111706" y="19432"/>
                  <a:pt x="108060" y="0"/>
                  <a:pt x="970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4"/>
          <p:cNvSpPr/>
          <p:nvPr/>
        </p:nvSpPr>
        <p:spPr>
          <a:xfrm>
            <a:off x="8139625" y="1901675"/>
            <a:ext cx="1844545" cy="1627040"/>
          </a:xfrm>
          <a:custGeom>
            <a:avLst/>
            <a:gdLst/>
            <a:ahLst/>
            <a:cxnLst/>
            <a:rect l="l" t="t" r="r" b="b"/>
            <a:pathLst>
              <a:path w="13679" h="12066" extrusionOk="0">
                <a:moveTo>
                  <a:pt x="7541" y="1"/>
                </a:moveTo>
                <a:cubicBezTo>
                  <a:pt x="7109" y="1"/>
                  <a:pt x="6648" y="24"/>
                  <a:pt x="6157" y="68"/>
                </a:cubicBezTo>
                <a:cubicBezTo>
                  <a:pt x="1981" y="443"/>
                  <a:pt x="28" y="3173"/>
                  <a:pt x="1" y="6385"/>
                </a:cubicBezTo>
                <a:cubicBezTo>
                  <a:pt x="598" y="10109"/>
                  <a:pt x="2003" y="12066"/>
                  <a:pt x="5300" y="12066"/>
                </a:cubicBezTo>
                <a:cubicBezTo>
                  <a:pt x="5700" y="12066"/>
                  <a:pt x="6128" y="12037"/>
                  <a:pt x="6585" y="11979"/>
                </a:cubicBezTo>
                <a:cubicBezTo>
                  <a:pt x="10680" y="11470"/>
                  <a:pt x="13678" y="9516"/>
                  <a:pt x="12822" y="4297"/>
                </a:cubicBezTo>
                <a:cubicBezTo>
                  <a:pt x="12326" y="1256"/>
                  <a:pt x="10731" y="1"/>
                  <a:pt x="7541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4"/>
          <p:cNvSpPr txBox="1">
            <a:spLocks noGrp="1"/>
          </p:cNvSpPr>
          <p:nvPr>
            <p:ph type="body" idx="1"/>
          </p:nvPr>
        </p:nvSpPr>
        <p:spPr>
          <a:xfrm>
            <a:off x="713250" y="1152475"/>
            <a:ext cx="77175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AutoNum type="arabicPeriod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  <p:sp>
        <p:nvSpPr>
          <p:cNvPr id="95" name="Google Shape;95;p4"/>
          <p:cNvSpPr txBox="1">
            <a:spLocks noGrp="1"/>
          </p:cNvSpPr>
          <p:nvPr>
            <p:ph type="title"/>
          </p:nvPr>
        </p:nvSpPr>
        <p:spPr>
          <a:xfrm>
            <a:off x="713250" y="523025"/>
            <a:ext cx="7717500" cy="541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6"/>
          <p:cNvSpPr txBox="1">
            <a:spLocks noGrp="1"/>
          </p:cNvSpPr>
          <p:nvPr>
            <p:ph type="title"/>
          </p:nvPr>
        </p:nvSpPr>
        <p:spPr>
          <a:xfrm>
            <a:off x="713250" y="523025"/>
            <a:ext cx="7717500" cy="541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7"/>
          <p:cNvSpPr txBox="1">
            <a:spLocks noGrp="1"/>
          </p:cNvSpPr>
          <p:nvPr>
            <p:ph type="title"/>
          </p:nvPr>
        </p:nvSpPr>
        <p:spPr>
          <a:xfrm>
            <a:off x="713250" y="523025"/>
            <a:ext cx="7717500" cy="541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10" name="Google Shape;110;p7"/>
          <p:cNvSpPr txBox="1">
            <a:spLocks noGrp="1"/>
          </p:cNvSpPr>
          <p:nvPr>
            <p:ph type="body" idx="1"/>
          </p:nvPr>
        </p:nvSpPr>
        <p:spPr>
          <a:xfrm>
            <a:off x="713225" y="1122325"/>
            <a:ext cx="7717500" cy="358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Hammersmith One"/>
              <a:buAutoNum type="arabicPeriod"/>
              <a:defRPr sz="1600">
                <a:solidFill>
                  <a:srgbClr val="806860"/>
                </a:solidFill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Hammersmith One"/>
              <a:buAutoNum type="alphaLcPeriod"/>
              <a:defRPr sz="16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rgbClr val="FEDD4F"/>
              </a:buClr>
              <a:buSzPts val="1400"/>
              <a:buFont typeface="Hammersmith One"/>
              <a:buAutoNum type="romanLcPeriod"/>
              <a:defRPr sz="12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rgbClr val="FEDD4F"/>
              </a:buClr>
              <a:buSzPts val="1400"/>
              <a:buFont typeface="Hammersmith One"/>
              <a:buAutoNum type="arabicPeriod"/>
              <a:defRPr sz="12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rgbClr val="FEDD4F"/>
              </a:buClr>
              <a:buSzPts val="1400"/>
              <a:buFont typeface="Hammersmith One"/>
              <a:buAutoNum type="alphaLcPeriod"/>
              <a:defRPr sz="12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rgbClr val="FEDD4F"/>
              </a:buClr>
              <a:buSzPts val="1400"/>
              <a:buFont typeface="Hammersmith One"/>
              <a:buAutoNum type="romanLcPeriod"/>
              <a:defRPr sz="12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rgbClr val="FEDD4F"/>
              </a:buClr>
              <a:buSzPts val="1400"/>
              <a:buFont typeface="Hammersmith One"/>
              <a:buAutoNum type="arabicPeriod"/>
              <a:defRPr sz="12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rgbClr val="FEDD4F"/>
              </a:buClr>
              <a:buSzPts val="1400"/>
              <a:buFont typeface="Hammersmith One"/>
              <a:buAutoNum type="alphaLcPeriod"/>
              <a:defRPr sz="12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rgbClr val="FEDD4F"/>
              </a:buClr>
              <a:buSzPts val="1400"/>
              <a:buFont typeface="Hammersmith One"/>
              <a:buAutoNum type="romanLcPeriod"/>
              <a:defRPr sz="1200"/>
            </a:lvl9pPr>
          </a:lstStyle>
          <a:p>
            <a:endParaRPr/>
          </a:p>
        </p:txBody>
      </p:sp>
      <p:grpSp>
        <p:nvGrpSpPr>
          <p:cNvPr id="111" name="Google Shape;111;p7"/>
          <p:cNvGrpSpPr/>
          <p:nvPr/>
        </p:nvGrpSpPr>
        <p:grpSpPr>
          <a:xfrm>
            <a:off x="8039875" y="1772525"/>
            <a:ext cx="2052600" cy="2052600"/>
            <a:chOff x="-1185375" y="1414000"/>
            <a:chExt cx="2052600" cy="2052600"/>
          </a:xfrm>
        </p:grpSpPr>
        <p:sp>
          <p:nvSpPr>
            <p:cNvPr id="112" name="Google Shape;112;p7"/>
            <p:cNvSpPr/>
            <p:nvPr/>
          </p:nvSpPr>
          <p:spPr>
            <a:xfrm>
              <a:off x="-1185375" y="1414000"/>
              <a:ext cx="2052600" cy="20526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7"/>
            <p:cNvSpPr/>
            <p:nvPr/>
          </p:nvSpPr>
          <p:spPr>
            <a:xfrm>
              <a:off x="-1140322" y="1463656"/>
              <a:ext cx="1962482" cy="1953284"/>
            </a:xfrm>
            <a:custGeom>
              <a:avLst/>
              <a:gdLst/>
              <a:ahLst/>
              <a:cxnLst/>
              <a:rect l="l" t="t" r="r" b="b"/>
              <a:pathLst>
                <a:path w="45663" h="45449" extrusionOk="0">
                  <a:moveTo>
                    <a:pt x="10947" y="4979"/>
                  </a:moveTo>
                  <a:lnTo>
                    <a:pt x="15605" y="7656"/>
                  </a:lnTo>
                  <a:lnTo>
                    <a:pt x="15605" y="13062"/>
                  </a:lnTo>
                  <a:lnTo>
                    <a:pt x="10947" y="15766"/>
                  </a:lnTo>
                  <a:lnTo>
                    <a:pt x="6263" y="13062"/>
                  </a:lnTo>
                  <a:lnTo>
                    <a:pt x="6263" y="7656"/>
                  </a:lnTo>
                  <a:lnTo>
                    <a:pt x="10947" y="4979"/>
                  </a:lnTo>
                  <a:close/>
                  <a:moveTo>
                    <a:pt x="20449" y="4979"/>
                  </a:moveTo>
                  <a:lnTo>
                    <a:pt x="25133" y="7656"/>
                  </a:lnTo>
                  <a:lnTo>
                    <a:pt x="25133" y="13062"/>
                  </a:lnTo>
                  <a:lnTo>
                    <a:pt x="20449" y="15766"/>
                  </a:lnTo>
                  <a:lnTo>
                    <a:pt x="15792" y="13062"/>
                  </a:lnTo>
                  <a:lnTo>
                    <a:pt x="15792" y="7656"/>
                  </a:lnTo>
                  <a:lnTo>
                    <a:pt x="20449" y="4979"/>
                  </a:lnTo>
                  <a:close/>
                  <a:moveTo>
                    <a:pt x="29978" y="4979"/>
                  </a:moveTo>
                  <a:lnTo>
                    <a:pt x="34635" y="7656"/>
                  </a:lnTo>
                  <a:lnTo>
                    <a:pt x="34635" y="13062"/>
                  </a:lnTo>
                  <a:lnTo>
                    <a:pt x="29978" y="15766"/>
                  </a:lnTo>
                  <a:lnTo>
                    <a:pt x="25294" y="13062"/>
                  </a:lnTo>
                  <a:lnTo>
                    <a:pt x="25294" y="7656"/>
                  </a:lnTo>
                  <a:lnTo>
                    <a:pt x="29978" y="4979"/>
                  </a:lnTo>
                  <a:close/>
                  <a:moveTo>
                    <a:pt x="6183" y="13196"/>
                  </a:moveTo>
                  <a:lnTo>
                    <a:pt x="10867" y="15899"/>
                  </a:lnTo>
                  <a:lnTo>
                    <a:pt x="10867" y="21306"/>
                  </a:lnTo>
                  <a:lnTo>
                    <a:pt x="6183" y="23983"/>
                  </a:lnTo>
                  <a:lnTo>
                    <a:pt x="1526" y="21306"/>
                  </a:lnTo>
                  <a:lnTo>
                    <a:pt x="1526" y="15899"/>
                  </a:lnTo>
                  <a:lnTo>
                    <a:pt x="6183" y="13196"/>
                  </a:lnTo>
                  <a:close/>
                  <a:moveTo>
                    <a:pt x="15712" y="13196"/>
                  </a:moveTo>
                  <a:lnTo>
                    <a:pt x="20369" y="15899"/>
                  </a:lnTo>
                  <a:lnTo>
                    <a:pt x="20369" y="21306"/>
                  </a:lnTo>
                  <a:lnTo>
                    <a:pt x="15712" y="23983"/>
                  </a:lnTo>
                  <a:lnTo>
                    <a:pt x="11028" y="21306"/>
                  </a:lnTo>
                  <a:lnTo>
                    <a:pt x="11028" y="15899"/>
                  </a:lnTo>
                  <a:lnTo>
                    <a:pt x="15712" y="13196"/>
                  </a:lnTo>
                  <a:close/>
                  <a:moveTo>
                    <a:pt x="25213" y="13196"/>
                  </a:moveTo>
                  <a:lnTo>
                    <a:pt x="29871" y="15899"/>
                  </a:lnTo>
                  <a:lnTo>
                    <a:pt x="29871" y="21306"/>
                  </a:lnTo>
                  <a:lnTo>
                    <a:pt x="25213" y="23983"/>
                  </a:lnTo>
                  <a:lnTo>
                    <a:pt x="20529" y="21306"/>
                  </a:lnTo>
                  <a:lnTo>
                    <a:pt x="20529" y="15899"/>
                  </a:lnTo>
                  <a:lnTo>
                    <a:pt x="25213" y="13196"/>
                  </a:lnTo>
                  <a:close/>
                  <a:moveTo>
                    <a:pt x="34715" y="13196"/>
                  </a:moveTo>
                  <a:lnTo>
                    <a:pt x="39399" y="15899"/>
                  </a:lnTo>
                  <a:lnTo>
                    <a:pt x="39399" y="21306"/>
                  </a:lnTo>
                  <a:lnTo>
                    <a:pt x="34715" y="23983"/>
                  </a:lnTo>
                  <a:lnTo>
                    <a:pt x="30058" y="21306"/>
                  </a:lnTo>
                  <a:lnTo>
                    <a:pt x="30058" y="15899"/>
                  </a:lnTo>
                  <a:lnTo>
                    <a:pt x="34715" y="13196"/>
                  </a:lnTo>
                  <a:close/>
                  <a:moveTo>
                    <a:pt x="10947" y="21440"/>
                  </a:moveTo>
                  <a:lnTo>
                    <a:pt x="15605" y="24143"/>
                  </a:lnTo>
                  <a:lnTo>
                    <a:pt x="15605" y="29523"/>
                  </a:lnTo>
                  <a:lnTo>
                    <a:pt x="10947" y="32226"/>
                  </a:lnTo>
                  <a:lnTo>
                    <a:pt x="6263" y="29523"/>
                  </a:lnTo>
                  <a:lnTo>
                    <a:pt x="6263" y="24143"/>
                  </a:lnTo>
                  <a:lnTo>
                    <a:pt x="10947" y="21440"/>
                  </a:lnTo>
                  <a:close/>
                  <a:moveTo>
                    <a:pt x="20449" y="21440"/>
                  </a:moveTo>
                  <a:lnTo>
                    <a:pt x="25133" y="24143"/>
                  </a:lnTo>
                  <a:lnTo>
                    <a:pt x="25133" y="29523"/>
                  </a:lnTo>
                  <a:lnTo>
                    <a:pt x="20449" y="32226"/>
                  </a:lnTo>
                  <a:lnTo>
                    <a:pt x="15792" y="29523"/>
                  </a:lnTo>
                  <a:lnTo>
                    <a:pt x="15792" y="24143"/>
                  </a:lnTo>
                  <a:lnTo>
                    <a:pt x="20449" y="21440"/>
                  </a:lnTo>
                  <a:close/>
                  <a:moveTo>
                    <a:pt x="29978" y="21440"/>
                  </a:moveTo>
                  <a:lnTo>
                    <a:pt x="34635" y="24143"/>
                  </a:lnTo>
                  <a:lnTo>
                    <a:pt x="34635" y="29523"/>
                  </a:lnTo>
                  <a:lnTo>
                    <a:pt x="29978" y="32226"/>
                  </a:lnTo>
                  <a:lnTo>
                    <a:pt x="25294" y="29523"/>
                  </a:lnTo>
                  <a:lnTo>
                    <a:pt x="25294" y="24143"/>
                  </a:lnTo>
                  <a:lnTo>
                    <a:pt x="29978" y="21440"/>
                  </a:lnTo>
                  <a:close/>
                  <a:moveTo>
                    <a:pt x="39480" y="21440"/>
                  </a:moveTo>
                  <a:lnTo>
                    <a:pt x="44137" y="24143"/>
                  </a:lnTo>
                  <a:lnTo>
                    <a:pt x="44137" y="29523"/>
                  </a:lnTo>
                  <a:lnTo>
                    <a:pt x="39480" y="32226"/>
                  </a:lnTo>
                  <a:lnTo>
                    <a:pt x="34796" y="29523"/>
                  </a:lnTo>
                  <a:lnTo>
                    <a:pt x="34796" y="24143"/>
                  </a:lnTo>
                  <a:lnTo>
                    <a:pt x="39480" y="21440"/>
                  </a:lnTo>
                  <a:close/>
                  <a:moveTo>
                    <a:pt x="15712" y="29684"/>
                  </a:moveTo>
                  <a:lnTo>
                    <a:pt x="20369" y="32387"/>
                  </a:lnTo>
                  <a:lnTo>
                    <a:pt x="20369" y="37767"/>
                  </a:lnTo>
                  <a:lnTo>
                    <a:pt x="15712" y="40470"/>
                  </a:lnTo>
                  <a:lnTo>
                    <a:pt x="11028" y="37767"/>
                  </a:lnTo>
                  <a:lnTo>
                    <a:pt x="11028" y="32387"/>
                  </a:lnTo>
                  <a:lnTo>
                    <a:pt x="15712" y="29684"/>
                  </a:lnTo>
                  <a:close/>
                  <a:moveTo>
                    <a:pt x="25213" y="29684"/>
                  </a:moveTo>
                  <a:lnTo>
                    <a:pt x="29871" y="32387"/>
                  </a:lnTo>
                  <a:lnTo>
                    <a:pt x="29871" y="37767"/>
                  </a:lnTo>
                  <a:lnTo>
                    <a:pt x="25213" y="40470"/>
                  </a:lnTo>
                  <a:lnTo>
                    <a:pt x="20529" y="37767"/>
                  </a:lnTo>
                  <a:lnTo>
                    <a:pt x="20529" y="32387"/>
                  </a:lnTo>
                  <a:lnTo>
                    <a:pt x="25213" y="29684"/>
                  </a:lnTo>
                  <a:close/>
                  <a:moveTo>
                    <a:pt x="34715" y="29684"/>
                  </a:moveTo>
                  <a:lnTo>
                    <a:pt x="39399" y="32387"/>
                  </a:lnTo>
                  <a:lnTo>
                    <a:pt x="39399" y="37767"/>
                  </a:lnTo>
                  <a:lnTo>
                    <a:pt x="34715" y="40470"/>
                  </a:lnTo>
                  <a:lnTo>
                    <a:pt x="30058" y="37767"/>
                  </a:lnTo>
                  <a:lnTo>
                    <a:pt x="30058" y="32387"/>
                  </a:lnTo>
                  <a:lnTo>
                    <a:pt x="34715" y="29684"/>
                  </a:lnTo>
                  <a:close/>
                  <a:moveTo>
                    <a:pt x="20369" y="1"/>
                  </a:moveTo>
                  <a:lnTo>
                    <a:pt x="20369" y="4818"/>
                  </a:lnTo>
                  <a:lnTo>
                    <a:pt x="15712" y="7522"/>
                  </a:lnTo>
                  <a:lnTo>
                    <a:pt x="11028" y="4818"/>
                  </a:lnTo>
                  <a:lnTo>
                    <a:pt x="11028" y="3159"/>
                  </a:lnTo>
                  <a:cubicBezTo>
                    <a:pt x="10974" y="3186"/>
                    <a:pt x="10921" y="3239"/>
                    <a:pt x="10867" y="3266"/>
                  </a:cubicBezTo>
                  <a:lnTo>
                    <a:pt x="10867" y="4818"/>
                  </a:lnTo>
                  <a:lnTo>
                    <a:pt x="6183" y="7522"/>
                  </a:lnTo>
                  <a:lnTo>
                    <a:pt x="5915" y="7361"/>
                  </a:lnTo>
                  <a:cubicBezTo>
                    <a:pt x="5889" y="7415"/>
                    <a:pt x="5835" y="7442"/>
                    <a:pt x="5808" y="7495"/>
                  </a:cubicBezTo>
                  <a:lnTo>
                    <a:pt x="6103" y="7656"/>
                  </a:lnTo>
                  <a:lnTo>
                    <a:pt x="6103" y="13062"/>
                  </a:lnTo>
                  <a:lnTo>
                    <a:pt x="1419" y="15766"/>
                  </a:lnTo>
                  <a:lnTo>
                    <a:pt x="1124" y="15578"/>
                  </a:lnTo>
                  <a:cubicBezTo>
                    <a:pt x="1124" y="15632"/>
                    <a:pt x="1098" y="15685"/>
                    <a:pt x="1071" y="15739"/>
                  </a:cubicBezTo>
                  <a:lnTo>
                    <a:pt x="1338" y="15899"/>
                  </a:lnTo>
                  <a:lnTo>
                    <a:pt x="1338" y="21306"/>
                  </a:lnTo>
                  <a:lnTo>
                    <a:pt x="0" y="22082"/>
                  </a:lnTo>
                  <a:cubicBezTo>
                    <a:pt x="0" y="22136"/>
                    <a:pt x="0" y="22216"/>
                    <a:pt x="0" y="22270"/>
                  </a:cubicBezTo>
                  <a:lnTo>
                    <a:pt x="1419" y="21440"/>
                  </a:lnTo>
                  <a:lnTo>
                    <a:pt x="6103" y="24143"/>
                  </a:lnTo>
                  <a:lnTo>
                    <a:pt x="6103" y="29523"/>
                  </a:lnTo>
                  <a:lnTo>
                    <a:pt x="1927" y="31932"/>
                  </a:lnTo>
                  <a:cubicBezTo>
                    <a:pt x="1954" y="31986"/>
                    <a:pt x="1981" y="32039"/>
                    <a:pt x="2008" y="32093"/>
                  </a:cubicBezTo>
                  <a:lnTo>
                    <a:pt x="6183" y="29684"/>
                  </a:lnTo>
                  <a:lnTo>
                    <a:pt x="10867" y="32387"/>
                  </a:lnTo>
                  <a:lnTo>
                    <a:pt x="10867" y="37767"/>
                  </a:lnTo>
                  <a:lnTo>
                    <a:pt x="7548" y="39694"/>
                  </a:lnTo>
                  <a:cubicBezTo>
                    <a:pt x="7575" y="39721"/>
                    <a:pt x="7628" y="39774"/>
                    <a:pt x="7682" y="39801"/>
                  </a:cubicBezTo>
                  <a:lnTo>
                    <a:pt x="10947" y="37928"/>
                  </a:lnTo>
                  <a:lnTo>
                    <a:pt x="15605" y="40631"/>
                  </a:lnTo>
                  <a:lnTo>
                    <a:pt x="15605" y="44405"/>
                  </a:lnTo>
                  <a:cubicBezTo>
                    <a:pt x="15658" y="44405"/>
                    <a:pt x="15738" y="44432"/>
                    <a:pt x="15792" y="44458"/>
                  </a:cubicBezTo>
                  <a:lnTo>
                    <a:pt x="15792" y="40631"/>
                  </a:lnTo>
                  <a:lnTo>
                    <a:pt x="20449" y="37928"/>
                  </a:lnTo>
                  <a:lnTo>
                    <a:pt x="25133" y="40631"/>
                  </a:lnTo>
                  <a:lnTo>
                    <a:pt x="25133" y="45449"/>
                  </a:lnTo>
                  <a:cubicBezTo>
                    <a:pt x="25187" y="45449"/>
                    <a:pt x="25240" y="45449"/>
                    <a:pt x="25294" y="45422"/>
                  </a:cubicBezTo>
                  <a:lnTo>
                    <a:pt x="25294" y="40631"/>
                  </a:lnTo>
                  <a:lnTo>
                    <a:pt x="29978" y="37928"/>
                  </a:lnTo>
                  <a:lnTo>
                    <a:pt x="34635" y="40631"/>
                  </a:lnTo>
                  <a:lnTo>
                    <a:pt x="34635" y="42290"/>
                  </a:lnTo>
                  <a:cubicBezTo>
                    <a:pt x="34688" y="42237"/>
                    <a:pt x="34742" y="42210"/>
                    <a:pt x="34796" y="42183"/>
                  </a:cubicBezTo>
                  <a:lnTo>
                    <a:pt x="34796" y="40631"/>
                  </a:lnTo>
                  <a:lnTo>
                    <a:pt x="39480" y="37928"/>
                  </a:lnTo>
                  <a:lnTo>
                    <a:pt x="39747" y="38088"/>
                  </a:lnTo>
                  <a:cubicBezTo>
                    <a:pt x="39774" y="38035"/>
                    <a:pt x="39827" y="37981"/>
                    <a:pt x="39854" y="37954"/>
                  </a:cubicBezTo>
                  <a:lnTo>
                    <a:pt x="39560" y="37767"/>
                  </a:lnTo>
                  <a:lnTo>
                    <a:pt x="39560" y="32387"/>
                  </a:lnTo>
                  <a:lnTo>
                    <a:pt x="44244" y="29684"/>
                  </a:lnTo>
                  <a:lnTo>
                    <a:pt x="44538" y="29871"/>
                  </a:lnTo>
                  <a:cubicBezTo>
                    <a:pt x="44565" y="29791"/>
                    <a:pt x="44565" y="29737"/>
                    <a:pt x="44592" y="29684"/>
                  </a:cubicBezTo>
                  <a:lnTo>
                    <a:pt x="44324" y="29523"/>
                  </a:lnTo>
                  <a:lnTo>
                    <a:pt x="44324" y="24143"/>
                  </a:lnTo>
                  <a:lnTo>
                    <a:pt x="45662" y="23367"/>
                  </a:lnTo>
                  <a:cubicBezTo>
                    <a:pt x="45662" y="23314"/>
                    <a:pt x="45662" y="23233"/>
                    <a:pt x="45662" y="23153"/>
                  </a:cubicBezTo>
                  <a:lnTo>
                    <a:pt x="44244" y="23983"/>
                  </a:lnTo>
                  <a:lnTo>
                    <a:pt x="39560" y="21306"/>
                  </a:lnTo>
                  <a:lnTo>
                    <a:pt x="39560" y="15899"/>
                  </a:lnTo>
                  <a:lnTo>
                    <a:pt x="43735" y="13491"/>
                  </a:lnTo>
                  <a:cubicBezTo>
                    <a:pt x="43709" y="13437"/>
                    <a:pt x="43682" y="13383"/>
                    <a:pt x="43655" y="13330"/>
                  </a:cubicBezTo>
                  <a:lnTo>
                    <a:pt x="39480" y="15766"/>
                  </a:lnTo>
                  <a:lnTo>
                    <a:pt x="34796" y="13062"/>
                  </a:lnTo>
                  <a:lnTo>
                    <a:pt x="34796" y="7656"/>
                  </a:lnTo>
                  <a:lnTo>
                    <a:pt x="38114" y="5755"/>
                  </a:lnTo>
                  <a:cubicBezTo>
                    <a:pt x="38088" y="5702"/>
                    <a:pt x="38034" y="5675"/>
                    <a:pt x="37981" y="5621"/>
                  </a:cubicBezTo>
                  <a:lnTo>
                    <a:pt x="34715" y="7522"/>
                  </a:lnTo>
                  <a:lnTo>
                    <a:pt x="30058" y="4818"/>
                  </a:lnTo>
                  <a:lnTo>
                    <a:pt x="30058" y="1045"/>
                  </a:lnTo>
                  <a:cubicBezTo>
                    <a:pt x="30004" y="1018"/>
                    <a:pt x="29951" y="1018"/>
                    <a:pt x="29871" y="991"/>
                  </a:cubicBezTo>
                  <a:lnTo>
                    <a:pt x="29871" y="4818"/>
                  </a:lnTo>
                  <a:lnTo>
                    <a:pt x="25213" y="7522"/>
                  </a:lnTo>
                  <a:lnTo>
                    <a:pt x="20529" y="4818"/>
                  </a:lnTo>
                  <a:lnTo>
                    <a:pt x="2052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7"/>
            <p:cNvSpPr/>
            <p:nvPr/>
          </p:nvSpPr>
          <p:spPr>
            <a:xfrm>
              <a:off x="-730833" y="1637371"/>
              <a:ext cx="10401" cy="8080"/>
            </a:xfrm>
            <a:custGeom>
              <a:avLst/>
              <a:gdLst/>
              <a:ahLst/>
              <a:cxnLst/>
              <a:rect l="l" t="t" r="r" b="b"/>
              <a:pathLst>
                <a:path w="242" h="188" extrusionOk="0">
                  <a:moveTo>
                    <a:pt x="161" y="0"/>
                  </a:moveTo>
                  <a:cubicBezTo>
                    <a:pt x="108" y="27"/>
                    <a:pt x="54" y="81"/>
                    <a:pt x="1" y="107"/>
                  </a:cubicBezTo>
                  <a:lnTo>
                    <a:pt x="161" y="188"/>
                  </a:lnTo>
                  <a:lnTo>
                    <a:pt x="242" y="54"/>
                  </a:lnTo>
                  <a:lnTo>
                    <a:pt x="161" y="0"/>
                  </a:lnTo>
                  <a:close/>
                </a:path>
              </a:pathLst>
            </a:custGeom>
            <a:solidFill>
              <a:srgbClr val="8068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7"/>
            <p:cNvSpPr/>
            <p:nvPr/>
          </p:nvSpPr>
          <p:spPr>
            <a:xfrm>
              <a:off x="-620381" y="1470575"/>
              <a:ext cx="308321" cy="260014"/>
            </a:xfrm>
            <a:custGeom>
              <a:avLst/>
              <a:gdLst/>
              <a:ahLst/>
              <a:cxnLst/>
              <a:rect l="l" t="t" r="r" b="b"/>
              <a:pathLst>
                <a:path w="7174" h="6050" extrusionOk="0">
                  <a:moveTo>
                    <a:pt x="7173" y="0"/>
                  </a:moveTo>
                  <a:lnTo>
                    <a:pt x="7173" y="0"/>
                  </a:lnTo>
                  <a:cubicBezTo>
                    <a:pt x="7013" y="27"/>
                    <a:pt x="6852" y="54"/>
                    <a:pt x="6692" y="81"/>
                  </a:cubicBezTo>
                  <a:lnTo>
                    <a:pt x="3667" y="1794"/>
                  </a:lnTo>
                  <a:lnTo>
                    <a:pt x="3667" y="830"/>
                  </a:lnTo>
                  <a:cubicBezTo>
                    <a:pt x="3614" y="857"/>
                    <a:pt x="3560" y="857"/>
                    <a:pt x="3507" y="884"/>
                  </a:cubicBezTo>
                  <a:lnTo>
                    <a:pt x="3507" y="1794"/>
                  </a:lnTo>
                  <a:lnTo>
                    <a:pt x="2516" y="1231"/>
                  </a:lnTo>
                  <a:cubicBezTo>
                    <a:pt x="2463" y="1258"/>
                    <a:pt x="2382" y="1285"/>
                    <a:pt x="2329" y="1312"/>
                  </a:cubicBezTo>
                  <a:lnTo>
                    <a:pt x="3426" y="1954"/>
                  </a:lnTo>
                  <a:lnTo>
                    <a:pt x="0" y="3935"/>
                  </a:lnTo>
                  <a:lnTo>
                    <a:pt x="81" y="4069"/>
                  </a:lnTo>
                  <a:lnTo>
                    <a:pt x="3507" y="2115"/>
                  </a:lnTo>
                  <a:lnTo>
                    <a:pt x="3507" y="6049"/>
                  </a:lnTo>
                  <a:lnTo>
                    <a:pt x="3667" y="6049"/>
                  </a:lnTo>
                  <a:lnTo>
                    <a:pt x="3667" y="2115"/>
                  </a:lnTo>
                  <a:lnTo>
                    <a:pt x="7093" y="4069"/>
                  </a:lnTo>
                  <a:lnTo>
                    <a:pt x="7173" y="3935"/>
                  </a:lnTo>
                  <a:lnTo>
                    <a:pt x="3774" y="1954"/>
                  </a:lnTo>
                  <a:lnTo>
                    <a:pt x="717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7"/>
            <p:cNvSpPr/>
            <p:nvPr/>
          </p:nvSpPr>
          <p:spPr>
            <a:xfrm>
              <a:off x="-212008" y="1463656"/>
              <a:ext cx="309481" cy="266933"/>
            </a:xfrm>
            <a:custGeom>
              <a:avLst/>
              <a:gdLst/>
              <a:ahLst/>
              <a:cxnLst/>
              <a:rect l="l" t="t" r="r" b="b"/>
              <a:pathLst>
                <a:path w="7201" h="6211" extrusionOk="0">
                  <a:moveTo>
                    <a:pt x="107" y="1"/>
                  </a:moveTo>
                  <a:lnTo>
                    <a:pt x="0" y="134"/>
                  </a:lnTo>
                  <a:lnTo>
                    <a:pt x="3426" y="2115"/>
                  </a:lnTo>
                  <a:lnTo>
                    <a:pt x="0" y="4096"/>
                  </a:lnTo>
                  <a:lnTo>
                    <a:pt x="107" y="4230"/>
                  </a:lnTo>
                  <a:lnTo>
                    <a:pt x="3506" y="2276"/>
                  </a:lnTo>
                  <a:lnTo>
                    <a:pt x="3506" y="6210"/>
                  </a:lnTo>
                  <a:lnTo>
                    <a:pt x="3694" y="6210"/>
                  </a:lnTo>
                  <a:lnTo>
                    <a:pt x="3694" y="2276"/>
                  </a:lnTo>
                  <a:lnTo>
                    <a:pt x="7093" y="4230"/>
                  </a:lnTo>
                  <a:lnTo>
                    <a:pt x="7200" y="4096"/>
                  </a:lnTo>
                  <a:lnTo>
                    <a:pt x="3774" y="2115"/>
                  </a:lnTo>
                  <a:lnTo>
                    <a:pt x="6558" y="509"/>
                  </a:lnTo>
                  <a:cubicBezTo>
                    <a:pt x="6477" y="482"/>
                    <a:pt x="6397" y="456"/>
                    <a:pt x="6317" y="456"/>
                  </a:cubicBezTo>
                  <a:lnTo>
                    <a:pt x="3694" y="1955"/>
                  </a:lnTo>
                  <a:lnTo>
                    <a:pt x="3694" y="1"/>
                  </a:lnTo>
                  <a:lnTo>
                    <a:pt x="3506" y="1"/>
                  </a:lnTo>
                  <a:lnTo>
                    <a:pt x="3506" y="1955"/>
                  </a:lnTo>
                  <a:lnTo>
                    <a:pt x="10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7"/>
            <p:cNvSpPr/>
            <p:nvPr/>
          </p:nvSpPr>
          <p:spPr>
            <a:xfrm>
              <a:off x="197481" y="1576386"/>
              <a:ext cx="117372" cy="69065"/>
            </a:xfrm>
            <a:custGeom>
              <a:avLst/>
              <a:gdLst/>
              <a:ahLst/>
              <a:cxnLst/>
              <a:rect l="l" t="t" r="r" b="b"/>
              <a:pathLst>
                <a:path w="2731" h="1607" extrusionOk="0">
                  <a:moveTo>
                    <a:pt x="2543" y="1"/>
                  </a:moveTo>
                  <a:lnTo>
                    <a:pt x="1" y="1473"/>
                  </a:lnTo>
                  <a:lnTo>
                    <a:pt x="81" y="1607"/>
                  </a:lnTo>
                  <a:lnTo>
                    <a:pt x="2731" y="81"/>
                  </a:lnTo>
                  <a:cubicBezTo>
                    <a:pt x="2677" y="54"/>
                    <a:pt x="2597" y="27"/>
                    <a:pt x="25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7"/>
            <p:cNvSpPr/>
            <p:nvPr/>
          </p:nvSpPr>
          <p:spPr>
            <a:xfrm>
              <a:off x="348160" y="1599422"/>
              <a:ext cx="6962" cy="131167"/>
            </a:xfrm>
            <a:custGeom>
              <a:avLst/>
              <a:gdLst/>
              <a:ahLst/>
              <a:cxnLst/>
              <a:rect l="l" t="t" r="r" b="b"/>
              <a:pathLst>
                <a:path w="162" h="3052" extrusionOk="0">
                  <a:moveTo>
                    <a:pt x="1" y="0"/>
                  </a:moveTo>
                  <a:lnTo>
                    <a:pt x="1" y="3051"/>
                  </a:lnTo>
                  <a:lnTo>
                    <a:pt x="162" y="3051"/>
                  </a:lnTo>
                  <a:lnTo>
                    <a:pt x="162" y="107"/>
                  </a:lnTo>
                  <a:cubicBezTo>
                    <a:pt x="108" y="54"/>
                    <a:pt x="54" y="27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7"/>
            <p:cNvSpPr/>
            <p:nvPr/>
          </p:nvSpPr>
          <p:spPr>
            <a:xfrm>
              <a:off x="-1074782" y="2080254"/>
              <a:ext cx="2364" cy="4642"/>
            </a:xfrm>
            <a:custGeom>
              <a:avLst/>
              <a:gdLst/>
              <a:ahLst/>
              <a:cxnLst/>
              <a:rect l="l" t="t" r="r" b="b"/>
              <a:pathLst>
                <a:path w="55" h="108" extrusionOk="0">
                  <a:moveTo>
                    <a:pt x="54" y="0"/>
                  </a:moveTo>
                  <a:cubicBezTo>
                    <a:pt x="28" y="27"/>
                    <a:pt x="28" y="54"/>
                    <a:pt x="1" y="107"/>
                  </a:cubicBezTo>
                  <a:lnTo>
                    <a:pt x="54" y="107"/>
                  </a:lnTo>
                  <a:lnTo>
                    <a:pt x="54" y="0"/>
                  </a:lnTo>
                  <a:close/>
                </a:path>
              </a:pathLst>
            </a:custGeom>
            <a:solidFill>
              <a:srgbClr val="8068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7"/>
            <p:cNvSpPr/>
            <p:nvPr/>
          </p:nvSpPr>
          <p:spPr>
            <a:xfrm>
              <a:off x="-924060" y="1822561"/>
              <a:ext cx="2321" cy="2364"/>
            </a:xfrm>
            <a:custGeom>
              <a:avLst/>
              <a:gdLst/>
              <a:ahLst/>
              <a:cxnLst/>
              <a:rect l="l" t="t" r="r" b="b"/>
              <a:pathLst>
                <a:path w="54" h="55" extrusionOk="0">
                  <a:moveTo>
                    <a:pt x="54" y="1"/>
                  </a:moveTo>
                  <a:cubicBezTo>
                    <a:pt x="27" y="27"/>
                    <a:pt x="27" y="27"/>
                    <a:pt x="0" y="54"/>
                  </a:cubicBezTo>
                  <a:lnTo>
                    <a:pt x="54" y="27"/>
                  </a:lnTo>
                  <a:lnTo>
                    <a:pt x="54" y="1"/>
                  </a:lnTo>
                  <a:close/>
                </a:path>
              </a:pathLst>
            </a:custGeom>
            <a:solidFill>
              <a:srgbClr val="8068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7"/>
            <p:cNvSpPr/>
            <p:nvPr/>
          </p:nvSpPr>
          <p:spPr>
            <a:xfrm>
              <a:off x="-1010358" y="1944488"/>
              <a:ext cx="88620" cy="55269"/>
            </a:xfrm>
            <a:custGeom>
              <a:avLst/>
              <a:gdLst/>
              <a:ahLst/>
              <a:cxnLst/>
              <a:rect l="l" t="t" r="r" b="b"/>
              <a:pathLst>
                <a:path w="2062" h="1286" extrusionOk="0">
                  <a:moveTo>
                    <a:pt x="81" y="1"/>
                  </a:moveTo>
                  <a:cubicBezTo>
                    <a:pt x="54" y="54"/>
                    <a:pt x="27" y="108"/>
                    <a:pt x="1" y="135"/>
                  </a:cubicBezTo>
                  <a:lnTo>
                    <a:pt x="1981" y="1285"/>
                  </a:lnTo>
                  <a:lnTo>
                    <a:pt x="2062" y="1125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7"/>
            <p:cNvSpPr/>
            <p:nvPr/>
          </p:nvSpPr>
          <p:spPr>
            <a:xfrm>
              <a:off x="-821687" y="1731707"/>
              <a:ext cx="308321" cy="353189"/>
            </a:xfrm>
            <a:custGeom>
              <a:avLst/>
              <a:gdLst/>
              <a:ahLst/>
              <a:cxnLst/>
              <a:rect l="l" t="t" r="r" b="b"/>
              <a:pathLst>
                <a:path w="7174" h="8218" extrusionOk="0">
                  <a:moveTo>
                    <a:pt x="3507" y="0"/>
                  </a:moveTo>
                  <a:lnTo>
                    <a:pt x="3507" y="3961"/>
                  </a:lnTo>
                  <a:lnTo>
                    <a:pt x="81" y="1981"/>
                  </a:lnTo>
                  <a:lnTo>
                    <a:pt x="0" y="2141"/>
                  </a:lnTo>
                  <a:lnTo>
                    <a:pt x="3426" y="4095"/>
                  </a:lnTo>
                  <a:lnTo>
                    <a:pt x="0" y="6076"/>
                  </a:lnTo>
                  <a:lnTo>
                    <a:pt x="81" y="6236"/>
                  </a:lnTo>
                  <a:lnTo>
                    <a:pt x="3507" y="4256"/>
                  </a:lnTo>
                  <a:lnTo>
                    <a:pt x="3507" y="8217"/>
                  </a:lnTo>
                  <a:lnTo>
                    <a:pt x="3667" y="8217"/>
                  </a:lnTo>
                  <a:lnTo>
                    <a:pt x="3667" y="4256"/>
                  </a:lnTo>
                  <a:lnTo>
                    <a:pt x="7093" y="6236"/>
                  </a:lnTo>
                  <a:lnTo>
                    <a:pt x="7173" y="6076"/>
                  </a:lnTo>
                  <a:lnTo>
                    <a:pt x="3774" y="4095"/>
                  </a:lnTo>
                  <a:lnTo>
                    <a:pt x="7173" y="2141"/>
                  </a:lnTo>
                  <a:lnTo>
                    <a:pt x="7093" y="1981"/>
                  </a:lnTo>
                  <a:lnTo>
                    <a:pt x="3667" y="3961"/>
                  </a:lnTo>
                  <a:lnTo>
                    <a:pt x="366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7"/>
            <p:cNvSpPr/>
            <p:nvPr/>
          </p:nvSpPr>
          <p:spPr>
            <a:xfrm>
              <a:off x="-413315" y="1731707"/>
              <a:ext cx="309481" cy="352029"/>
            </a:xfrm>
            <a:custGeom>
              <a:avLst/>
              <a:gdLst/>
              <a:ahLst/>
              <a:cxnLst/>
              <a:rect l="l" t="t" r="r" b="b"/>
              <a:pathLst>
                <a:path w="7201" h="8191" extrusionOk="0">
                  <a:moveTo>
                    <a:pt x="3506" y="0"/>
                  </a:moveTo>
                  <a:lnTo>
                    <a:pt x="3506" y="3961"/>
                  </a:lnTo>
                  <a:lnTo>
                    <a:pt x="80" y="1981"/>
                  </a:lnTo>
                  <a:lnTo>
                    <a:pt x="0" y="2141"/>
                  </a:lnTo>
                  <a:lnTo>
                    <a:pt x="3426" y="4095"/>
                  </a:lnTo>
                  <a:lnTo>
                    <a:pt x="0" y="6076"/>
                  </a:lnTo>
                  <a:lnTo>
                    <a:pt x="80" y="6236"/>
                  </a:lnTo>
                  <a:lnTo>
                    <a:pt x="3506" y="4256"/>
                  </a:lnTo>
                  <a:lnTo>
                    <a:pt x="3506" y="8190"/>
                  </a:lnTo>
                  <a:lnTo>
                    <a:pt x="3694" y="8190"/>
                  </a:lnTo>
                  <a:lnTo>
                    <a:pt x="3694" y="4256"/>
                  </a:lnTo>
                  <a:lnTo>
                    <a:pt x="7093" y="6236"/>
                  </a:lnTo>
                  <a:lnTo>
                    <a:pt x="7200" y="6076"/>
                  </a:lnTo>
                  <a:lnTo>
                    <a:pt x="3774" y="4095"/>
                  </a:lnTo>
                  <a:lnTo>
                    <a:pt x="7200" y="2141"/>
                  </a:lnTo>
                  <a:lnTo>
                    <a:pt x="7093" y="1981"/>
                  </a:lnTo>
                  <a:lnTo>
                    <a:pt x="3694" y="3961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7"/>
            <p:cNvSpPr/>
            <p:nvPr/>
          </p:nvSpPr>
          <p:spPr>
            <a:xfrm>
              <a:off x="-3825" y="1731707"/>
              <a:ext cx="308321" cy="352029"/>
            </a:xfrm>
            <a:custGeom>
              <a:avLst/>
              <a:gdLst/>
              <a:ahLst/>
              <a:cxnLst/>
              <a:rect l="l" t="t" r="r" b="b"/>
              <a:pathLst>
                <a:path w="7174" h="8191" extrusionOk="0">
                  <a:moveTo>
                    <a:pt x="3507" y="0"/>
                  </a:moveTo>
                  <a:lnTo>
                    <a:pt x="3480" y="3961"/>
                  </a:lnTo>
                  <a:lnTo>
                    <a:pt x="81" y="1981"/>
                  </a:lnTo>
                  <a:lnTo>
                    <a:pt x="1" y="2141"/>
                  </a:lnTo>
                  <a:lnTo>
                    <a:pt x="3400" y="4095"/>
                  </a:lnTo>
                  <a:lnTo>
                    <a:pt x="1" y="6076"/>
                  </a:lnTo>
                  <a:lnTo>
                    <a:pt x="81" y="6236"/>
                  </a:lnTo>
                  <a:lnTo>
                    <a:pt x="3480" y="4256"/>
                  </a:lnTo>
                  <a:lnTo>
                    <a:pt x="3480" y="8190"/>
                  </a:lnTo>
                  <a:lnTo>
                    <a:pt x="3668" y="8190"/>
                  </a:lnTo>
                  <a:lnTo>
                    <a:pt x="3668" y="4256"/>
                  </a:lnTo>
                  <a:lnTo>
                    <a:pt x="7094" y="6236"/>
                  </a:lnTo>
                  <a:lnTo>
                    <a:pt x="7174" y="6076"/>
                  </a:lnTo>
                  <a:lnTo>
                    <a:pt x="3748" y="4095"/>
                  </a:lnTo>
                  <a:lnTo>
                    <a:pt x="7174" y="2141"/>
                  </a:lnTo>
                  <a:lnTo>
                    <a:pt x="7094" y="1981"/>
                  </a:lnTo>
                  <a:lnTo>
                    <a:pt x="3668" y="3961"/>
                  </a:lnTo>
                  <a:lnTo>
                    <a:pt x="366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7"/>
            <p:cNvSpPr/>
            <p:nvPr/>
          </p:nvSpPr>
          <p:spPr>
            <a:xfrm>
              <a:off x="404547" y="1766218"/>
              <a:ext cx="308321" cy="317518"/>
            </a:xfrm>
            <a:custGeom>
              <a:avLst/>
              <a:gdLst/>
              <a:ahLst/>
              <a:cxnLst/>
              <a:rect l="l" t="t" r="r" b="b"/>
              <a:pathLst>
                <a:path w="7174" h="7388" extrusionOk="0">
                  <a:moveTo>
                    <a:pt x="3507" y="0"/>
                  </a:moveTo>
                  <a:lnTo>
                    <a:pt x="3507" y="3158"/>
                  </a:lnTo>
                  <a:lnTo>
                    <a:pt x="81" y="1178"/>
                  </a:lnTo>
                  <a:lnTo>
                    <a:pt x="0" y="1312"/>
                  </a:lnTo>
                  <a:lnTo>
                    <a:pt x="3426" y="3292"/>
                  </a:lnTo>
                  <a:lnTo>
                    <a:pt x="0" y="5273"/>
                  </a:lnTo>
                  <a:lnTo>
                    <a:pt x="81" y="5433"/>
                  </a:lnTo>
                  <a:lnTo>
                    <a:pt x="3507" y="3453"/>
                  </a:lnTo>
                  <a:lnTo>
                    <a:pt x="3507" y="7387"/>
                  </a:lnTo>
                  <a:lnTo>
                    <a:pt x="3667" y="7387"/>
                  </a:lnTo>
                  <a:lnTo>
                    <a:pt x="3667" y="3453"/>
                  </a:lnTo>
                  <a:lnTo>
                    <a:pt x="7093" y="5407"/>
                  </a:lnTo>
                  <a:lnTo>
                    <a:pt x="7174" y="5273"/>
                  </a:lnTo>
                  <a:lnTo>
                    <a:pt x="3748" y="3292"/>
                  </a:lnTo>
                  <a:lnTo>
                    <a:pt x="5434" y="2329"/>
                  </a:lnTo>
                  <a:cubicBezTo>
                    <a:pt x="5380" y="2302"/>
                    <a:pt x="5354" y="2248"/>
                    <a:pt x="5327" y="2195"/>
                  </a:cubicBezTo>
                  <a:lnTo>
                    <a:pt x="3667" y="3158"/>
                  </a:lnTo>
                  <a:lnTo>
                    <a:pt x="3667" y="187"/>
                  </a:lnTo>
                  <a:cubicBezTo>
                    <a:pt x="3614" y="134"/>
                    <a:pt x="3560" y="80"/>
                    <a:pt x="350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7"/>
            <p:cNvSpPr/>
            <p:nvPr/>
          </p:nvSpPr>
          <p:spPr>
            <a:xfrm>
              <a:off x="-1136884" y="2350540"/>
              <a:ext cx="8080" cy="10401"/>
            </a:xfrm>
            <a:custGeom>
              <a:avLst/>
              <a:gdLst/>
              <a:ahLst/>
              <a:cxnLst/>
              <a:rect l="l" t="t" r="r" b="b"/>
              <a:pathLst>
                <a:path w="188" h="242" extrusionOk="0">
                  <a:moveTo>
                    <a:pt x="1" y="1"/>
                  </a:moveTo>
                  <a:cubicBezTo>
                    <a:pt x="1" y="54"/>
                    <a:pt x="1" y="135"/>
                    <a:pt x="1" y="188"/>
                  </a:cubicBezTo>
                  <a:lnTo>
                    <a:pt x="108" y="242"/>
                  </a:lnTo>
                  <a:lnTo>
                    <a:pt x="188" y="10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068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7"/>
            <p:cNvSpPr/>
            <p:nvPr/>
          </p:nvSpPr>
          <p:spPr>
            <a:xfrm>
              <a:off x="-1028753" y="2094050"/>
              <a:ext cx="308321" cy="352029"/>
            </a:xfrm>
            <a:custGeom>
              <a:avLst/>
              <a:gdLst/>
              <a:ahLst/>
              <a:cxnLst/>
              <a:rect l="l" t="t" r="r" b="b"/>
              <a:pathLst>
                <a:path w="7174" h="8191" extrusionOk="0">
                  <a:moveTo>
                    <a:pt x="3507" y="0"/>
                  </a:moveTo>
                  <a:lnTo>
                    <a:pt x="3507" y="3935"/>
                  </a:lnTo>
                  <a:lnTo>
                    <a:pt x="81" y="1981"/>
                  </a:lnTo>
                  <a:lnTo>
                    <a:pt x="0" y="2115"/>
                  </a:lnTo>
                  <a:lnTo>
                    <a:pt x="3426" y="4095"/>
                  </a:lnTo>
                  <a:lnTo>
                    <a:pt x="0" y="6076"/>
                  </a:lnTo>
                  <a:lnTo>
                    <a:pt x="81" y="6210"/>
                  </a:lnTo>
                  <a:lnTo>
                    <a:pt x="3507" y="4229"/>
                  </a:lnTo>
                  <a:lnTo>
                    <a:pt x="3507" y="8191"/>
                  </a:lnTo>
                  <a:lnTo>
                    <a:pt x="3667" y="8191"/>
                  </a:lnTo>
                  <a:lnTo>
                    <a:pt x="3667" y="4229"/>
                  </a:lnTo>
                  <a:lnTo>
                    <a:pt x="7093" y="6210"/>
                  </a:lnTo>
                  <a:lnTo>
                    <a:pt x="7174" y="6076"/>
                  </a:lnTo>
                  <a:lnTo>
                    <a:pt x="3748" y="4095"/>
                  </a:lnTo>
                  <a:lnTo>
                    <a:pt x="7174" y="2115"/>
                  </a:lnTo>
                  <a:lnTo>
                    <a:pt x="7093" y="1981"/>
                  </a:lnTo>
                  <a:lnTo>
                    <a:pt x="3667" y="3935"/>
                  </a:lnTo>
                  <a:lnTo>
                    <a:pt x="366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7"/>
            <p:cNvSpPr/>
            <p:nvPr/>
          </p:nvSpPr>
          <p:spPr>
            <a:xfrm>
              <a:off x="-620381" y="2094050"/>
              <a:ext cx="308321" cy="352029"/>
            </a:xfrm>
            <a:custGeom>
              <a:avLst/>
              <a:gdLst/>
              <a:ahLst/>
              <a:cxnLst/>
              <a:rect l="l" t="t" r="r" b="b"/>
              <a:pathLst>
                <a:path w="7174" h="8191" extrusionOk="0">
                  <a:moveTo>
                    <a:pt x="3507" y="0"/>
                  </a:moveTo>
                  <a:lnTo>
                    <a:pt x="3507" y="3935"/>
                  </a:lnTo>
                  <a:lnTo>
                    <a:pt x="81" y="1954"/>
                  </a:lnTo>
                  <a:lnTo>
                    <a:pt x="0" y="2115"/>
                  </a:lnTo>
                  <a:lnTo>
                    <a:pt x="3426" y="4095"/>
                  </a:lnTo>
                  <a:lnTo>
                    <a:pt x="0" y="6049"/>
                  </a:lnTo>
                  <a:lnTo>
                    <a:pt x="81" y="6210"/>
                  </a:lnTo>
                  <a:lnTo>
                    <a:pt x="3507" y="4229"/>
                  </a:lnTo>
                  <a:lnTo>
                    <a:pt x="3507" y="8191"/>
                  </a:lnTo>
                  <a:lnTo>
                    <a:pt x="3667" y="8191"/>
                  </a:lnTo>
                  <a:lnTo>
                    <a:pt x="3667" y="4229"/>
                  </a:lnTo>
                  <a:lnTo>
                    <a:pt x="7093" y="6210"/>
                  </a:lnTo>
                  <a:lnTo>
                    <a:pt x="7173" y="6049"/>
                  </a:lnTo>
                  <a:lnTo>
                    <a:pt x="3774" y="4095"/>
                  </a:lnTo>
                  <a:lnTo>
                    <a:pt x="7173" y="2115"/>
                  </a:lnTo>
                  <a:lnTo>
                    <a:pt x="7093" y="1954"/>
                  </a:lnTo>
                  <a:lnTo>
                    <a:pt x="3667" y="3935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7"/>
            <p:cNvSpPr/>
            <p:nvPr/>
          </p:nvSpPr>
          <p:spPr>
            <a:xfrm>
              <a:off x="-212008" y="2094050"/>
              <a:ext cx="309481" cy="352029"/>
            </a:xfrm>
            <a:custGeom>
              <a:avLst/>
              <a:gdLst/>
              <a:ahLst/>
              <a:cxnLst/>
              <a:rect l="l" t="t" r="r" b="b"/>
              <a:pathLst>
                <a:path w="7201" h="8191" extrusionOk="0">
                  <a:moveTo>
                    <a:pt x="3506" y="0"/>
                  </a:moveTo>
                  <a:lnTo>
                    <a:pt x="3506" y="3935"/>
                  </a:lnTo>
                  <a:lnTo>
                    <a:pt x="107" y="1954"/>
                  </a:lnTo>
                  <a:lnTo>
                    <a:pt x="0" y="2115"/>
                  </a:lnTo>
                  <a:lnTo>
                    <a:pt x="3426" y="4095"/>
                  </a:lnTo>
                  <a:lnTo>
                    <a:pt x="0" y="6049"/>
                  </a:lnTo>
                  <a:lnTo>
                    <a:pt x="107" y="6210"/>
                  </a:lnTo>
                  <a:lnTo>
                    <a:pt x="3506" y="4229"/>
                  </a:lnTo>
                  <a:lnTo>
                    <a:pt x="3506" y="8191"/>
                  </a:lnTo>
                  <a:lnTo>
                    <a:pt x="3694" y="8191"/>
                  </a:lnTo>
                  <a:lnTo>
                    <a:pt x="3694" y="4229"/>
                  </a:lnTo>
                  <a:lnTo>
                    <a:pt x="7093" y="6210"/>
                  </a:lnTo>
                  <a:lnTo>
                    <a:pt x="7200" y="6049"/>
                  </a:lnTo>
                  <a:lnTo>
                    <a:pt x="3774" y="4095"/>
                  </a:lnTo>
                  <a:lnTo>
                    <a:pt x="7200" y="2115"/>
                  </a:lnTo>
                  <a:lnTo>
                    <a:pt x="7120" y="1954"/>
                  </a:lnTo>
                  <a:lnTo>
                    <a:pt x="3694" y="3935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7"/>
            <p:cNvSpPr/>
            <p:nvPr/>
          </p:nvSpPr>
          <p:spPr>
            <a:xfrm>
              <a:off x="197481" y="2092890"/>
              <a:ext cx="308321" cy="353189"/>
            </a:xfrm>
            <a:custGeom>
              <a:avLst/>
              <a:gdLst/>
              <a:ahLst/>
              <a:cxnLst/>
              <a:rect l="l" t="t" r="r" b="b"/>
              <a:pathLst>
                <a:path w="7174" h="8218" extrusionOk="0">
                  <a:moveTo>
                    <a:pt x="3507" y="0"/>
                  </a:moveTo>
                  <a:lnTo>
                    <a:pt x="3507" y="3962"/>
                  </a:lnTo>
                  <a:lnTo>
                    <a:pt x="81" y="1981"/>
                  </a:lnTo>
                  <a:lnTo>
                    <a:pt x="1" y="2142"/>
                  </a:lnTo>
                  <a:lnTo>
                    <a:pt x="3400" y="4122"/>
                  </a:lnTo>
                  <a:lnTo>
                    <a:pt x="1" y="6076"/>
                  </a:lnTo>
                  <a:lnTo>
                    <a:pt x="81" y="6237"/>
                  </a:lnTo>
                  <a:lnTo>
                    <a:pt x="3507" y="4256"/>
                  </a:lnTo>
                  <a:lnTo>
                    <a:pt x="3507" y="8218"/>
                  </a:lnTo>
                  <a:lnTo>
                    <a:pt x="3668" y="8218"/>
                  </a:lnTo>
                  <a:lnTo>
                    <a:pt x="3668" y="4256"/>
                  </a:lnTo>
                  <a:lnTo>
                    <a:pt x="7094" y="6237"/>
                  </a:lnTo>
                  <a:lnTo>
                    <a:pt x="7174" y="6076"/>
                  </a:lnTo>
                  <a:lnTo>
                    <a:pt x="3748" y="4122"/>
                  </a:lnTo>
                  <a:lnTo>
                    <a:pt x="7174" y="2142"/>
                  </a:lnTo>
                  <a:lnTo>
                    <a:pt x="7094" y="1981"/>
                  </a:lnTo>
                  <a:lnTo>
                    <a:pt x="3668" y="3962"/>
                  </a:lnTo>
                  <a:lnTo>
                    <a:pt x="366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7"/>
            <p:cNvSpPr/>
            <p:nvPr/>
          </p:nvSpPr>
          <p:spPr>
            <a:xfrm>
              <a:off x="605853" y="2092890"/>
              <a:ext cx="207109" cy="353189"/>
            </a:xfrm>
            <a:custGeom>
              <a:avLst/>
              <a:gdLst/>
              <a:ahLst/>
              <a:cxnLst/>
              <a:rect l="l" t="t" r="r" b="b"/>
              <a:pathLst>
                <a:path w="4819" h="8218" extrusionOk="0">
                  <a:moveTo>
                    <a:pt x="3507" y="0"/>
                  </a:moveTo>
                  <a:lnTo>
                    <a:pt x="3507" y="3962"/>
                  </a:lnTo>
                  <a:lnTo>
                    <a:pt x="81" y="1981"/>
                  </a:lnTo>
                  <a:lnTo>
                    <a:pt x="0" y="2142"/>
                  </a:lnTo>
                  <a:lnTo>
                    <a:pt x="3426" y="4096"/>
                  </a:lnTo>
                  <a:lnTo>
                    <a:pt x="0" y="6076"/>
                  </a:lnTo>
                  <a:lnTo>
                    <a:pt x="81" y="6237"/>
                  </a:lnTo>
                  <a:lnTo>
                    <a:pt x="3507" y="4256"/>
                  </a:lnTo>
                  <a:lnTo>
                    <a:pt x="3507" y="8218"/>
                  </a:lnTo>
                  <a:lnTo>
                    <a:pt x="3667" y="8218"/>
                  </a:lnTo>
                  <a:lnTo>
                    <a:pt x="3667" y="4256"/>
                  </a:lnTo>
                  <a:lnTo>
                    <a:pt x="4818" y="4925"/>
                  </a:lnTo>
                  <a:cubicBezTo>
                    <a:pt x="4818" y="4845"/>
                    <a:pt x="4818" y="4765"/>
                    <a:pt x="4792" y="4711"/>
                  </a:cubicBezTo>
                  <a:lnTo>
                    <a:pt x="3774" y="4096"/>
                  </a:lnTo>
                  <a:lnTo>
                    <a:pt x="4604" y="3614"/>
                  </a:lnTo>
                  <a:cubicBezTo>
                    <a:pt x="4604" y="3560"/>
                    <a:pt x="4577" y="3507"/>
                    <a:pt x="4577" y="3453"/>
                  </a:cubicBezTo>
                  <a:lnTo>
                    <a:pt x="3667" y="3962"/>
                  </a:lnTo>
                  <a:lnTo>
                    <a:pt x="3667" y="295"/>
                  </a:lnTo>
                  <a:cubicBezTo>
                    <a:pt x="3641" y="188"/>
                    <a:pt x="3614" y="108"/>
                    <a:pt x="35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7"/>
            <p:cNvSpPr/>
            <p:nvPr/>
          </p:nvSpPr>
          <p:spPr>
            <a:xfrm>
              <a:off x="-1131125" y="2435678"/>
              <a:ext cx="209386" cy="352029"/>
            </a:xfrm>
            <a:custGeom>
              <a:avLst/>
              <a:gdLst/>
              <a:ahLst/>
              <a:cxnLst/>
              <a:rect l="l" t="t" r="r" b="b"/>
              <a:pathLst>
                <a:path w="4872" h="8191" extrusionOk="0">
                  <a:moveTo>
                    <a:pt x="1205" y="1"/>
                  </a:moveTo>
                  <a:lnTo>
                    <a:pt x="1205" y="3935"/>
                  </a:lnTo>
                  <a:lnTo>
                    <a:pt x="0" y="3266"/>
                  </a:lnTo>
                  <a:lnTo>
                    <a:pt x="0" y="3266"/>
                  </a:lnTo>
                  <a:cubicBezTo>
                    <a:pt x="0" y="3320"/>
                    <a:pt x="27" y="3400"/>
                    <a:pt x="27" y="3480"/>
                  </a:cubicBezTo>
                  <a:lnTo>
                    <a:pt x="1098" y="4096"/>
                  </a:lnTo>
                  <a:lnTo>
                    <a:pt x="214" y="4604"/>
                  </a:lnTo>
                  <a:cubicBezTo>
                    <a:pt x="241" y="4658"/>
                    <a:pt x="241" y="4738"/>
                    <a:pt x="268" y="4792"/>
                  </a:cubicBezTo>
                  <a:lnTo>
                    <a:pt x="1205" y="4256"/>
                  </a:lnTo>
                  <a:lnTo>
                    <a:pt x="1205" y="8030"/>
                  </a:lnTo>
                  <a:cubicBezTo>
                    <a:pt x="1205" y="8084"/>
                    <a:pt x="1232" y="8137"/>
                    <a:pt x="1258" y="8191"/>
                  </a:cubicBezTo>
                  <a:lnTo>
                    <a:pt x="1365" y="8191"/>
                  </a:lnTo>
                  <a:lnTo>
                    <a:pt x="1365" y="4256"/>
                  </a:lnTo>
                  <a:lnTo>
                    <a:pt x="4791" y="6210"/>
                  </a:lnTo>
                  <a:lnTo>
                    <a:pt x="4872" y="6076"/>
                  </a:lnTo>
                  <a:lnTo>
                    <a:pt x="1446" y="4096"/>
                  </a:lnTo>
                  <a:lnTo>
                    <a:pt x="4872" y="2115"/>
                  </a:lnTo>
                  <a:lnTo>
                    <a:pt x="4791" y="1981"/>
                  </a:lnTo>
                  <a:lnTo>
                    <a:pt x="1365" y="3935"/>
                  </a:lnTo>
                  <a:lnTo>
                    <a:pt x="136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7"/>
            <p:cNvSpPr/>
            <p:nvPr/>
          </p:nvSpPr>
          <p:spPr>
            <a:xfrm>
              <a:off x="-821687" y="2435678"/>
              <a:ext cx="308321" cy="352029"/>
            </a:xfrm>
            <a:custGeom>
              <a:avLst/>
              <a:gdLst/>
              <a:ahLst/>
              <a:cxnLst/>
              <a:rect l="l" t="t" r="r" b="b"/>
              <a:pathLst>
                <a:path w="7174" h="8191" extrusionOk="0">
                  <a:moveTo>
                    <a:pt x="3507" y="1"/>
                  </a:moveTo>
                  <a:lnTo>
                    <a:pt x="3507" y="3935"/>
                  </a:lnTo>
                  <a:lnTo>
                    <a:pt x="81" y="1981"/>
                  </a:lnTo>
                  <a:lnTo>
                    <a:pt x="0" y="2115"/>
                  </a:lnTo>
                  <a:lnTo>
                    <a:pt x="3426" y="4096"/>
                  </a:lnTo>
                  <a:lnTo>
                    <a:pt x="0" y="6076"/>
                  </a:lnTo>
                  <a:lnTo>
                    <a:pt x="81" y="6210"/>
                  </a:lnTo>
                  <a:lnTo>
                    <a:pt x="3507" y="4256"/>
                  </a:lnTo>
                  <a:lnTo>
                    <a:pt x="3507" y="8191"/>
                  </a:lnTo>
                  <a:lnTo>
                    <a:pt x="3667" y="8191"/>
                  </a:lnTo>
                  <a:lnTo>
                    <a:pt x="3667" y="4256"/>
                  </a:lnTo>
                  <a:lnTo>
                    <a:pt x="7093" y="6210"/>
                  </a:lnTo>
                  <a:lnTo>
                    <a:pt x="7173" y="6076"/>
                  </a:lnTo>
                  <a:lnTo>
                    <a:pt x="3774" y="4096"/>
                  </a:lnTo>
                  <a:lnTo>
                    <a:pt x="7173" y="2115"/>
                  </a:lnTo>
                  <a:lnTo>
                    <a:pt x="7093" y="1981"/>
                  </a:lnTo>
                  <a:lnTo>
                    <a:pt x="3667" y="3935"/>
                  </a:lnTo>
                  <a:lnTo>
                    <a:pt x="366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7"/>
            <p:cNvSpPr/>
            <p:nvPr/>
          </p:nvSpPr>
          <p:spPr>
            <a:xfrm>
              <a:off x="-413315" y="2435678"/>
              <a:ext cx="309481" cy="352029"/>
            </a:xfrm>
            <a:custGeom>
              <a:avLst/>
              <a:gdLst/>
              <a:ahLst/>
              <a:cxnLst/>
              <a:rect l="l" t="t" r="r" b="b"/>
              <a:pathLst>
                <a:path w="7201" h="8191" extrusionOk="0">
                  <a:moveTo>
                    <a:pt x="3506" y="1"/>
                  </a:moveTo>
                  <a:lnTo>
                    <a:pt x="3506" y="3935"/>
                  </a:lnTo>
                  <a:lnTo>
                    <a:pt x="80" y="1981"/>
                  </a:lnTo>
                  <a:lnTo>
                    <a:pt x="0" y="2115"/>
                  </a:lnTo>
                  <a:lnTo>
                    <a:pt x="3426" y="4096"/>
                  </a:lnTo>
                  <a:lnTo>
                    <a:pt x="0" y="6076"/>
                  </a:lnTo>
                  <a:lnTo>
                    <a:pt x="80" y="6210"/>
                  </a:lnTo>
                  <a:lnTo>
                    <a:pt x="3506" y="4230"/>
                  </a:lnTo>
                  <a:lnTo>
                    <a:pt x="3506" y="8191"/>
                  </a:lnTo>
                  <a:lnTo>
                    <a:pt x="3694" y="8191"/>
                  </a:lnTo>
                  <a:lnTo>
                    <a:pt x="3694" y="4230"/>
                  </a:lnTo>
                  <a:lnTo>
                    <a:pt x="7093" y="6210"/>
                  </a:lnTo>
                  <a:lnTo>
                    <a:pt x="7200" y="6076"/>
                  </a:lnTo>
                  <a:lnTo>
                    <a:pt x="3774" y="4096"/>
                  </a:lnTo>
                  <a:lnTo>
                    <a:pt x="7200" y="2115"/>
                  </a:lnTo>
                  <a:lnTo>
                    <a:pt x="7093" y="1981"/>
                  </a:lnTo>
                  <a:lnTo>
                    <a:pt x="3694" y="3935"/>
                  </a:lnTo>
                  <a:lnTo>
                    <a:pt x="369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7"/>
            <p:cNvSpPr/>
            <p:nvPr/>
          </p:nvSpPr>
          <p:spPr>
            <a:xfrm>
              <a:off x="-3825" y="2435678"/>
              <a:ext cx="308321" cy="352029"/>
            </a:xfrm>
            <a:custGeom>
              <a:avLst/>
              <a:gdLst/>
              <a:ahLst/>
              <a:cxnLst/>
              <a:rect l="l" t="t" r="r" b="b"/>
              <a:pathLst>
                <a:path w="7174" h="8191" extrusionOk="0">
                  <a:moveTo>
                    <a:pt x="3507" y="1"/>
                  </a:moveTo>
                  <a:lnTo>
                    <a:pt x="3507" y="3935"/>
                  </a:lnTo>
                  <a:lnTo>
                    <a:pt x="81" y="1955"/>
                  </a:lnTo>
                  <a:lnTo>
                    <a:pt x="1" y="2115"/>
                  </a:lnTo>
                  <a:lnTo>
                    <a:pt x="3400" y="4096"/>
                  </a:lnTo>
                  <a:lnTo>
                    <a:pt x="1" y="6050"/>
                  </a:lnTo>
                  <a:lnTo>
                    <a:pt x="81" y="6210"/>
                  </a:lnTo>
                  <a:lnTo>
                    <a:pt x="3507" y="4230"/>
                  </a:lnTo>
                  <a:lnTo>
                    <a:pt x="3480" y="8191"/>
                  </a:lnTo>
                  <a:lnTo>
                    <a:pt x="3668" y="8191"/>
                  </a:lnTo>
                  <a:lnTo>
                    <a:pt x="3668" y="4230"/>
                  </a:lnTo>
                  <a:lnTo>
                    <a:pt x="7094" y="6210"/>
                  </a:lnTo>
                  <a:lnTo>
                    <a:pt x="7174" y="6050"/>
                  </a:lnTo>
                  <a:lnTo>
                    <a:pt x="3748" y="4096"/>
                  </a:lnTo>
                  <a:lnTo>
                    <a:pt x="7174" y="2115"/>
                  </a:lnTo>
                  <a:lnTo>
                    <a:pt x="7094" y="1955"/>
                  </a:lnTo>
                  <a:lnTo>
                    <a:pt x="3668" y="3935"/>
                  </a:lnTo>
                  <a:lnTo>
                    <a:pt x="366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7"/>
            <p:cNvSpPr/>
            <p:nvPr/>
          </p:nvSpPr>
          <p:spPr>
            <a:xfrm>
              <a:off x="404547" y="2435678"/>
              <a:ext cx="308321" cy="352029"/>
            </a:xfrm>
            <a:custGeom>
              <a:avLst/>
              <a:gdLst/>
              <a:ahLst/>
              <a:cxnLst/>
              <a:rect l="l" t="t" r="r" b="b"/>
              <a:pathLst>
                <a:path w="7174" h="8191" extrusionOk="0">
                  <a:moveTo>
                    <a:pt x="3507" y="1"/>
                  </a:moveTo>
                  <a:lnTo>
                    <a:pt x="3507" y="3935"/>
                  </a:lnTo>
                  <a:lnTo>
                    <a:pt x="81" y="1955"/>
                  </a:lnTo>
                  <a:lnTo>
                    <a:pt x="0" y="2115"/>
                  </a:lnTo>
                  <a:lnTo>
                    <a:pt x="3426" y="4096"/>
                  </a:lnTo>
                  <a:lnTo>
                    <a:pt x="0" y="6050"/>
                  </a:lnTo>
                  <a:lnTo>
                    <a:pt x="81" y="6210"/>
                  </a:lnTo>
                  <a:lnTo>
                    <a:pt x="3507" y="4230"/>
                  </a:lnTo>
                  <a:lnTo>
                    <a:pt x="3507" y="8191"/>
                  </a:lnTo>
                  <a:lnTo>
                    <a:pt x="3667" y="8191"/>
                  </a:lnTo>
                  <a:lnTo>
                    <a:pt x="3667" y="4230"/>
                  </a:lnTo>
                  <a:lnTo>
                    <a:pt x="7093" y="6210"/>
                  </a:lnTo>
                  <a:lnTo>
                    <a:pt x="7174" y="6050"/>
                  </a:lnTo>
                  <a:lnTo>
                    <a:pt x="3748" y="4096"/>
                  </a:lnTo>
                  <a:lnTo>
                    <a:pt x="7174" y="2115"/>
                  </a:lnTo>
                  <a:lnTo>
                    <a:pt x="7093" y="1955"/>
                  </a:lnTo>
                  <a:lnTo>
                    <a:pt x="3667" y="3935"/>
                  </a:lnTo>
                  <a:lnTo>
                    <a:pt x="366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7"/>
            <p:cNvSpPr/>
            <p:nvPr/>
          </p:nvSpPr>
          <p:spPr>
            <a:xfrm>
              <a:off x="-1028753" y="2801503"/>
              <a:ext cx="308321" cy="314080"/>
            </a:xfrm>
            <a:custGeom>
              <a:avLst/>
              <a:gdLst/>
              <a:ahLst/>
              <a:cxnLst/>
              <a:rect l="l" t="t" r="r" b="b"/>
              <a:pathLst>
                <a:path w="7174" h="7308" extrusionOk="0">
                  <a:moveTo>
                    <a:pt x="3507" y="0"/>
                  </a:moveTo>
                  <a:lnTo>
                    <a:pt x="3507" y="3961"/>
                  </a:lnTo>
                  <a:lnTo>
                    <a:pt x="81" y="1981"/>
                  </a:lnTo>
                  <a:lnTo>
                    <a:pt x="0" y="2141"/>
                  </a:lnTo>
                  <a:lnTo>
                    <a:pt x="3426" y="4095"/>
                  </a:lnTo>
                  <a:lnTo>
                    <a:pt x="1767" y="5059"/>
                  </a:lnTo>
                  <a:cubicBezTo>
                    <a:pt x="1821" y="5086"/>
                    <a:pt x="1847" y="5139"/>
                    <a:pt x="1874" y="5193"/>
                  </a:cubicBezTo>
                  <a:lnTo>
                    <a:pt x="3507" y="4256"/>
                  </a:lnTo>
                  <a:lnTo>
                    <a:pt x="3507" y="7120"/>
                  </a:lnTo>
                  <a:cubicBezTo>
                    <a:pt x="3560" y="7200"/>
                    <a:pt x="3614" y="7254"/>
                    <a:pt x="3667" y="7307"/>
                  </a:cubicBezTo>
                  <a:lnTo>
                    <a:pt x="3667" y="4256"/>
                  </a:lnTo>
                  <a:lnTo>
                    <a:pt x="7093" y="6236"/>
                  </a:lnTo>
                  <a:lnTo>
                    <a:pt x="7174" y="6076"/>
                  </a:lnTo>
                  <a:lnTo>
                    <a:pt x="3748" y="4095"/>
                  </a:lnTo>
                  <a:lnTo>
                    <a:pt x="7174" y="2141"/>
                  </a:lnTo>
                  <a:lnTo>
                    <a:pt x="7093" y="1981"/>
                  </a:lnTo>
                  <a:lnTo>
                    <a:pt x="3667" y="3961"/>
                  </a:lnTo>
                  <a:lnTo>
                    <a:pt x="366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7"/>
            <p:cNvSpPr/>
            <p:nvPr/>
          </p:nvSpPr>
          <p:spPr>
            <a:xfrm>
              <a:off x="-620381" y="2801503"/>
              <a:ext cx="308321" cy="352029"/>
            </a:xfrm>
            <a:custGeom>
              <a:avLst/>
              <a:gdLst/>
              <a:ahLst/>
              <a:cxnLst/>
              <a:rect l="l" t="t" r="r" b="b"/>
              <a:pathLst>
                <a:path w="7174" h="8191" extrusionOk="0">
                  <a:moveTo>
                    <a:pt x="3507" y="0"/>
                  </a:moveTo>
                  <a:lnTo>
                    <a:pt x="3507" y="3961"/>
                  </a:lnTo>
                  <a:lnTo>
                    <a:pt x="81" y="1981"/>
                  </a:lnTo>
                  <a:lnTo>
                    <a:pt x="0" y="2141"/>
                  </a:lnTo>
                  <a:lnTo>
                    <a:pt x="3426" y="4095"/>
                  </a:lnTo>
                  <a:lnTo>
                    <a:pt x="0" y="6076"/>
                  </a:lnTo>
                  <a:lnTo>
                    <a:pt x="81" y="6236"/>
                  </a:lnTo>
                  <a:lnTo>
                    <a:pt x="3507" y="4256"/>
                  </a:lnTo>
                  <a:lnTo>
                    <a:pt x="3507" y="8190"/>
                  </a:lnTo>
                  <a:lnTo>
                    <a:pt x="3667" y="8190"/>
                  </a:lnTo>
                  <a:lnTo>
                    <a:pt x="3667" y="4256"/>
                  </a:lnTo>
                  <a:lnTo>
                    <a:pt x="7093" y="6236"/>
                  </a:lnTo>
                  <a:lnTo>
                    <a:pt x="7173" y="6076"/>
                  </a:lnTo>
                  <a:lnTo>
                    <a:pt x="3774" y="4095"/>
                  </a:lnTo>
                  <a:lnTo>
                    <a:pt x="7173" y="2141"/>
                  </a:lnTo>
                  <a:lnTo>
                    <a:pt x="7093" y="1981"/>
                  </a:lnTo>
                  <a:lnTo>
                    <a:pt x="3667" y="3961"/>
                  </a:lnTo>
                  <a:lnTo>
                    <a:pt x="3667" y="3961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7"/>
            <p:cNvSpPr/>
            <p:nvPr/>
          </p:nvSpPr>
          <p:spPr>
            <a:xfrm>
              <a:off x="-212008" y="2801503"/>
              <a:ext cx="309481" cy="352029"/>
            </a:xfrm>
            <a:custGeom>
              <a:avLst/>
              <a:gdLst/>
              <a:ahLst/>
              <a:cxnLst/>
              <a:rect l="l" t="t" r="r" b="b"/>
              <a:pathLst>
                <a:path w="7201" h="8191" extrusionOk="0">
                  <a:moveTo>
                    <a:pt x="3506" y="0"/>
                  </a:moveTo>
                  <a:lnTo>
                    <a:pt x="3506" y="3961"/>
                  </a:lnTo>
                  <a:lnTo>
                    <a:pt x="107" y="1981"/>
                  </a:lnTo>
                  <a:lnTo>
                    <a:pt x="0" y="2115"/>
                  </a:lnTo>
                  <a:lnTo>
                    <a:pt x="3426" y="4095"/>
                  </a:lnTo>
                  <a:lnTo>
                    <a:pt x="0" y="6076"/>
                  </a:lnTo>
                  <a:lnTo>
                    <a:pt x="107" y="6236"/>
                  </a:lnTo>
                  <a:lnTo>
                    <a:pt x="3506" y="4256"/>
                  </a:lnTo>
                  <a:lnTo>
                    <a:pt x="3506" y="8190"/>
                  </a:lnTo>
                  <a:lnTo>
                    <a:pt x="3694" y="8190"/>
                  </a:lnTo>
                  <a:lnTo>
                    <a:pt x="3694" y="4256"/>
                  </a:lnTo>
                  <a:lnTo>
                    <a:pt x="7093" y="6236"/>
                  </a:lnTo>
                  <a:lnTo>
                    <a:pt x="7200" y="6076"/>
                  </a:lnTo>
                  <a:lnTo>
                    <a:pt x="3774" y="4095"/>
                  </a:lnTo>
                  <a:lnTo>
                    <a:pt x="7200" y="2115"/>
                  </a:lnTo>
                  <a:lnTo>
                    <a:pt x="7120" y="1981"/>
                  </a:lnTo>
                  <a:lnTo>
                    <a:pt x="3694" y="3961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7"/>
            <p:cNvSpPr/>
            <p:nvPr/>
          </p:nvSpPr>
          <p:spPr>
            <a:xfrm>
              <a:off x="197481" y="2801503"/>
              <a:ext cx="308321" cy="352029"/>
            </a:xfrm>
            <a:custGeom>
              <a:avLst/>
              <a:gdLst/>
              <a:ahLst/>
              <a:cxnLst/>
              <a:rect l="l" t="t" r="r" b="b"/>
              <a:pathLst>
                <a:path w="7174" h="8191" extrusionOk="0">
                  <a:moveTo>
                    <a:pt x="3507" y="0"/>
                  </a:moveTo>
                  <a:lnTo>
                    <a:pt x="3507" y="3961"/>
                  </a:lnTo>
                  <a:lnTo>
                    <a:pt x="81" y="1981"/>
                  </a:lnTo>
                  <a:lnTo>
                    <a:pt x="1" y="2115"/>
                  </a:lnTo>
                  <a:lnTo>
                    <a:pt x="3400" y="4095"/>
                  </a:lnTo>
                  <a:lnTo>
                    <a:pt x="1" y="6076"/>
                  </a:lnTo>
                  <a:lnTo>
                    <a:pt x="81" y="6210"/>
                  </a:lnTo>
                  <a:lnTo>
                    <a:pt x="3507" y="4256"/>
                  </a:lnTo>
                  <a:lnTo>
                    <a:pt x="3507" y="8190"/>
                  </a:lnTo>
                  <a:lnTo>
                    <a:pt x="3668" y="8190"/>
                  </a:lnTo>
                  <a:lnTo>
                    <a:pt x="3668" y="4256"/>
                  </a:lnTo>
                  <a:lnTo>
                    <a:pt x="7094" y="6210"/>
                  </a:lnTo>
                  <a:lnTo>
                    <a:pt x="7174" y="6076"/>
                  </a:lnTo>
                  <a:lnTo>
                    <a:pt x="3748" y="4095"/>
                  </a:lnTo>
                  <a:lnTo>
                    <a:pt x="7174" y="2115"/>
                  </a:lnTo>
                  <a:lnTo>
                    <a:pt x="7094" y="1981"/>
                  </a:lnTo>
                  <a:lnTo>
                    <a:pt x="3668" y="3961"/>
                  </a:lnTo>
                  <a:lnTo>
                    <a:pt x="366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7"/>
            <p:cNvSpPr/>
            <p:nvPr/>
          </p:nvSpPr>
          <p:spPr>
            <a:xfrm>
              <a:off x="605853" y="2886598"/>
              <a:ext cx="84021" cy="52948"/>
            </a:xfrm>
            <a:custGeom>
              <a:avLst/>
              <a:gdLst/>
              <a:ahLst/>
              <a:cxnLst/>
              <a:rect l="l" t="t" r="r" b="b"/>
              <a:pathLst>
                <a:path w="1955" h="1232" extrusionOk="0">
                  <a:moveTo>
                    <a:pt x="81" y="1"/>
                  </a:moveTo>
                  <a:lnTo>
                    <a:pt x="0" y="135"/>
                  </a:lnTo>
                  <a:lnTo>
                    <a:pt x="1874" y="1232"/>
                  </a:lnTo>
                  <a:cubicBezTo>
                    <a:pt x="1901" y="1178"/>
                    <a:pt x="1928" y="1125"/>
                    <a:pt x="1954" y="1071"/>
                  </a:cubicBezTo>
                  <a:lnTo>
                    <a:pt x="8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7"/>
            <p:cNvSpPr/>
            <p:nvPr/>
          </p:nvSpPr>
          <p:spPr>
            <a:xfrm>
              <a:off x="-636497" y="3228269"/>
              <a:ext cx="123131" cy="73663"/>
            </a:xfrm>
            <a:custGeom>
              <a:avLst/>
              <a:gdLst/>
              <a:ahLst/>
              <a:cxnLst/>
              <a:rect l="l" t="t" r="r" b="b"/>
              <a:pathLst>
                <a:path w="2865" h="1714" extrusionOk="0">
                  <a:moveTo>
                    <a:pt x="2784" y="0"/>
                  </a:moveTo>
                  <a:lnTo>
                    <a:pt x="1" y="1606"/>
                  </a:lnTo>
                  <a:cubicBezTo>
                    <a:pt x="54" y="1660"/>
                    <a:pt x="108" y="1686"/>
                    <a:pt x="161" y="1713"/>
                  </a:cubicBezTo>
                  <a:lnTo>
                    <a:pt x="2864" y="161"/>
                  </a:lnTo>
                  <a:lnTo>
                    <a:pt x="278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7"/>
            <p:cNvSpPr/>
            <p:nvPr/>
          </p:nvSpPr>
          <p:spPr>
            <a:xfrm>
              <a:off x="-671008" y="3143131"/>
              <a:ext cx="6962" cy="139247"/>
            </a:xfrm>
            <a:custGeom>
              <a:avLst/>
              <a:gdLst/>
              <a:ahLst/>
              <a:cxnLst/>
              <a:rect l="l" t="t" r="r" b="b"/>
              <a:pathLst>
                <a:path w="162" h="3240" extrusionOk="0">
                  <a:moveTo>
                    <a:pt x="1" y="0"/>
                  </a:moveTo>
                  <a:lnTo>
                    <a:pt x="1" y="3132"/>
                  </a:lnTo>
                  <a:cubicBezTo>
                    <a:pt x="54" y="3159"/>
                    <a:pt x="108" y="3212"/>
                    <a:pt x="161" y="3239"/>
                  </a:cubicBezTo>
                  <a:lnTo>
                    <a:pt x="16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7"/>
            <p:cNvSpPr/>
            <p:nvPr/>
          </p:nvSpPr>
          <p:spPr>
            <a:xfrm>
              <a:off x="-413315" y="3143131"/>
              <a:ext cx="309481" cy="273810"/>
            </a:xfrm>
            <a:custGeom>
              <a:avLst/>
              <a:gdLst/>
              <a:ahLst/>
              <a:cxnLst/>
              <a:rect l="l" t="t" r="r" b="b"/>
              <a:pathLst>
                <a:path w="7201" h="6371" extrusionOk="0">
                  <a:moveTo>
                    <a:pt x="3506" y="0"/>
                  </a:moveTo>
                  <a:lnTo>
                    <a:pt x="3506" y="3962"/>
                  </a:lnTo>
                  <a:lnTo>
                    <a:pt x="80" y="1981"/>
                  </a:lnTo>
                  <a:lnTo>
                    <a:pt x="0" y="2142"/>
                  </a:lnTo>
                  <a:lnTo>
                    <a:pt x="3426" y="4096"/>
                  </a:lnTo>
                  <a:lnTo>
                    <a:pt x="455" y="5835"/>
                  </a:lnTo>
                  <a:cubicBezTo>
                    <a:pt x="535" y="5835"/>
                    <a:pt x="616" y="5862"/>
                    <a:pt x="696" y="5889"/>
                  </a:cubicBezTo>
                  <a:lnTo>
                    <a:pt x="3506" y="4256"/>
                  </a:lnTo>
                  <a:lnTo>
                    <a:pt x="3506" y="6371"/>
                  </a:lnTo>
                  <a:lnTo>
                    <a:pt x="3694" y="6371"/>
                  </a:lnTo>
                  <a:lnTo>
                    <a:pt x="3694" y="4256"/>
                  </a:lnTo>
                  <a:lnTo>
                    <a:pt x="7093" y="6237"/>
                  </a:lnTo>
                  <a:lnTo>
                    <a:pt x="7200" y="6076"/>
                  </a:lnTo>
                  <a:lnTo>
                    <a:pt x="3774" y="4096"/>
                  </a:lnTo>
                  <a:lnTo>
                    <a:pt x="7200" y="2142"/>
                  </a:lnTo>
                  <a:lnTo>
                    <a:pt x="7093" y="1981"/>
                  </a:lnTo>
                  <a:lnTo>
                    <a:pt x="3694" y="3962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7"/>
            <p:cNvSpPr/>
            <p:nvPr/>
          </p:nvSpPr>
          <p:spPr>
            <a:xfrm>
              <a:off x="-3825" y="3143131"/>
              <a:ext cx="308321" cy="265773"/>
            </a:xfrm>
            <a:custGeom>
              <a:avLst/>
              <a:gdLst/>
              <a:ahLst/>
              <a:cxnLst/>
              <a:rect l="l" t="t" r="r" b="b"/>
              <a:pathLst>
                <a:path w="7174" h="6184" extrusionOk="0">
                  <a:moveTo>
                    <a:pt x="3507" y="0"/>
                  </a:moveTo>
                  <a:lnTo>
                    <a:pt x="3480" y="3962"/>
                  </a:lnTo>
                  <a:lnTo>
                    <a:pt x="81" y="1981"/>
                  </a:lnTo>
                  <a:lnTo>
                    <a:pt x="1" y="2142"/>
                  </a:lnTo>
                  <a:lnTo>
                    <a:pt x="3400" y="4096"/>
                  </a:lnTo>
                  <a:lnTo>
                    <a:pt x="1" y="6076"/>
                  </a:lnTo>
                  <a:lnTo>
                    <a:pt x="54" y="6183"/>
                  </a:lnTo>
                  <a:lnTo>
                    <a:pt x="161" y="6183"/>
                  </a:lnTo>
                  <a:lnTo>
                    <a:pt x="3480" y="4256"/>
                  </a:lnTo>
                  <a:lnTo>
                    <a:pt x="3480" y="5354"/>
                  </a:lnTo>
                  <a:cubicBezTo>
                    <a:pt x="3560" y="5327"/>
                    <a:pt x="3614" y="5327"/>
                    <a:pt x="3668" y="5300"/>
                  </a:cubicBezTo>
                  <a:lnTo>
                    <a:pt x="3668" y="4256"/>
                  </a:lnTo>
                  <a:lnTo>
                    <a:pt x="4765" y="4899"/>
                  </a:lnTo>
                  <a:cubicBezTo>
                    <a:pt x="4845" y="4872"/>
                    <a:pt x="4899" y="4845"/>
                    <a:pt x="4979" y="4818"/>
                  </a:cubicBezTo>
                  <a:lnTo>
                    <a:pt x="3748" y="4096"/>
                  </a:lnTo>
                  <a:lnTo>
                    <a:pt x="7174" y="2142"/>
                  </a:lnTo>
                  <a:lnTo>
                    <a:pt x="7094" y="1981"/>
                  </a:lnTo>
                  <a:lnTo>
                    <a:pt x="3668" y="3962"/>
                  </a:lnTo>
                  <a:lnTo>
                    <a:pt x="366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7"/>
            <p:cNvSpPr/>
            <p:nvPr/>
          </p:nvSpPr>
          <p:spPr>
            <a:xfrm>
              <a:off x="404547" y="3228269"/>
              <a:ext cx="13839" cy="10401"/>
            </a:xfrm>
            <a:custGeom>
              <a:avLst/>
              <a:gdLst/>
              <a:ahLst/>
              <a:cxnLst/>
              <a:rect l="l" t="t" r="r" b="b"/>
              <a:pathLst>
                <a:path w="322" h="242" extrusionOk="0">
                  <a:moveTo>
                    <a:pt x="81" y="0"/>
                  </a:moveTo>
                  <a:lnTo>
                    <a:pt x="0" y="134"/>
                  </a:lnTo>
                  <a:lnTo>
                    <a:pt x="161" y="241"/>
                  </a:lnTo>
                  <a:cubicBezTo>
                    <a:pt x="215" y="214"/>
                    <a:pt x="268" y="161"/>
                    <a:pt x="322" y="134"/>
                  </a:cubicBezTo>
                  <a:lnTo>
                    <a:pt x="8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7" name="Google Shape;147;p7"/>
          <p:cNvSpPr/>
          <p:nvPr/>
        </p:nvSpPr>
        <p:spPr>
          <a:xfrm flipH="1">
            <a:off x="-817503" y="2575150"/>
            <a:ext cx="2540578" cy="3781493"/>
          </a:xfrm>
          <a:custGeom>
            <a:avLst/>
            <a:gdLst/>
            <a:ahLst/>
            <a:cxnLst/>
            <a:rect l="l" t="t" r="r" b="b"/>
            <a:pathLst>
              <a:path w="142469" h="136664" extrusionOk="0">
                <a:moveTo>
                  <a:pt x="97052" y="0"/>
                </a:moveTo>
                <a:cubicBezTo>
                  <a:pt x="94985" y="0"/>
                  <a:pt x="92658" y="685"/>
                  <a:pt x="89955" y="2065"/>
                </a:cubicBezTo>
                <a:cubicBezTo>
                  <a:pt x="76197" y="9104"/>
                  <a:pt x="81149" y="14564"/>
                  <a:pt x="82755" y="40634"/>
                </a:cubicBezTo>
                <a:cubicBezTo>
                  <a:pt x="85458" y="83646"/>
                  <a:pt x="12896" y="58112"/>
                  <a:pt x="4519" y="103881"/>
                </a:cubicBezTo>
                <a:cubicBezTo>
                  <a:pt x="0" y="128495"/>
                  <a:pt x="10558" y="136664"/>
                  <a:pt x="39417" y="136664"/>
                </a:cubicBezTo>
                <a:cubicBezTo>
                  <a:pt x="47997" y="136664"/>
                  <a:pt x="58195" y="135942"/>
                  <a:pt x="70095" y="134715"/>
                </a:cubicBezTo>
                <a:cubicBezTo>
                  <a:pt x="122047" y="129389"/>
                  <a:pt x="142469" y="101392"/>
                  <a:pt x="125767" y="56907"/>
                </a:cubicBezTo>
                <a:cubicBezTo>
                  <a:pt x="111706" y="19432"/>
                  <a:pt x="108060" y="0"/>
                  <a:pt x="970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9"/>
          <p:cNvSpPr/>
          <p:nvPr/>
        </p:nvSpPr>
        <p:spPr>
          <a:xfrm>
            <a:off x="763275" y="799200"/>
            <a:ext cx="1844545" cy="1627040"/>
          </a:xfrm>
          <a:custGeom>
            <a:avLst/>
            <a:gdLst/>
            <a:ahLst/>
            <a:cxnLst/>
            <a:rect l="l" t="t" r="r" b="b"/>
            <a:pathLst>
              <a:path w="13679" h="12066" extrusionOk="0">
                <a:moveTo>
                  <a:pt x="7541" y="1"/>
                </a:moveTo>
                <a:cubicBezTo>
                  <a:pt x="7109" y="1"/>
                  <a:pt x="6648" y="24"/>
                  <a:pt x="6157" y="68"/>
                </a:cubicBezTo>
                <a:cubicBezTo>
                  <a:pt x="1981" y="443"/>
                  <a:pt x="28" y="3173"/>
                  <a:pt x="1" y="6385"/>
                </a:cubicBezTo>
                <a:cubicBezTo>
                  <a:pt x="598" y="10109"/>
                  <a:pt x="2003" y="12066"/>
                  <a:pt x="5300" y="12066"/>
                </a:cubicBezTo>
                <a:cubicBezTo>
                  <a:pt x="5700" y="12066"/>
                  <a:pt x="6128" y="12037"/>
                  <a:pt x="6585" y="11979"/>
                </a:cubicBezTo>
                <a:cubicBezTo>
                  <a:pt x="10680" y="11470"/>
                  <a:pt x="13678" y="9516"/>
                  <a:pt x="12822" y="4297"/>
                </a:cubicBezTo>
                <a:cubicBezTo>
                  <a:pt x="12326" y="1256"/>
                  <a:pt x="10731" y="1"/>
                  <a:pt x="754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" name="Google Shape;157;p9"/>
          <p:cNvSpPr/>
          <p:nvPr/>
        </p:nvSpPr>
        <p:spPr>
          <a:xfrm>
            <a:off x="6926300" y="-86950"/>
            <a:ext cx="4030804" cy="5999550"/>
          </a:xfrm>
          <a:custGeom>
            <a:avLst/>
            <a:gdLst/>
            <a:ahLst/>
            <a:cxnLst/>
            <a:rect l="l" t="t" r="r" b="b"/>
            <a:pathLst>
              <a:path w="142469" h="136664" extrusionOk="0">
                <a:moveTo>
                  <a:pt x="97052" y="0"/>
                </a:moveTo>
                <a:cubicBezTo>
                  <a:pt x="94985" y="0"/>
                  <a:pt x="92658" y="685"/>
                  <a:pt x="89955" y="2065"/>
                </a:cubicBezTo>
                <a:cubicBezTo>
                  <a:pt x="76197" y="9104"/>
                  <a:pt x="81149" y="14564"/>
                  <a:pt x="82755" y="40634"/>
                </a:cubicBezTo>
                <a:cubicBezTo>
                  <a:pt x="85458" y="83646"/>
                  <a:pt x="12896" y="58112"/>
                  <a:pt x="4519" y="103881"/>
                </a:cubicBezTo>
                <a:cubicBezTo>
                  <a:pt x="0" y="128495"/>
                  <a:pt x="10558" y="136664"/>
                  <a:pt x="39417" y="136664"/>
                </a:cubicBezTo>
                <a:cubicBezTo>
                  <a:pt x="47997" y="136664"/>
                  <a:pt x="58195" y="135942"/>
                  <a:pt x="70095" y="134715"/>
                </a:cubicBezTo>
                <a:cubicBezTo>
                  <a:pt x="122047" y="129389"/>
                  <a:pt x="142469" y="101392"/>
                  <a:pt x="125767" y="56907"/>
                </a:cubicBezTo>
                <a:cubicBezTo>
                  <a:pt x="111706" y="19432"/>
                  <a:pt x="108060" y="0"/>
                  <a:pt x="970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" name="Google Shape;158;p9"/>
          <p:cNvSpPr/>
          <p:nvPr/>
        </p:nvSpPr>
        <p:spPr>
          <a:xfrm>
            <a:off x="112700" y="3113038"/>
            <a:ext cx="1938817" cy="3305577"/>
          </a:xfrm>
          <a:custGeom>
            <a:avLst/>
            <a:gdLst/>
            <a:ahLst/>
            <a:cxnLst/>
            <a:rect l="l" t="t" r="r" b="b"/>
            <a:pathLst>
              <a:path w="19210" h="32752" extrusionOk="0">
                <a:moveTo>
                  <a:pt x="14053" y="490"/>
                </a:moveTo>
                <a:lnTo>
                  <a:pt x="14053" y="490"/>
                </a:lnTo>
                <a:cubicBezTo>
                  <a:pt x="14026" y="597"/>
                  <a:pt x="13999" y="758"/>
                  <a:pt x="13972" y="918"/>
                </a:cubicBezTo>
                <a:cubicBezTo>
                  <a:pt x="13972" y="865"/>
                  <a:pt x="13972" y="838"/>
                  <a:pt x="13946" y="838"/>
                </a:cubicBezTo>
                <a:cubicBezTo>
                  <a:pt x="13972" y="731"/>
                  <a:pt x="14026" y="597"/>
                  <a:pt x="14053" y="490"/>
                </a:cubicBezTo>
                <a:close/>
                <a:moveTo>
                  <a:pt x="13651" y="1560"/>
                </a:moveTo>
                <a:lnTo>
                  <a:pt x="13651" y="1560"/>
                </a:lnTo>
                <a:cubicBezTo>
                  <a:pt x="13276" y="3862"/>
                  <a:pt x="12045" y="5923"/>
                  <a:pt x="11189" y="8038"/>
                </a:cubicBezTo>
                <a:cubicBezTo>
                  <a:pt x="10522" y="9665"/>
                  <a:pt x="10466" y="11531"/>
                  <a:pt x="10493" y="13318"/>
                </a:cubicBezTo>
                <a:lnTo>
                  <a:pt x="10493" y="13318"/>
                </a:lnTo>
                <a:cubicBezTo>
                  <a:pt x="10490" y="13217"/>
                  <a:pt x="10464" y="13118"/>
                  <a:pt x="10439" y="13043"/>
                </a:cubicBezTo>
                <a:cubicBezTo>
                  <a:pt x="10091" y="10634"/>
                  <a:pt x="9904" y="8412"/>
                  <a:pt x="11001" y="6191"/>
                </a:cubicBezTo>
                <a:cubicBezTo>
                  <a:pt x="11724" y="4772"/>
                  <a:pt x="12714" y="3541"/>
                  <a:pt x="13410" y="2123"/>
                </a:cubicBezTo>
                <a:cubicBezTo>
                  <a:pt x="13491" y="1935"/>
                  <a:pt x="13571" y="1748"/>
                  <a:pt x="13651" y="1560"/>
                </a:cubicBezTo>
                <a:close/>
                <a:moveTo>
                  <a:pt x="13972" y="945"/>
                </a:moveTo>
                <a:lnTo>
                  <a:pt x="13972" y="945"/>
                </a:lnTo>
                <a:cubicBezTo>
                  <a:pt x="13972" y="1079"/>
                  <a:pt x="13946" y="1212"/>
                  <a:pt x="13946" y="1346"/>
                </a:cubicBezTo>
                <a:cubicBezTo>
                  <a:pt x="13946" y="2524"/>
                  <a:pt x="13758" y="3702"/>
                  <a:pt x="13517" y="4853"/>
                </a:cubicBezTo>
                <a:cubicBezTo>
                  <a:pt x="12821" y="7877"/>
                  <a:pt x="11376" y="10580"/>
                  <a:pt x="10760" y="13605"/>
                </a:cubicBezTo>
                <a:cubicBezTo>
                  <a:pt x="10787" y="11357"/>
                  <a:pt x="10921" y="9189"/>
                  <a:pt x="11858" y="7074"/>
                </a:cubicBezTo>
                <a:cubicBezTo>
                  <a:pt x="12741" y="5094"/>
                  <a:pt x="13785" y="3140"/>
                  <a:pt x="13972" y="945"/>
                </a:cubicBezTo>
                <a:close/>
                <a:moveTo>
                  <a:pt x="5002" y="14350"/>
                </a:moveTo>
                <a:cubicBezTo>
                  <a:pt x="5585" y="14350"/>
                  <a:pt x="6085" y="14646"/>
                  <a:pt x="6746" y="15104"/>
                </a:cubicBezTo>
                <a:cubicBezTo>
                  <a:pt x="6879" y="15184"/>
                  <a:pt x="7013" y="15264"/>
                  <a:pt x="7147" y="15372"/>
                </a:cubicBezTo>
                <a:cubicBezTo>
                  <a:pt x="6694" y="15252"/>
                  <a:pt x="6232" y="15200"/>
                  <a:pt x="5767" y="15200"/>
                </a:cubicBezTo>
                <a:cubicBezTo>
                  <a:pt x="4364" y="15200"/>
                  <a:pt x="2927" y="15672"/>
                  <a:pt x="1580" y="16174"/>
                </a:cubicBezTo>
                <a:cubicBezTo>
                  <a:pt x="2329" y="15666"/>
                  <a:pt x="3025" y="15077"/>
                  <a:pt x="3855" y="14676"/>
                </a:cubicBezTo>
                <a:cubicBezTo>
                  <a:pt x="4297" y="14450"/>
                  <a:pt x="4663" y="14350"/>
                  <a:pt x="5002" y="14350"/>
                </a:cubicBezTo>
                <a:close/>
                <a:moveTo>
                  <a:pt x="5753" y="15432"/>
                </a:moveTo>
                <a:cubicBezTo>
                  <a:pt x="6514" y="15432"/>
                  <a:pt x="7262" y="15581"/>
                  <a:pt x="7977" y="15960"/>
                </a:cubicBezTo>
                <a:cubicBezTo>
                  <a:pt x="8619" y="16389"/>
                  <a:pt x="9208" y="16870"/>
                  <a:pt x="9743" y="17406"/>
                </a:cubicBezTo>
                <a:cubicBezTo>
                  <a:pt x="8352" y="16737"/>
                  <a:pt x="6906" y="16389"/>
                  <a:pt x="5381" y="16335"/>
                </a:cubicBezTo>
                <a:lnTo>
                  <a:pt x="4765" y="16335"/>
                </a:lnTo>
                <a:cubicBezTo>
                  <a:pt x="3828" y="16335"/>
                  <a:pt x="2918" y="16469"/>
                  <a:pt x="1981" y="16576"/>
                </a:cubicBezTo>
                <a:cubicBezTo>
                  <a:pt x="1633" y="16603"/>
                  <a:pt x="1312" y="16629"/>
                  <a:pt x="964" y="16656"/>
                </a:cubicBezTo>
                <a:cubicBezTo>
                  <a:pt x="2489" y="16094"/>
                  <a:pt x="4149" y="15432"/>
                  <a:pt x="5753" y="15432"/>
                </a:cubicBezTo>
                <a:close/>
                <a:moveTo>
                  <a:pt x="18748" y="11060"/>
                </a:moveTo>
                <a:cubicBezTo>
                  <a:pt x="18737" y="11089"/>
                  <a:pt x="18737" y="11129"/>
                  <a:pt x="18737" y="11169"/>
                </a:cubicBezTo>
                <a:cubicBezTo>
                  <a:pt x="18603" y="11892"/>
                  <a:pt x="18442" y="12588"/>
                  <a:pt x="18282" y="13284"/>
                </a:cubicBezTo>
                <a:cubicBezTo>
                  <a:pt x="17907" y="14729"/>
                  <a:pt x="17291" y="16255"/>
                  <a:pt x="16087" y="17165"/>
                </a:cubicBezTo>
                <a:cubicBezTo>
                  <a:pt x="14963" y="17995"/>
                  <a:pt x="13223" y="18289"/>
                  <a:pt x="12045" y="19119"/>
                </a:cubicBezTo>
                <a:cubicBezTo>
                  <a:pt x="12473" y="18342"/>
                  <a:pt x="12955" y="17700"/>
                  <a:pt x="13785" y="17218"/>
                </a:cubicBezTo>
                <a:cubicBezTo>
                  <a:pt x="14508" y="16790"/>
                  <a:pt x="15257" y="16469"/>
                  <a:pt x="15873" y="15907"/>
                </a:cubicBezTo>
                <a:cubicBezTo>
                  <a:pt x="16542" y="15291"/>
                  <a:pt x="17077" y="14408"/>
                  <a:pt x="17532" y="13659"/>
                </a:cubicBezTo>
                <a:cubicBezTo>
                  <a:pt x="18036" y="12864"/>
                  <a:pt x="18250" y="11859"/>
                  <a:pt x="18748" y="11060"/>
                </a:cubicBezTo>
                <a:close/>
                <a:moveTo>
                  <a:pt x="18549" y="10928"/>
                </a:moveTo>
                <a:lnTo>
                  <a:pt x="18549" y="10928"/>
                </a:lnTo>
                <a:cubicBezTo>
                  <a:pt x="18201" y="11517"/>
                  <a:pt x="18014" y="12213"/>
                  <a:pt x="17693" y="12856"/>
                </a:cubicBezTo>
                <a:cubicBezTo>
                  <a:pt x="17184" y="13899"/>
                  <a:pt x="16488" y="14863"/>
                  <a:pt x="15712" y="15719"/>
                </a:cubicBezTo>
                <a:cubicBezTo>
                  <a:pt x="15016" y="16469"/>
                  <a:pt x="13919" y="16844"/>
                  <a:pt x="13062" y="17379"/>
                </a:cubicBezTo>
                <a:cubicBezTo>
                  <a:pt x="12313" y="17861"/>
                  <a:pt x="11911" y="18798"/>
                  <a:pt x="11510" y="19547"/>
                </a:cubicBezTo>
                <a:cubicBezTo>
                  <a:pt x="11485" y="19571"/>
                  <a:pt x="11461" y="19573"/>
                  <a:pt x="11457" y="19594"/>
                </a:cubicBezTo>
                <a:lnTo>
                  <a:pt x="11457" y="19594"/>
                </a:lnTo>
                <a:cubicBezTo>
                  <a:pt x="11836" y="15557"/>
                  <a:pt x="16249" y="13818"/>
                  <a:pt x="18549" y="10928"/>
                </a:cubicBezTo>
                <a:close/>
                <a:moveTo>
                  <a:pt x="6505" y="16683"/>
                </a:moveTo>
                <a:lnTo>
                  <a:pt x="6505" y="16683"/>
                </a:lnTo>
                <a:cubicBezTo>
                  <a:pt x="7763" y="16844"/>
                  <a:pt x="8994" y="17245"/>
                  <a:pt x="10145" y="17914"/>
                </a:cubicBezTo>
                <a:cubicBezTo>
                  <a:pt x="10573" y="18450"/>
                  <a:pt x="10921" y="19065"/>
                  <a:pt x="11135" y="19788"/>
                </a:cubicBezTo>
                <a:cubicBezTo>
                  <a:pt x="9315" y="19172"/>
                  <a:pt x="8191" y="17432"/>
                  <a:pt x="6505" y="16683"/>
                </a:cubicBezTo>
                <a:close/>
                <a:moveTo>
                  <a:pt x="6772" y="20270"/>
                </a:moveTo>
                <a:cubicBezTo>
                  <a:pt x="7736" y="21581"/>
                  <a:pt x="9342" y="22384"/>
                  <a:pt x="10466" y="23535"/>
                </a:cubicBezTo>
                <a:cubicBezTo>
                  <a:pt x="9074" y="22598"/>
                  <a:pt x="7120" y="22331"/>
                  <a:pt x="6826" y="20350"/>
                </a:cubicBezTo>
                <a:cubicBezTo>
                  <a:pt x="6799" y="20323"/>
                  <a:pt x="6772" y="20296"/>
                  <a:pt x="6746" y="20270"/>
                </a:cubicBezTo>
                <a:close/>
                <a:moveTo>
                  <a:pt x="16221" y="20698"/>
                </a:moveTo>
                <a:cubicBezTo>
                  <a:pt x="15685" y="21635"/>
                  <a:pt x="14267" y="22304"/>
                  <a:pt x="13464" y="22812"/>
                </a:cubicBezTo>
                <a:cubicBezTo>
                  <a:pt x="12955" y="23187"/>
                  <a:pt x="12233" y="23615"/>
                  <a:pt x="11831" y="24177"/>
                </a:cubicBezTo>
                <a:cubicBezTo>
                  <a:pt x="12286" y="22357"/>
                  <a:pt x="14722" y="21768"/>
                  <a:pt x="16221" y="20698"/>
                </a:cubicBezTo>
                <a:close/>
                <a:moveTo>
                  <a:pt x="6692" y="20939"/>
                </a:moveTo>
                <a:cubicBezTo>
                  <a:pt x="7388" y="22893"/>
                  <a:pt x="9957" y="22866"/>
                  <a:pt x="11135" y="24445"/>
                </a:cubicBezTo>
                <a:cubicBezTo>
                  <a:pt x="9395" y="23481"/>
                  <a:pt x="6772" y="23080"/>
                  <a:pt x="6692" y="20939"/>
                </a:cubicBezTo>
                <a:close/>
                <a:moveTo>
                  <a:pt x="16194" y="21126"/>
                </a:moveTo>
                <a:cubicBezTo>
                  <a:pt x="15766" y="22304"/>
                  <a:pt x="14749" y="22919"/>
                  <a:pt x="13571" y="23455"/>
                </a:cubicBezTo>
                <a:cubicBezTo>
                  <a:pt x="12982" y="23722"/>
                  <a:pt x="12393" y="24017"/>
                  <a:pt x="11938" y="24445"/>
                </a:cubicBezTo>
                <a:cubicBezTo>
                  <a:pt x="12447" y="23562"/>
                  <a:pt x="13785" y="22919"/>
                  <a:pt x="14534" y="22411"/>
                </a:cubicBezTo>
                <a:cubicBezTo>
                  <a:pt x="15070" y="22063"/>
                  <a:pt x="15739" y="21661"/>
                  <a:pt x="16194" y="21126"/>
                </a:cubicBezTo>
                <a:close/>
                <a:moveTo>
                  <a:pt x="14048" y="0"/>
                </a:moveTo>
                <a:cubicBezTo>
                  <a:pt x="14002" y="0"/>
                  <a:pt x="13958" y="28"/>
                  <a:pt x="13946" y="88"/>
                </a:cubicBezTo>
                <a:cubicBezTo>
                  <a:pt x="13196" y="2390"/>
                  <a:pt x="11751" y="4183"/>
                  <a:pt x="10680" y="6298"/>
                </a:cubicBezTo>
                <a:cubicBezTo>
                  <a:pt x="9610" y="8466"/>
                  <a:pt x="9877" y="10795"/>
                  <a:pt x="10225" y="13096"/>
                </a:cubicBezTo>
                <a:cubicBezTo>
                  <a:pt x="10305" y="13766"/>
                  <a:pt x="10413" y="14435"/>
                  <a:pt x="10520" y="15104"/>
                </a:cubicBezTo>
                <a:cubicBezTo>
                  <a:pt x="10520" y="15131"/>
                  <a:pt x="10520" y="15157"/>
                  <a:pt x="10520" y="15157"/>
                </a:cubicBezTo>
                <a:cubicBezTo>
                  <a:pt x="10520" y="15184"/>
                  <a:pt x="10520" y="15211"/>
                  <a:pt x="10546" y="15211"/>
                </a:cubicBezTo>
                <a:cubicBezTo>
                  <a:pt x="10734" y="16469"/>
                  <a:pt x="10921" y="17727"/>
                  <a:pt x="11082" y="18985"/>
                </a:cubicBezTo>
                <a:cubicBezTo>
                  <a:pt x="10520" y="17700"/>
                  <a:pt x="9502" y="16737"/>
                  <a:pt x="8352" y="15907"/>
                </a:cubicBezTo>
                <a:cubicBezTo>
                  <a:pt x="8352" y="15880"/>
                  <a:pt x="8352" y="15853"/>
                  <a:pt x="8325" y="15853"/>
                </a:cubicBezTo>
                <a:cubicBezTo>
                  <a:pt x="8298" y="15853"/>
                  <a:pt x="8271" y="15827"/>
                  <a:pt x="8271" y="15827"/>
                </a:cubicBezTo>
                <a:cubicBezTo>
                  <a:pt x="7602" y="15345"/>
                  <a:pt x="6906" y="14890"/>
                  <a:pt x="6237" y="14461"/>
                </a:cubicBezTo>
                <a:cubicBezTo>
                  <a:pt x="5829" y="14193"/>
                  <a:pt x="5417" y="14081"/>
                  <a:pt x="5004" y="14081"/>
                </a:cubicBezTo>
                <a:cubicBezTo>
                  <a:pt x="3280" y="14081"/>
                  <a:pt x="1550" y="16040"/>
                  <a:pt x="81" y="16710"/>
                </a:cubicBezTo>
                <a:cubicBezTo>
                  <a:pt x="27" y="16737"/>
                  <a:pt x="1" y="16790"/>
                  <a:pt x="27" y="16844"/>
                </a:cubicBezTo>
                <a:cubicBezTo>
                  <a:pt x="27" y="16870"/>
                  <a:pt x="54" y="16870"/>
                  <a:pt x="54" y="16870"/>
                </a:cubicBezTo>
                <a:cubicBezTo>
                  <a:pt x="54" y="16870"/>
                  <a:pt x="54" y="16897"/>
                  <a:pt x="81" y="16897"/>
                </a:cubicBezTo>
                <a:cubicBezTo>
                  <a:pt x="81" y="16924"/>
                  <a:pt x="108" y="16924"/>
                  <a:pt x="108" y="16924"/>
                </a:cubicBezTo>
                <a:lnTo>
                  <a:pt x="135" y="16924"/>
                </a:lnTo>
                <a:cubicBezTo>
                  <a:pt x="1580" y="16924"/>
                  <a:pt x="2972" y="16656"/>
                  <a:pt x="4390" y="16576"/>
                </a:cubicBezTo>
                <a:lnTo>
                  <a:pt x="5354" y="16576"/>
                </a:lnTo>
                <a:cubicBezTo>
                  <a:pt x="7736" y="16870"/>
                  <a:pt x="8967" y="19413"/>
                  <a:pt x="11242" y="20082"/>
                </a:cubicBezTo>
                <a:cubicBezTo>
                  <a:pt x="11376" y="21367"/>
                  <a:pt x="11483" y="22679"/>
                  <a:pt x="11483" y="23990"/>
                </a:cubicBezTo>
                <a:cubicBezTo>
                  <a:pt x="11483" y="24124"/>
                  <a:pt x="11483" y="24284"/>
                  <a:pt x="11483" y="24445"/>
                </a:cubicBezTo>
                <a:cubicBezTo>
                  <a:pt x="10413" y="22545"/>
                  <a:pt x="7977" y="21715"/>
                  <a:pt x="6799" y="19895"/>
                </a:cubicBezTo>
                <a:cubicBezTo>
                  <a:pt x="6778" y="19863"/>
                  <a:pt x="6740" y="19848"/>
                  <a:pt x="6701" y="19848"/>
                </a:cubicBezTo>
                <a:cubicBezTo>
                  <a:pt x="6640" y="19848"/>
                  <a:pt x="6574" y="19884"/>
                  <a:pt x="6558" y="19948"/>
                </a:cubicBezTo>
                <a:cubicBezTo>
                  <a:pt x="6237" y="21340"/>
                  <a:pt x="6719" y="22411"/>
                  <a:pt x="7897" y="23241"/>
                </a:cubicBezTo>
                <a:cubicBezTo>
                  <a:pt x="8967" y="23990"/>
                  <a:pt x="10386" y="24177"/>
                  <a:pt x="11456" y="24954"/>
                </a:cubicBezTo>
                <a:cubicBezTo>
                  <a:pt x="11349" y="27523"/>
                  <a:pt x="10734" y="30093"/>
                  <a:pt x="10145" y="32609"/>
                </a:cubicBezTo>
                <a:cubicBezTo>
                  <a:pt x="10112" y="32690"/>
                  <a:pt x="10188" y="32751"/>
                  <a:pt x="10265" y="32751"/>
                </a:cubicBezTo>
                <a:cubicBezTo>
                  <a:pt x="10315" y="32751"/>
                  <a:pt x="10365" y="32725"/>
                  <a:pt x="10386" y="32662"/>
                </a:cubicBezTo>
                <a:cubicBezTo>
                  <a:pt x="10760" y="31003"/>
                  <a:pt x="11108" y="29343"/>
                  <a:pt x="11430" y="27684"/>
                </a:cubicBezTo>
                <a:cubicBezTo>
                  <a:pt x="11563" y="26854"/>
                  <a:pt x="11670" y="26024"/>
                  <a:pt x="11697" y="25194"/>
                </a:cubicBezTo>
                <a:cubicBezTo>
                  <a:pt x="12179" y="24017"/>
                  <a:pt x="13839" y="23669"/>
                  <a:pt x="14829" y="23080"/>
                </a:cubicBezTo>
                <a:cubicBezTo>
                  <a:pt x="15899" y="22491"/>
                  <a:pt x="16488" y="21581"/>
                  <a:pt x="16595" y="20377"/>
                </a:cubicBezTo>
                <a:cubicBezTo>
                  <a:pt x="16595" y="20350"/>
                  <a:pt x="16595" y="20350"/>
                  <a:pt x="16595" y="20323"/>
                </a:cubicBezTo>
                <a:cubicBezTo>
                  <a:pt x="16622" y="20270"/>
                  <a:pt x="16569" y="20243"/>
                  <a:pt x="16515" y="20216"/>
                </a:cubicBezTo>
                <a:lnTo>
                  <a:pt x="16462" y="20216"/>
                </a:lnTo>
                <a:cubicBezTo>
                  <a:pt x="16435" y="20216"/>
                  <a:pt x="16435" y="20243"/>
                  <a:pt x="16408" y="20243"/>
                </a:cubicBezTo>
                <a:cubicBezTo>
                  <a:pt x="15043" y="21474"/>
                  <a:pt x="12473" y="21983"/>
                  <a:pt x="11724" y="23722"/>
                </a:cubicBezTo>
                <a:cubicBezTo>
                  <a:pt x="11724" y="22571"/>
                  <a:pt x="11644" y="21447"/>
                  <a:pt x="11510" y="20323"/>
                </a:cubicBezTo>
                <a:cubicBezTo>
                  <a:pt x="11510" y="20189"/>
                  <a:pt x="11483" y="20082"/>
                  <a:pt x="11483" y="19948"/>
                </a:cubicBezTo>
                <a:cubicBezTo>
                  <a:pt x="12072" y="19172"/>
                  <a:pt x="13250" y="18824"/>
                  <a:pt x="14106" y="18450"/>
                </a:cubicBezTo>
                <a:cubicBezTo>
                  <a:pt x="15070" y="18021"/>
                  <a:pt x="16060" y="17593"/>
                  <a:pt x="16809" y="16844"/>
                </a:cubicBezTo>
                <a:cubicBezTo>
                  <a:pt x="18522" y="15157"/>
                  <a:pt x="18790" y="12160"/>
                  <a:pt x="19192" y="9938"/>
                </a:cubicBezTo>
                <a:cubicBezTo>
                  <a:pt x="19210" y="9848"/>
                  <a:pt x="19130" y="9770"/>
                  <a:pt x="19060" y="9770"/>
                </a:cubicBezTo>
                <a:cubicBezTo>
                  <a:pt x="19026" y="9770"/>
                  <a:pt x="18995" y="9788"/>
                  <a:pt x="18978" y="9831"/>
                </a:cubicBezTo>
                <a:cubicBezTo>
                  <a:pt x="18014" y="11758"/>
                  <a:pt x="15846" y="13070"/>
                  <a:pt x="14294" y="14488"/>
                </a:cubicBezTo>
                <a:cubicBezTo>
                  <a:pt x="12982" y="15693"/>
                  <a:pt x="11751" y="17138"/>
                  <a:pt x="11349" y="18851"/>
                </a:cubicBezTo>
                <a:cubicBezTo>
                  <a:pt x="11162" y="17593"/>
                  <a:pt x="10975" y="16335"/>
                  <a:pt x="10760" y="15104"/>
                </a:cubicBezTo>
                <a:cubicBezTo>
                  <a:pt x="11028" y="12534"/>
                  <a:pt x="11911" y="10233"/>
                  <a:pt x="12821" y="7877"/>
                </a:cubicBezTo>
                <a:cubicBezTo>
                  <a:pt x="13758" y="5334"/>
                  <a:pt x="14267" y="2818"/>
                  <a:pt x="14160" y="115"/>
                </a:cubicBezTo>
                <a:cubicBezTo>
                  <a:pt x="14160" y="42"/>
                  <a:pt x="14103" y="0"/>
                  <a:pt x="1404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" name="Google Shape;159;p9"/>
          <p:cNvSpPr txBox="1">
            <a:spLocks noGrp="1"/>
          </p:cNvSpPr>
          <p:nvPr>
            <p:ph type="title"/>
          </p:nvPr>
        </p:nvSpPr>
        <p:spPr>
          <a:xfrm>
            <a:off x="1569450" y="1152050"/>
            <a:ext cx="6005100" cy="151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3600">
                <a:solidFill>
                  <a:schemeClr val="accen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60" name="Google Shape;160;p9"/>
          <p:cNvSpPr txBox="1">
            <a:spLocks noGrp="1"/>
          </p:cNvSpPr>
          <p:nvPr>
            <p:ph type="subTitle" idx="1"/>
          </p:nvPr>
        </p:nvSpPr>
        <p:spPr>
          <a:xfrm>
            <a:off x="1904250" y="2756350"/>
            <a:ext cx="53355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>
                <a:solidFill>
                  <a:schemeClr val="accent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 2">
  <p:cSld name="CUSTOM_24_1"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p19"/>
          <p:cNvSpPr txBox="1">
            <a:spLocks noGrp="1"/>
          </p:cNvSpPr>
          <p:nvPr>
            <p:ph type="title"/>
          </p:nvPr>
        </p:nvSpPr>
        <p:spPr>
          <a:xfrm>
            <a:off x="713250" y="523025"/>
            <a:ext cx="7717500" cy="541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04" name="Google Shape;404;p19"/>
          <p:cNvSpPr txBox="1">
            <a:spLocks noGrp="1"/>
          </p:cNvSpPr>
          <p:nvPr>
            <p:ph type="subTitle" idx="1"/>
          </p:nvPr>
        </p:nvSpPr>
        <p:spPr>
          <a:xfrm>
            <a:off x="713250" y="1123450"/>
            <a:ext cx="7717500" cy="344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AutoNum type="arabicPeriod"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AutoNum type="alphaLcPeriod"/>
              <a:defRPr sz="16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9pPr>
          </a:lstStyle>
          <a:p>
            <a:endParaRPr/>
          </a:p>
        </p:txBody>
      </p:sp>
      <p:sp>
        <p:nvSpPr>
          <p:cNvPr id="405" name="Google Shape;405;p19"/>
          <p:cNvSpPr/>
          <p:nvPr/>
        </p:nvSpPr>
        <p:spPr>
          <a:xfrm>
            <a:off x="-598400" y="3985675"/>
            <a:ext cx="1844545" cy="1627040"/>
          </a:xfrm>
          <a:custGeom>
            <a:avLst/>
            <a:gdLst/>
            <a:ahLst/>
            <a:cxnLst/>
            <a:rect l="l" t="t" r="r" b="b"/>
            <a:pathLst>
              <a:path w="13679" h="12066" extrusionOk="0">
                <a:moveTo>
                  <a:pt x="7541" y="1"/>
                </a:moveTo>
                <a:cubicBezTo>
                  <a:pt x="7109" y="1"/>
                  <a:pt x="6648" y="24"/>
                  <a:pt x="6157" y="68"/>
                </a:cubicBezTo>
                <a:cubicBezTo>
                  <a:pt x="1981" y="443"/>
                  <a:pt x="28" y="3173"/>
                  <a:pt x="1" y="6385"/>
                </a:cubicBezTo>
                <a:cubicBezTo>
                  <a:pt x="598" y="10109"/>
                  <a:pt x="2003" y="12066"/>
                  <a:pt x="5300" y="12066"/>
                </a:cubicBezTo>
                <a:cubicBezTo>
                  <a:pt x="5700" y="12066"/>
                  <a:pt x="6128" y="12037"/>
                  <a:pt x="6585" y="11979"/>
                </a:cubicBezTo>
                <a:cubicBezTo>
                  <a:pt x="10680" y="11470"/>
                  <a:pt x="13678" y="9516"/>
                  <a:pt x="12822" y="4297"/>
                </a:cubicBezTo>
                <a:cubicBezTo>
                  <a:pt x="12326" y="1256"/>
                  <a:pt x="10731" y="1"/>
                  <a:pt x="754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6" name="Google Shape;406;p19"/>
          <p:cNvSpPr/>
          <p:nvPr/>
        </p:nvSpPr>
        <p:spPr>
          <a:xfrm rot="7619243">
            <a:off x="7150868" y="2766901"/>
            <a:ext cx="3210914" cy="3197601"/>
          </a:xfrm>
          <a:custGeom>
            <a:avLst/>
            <a:gdLst/>
            <a:ahLst/>
            <a:cxnLst/>
            <a:rect l="l" t="t" r="r" b="b"/>
            <a:pathLst>
              <a:path w="48235" h="48035" extrusionOk="0">
                <a:moveTo>
                  <a:pt x="3770" y="17379"/>
                </a:moveTo>
                <a:cubicBezTo>
                  <a:pt x="7573" y="20948"/>
                  <a:pt x="10108" y="20948"/>
                  <a:pt x="20515" y="21349"/>
                </a:cubicBezTo>
                <a:cubicBezTo>
                  <a:pt x="30956" y="21782"/>
                  <a:pt x="19314" y="35525"/>
                  <a:pt x="27520" y="41797"/>
                </a:cubicBezTo>
                <a:cubicBezTo>
                  <a:pt x="35726" y="48034"/>
                  <a:pt x="48235" y="37827"/>
                  <a:pt x="48235" y="26986"/>
                </a:cubicBezTo>
                <a:cubicBezTo>
                  <a:pt x="48235" y="16145"/>
                  <a:pt x="35026" y="0"/>
                  <a:pt x="18080" y="867"/>
                </a:cubicBezTo>
                <a:cubicBezTo>
                  <a:pt x="1135" y="1768"/>
                  <a:pt x="1" y="13843"/>
                  <a:pt x="3770" y="1737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07" name="Google Shape;407;p19"/>
          <p:cNvGrpSpPr/>
          <p:nvPr/>
        </p:nvGrpSpPr>
        <p:grpSpPr>
          <a:xfrm>
            <a:off x="7295305" y="-672969"/>
            <a:ext cx="2270935" cy="2260334"/>
            <a:chOff x="6762468" y="1386456"/>
            <a:chExt cx="2270935" cy="2260334"/>
          </a:xfrm>
        </p:grpSpPr>
        <p:sp>
          <p:nvSpPr>
            <p:cNvPr id="408" name="Google Shape;408;p19"/>
            <p:cNvSpPr/>
            <p:nvPr/>
          </p:nvSpPr>
          <p:spPr>
            <a:xfrm>
              <a:off x="6762468" y="1386456"/>
              <a:ext cx="2270935" cy="2260292"/>
            </a:xfrm>
            <a:custGeom>
              <a:avLst/>
              <a:gdLst/>
              <a:ahLst/>
              <a:cxnLst/>
              <a:rect l="l" t="t" r="r" b="b"/>
              <a:pathLst>
                <a:path w="45663" h="45449" extrusionOk="0">
                  <a:moveTo>
                    <a:pt x="10947" y="4979"/>
                  </a:moveTo>
                  <a:lnTo>
                    <a:pt x="15605" y="7656"/>
                  </a:lnTo>
                  <a:lnTo>
                    <a:pt x="15605" y="13062"/>
                  </a:lnTo>
                  <a:lnTo>
                    <a:pt x="10947" y="15766"/>
                  </a:lnTo>
                  <a:lnTo>
                    <a:pt x="6263" y="13062"/>
                  </a:lnTo>
                  <a:lnTo>
                    <a:pt x="6263" y="7656"/>
                  </a:lnTo>
                  <a:lnTo>
                    <a:pt x="10947" y="4979"/>
                  </a:lnTo>
                  <a:close/>
                  <a:moveTo>
                    <a:pt x="20449" y="4979"/>
                  </a:moveTo>
                  <a:lnTo>
                    <a:pt x="25133" y="7656"/>
                  </a:lnTo>
                  <a:lnTo>
                    <a:pt x="25133" y="13062"/>
                  </a:lnTo>
                  <a:lnTo>
                    <a:pt x="20449" y="15766"/>
                  </a:lnTo>
                  <a:lnTo>
                    <a:pt x="15792" y="13062"/>
                  </a:lnTo>
                  <a:lnTo>
                    <a:pt x="15792" y="7656"/>
                  </a:lnTo>
                  <a:lnTo>
                    <a:pt x="20449" y="4979"/>
                  </a:lnTo>
                  <a:close/>
                  <a:moveTo>
                    <a:pt x="29978" y="4979"/>
                  </a:moveTo>
                  <a:lnTo>
                    <a:pt x="34635" y="7656"/>
                  </a:lnTo>
                  <a:lnTo>
                    <a:pt x="34635" y="13062"/>
                  </a:lnTo>
                  <a:lnTo>
                    <a:pt x="29978" y="15766"/>
                  </a:lnTo>
                  <a:lnTo>
                    <a:pt x="25294" y="13062"/>
                  </a:lnTo>
                  <a:lnTo>
                    <a:pt x="25294" y="7656"/>
                  </a:lnTo>
                  <a:lnTo>
                    <a:pt x="29978" y="4979"/>
                  </a:lnTo>
                  <a:close/>
                  <a:moveTo>
                    <a:pt x="6183" y="13196"/>
                  </a:moveTo>
                  <a:lnTo>
                    <a:pt x="10867" y="15899"/>
                  </a:lnTo>
                  <a:lnTo>
                    <a:pt x="10867" y="21306"/>
                  </a:lnTo>
                  <a:lnTo>
                    <a:pt x="6183" y="23983"/>
                  </a:lnTo>
                  <a:lnTo>
                    <a:pt x="1526" y="21306"/>
                  </a:lnTo>
                  <a:lnTo>
                    <a:pt x="1526" y="15899"/>
                  </a:lnTo>
                  <a:lnTo>
                    <a:pt x="6183" y="13196"/>
                  </a:lnTo>
                  <a:close/>
                  <a:moveTo>
                    <a:pt x="15712" y="13196"/>
                  </a:moveTo>
                  <a:lnTo>
                    <a:pt x="20369" y="15899"/>
                  </a:lnTo>
                  <a:lnTo>
                    <a:pt x="20369" y="21306"/>
                  </a:lnTo>
                  <a:lnTo>
                    <a:pt x="15712" y="23983"/>
                  </a:lnTo>
                  <a:lnTo>
                    <a:pt x="11028" y="21306"/>
                  </a:lnTo>
                  <a:lnTo>
                    <a:pt x="11028" y="15899"/>
                  </a:lnTo>
                  <a:lnTo>
                    <a:pt x="15712" y="13196"/>
                  </a:lnTo>
                  <a:close/>
                  <a:moveTo>
                    <a:pt x="25213" y="13196"/>
                  </a:moveTo>
                  <a:lnTo>
                    <a:pt x="29871" y="15899"/>
                  </a:lnTo>
                  <a:lnTo>
                    <a:pt x="29871" y="21306"/>
                  </a:lnTo>
                  <a:lnTo>
                    <a:pt x="25213" y="23983"/>
                  </a:lnTo>
                  <a:lnTo>
                    <a:pt x="20529" y="21306"/>
                  </a:lnTo>
                  <a:lnTo>
                    <a:pt x="20529" y="15899"/>
                  </a:lnTo>
                  <a:lnTo>
                    <a:pt x="25213" y="13196"/>
                  </a:lnTo>
                  <a:close/>
                  <a:moveTo>
                    <a:pt x="34715" y="13196"/>
                  </a:moveTo>
                  <a:lnTo>
                    <a:pt x="39399" y="15899"/>
                  </a:lnTo>
                  <a:lnTo>
                    <a:pt x="39399" y="21306"/>
                  </a:lnTo>
                  <a:lnTo>
                    <a:pt x="34715" y="23983"/>
                  </a:lnTo>
                  <a:lnTo>
                    <a:pt x="30058" y="21306"/>
                  </a:lnTo>
                  <a:lnTo>
                    <a:pt x="30058" y="15899"/>
                  </a:lnTo>
                  <a:lnTo>
                    <a:pt x="34715" y="13196"/>
                  </a:lnTo>
                  <a:close/>
                  <a:moveTo>
                    <a:pt x="10947" y="21440"/>
                  </a:moveTo>
                  <a:lnTo>
                    <a:pt x="15605" y="24143"/>
                  </a:lnTo>
                  <a:lnTo>
                    <a:pt x="15605" y="29523"/>
                  </a:lnTo>
                  <a:lnTo>
                    <a:pt x="10947" y="32226"/>
                  </a:lnTo>
                  <a:lnTo>
                    <a:pt x="6263" y="29523"/>
                  </a:lnTo>
                  <a:lnTo>
                    <a:pt x="6263" y="24143"/>
                  </a:lnTo>
                  <a:lnTo>
                    <a:pt x="10947" y="21440"/>
                  </a:lnTo>
                  <a:close/>
                  <a:moveTo>
                    <a:pt x="20449" y="21440"/>
                  </a:moveTo>
                  <a:lnTo>
                    <a:pt x="25133" y="24143"/>
                  </a:lnTo>
                  <a:lnTo>
                    <a:pt x="25133" y="29523"/>
                  </a:lnTo>
                  <a:lnTo>
                    <a:pt x="20449" y="32226"/>
                  </a:lnTo>
                  <a:lnTo>
                    <a:pt x="15792" y="29523"/>
                  </a:lnTo>
                  <a:lnTo>
                    <a:pt x="15792" y="24143"/>
                  </a:lnTo>
                  <a:lnTo>
                    <a:pt x="20449" y="21440"/>
                  </a:lnTo>
                  <a:close/>
                  <a:moveTo>
                    <a:pt x="29978" y="21440"/>
                  </a:moveTo>
                  <a:lnTo>
                    <a:pt x="34635" y="24143"/>
                  </a:lnTo>
                  <a:lnTo>
                    <a:pt x="34635" y="29523"/>
                  </a:lnTo>
                  <a:lnTo>
                    <a:pt x="29978" y="32226"/>
                  </a:lnTo>
                  <a:lnTo>
                    <a:pt x="25294" y="29523"/>
                  </a:lnTo>
                  <a:lnTo>
                    <a:pt x="25294" y="24143"/>
                  </a:lnTo>
                  <a:lnTo>
                    <a:pt x="29978" y="21440"/>
                  </a:lnTo>
                  <a:close/>
                  <a:moveTo>
                    <a:pt x="39480" y="21440"/>
                  </a:moveTo>
                  <a:lnTo>
                    <a:pt x="44137" y="24143"/>
                  </a:lnTo>
                  <a:lnTo>
                    <a:pt x="44137" y="29523"/>
                  </a:lnTo>
                  <a:lnTo>
                    <a:pt x="39480" y="32226"/>
                  </a:lnTo>
                  <a:lnTo>
                    <a:pt x="34796" y="29523"/>
                  </a:lnTo>
                  <a:lnTo>
                    <a:pt x="34796" y="24143"/>
                  </a:lnTo>
                  <a:lnTo>
                    <a:pt x="39480" y="21440"/>
                  </a:lnTo>
                  <a:close/>
                  <a:moveTo>
                    <a:pt x="15712" y="29684"/>
                  </a:moveTo>
                  <a:lnTo>
                    <a:pt x="20369" y="32387"/>
                  </a:lnTo>
                  <a:lnTo>
                    <a:pt x="20369" y="37767"/>
                  </a:lnTo>
                  <a:lnTo>
                    <a:pt x="15712" y="40470"/>
                  </a:lnTo>
                  <a:lnTo>
                    <a:pt x="11028" y="37767"/>
                  </a:lnTo>
                  <a:lnTo>
                    <a:pt x="11028" y="32387"/>
                  </a:lnTo>
                  <a:lnTo>
                    <a:pt x="15712" y="29684"/>
                  </a:lnTo>
                  <a:close/>
                  <a:moveTo>
                    <a:pt x="25213" y="29684"/>
                  </a:moveTo>
                  <a:lnTo>
                    <a:pt x="29871" y="32387"/>
                  </a:lnTo>
                  <a:lnTo>
                    <a:pt x="29871" y="37767"/>
                  </a:lnTo>
                  <a:lnTo>
                    <a:pt x="25213" y="40470"/>
                  </a:lnTo>
                  <a:lnTo>
                    <a:pt x="20529" y="37767"/>
                  </a:lnTo>
                  <a:lnTo>
                    <a:pt x="20529" y="32387"/>
                  </a:lnTo>
                  <a:lnTo>
                    <a:pt x="25213" y="29684"/>
                  </a:lnTo>
                  <a:close/>
                  <a:moveTo>
                    <a:pt x="34715" y="29684"/>
                  </a:moveTo>
                  <a:lnTo>
                    <a:pt x="39399" y="32387"/>
                  </a:lnTo>
                  <a:lnTo>
                    <a:pt x="39399" y="37767"/>
                  </a:lnTo>
                  <a:lnTo>
                    <a:pt x="34715" y="40470"/>
                  </a:lnTo>
                  <a:lnTo>
                    <a:pt x="30058" y="37767"/>
                  </a:lnTo>
                  <a:lnTo>
                    <a:pt x="30058" y="32387"/>
                  </a:lnTo>
                  <a:lnTo>
                    <a:pt x="34715" y="29684"/>
                  </a:lnTo>
                  <a:close/>
                  <a:moveTo>
                    <a:pt x="20369" y="1"/>
                  </a:moveTo>
                  <a:lnTo>
                    <a:pt x="20369" y="4818"/>
                  </a:lnTo>
                  <a:lnTo>
                    <a:pt x="15712" y="7522"/>
                  </a:lnTo>
                  <a:lnTo>
                    <a:pt x="11028" y="4818"/>
                  </a:lnTo>
                  <a:lnTo>
                    <a:pt x="11028" y="3159"/>
                  </a:lnTo>
                  <a:cubicBezTo>
                    <a:pt x="10974" y="3186"/>
                    <a:pt x="10921" y="3239"/>
                    <a:pt x="10867" y="3266"/>
                  </a:cubicBezTo>
                  <a:lnTo>
                    <a:pt x="10867" y="4818"/>
                  </a:lnTo>
                  <a:lnTo>
                    <a:pt x="6183" y="7522"/>
                  </a:lnTo>
                  <a:lnTo>
                    <a:pt x="5915" y="7361"/>
                  </a:lnTo>
                  <a:cubicBezTo>
                    <a:pt x="5889" y="7415"/>
                    <a:pt x="5835" y="7442"/>
                    <a:pt x="5808" y="7495"/>
                  </a:cubicBezTo>
                  <a:lnTo>
                    <a:pt x="6103" y="7656"/>
                  </a:lnTo>
                  <a:lnTo>
                    <a:pt x="6103" y="13062"/>
                  </a:lnTo>
                  <a:lnTo>
                    <a:pt x="1419" y="15766"/>
                  </a:lnTo>
                  <a:lnTo>
                    <a:pt x="1124" y="15578"/>
                  </a:lnTo>
                  <a:cubicBezTo>
                    <a:pt x="1124" y="15632"/>
                    <a:pt x="1098" y="15685"/>
                    <a:pt x="1071" y="15739"/>
                  </a:cubicBezTo>
                  <a:lnTo>
                    <a:pt x="1338" y="15899"/>
                  </a:lnTo>
                  <a:lnTo>
                    <a:pt x="1338" y="21306"/>
                  </a:lnTo>
                  <a:lnTo>
                    <a:pt x="0" y="22082"/>
                  </a:lnTo>
                  <a:cubicBezTo>
                    <a:pt x="0" y="22136"/>
                    <a:pt x="0" y="22216"/>
                    <a:pt x="0" y="22270"/>
                  </a:cubicBezTo>
                  <a:lnTo>
                    <a:pt x="1419" y="21440"/>
                  </a:lnTo>
                  <a:lnTo>
                    <a:pt x="6103" y="24143"/>
                  </a:lnTo>
                  <a:lnTo>
                    <a:pt x="6103" y="29523"/>
                  </a:lnTo>
                  <a:lnTo>
                    <a:pt x="1927" y="31932"/>
                  </a:lnTo>
                  <a:cubicBezTo>
                    <a:pt x="1954" y="31986"/>
                    <a:pt x="1981" y="32039"/>
                    <a:pt x="2008" y="32093"/>
                  </a:cubicBezTo>
                  <a:lnTo>
                    <a:pt x="6183" y="29684"/>
                  </a:lnTo>
                  <a:lnTo>
                    <a:pt x="10867" y="32387"/>
                  </a:lnTo>
                  <a:lnTo>
                    <a:pt x="10867" y="37767"/>
                  </a:lnTo>
                  <a:lnTo>
                    <a:pt x="7548" y="39694"/>
                  </a:lnTo>
                  <a:cubicBezTo>
                    <a:pt x="7575" y="39721"/>
                    <a:pt x="7628" y="39774"/>
                    <a:pt x="7682" y="39801"/>
                  </a:cubicBezTo>
                  <a:lnTo>
                    <a:pt x="10947" y="37928"/>
                  </a:lnTo>
                  <a:lnTo>
                    <a:pt x="15605" y="40631"/>
                  </a:lnTo>
                  <a:lnTo>
                    <a:pt x="15605" y="44405"/>
                  </a:lnTo>
                  <a:cubicBezTo>
                    <a:pt x="15658" y="44405"/>
                    <a:pt x="15738" y="44432"/>
                    <a:pt x="15792" y="44458"/>
                  </a:cubicBezTo>
                  <a:lnTo>
                    <a:pt x="15792" y="40631"/>
                  </a:lnTo>
                  <a:lnTo>
                    <a:pt x="20449" y="37928"/>
                  </a:lnTo>
                  <a:lnTo>
                    <a:pt x="25133" y="40631"/>
                  </a:lnTo>
                  <a:lnTo>
                    <a:pt x="25133" y="45449"/>
                  </a:lnTo>
                  <a:cubicBezTo>
                    <a:pt x="25187" y="45449"/>
                    <a:pt x="25240" y="45449"/>
                    <a:pt x="25294" y="45422"/>
                  </a:cubicBezTo>
                  <a:lnTo>
                    <a:pt x="25294" y="40631"/>
                  </a:lnTo>
                  <a:lnTo>
                    <a:pt x="29978" y="37928"/>
                  </a:lnTo>
                  <a:lnTo>
                    <a:pt x="34635" y="40631"/>
                  </a:lnTo>
                  <a:lnTo>
                    <a:pt x="34635" y="42290"/>
                  </a:lnTo>
                  <a:cubicBezTo>
                    <a:pt x="34688" y="42237"/>
                    <a:pt x="34742" y="42210"/>
                    <a:pt x="34796" y="42183"/>
                  </a:cubicBezTo>
                  <a:lnTo>
                    <a:pt x="34796" y="40631"/>
                  </a:lnTo>
                  <a:lnTo>
                    <a:pt x="39480" y="37928"/>
                  </a:lnTo>
                  <a:lnTo>
                    <a:pt x="39747" y="38088"/>
                  </a:lnTo>
                  <a:cubicBezTo>
                    <a:pt x="39774" y="38035"/>
                    <a:pt x="39827" y="37981"/>
                    <a:pt x="39854" y="37954"/>
                  </a:cubicBezTo>
                  <a:lnTo>
                    <a:pt x="39560" y="37767"/>
                  </a:lnTo>
                  <a:lnTo>
                    <a:pt x="39560" y="32387"/>
                  </a:lnTo>
                  <a:lnTo>
                    <a:pt x="44244" y="29684"/>
                  </a:lnTo>
                  <a:lnTo>
                    <a:pt x="44538" y="29871"/>
                  </a:lnTo>
                  <a:cubicBezTo>
                    <a:pt x="44565" y="29791"/>
                    <a:pt x="44565" y="29737"/>
                    <a:pt x="44592" y="29684"/>
                  </a:cubicBezTo>
                  <a:lnTo>
                    <a:pt x="44324" y="29523"/>
                  </a:lnTo>
                  <a:lnTo>
                    <a:pt x="44324" y="24143"/>
                  </a:lnTo>
                  <a:lnTo>
                    <a:pt x="45662" y="23367"/>
                  </a:lnTo>
                  <a:cubicBezTo>
                    <a:pt x="45662" y="23314"/>
                    <a:pt x="45662" y="23233"/>
                    <a:pt x="45662" y="23153"/>
                  </a:cubicBezTo>
                  <a:lnTo>
                    <a:pt x="44244" y="23983"/>
                  </a:lnTo>
                  <a:lnTo>
                    <a:pt x="39560" y="21306"/>
                  </a:lnTo>
                  <a:lnTo>
                    <a:pt x="39560" y="15899"/>
                  </a:lnTo>
                  <a:lnTo>
                    <a:pt x="43735" y="13491"/>
                  </a:lnTo>
                  <a:cubicBezTo>
                    <a:pt x="43709" y="13437"/>
                    <a:pt x="43682" y="13383"/>
                    <a:pt x="43655" y="13330"/>
                  </a:cubicBezTo>
                  <a:lnTo>
                    <a:pt x="39480" y="15766"/>
                  </a:lnTo>
                  <a:lnTo>
                    <a:pt x="34796" y="13062"/>
                  </a:lnTo>
                  <a:lnTo>
                    <a:pt x="34796" y="7656"/>
                  </a:lnTo>
                  <a:lnTo>
                    <a:pt x="38114" y="5755"/>
                  </a:lnTo>
                  <a:cubicBezTo>
                    <a:pt x="38088" y="5702"/>
                    <a:pt x="38034" y="5675"/>
                    <a:pt x="37981" y="5621"/>
                  </a:cubicBezTo>
                  <a:lnTo>
                    <a:pt x="34715" y="7522"/>
                  </a:lnTo>
                  <a:lnTo>
                    <a:pt x="30058" y="4818"/>
                  </a:lnTo>
                  <a:lnTo>
                    <a:pt x="30058" y="1045"/>
                  </a:lnTo>
                  <a:cubicBezTo>
                    <a:pt x="30004" y="1018"/>
                    <a:pt x="29951" y="1018"/>
                    <a:pt x="29871" y="991"/>
                  </a:cubicBezTo>
                  <a:lnTo>
                    <a:pt x="29871" y="4818"/>
                  </a:lnTo>
                  <a:lnTo>
                    <a:pt x="25213" y="7522"/>
                  </a:lnTo>
                  <a:lnTo>
                    <a:pt x="20529" y="4818"/>
                  </a:lnTo>
                  <a:lnTo>
                    <a:pt x="2052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19"/>
            <p:cNvSpPr/>
            <p:nvPr/>
          </p:nvSpPr>
          <p:spPr>
            <a:xfrm>
              <a:off x="7236329" y="1587480"/>
              <a:ext cx="12035" cy="9350"/>
            </a:xfrm>
            <a:custGeom>
              <a:avLst/>
              <a:gdLst/>
              <a:ahLst/>
              <a:cxnLst/>
              <a:rect l="l" t="t" r="r" b="b"/>
              <a:pathLst>
                <a:path w="242" h="188" extrusionOk="0">
                  <a:moveTo>
                    <a:pt x="161" y="0"/>
                  </a:moveTo>
                  <a:cubicBezTo>
                    <a:pt x="108" y="27"/>
                    <a:pt x="54" y="81"/>
                    <a:pt x="1" y="107"/>
                  </a:cubicBezTo>
                  <a:lnTo>
                    <a:pt x="161" y="188"/>
                  </a:lnTo>
                  <a:lnTo>
                    <a:pt x="242" y="54"/>
                  </a:lnTo>
                  <a:lnTo>
                    <a:pt x="16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19"/>
            <p:cNvSpPr/>
            <p:nvPr/>
          </p:nvSpPr>
          <p:spPr>
            <a:xfrm>
              <a:off x="7364144" y="1394464"/>
              <a:ext cx="356781" cy="300882"/>
            </a:xfrm>
            <a:custGeom>
              <a:avLst/>
              <a:gdLst/>
              <a:ahLst/>
              <a:cxnLst/>
              <a:rect l="l" t="t" r="r" b="b"/>
              <a:pathLst>
                <a:path w="7174" h="6050" extrusionOk="0">
                  <a:moveTo>
                    <a:pt x="7173" y="0"/>
                  </a:moveTo>
                  <a:lnTo>
                    <a:pt x="7173" y="0"/>
                  </a:lnTo>
                  <a:cubicBezTo>
                    <a:pt x="7013" y="27"/>
                    <a:pt x="6852" y="54"/>
                    <a:pt x="6692" y="81"/>
                  </a:cubicBezTo>
                  <a:lnTo>
                    <a:pt x="3667" y="1794"/>
                  </a:lnTo>
                  <a:lnTo>
                    <a:pt x="3667" y="830"/>
                  </a:lnTo>
                  <a:cubicBezTo>
                    <a:pt x="3614" y="857"/>
                    <a:pt x="3560" y="857"/>
                    <a:pt x="3507" y="884"/>
                  </a:cubicBezTo>
                  <a:lnTo>
                    <a:pt x="3507" y="1794"/>
                  </a:lnTo>
                  <a:lnTo>
                    <a:pt x="2516" y="1231"/>
                  </a:lnTo>
                  <a:cubicBezTo>
                    <a:pt x="2463" y="1258"/>
                    <a:pt x="2382" y="1285"/>
                    <a:pt x="2329" y="1312"/>
                  </a:cubicBezTo>
                  <a:lnTo>
                    <a:pt x="3426" y="1954"/>
                  </a:lnTo>
                  <a:lnTo>
                    <a:pt x="0" y="3935"/>
                  </a:lnTo>
                  <a:lnTo>
                    <a:pt x="81" y="4069"/>
                  </a:lnTo>
                  <a:lnTo>
                    <a:pt x="3507" y="2115"/>
                  </a:lnTo>
                  <a:lnTo>
                    <a:pt x="3507" y="6049"/>
                  </a:lnTo>
                  <a:lnTo>
                    <a:pt x="3667" y="6049"/>
                  </a:lnTo>
                  <a:lnTo>
                    <a:pt x="3667" y="2115"/>
                  </a:lnTo>
                  <a:lnTo>
                    <a:pt x="7093" y="4069"/>
                  </a:lnTo>
                  <a:lnTo>
                    <a:pt x="7173" y="3935"/>
                  </a:lnTo>
                  <a:lnTo>
                    <a:pt x="3774" y="1954"/>
                  </a:lnTo>
                  <a:lnTo>
                    <a:pt x="717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19"/>
            <p:cNvSpPr/>
            <p:nvPr/>
          </p:nvSpPr>
          <p:spPr>
            <a:xfrm>
              <a:off x="7836713" y="1386456"/>
              <a:ext cx="358124" cy="308889"/>
            </a:xfrm>
            <a:custGeom>
              <a:avLst/>
              <a:gdLst/>
              <a:ahLst/>
              <a:cxnLst/>
              <a:rect l="l" t="t" r="r" b="b"/>
              <a:pathLst>
                <a:path w="7201" h="6211" extrusionOk="0">
                  <a:moveTo>
                    <a:pt x="107" y="1"/>
                  </a:moveTo>
                  <a:lnTo>
                    <a:pt x="0" y="134"/>
                  </a:lnTo>
                  <a:lnTo>
                    <a:pt x="3426" y="2115"/>
                  </a:lnTo>
                  <a:lnTo>
                    <a:pt x="0" y="4096"/>
                  </a:lnTo>
                  <a:lnTo>
                    <a:pt x="107" y="4230"/>
                  </a:lnTo>
                  <a:lnTo>
                    <a:pt x="3506" y="2276"/>
                  </a:lnTo>
                  <a:lnTo>
                    <a:pt x="3506" y="6210"/>
                  </a:lnTo>
                  <a:lnTo>
                    <a:pt x="3694" y="6210"/>
                  </a:lnTo>
                  <a:lnTo>
                    <a:pt x="3694" y="2276"/>
                  </a:lnTo>
                  <a:lnTo>
                    <a:pt x="7093" y="4230"/>
                  </a:lnTo>
                  <a:lnTo>
                    <a:pt x="7200" y="4096"/>
                  </a:lnTo>
                  <a:lnTo>
                    <a:pt x="3774" y="2115"/>
                  </a:lnTo>
                  <a:lnTo>
                    <a:pt x="6558" y="509"/>
                  </a:lnTo>
                  <a:cubicBezTo>
                    <a:pt x="6477" y="482"/>
                    <a:pt x="6397" y="456"/>
                    <a:pt x="6317" y="456"/>
                  </a:cubicBezTo>
                  <a:lnTo>
                    <a:pt x="3694" y="1955"/>
                  </a:lnTo>
                  <a:lnTo>
                    <a:pt x="3694" y="1"/>
                  </a:lnTo>
                  <a:lnTo>
                    <a:pt x="3506" y="1"/>
                  </a:lnTo>
                  <a:lnTo>
                    <a:pt x="3506" y="1955"/>
                  </a:lnTo>
                  <a:lnTo>
                    <a:pt x="10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19"/>
            <p:cNvSpPr/>
            <p:nvPr/>
          </p:nvSpPr>
          <p:spPr>
            <a:xfrm>
              <a:off x="8310574" y="1516908"/>
              <a:ext cx="135819" cy="79920"/>
            </a:xfrm>
            <a:custGeom>
              <a:avLst/>
              <a:gdLst/>
              <a:ahLst/>
              <a:cxnLst/>
              <a:rect l="l" t="t" r="r" b="b"/>
              <a:pathLst>
                <a:path w="2731" h="1607" extrusionOk="0">
                  <a:moveTo>
                    <a:pt x="2543" y="1"/>
                  </a:moveTo>
                  <a:lnTo>
                    <a:pt x="1" y="1473"/>
                  </a:lnTo>
                  <a:lnTo>
                    <a:pt x="81" y="1607"/>
                  </a:lnTo>
                  <a:lnTo>
                    <a:pt x="2731" y="81"/>
                  </a:lnTo>
                  <a:cubicBezTo>
                    <a:pt x="2677" y="54"/>
                    <a:pt x="2597" y="27"/>
                    <a:pt x="25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19"/>
            <p:cNvSpPr/>
            <p:nvPr/>
          </p:nvSpPr>
          <p:spPr>
            <a:xfrm>
              <a:off x="8484940" y="1543565"/>
              <a:ext cx="8057" cy="151784"/>
            </a:xfrm>
            <a:custGeom>
              <a:avLst/>
              <a:gdLst/>
              <a:ahLst/>
              <a:cxnLst/>
              <a:rect l="l" t="t" r="r" b="b"/>
              <a:pathLst>
                <a:path w="162" h="3052" extrusionOk="0">
                  <a:moveTo>
                    <a:pt x="1" y="0"/>
                  </a:moveTo>
                  <a:lnTo>
                    <a:pt x="1" y="3051"/>
                  </a:lnTo>
                  <a:lnTo>
                    <a:pt x="162" y="3051"/>
                  </a:lnTo>
                  <a:lnTo>
                    <a:pt x="162" y="107"/>
                  </a:lnTo>
                  <a:cubicBezTo>
                    <a:pt x="108" y="54"/>
                    <a:pt x="54" y="27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19"/>
            <p:cNvSpPr/>
            <p:nvPr/>
          </p:nvSpPr>
          <p:spPr>
            <a:xfrm>
              <a:off x="6838311" y="2099984"/>
              <a:ext cx="2735" cy="5371"/>
            </a:xfrm>
            <a:custGeom>
              <a:avLst/>
              <a:gdLst/>
              <a:ahLst/>
              <a:cxnLst/>
              <a:rect l="l" t="t" r="r" b="b"/>
              <a:pathLst>
                <a:path w="55" h="108" extrusionOk="0">
                  <a:moveTo>
                    <a:pt x="54" y="0"/>
                  </a:moveTo>
                  <a:cubicBezTo>
                    <a:pt x="28" y="27"/>
                    <a:pt x="28" y="54"/>
                    <a:pt x="1" y="107"/>
                  </a:cubicBezTo>
                  <a:lnTo>
                    <a:pt x="54" y="107"/>
                  </a:lnTo>
                  <a:lnTo>
                    <a:pt x="5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19"/>
            <p:cNvSpPr/>
            <p:nvPr/>
          </p:nvSpPr>
          <p:spPr>
            <a:xfrm>
              <a:off x="7012727" y="1801781"/>
              <a:ext cx="2686" cy="2735"/>
            </a:xfrm>
            <a:custGeom>
              <a:avLst/>
              <a:gdLst/>
              <a:ahLst/>
              <a:cxnLst/>
              <a:rect l="l" t="t" r="r" b="b"/>
              <a:pathLst>
                <a:path w="54" h="55" extrusionOk="0">
                  <a:moveTo>
                    <a:pt x="54" y="1"/>
                  </a:moveTo>
                  <a:cubicBezTo>
                    <a:pt x="27" y="27"/>
                    <a:pt x="27" y="27"/>
                    <a:pt x="0" y="54"/>
                  </a:cubicBezTo>
                  <a:lnTo>
                    <a:pt x="54" y="27"/>
                  </a:lnTo>
                  <a:lnTo>
                    <a:pt x="5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19"/>
            <p:cNvSpPr/>
            <p:nvPr/>
          </p:nvSpPr>
          <p:spPr>
            <a:xfrm>
              <a:off x="6912862" y="1942876"/>
              <a:ext cx="102548" cy="63956"/>
            </a:xfrm>
            <a:custGeom>
              <a:avLst/>
              <a:gdLst/>
              <a:ahLst/>
              <a:cxnLst/>
              <a:rect l="l" t="t" r="r" b="b"/>
              <a:pathLst>
                <a:path w="2062" h="1286" extrusionOk="0">
                  <a:moveTo>
                    <a:pt x="81" y="1"/>
                  </a:moveTo>
                  <a:cubicBezTo>
                    <a:pt x="54" y="54"/>
                    <a:pt x="27" y="108"/>
                    <a:pt x="1" y="135"/>
                  </a:cubicBezTo>
                  <a:lnTo>
                    <a:pt x="1981" y="1285"/>
                  </a:lnTo>
                  <a:lnTo>
                    <a:pt x="2062" y="1125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19"/>
            <p:cNvSpPr/>
            <p:nvPr/>
          </p:nvSpPr>
          <p:spPr>
            <a:xfrm>
              <a:off x="7131192" y="1696645"/>
              <a:ext cx="356781" cy="408702"/>
            </a:xfrm>
            <a:custGeom>
              <a:avLst/>
              <a:gdLst/>
              <a:ahLst/>
              <a:cxnLst/>
              <a:rect l="l" t="t" r="r" b="b"/>
              <a:pathLst>
                <a:path w="7174" h="8218" extrusionOk="0">
                  <a:moveTo>
                    <a:pt x="3507" y="0"/>
                  </a:moveTo>
                  <a:lnTo>
                    <a:pt x="3507" y="3961"/>
                  </a:lnTo>
                  <a:lnTo>
                    <a:pt x="81" y="1981"/>
                  </a:lnTo>
                  <a:lnTo>
                    <a:pt x="0" y="2141"/>
                  </a:lnTo>
                  <a:lnTo>
                    <a:pt x="3426" y="4095"/>
                  </a:lnTo>
                  <a:lnTo>
                    <a:pt x="0" y="6076"/>
                  </a:lnTo>
                  <a:lnTo>
                    <a:pt x="81" y="6236"/>
                  </a:lnTo>
                  <a:lnTo>
                    <a:pt x="3507" y="4256"/>
                  </a:lnTo>
                  <a:lnTo>
                    <a:pt x="3507" y="8217"/>
                  </a:lnTo>
                  <a:lnTo>
                    <a:pt x="3667" y="8217"/>
                  </a:lnTo>
                  <a:lnTo>
                    <a:pt x="3667" y="4256"/>
                  </a:lnTo>
                  <a:lnTo>
                    <a:pt x="7093" y="6236"/>
                  </a:lnTo>
                  <a:lnTo>
                    <a:pt x="7173" y="6076"/>
                  </a:lnTo>
                  <a:lnTo>
                    <a:pt x="3774" y="4095"/>
                  </a:lnTo>
                  <a:lnTo>
                    <a:pt x="7173" y="2141"/>
                  </a:lnTo>
                  <a:lnTo>
                    <a:pt x="7093" y="1981"/>
                  </a:lnTo>
                  <a:lnTo>
                    <a:pt x="3667" y="3961"/>
                  </a:lnTo>
                  <a:lnTo>
                    <a:pt x="366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19"/>
            <p:cNvSpPr/>
            <p:nvPr/>
          </p:nvSpPr>
          <p:spPr>
            <a:xfrm>
              <a:off x="7603761" y="1696645"/>
              <a:ext cx="358124" cy="407359"/>
            </a:xfrm>
            <a:custGeom>
              <a:avLst/>
              <a:gdLst/>
              <a:ahLst/>
              <a:cxnLst/>
              <a:rect l="l" t="t" r="r" b="b"/>
              <a:pathLst>
                <a:path w="7201" h="8191" extrusionOk="0">
                  <a:moveTo>
                    <a:pt x="3506" y="0"/>
                  </a:moveTo>
                  <a:lnTo>
                    <a:pt x="3506" y="3961"/>
                  </a:lnTo>
                  <a:lnTo>
                    <a:pt x="80" y="1981"/>
                  </a:lnTo>
                  <a:lnTo>
                    <a:pt x="0" y="2141"/>
                  </a:lnTo>
                  <a:lnTo>
                    <a:pt x="3426" y="4095"/>
                  </a:lnTo>
                  <a:lnTo>
                    <a:pt x="0" y="6076"/>
                  </a:lnTo>
                  <a:lnTo>
                    <a:pt x="80" y="6236"/>
                  </a:lnTo>
                  <a:lnTo>
                    <a:pt x="3506" y="4256"/>
                  </a:lnTo>
                  <a:lnTo>
                    <a:pt x="3506" y="8190"/>
                  </a:lnTo>
                  <a:lnTo>
                    <a:pt x="3694" y="8190"/>
                  </a:lnTo>
                  <a:lnTo>
                    <a:pt x="3694" y="4256"/>
                  </a:lnTo>
                  <a:lnTo>
                    <a:pt x="7093" y="6236"/>
                  </a:lnTo>
                  <a:lnTo>
                    <a:pt x="7200" y="6076"/>
                  </a:lnTo>
                  <a:lnTo>
                    <a:pt x="3774" y="4095"/>
                  </a:lnTo>
                  <a:lnTo>
                    <a:pt x="7200" y="2141"/>
                  </a:lnTo>
                  <a:lnTo>
                    <a:pt x="7093" y="1981"/>
                  </a:lnTo>
                  <a:lnTo>
                    <a:pt x="3694" y="3961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19"/>
            <p:cNvSpPr/>
            <p:nvPr/>
          </p:nvSpPr>
          <p:spPr>
            <a:xfrm>
              <a:off x="8077622" y="1696645"/>
              <a:ext cx="356781" cy="407359"/>
            </a:xfrm>
            <a:custGeom>
              <a:avLst/>
              <a:gdLst/>
              <a:ahLst/>
              <a:cxnLst/>
              <a:rect l="l" t="t" r="r" b="b"/>
              <a:pathLst>
                <a:path w="7174" h="8191" extrusionOk="0">
                  <a:moveTo>
                    <a:pt x="3507" y="0"/>
                  </a:moveTo>
                  <a:lnTo>
                    <a:pt x="3480" y="3961"/>
                  </a:lnTo>
                  <a:lnTo>
                    <a:pt x="81" y="1981"/>
                  </a:lnTo>
                  <a:lnTo>
                    <a:pt x="1" y="2141"/>
                  </a:lnTo>
                  <a:lnTo>
                    <a:pt x="3400" y="4095"/>
                  </a:lnTo>
                  <a:lnTo>
                    <a:pt x="1" y="6076"/>
                  </a:lnTo>
                  <a:lnTo>
                    <a:pt x="81" y="6236"/>
                  </a:lnTo>
                  <a:lnTo>
                    <a:pt x="3480" y="4256"/>
                  </a:lnTo>
                  <a:lnTo>
                    <a:pt x="3480" y="8190"/>
                  </a:lnTo>
                  <a:lnTo>
                    <a:pt x="3668" y="8190"/>
                  </a:lnTo>
                  <a:lnTo>
                    <a:pt x="3668" y="4256"/>
                  </a:lnTo>
                  <a:lnTo>
                    <a:pt x="7094" y="6236"/>
                  </a:lnTo>
                  <a:lnTo>
                    <a:pt x="7174" y="6076"/>
                  </a:lnTo>
                  <a:lnTo>
                    <a:pt x="3748" y="4095"/>
                  </a:lnTo>
                  <a:lnTo>
                    <a:pt x="7174" y="2141"/>
                  </a:lnTo>
                  <a:lnTo>
                    <a:pt x="7094" y="1981"/>
                  </a:lnTo>
                  <a:lnTo>
                    <a:pt x="3668" y="3961"/>
                  </a:lnTo>
                  <a:lnTo>
                    <a:pt x="366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19"/>
            <p:cNvSpPr/>
            <p:nvPr/>
          </p:nvSpPr>
          <p:spPr>
            <a:xfrm>
              <a:off x="8550190" y="1736581"/>
              <a:ext cx="356781" cy="367424"/>
            </a:xfrm>
            <a:custGeom>
              <a:avLst/>
              <a:gdLst/>
              <a:ahLst/>
              <a:cxnLst/>
              <a:rect l="l" t="t" r="r" b="b"/>
              <a:pathLst>
                <a:path w="7174" h="7388" extrusionOk="0">
                  <a:moveTo>
                    <a:pt x="3507" y="0"/>
                  </a:moveTo>
                  <a:lnTo>
                    <a:pt x="3507" y="3158"/>
                  </a:lnTo>
                  <a:lnTo>
                    <a:pt x="81" y="1178"/>
                  </a:lnTo>
                  <a:lnTo>
                    <a:pt x="0" y="1312"/>
                  </a:lnTo>
                  <a:lnTo>
                    <a:pt x="3426" y="3292"/>
                  </a:lnTo>
                  <a:lnTo>
                    <a:pt x="0" y="5273"/>
                  </a:lnTo>
                  <a:lnTo>
                    <a:pt x="81" y="5433"/>
                  </a:lnTo>
                  <a:lnTo>
                    <a:pt x="3507" y="3453"/>
                  </a:lnTo>
                  <a:lnTo>
                    <a:pt x="3507" y="7387"/>
                  </a:lnTo>
                  <a:lnTo>
                    <a:pt x="3667" y="7387"/>
                  </a:lnTo>
                  <a:lnTo>
                    <a:pt x="3667" y="3453"/>
                  </a:lnTo>
                  <a:lnTo>
                    <a:pt x="7093" y="5407"/>
                  </a:lnTo>
                  <a:lnTo>
                    <a:pt x="7174" y="5273"/>
                  </a:lnTo>
                  <a:lnTo>
                    <a:pt x="3748" y="3292"/>
                  </a:lnTo>
                  <a:lnTo>
                    <a:pt x="5434" y="2329"/>
                  </a:lnTo>
                  <a:cubicBezTo>
                    <a:pt x="5380" y="2302"/>
                    <a:pt x="5354" y="2248"/>
                    <a:pt x="5327" y="2195"/>
                  </a:cubicBezTo>
                  <a:lnTo>
                    <a:pt x="3667" y="3158"/>
                  </a:lnTo>
                  <a:lnTo>
                    <a:pt x="3667" y="187"/>
                  </a:lnTo>
                  <a:cubicBezTo>
                    <a:pt x="3614" y="134"/>
                    <a:pt x="3560" y="80"/>
                    <a:pt x="350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19"/>
            <p:cNvSpPr/>
            <p:nvPr/>
          </p:nvSpPr>
          <p:spPr>
            <a:xfrm>
              <a:off x="6891576" y="2115948"/>
              <a:ext cx="356781" cy="407359"/>
            </a:xfrm>
            <a:custGeom>
              <a:avLst/>
              <a:gdLst/>
              <a:ahLst/>
              <a:cxnLst/>
              <a:rect l="l" t="t" r="r" b="b"/>
              <a:pathLst>
                <a:path w="7174" h="8191" extrusionOk="0">
                  <a:moveTo>
                    <a:pt x="3507" y="0"/>
                  </a:moveTo>
                  <a:lnTo>
                    <a:pt x="3507" y="3935"/>
                  </a:lnTo>
                  <a:lnTo>
                    <a:pt x="81" y="1981"/>
                  </a:lnTo>
                  <a:lnTo>
                    <a:pt x="0" y="2115"/>
                  </a:lnTo>
                  <a:lnTo>
                    <a:pt x="3426" y="4095"/>
                  </a:lnTo>
                  <a:lnTo>
                    <a:pt x="0" y="6076"/>
                  </a:lnTo>
                  <a:lnTo>
                    <a:pt x="81" y="6210"/>
                  </a:lnTo>
                  <a:lnTo>
                    <a:pt x="3507" y="4229"/>
                  </a:lnTo>
                  <a:lnTo>
                    <a:pt x="3507" y="8191"/>
                  </a:lnTo>
                  <a:lnTo>
                    <a:pt x="3667" y="8191"/>
                  </a:lnTo>
                  <a:lnTo>
                    <a:pt x="3667" y="4229"/>
                  </a:lnTo>
                  <a:lnTo>
                    <a:pt x="7093" y="6210"/>
                  </a:lnTo>
                  <a:lnTo>
                    <a:pt x="7174" y="6076"/>
                  </a:lnTo>
                  <a:lnTo>
                    <a:pt x="3748" y="4095"/>
                  </a:lnTo>
                  <a:lnTo>
                    <a:pt x="7174" y="2115"/>
                  </a:lnTo>
                  <a:lnTo>
                    <a:pt x="7093" y="1981"/>
                  </a:lnTo>
                  <a:lnTo>
                    <a:pt x="3667" y="3935"/>
                  </a:lnTo>
                  <a:lnTo>
                    <a:pt x="366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19"/>
            <p:cNvSpPr/>
            <p:nvPr/>
          </p:nvSpPr>
          <p:spPr>
            <a:xfrm>
              <a:off x="7364144" y="2115948"/>
              <a:ext cx="356781" cy="407359"/>
            </a:xfrm>
            <a:custGeom>
              <a:avLst/>
              <a:gdLst/>
              <a:ahLst/>
              <a:cxnLst/>
              <a:rect l="l" t="t" r="r" b="b"/>
              <a:pathLst>
                <a:path w="7174" h="8191" extrusionOk="0">
                  <a:moveTo>
                    <a:pt x="3507" y="0"/>
                  </a:moveTo>
                  <a:lnTo>
                    <a:pt x="3507" y="3935"/>
                  </a:lnTo>
                  <a:lnTo>
                    <a:pt x="81" y="1954"/>
                  </a:lnTo>
                  <a:lnTo>
                    <a:pt x="0" y="2115"/>
                  </a:lnTo>
                  <a:lnTo>
                    <a:pt x="3426" y="4095"/>
                  </a:lnTo>
                  <a:lnTo>
                    <a:pt x="0" y="6049"/>
                  </a:lnTo>
                  <a:lnTo>
                    <a:pt x="81" y="6210"/>
                  </a:lnTo>
                  <a:lnTo>
                    <a:pt x="3507" y="4229"/>
                  </a:lnTo>
                  <a:lnTo>
                    <a:pt x="3507" y="8191"/>
                  </a:lnTo>
                  <a:lnTo>
                    <a:pt x="3667" y="8191"/>
                  </a:lnTo>
                  <a:lnTo>
                    <a:pt x="3667" y="4229"/>
                  </a:lnTo>
                  <a:lnTo>
                    <a:pt x="7093" y="6210"/>
                  </a:lnTo>
                  <a:lnTo>
                    <a:pt x="7173" y="6049"/>
                  </a:lnTo>
                  <a:lnTo>
                    <a:pt x="3774" y="4095"/>
                  </a:lnTo>
                  <a:lnTo>
                    <a:pt x="7173" y="2115"/>
                  </a:lnTo>
                  <a:lnTo>
                    <a:pt x="7093" y="1954"/>
                  </a:lnTo>
                  <a:lnTo>
                    <a:pt x="3667" y="3935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19"/>
            <p:cNvSpPr/>
            <p:nvPr/>
          </p:nvSpPr>
          <p:spPr>
            <a:xfrm>
              <a:off x="7836713" y="2115948"/>
              <a:ext cx="358124" cy="407359"/>
            </a:xfrm>
            <a:custGeom>
              <a:avLst/>
              <a:gdLst/>
              <a:ahLst/>
              <a:cxnLst/>
              <a:rect l="l" t="t" r="r" b="b"/>
              <a:pathLst>
                <a:path w="7201" h="8191" extrusionOk="0">
                  <a:moveTo>
                    <a:pt x="3506" y="0"/>
                  </a:moveTo>
                  <a:lnTo>
                    <a:pt x="3506" y="3935"/>
                  </a:lnTo>
                  <a:lnTo>
                    <a:pt x="107" y="1954"/>
                  </a:lnTo>
                  <a:lnTo>
                    <a:pt x="0" y="2115"/>
                  </a:lnTo>
                  <a:lnTo>
                    <a:pt x="3426" y="4095"/>
                  </a:lnTo>
                  <a:lnTo>
                    <a:pt x="0" y="6049"/>
                  </a:lnTo>
                  <a:lnTo>
                    <a:pt x="107" y="6210"/>
                  </a:lnTo>
                  <a:lnTo>
                    <a:pt x="3506" y="4229"/>
                  </a:lnTo>
                  <a:lnTo>
                    <a:pt x="3506" y="8191"/>
                  </a:lnTo>
                  <a:lnTo>
                    <a:pt x="3694" y="8191"/>
                  </a:lnTo>
                  <a:lnTo>
                    <a:pt x="3694" y="4229"/>
                  </a:lnTo>
                  <a:lnTo>
                    <a:pt x="7093" y="6210"/>
                  </a:lnTo>
                  <a:lnTo>
                    <a:pt x="7200" y="6049"/>
                  </a:lnTo>
                  <a:lnTo>
                    <a:pt x="3774" y="4095"/>
                  </a:lnTo>
                  <a:lnTo>
                    <a:pt x="7200" y="2115"/>
                  </a:lnTo>
                  <a:lnTo>
                    <a:pt x="7120" y="1954"/>
                  </a:lnTo>
                  <a:lnTo>
                    <a:pt x="3694" y="3935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19"/>
            <p:cNvSpPr/>
            <p:nvPr/>
          </p:nvSpPr>
          <p:spPr>
            <a:xfrm>
              <a:off x="8310574" y="2114606"/>
              <a:ext cx="356781" cy="408702"/>
            </a:xfrm>
            <a:custGeom>
              <a:avLst/>
              <a:gdLst/>
              <a:ahLst/>
              <a:cxnLst/>
              <a:rect l="l" t="t" r="r" b="b"/>
              <a:pathLst>
                <a:path w="7174" h="8218" extrusionOk="0">
                  <a:moveTo>
                    <a:pt x="3507" y="0"/>
                  </a:moveTo>
                  <a:lnTo>
                    <a:pt x="3507" y="3962"/>
                  </a:lnTo>
                  <a:lnTo>
                    <a:pt x="81" y="1981"/>
                  </a:lnTo>
                  <a:lnTo>
                    <a:pt x="1" y="2142"/>
                  </a:lnTo>
                  <a:lnTo>
                    <a:pt x="3400" y="4122"/>
                  </a:lnTo>
                  <a:lnTo>
                    <a:pt x="1" y="6076"/>
                  </a:lnTo>
                  <a:lnTo>
                    <a:pt x="81" y="6237"/>
                  </a:lnTo>
                  <a:lnTo>
                    <a:pt x="3507" y="4256"/>
                  </a:lnTo>
                  <a:lnTo>
                    <a:pt x="3507" y="8218"/>
                  </a:lnTo>
                  <a:lnTo>
                    <a:pt x="3668" y="8218"/>
                  </a:lnTo>
                  <a:lnTo>
                    <a:pt x="3668" y="4256"/>
                  </a:lnTo>
                  <a:lnTo>
                    <a:pt x="7094" y="6237"/>
                  </a:lnTo>
                  <a:lnTo>
                    <a:pt x="7174" y="6076"/>
                  </a:lnTo>
                  <a:lnTo>
                    <a:pt x="3748" y="4122"/>
                  </a:lnTo>
                  <a:lnTo>
                    <a:pt x="7174" y="2142"/>
                  </a:lnTo>
                  <a:lnTo>
                    <a:pt x="7094" y="1981"/>
                  </a:lnTo>
                  <a:lnTo>
                    <a:pt x="3668" y="3962"/>
                  </a:lnTo>
                  <a:lnTo>
                    <a:pt x="366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19"/>
            <p:cNvSpPr/>
            <p:nvPr/>
          </p:nvSpPr>
          <p:spPr>
            <a:xfrm>
              <a:off x="8783142" y="2114606"/>
              <a:ext cx="239661" cy="408702"/>
            </a:xfrm>
            <a:custGeom>
              <a:avLst/>
              <a:gdLst/>
              <a:ahLst/>
              <a:cxnLst/>
              <a:rect l="l" t="t" r="r" b="b"/>
              <a:pathLst>
                <a:path w="4819" h="8218" extrusionOk="0">
                  <a:moveTo>
                    <a:pt x="3507" y="0"/>
                  </a:moveTo>
                  <a:lnTo>
                    <a:pt x="3507" y="3962"/>
                  </a:lnTo>
                  <a:lnTo>
                    <a:pt x="81" y="1981"/>
                  </a:lnTo>
                  <a:lnTo>
                    <a:pt x="0" y="2142"/>
                  </a:lnTo>
                  <a:lnTo>
                    <a:pt x="3426" y="4096"/>
                  </a:lnTo>
                  <a:lnTo>
                    <a:pt x="0" y="6076"/>
                  </a:lnTo>
                  <a:lnTo>
                    <a:pt x="81" y="6237"/>
                  </a:lnTo>
                  <a:lnTo>
                    <a:pt x="3507" y="4256"/>
                  </a:lnTo>
                  <a:lnTo>
                    <a:pt x="3507" y="8218"/>
                  </a:lnTo>
                  <a:lnTo>
                    <a:pt x="3667" y="8218"/>
                  </a:lnTo>
                  <a:lnTo>
                    <a:pt x="3667" y="4256"/>
                  </a:lnTo>
                  <a:lnTo>
                    <a:pt x="4818" y="4925"/>
                  </a:lnTo>
                  <a:cubicBezTo>
                    <a:pt x="4818" y="4845"/>
                    <a:pt x="4818" y="4765"/>
                    <a:pt x="4792" y="4711"/>
                  </a:cubicBezTo>
                  <a:lnTo>
                    <a:pt x="3774" y="4096"/>
                  </a:lnTo>
                  <a:lnTo>
                    <a:pt x="4604" y="3614"/>
                  </a:lnTo>
                  <a:cubicBezTo>
                    <a:pt x="4604" y="3560"/>
                    <a:pt x="4577" y="3507"/>
                    <a:pt x="4577" y="3453"/>
                  </a:cubicBezTo>
                  <a:lnTo>
                    <a:pt x="3667" y="3962"/>
                  </a:lnTo>
                  <a:lnTo>
                    <a:pt x="3667" y="295"/>
                  </a:lnTo>
                  <a:cubicBezTo>
                    <a:pt x="3641" y="188"/>
                    <a:pt x="3614" y="108"/>
                    <a:pt x="35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19"/>
            <p:cNvSpPr/>
            <p:nvPr/>
          </p:nvSpPr>
          <p:spPr>
            <a:xfrm>
              <a:off x="6773111" y="2511280"/>
              <a:ext cx="242297" cy="407359"/>
            </a:xfrm>
            <a:custGeom>
              <a:avLst/>
              <a:gdLst/>
              <a:ahLst/>
              <a:cxnLst/>
              <a:rect l="l" t="t" r="r" b="b"/>
              <a:pathLst>
                <a:path w="4872" h="8191" extrusionOk="0">
                  <a:moveTo>
                    <a:pt x="1205" y="1"/>
                  </a:moveTo>
                  <a:lnTo>
                    <a:pt x="1205" y="3935"/>
                  </a:lnTo>
                  <a:lnTo>
                    <a:pt x="0" y="3266"/>
                  </a:lnTo>
                  <a:lnTo>
                    <a:pt x="0" y="3266"/>
                  </a:lnTo>
                  <a:cubicBezTo>
                    <a:pt x="0" y="3320"/>
                    <a:pt x="27" y="3400"/>
                    <a:pt x="27" y="3480"/>
                  </a:cubicBezTo>
                  <a:lnTo>
                    <a:pt x="1098" y="4096"/>
                  </a:lnTo>
                  <a:lnTo>
                    <a:pt x="214" y="4604"/>
                  </a:lnTo>
                  <a:cubicBezTo>
                    <a:pt x="241" y="4658"/>
                    <a:pt x="241" y="4738"/>
                    <a:pt x="268" y="4792"/>
                  </a:cubicBezTo>
                  <a:lnTo>
                    <a:pt x="1205" y="4256"/>
                  </a:lnTo>
                  <a:lnTo>
                    <a:pt x="1205" y="8030"/>
                  </a:lnTo>
                  <a:cubicBezTo>
                    <a:pt x="1205" y="8084"/>
                    <a:pt x="1232" y="8137"/>
                    <a:pt x="1258" y="8191"/>
                  </a:cubicBezTo>
                  <a:lnTo>
                    <a:pt x="1365" y="8191"/>
                  </a:lnTo>
                  <a:lnTo>
                    <a:pt x="1365" y="4256"/>
                  </a:lnTo>
                  <a:lnTo>
                    <a:pt x="4791" y="6210"/>
                  </a:lnTo>
                  <a:lnTo>
                    <a:pt x="4872" y="6076"/>
                  </a:lnTo>
                  <a:lnTo>
                    <a:pt x="1446" y="4096"/>
                  </a:lnTo>
                  <a:lnTo>
                    <a:pt x="4872" y="2115"/>
                  </a:lnTo>
                  <a:lnTo>
                    <a:pt x="4791" y="1981"/>
                  </a:lnTo>
                  <a:lnTo>
                    <a:pt x="1365" y="3935"/>
                  </a:lnTo>
                  <a:lnTo>
                    <a:pt x="136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19"/>
            <p:cNvSpPr/>
            <p:nvPr/>
          </p:nvSpPr>
          <p:spPr>
            <a:xfrm>
              <a:off x="7131192" y="2511280"/>
              <a:ext cx="356781" cy="407359"/>
            </a:xfrm>
            <a:custGeom>
              <a:avLst/>
              <a:gdLst/>
              <a:ahLst/>
              <a:cxnLst/>
              <a:rect l="l" t="t" r="r" b="b"/>
              <a:pathLst>
                <a:path w="7174" h="8191" extrusionOk="0">
                  <a:moveTo>
                    <a:pt x="3507" y="1"/>
                  </a:moveTo>
                  <a:lnTo>
                    <a:pt x="3507" y="3935"/>
                  </a:lnTo>
                  <a:lnTo>
                    <a:pt x="81" y="1981"/>
                  </a:lnTo>
                  <a:lnTo>
                    <a:pt x="0" y="2115"/>
                  </a:lnTo>
                  <a:lnTo>
                    <a:pt x="3426" y="4096"/>
                  </a:lnTo>
                  <a:lnTo>
                    <a:pt x="0" y="6076"/>
                  </a:lnTo>
                  <a:lnTo>
                    <a:pt x="81" y="6210"/>
                  </a:lnTo>
                  <a:lnTo>
                    <a:pt x="3507" y="4256"/>
                  </a:lnTo>
                  <a:lnTo>
                    <a:pt x="3507" y="8191"/>
                  </a:lnTo>
                  <a:lnTo>
                    <a:pt x="3667" y="8191"/>
                  </a:lnTo>
                  <a:lnTo>
                    <a:pt x="3667" y="4256"/>
                  </a:lnTo>
                  <a:lnTo>
                    <a:pt x="7093" y="6210"/>
                  </a:lnTo>
                  <a:lnTo>
                    <a:pt x="7173" y="6076"/>
                  </a:lnTo>
                  <a:lnTo>
                    <a:pt x="3774" y="4096"/>
                  </a:lnTo>
                  <a:lnTo>
                    <a:pt x="7173" y="2115"/>
                  </a:lnTo>
                  <a:lnTo>
                    <a:pt x="7093" y="1981"/>
                  </a:lnTo>
                  <a:lnTo>
                    <a:pt x="3667" y="3935"/>
                  </a:lnTo>
                  <a:lnTo>
                    <a:pt x="366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19"/>
            <p:cNvSpPr/>
            <p:nvPr/>
          </p:nvSpPr>
          <p:spPr>
            <a:xfrm>
              <a:off x="7603761" y="2511280"/>
              <a:ext cx="358124" cy="407359"/>
            </a:xfrm>
            <a:custGeom>
              <a:avLst/>
              <a:gdLst/>
              <a:ahLst/>
              <a:cxnLst/>
              <a:rect l="l" t="t" r="r" b="b"/>
              <a:pathLst>
                <a:path w="7201" h="8191" extrusionOk="0">
                  <a:moveTo>
                    <a:pt x="3506" y="1"/>
                  </a:moveTo>
                  <a:lnTo>
                    <a:pt x="3506" y="3935"/>
                  </a:lnTo>
                  <a:lnTo>
                    <a:pt x="80" y="1981"/>
                  </a:lnTo>
                  <a:lnTo>
                    <a:pt x="0" y="2115"/>
                  </a:lnTo>
                  <a:lnTo>
                    <a:pt x="3426" y="4096"/>
                  </a:lnTo>
                  <a:lnTo>
                    <a:pt x="0" y="6076"/>
                  </a:lnTo>
                  <a:lnTo>
                    <a:pt x="80" y="6210"/>
                  </a:lnTo>
                  <a:lnTo>
                    <a:pt x="3506" y="4230"/>
                  </a:lnTo>
                  <a:lnTo>
                    <a:pt x="3506" y="8191"/>
                  </a:lnTo>
                  <a:lnTo>
                    <a:pt x="3694" y="8191"/>
                  </a:lnTo>
                  <a:lnTo>
                    <a:pt x="3694" y="4230"/>
                  </a:lnTo>
                  <a:lnTo>
                    <a:pt x="7093" y="6210"/>
                  </a:lnTo>
                  <a:lnTo>
                    <a:pt x="7200" y="6076"/>
                  </a:lnTo>
                  <a:lnTo>
                    <a:pt x="3774" y="4096"/>
                  </a:lnTo>
                  <a:lnTo>
                    <a:pt x="7200" y="2115"/>
                  </a:lnTo>
                  <a:lnTo>
                    <a:pt x="7093" y="1981"/>
                  </a:lnTo>
                  <a:lnTo>
                    <a:pt x="3694" y="3935"/>
                  </a:lnTo>
                  <a:lnTo>
                    <a:pt x="369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19"/>
            <p:cNvSpPr/>
            <p:nvPr/>
          </p:nvSpPr>
          <p:spPr>
            <a:xfrm>
              <a:off x="8077622" y="2511280"/>
              <a:ext cx="356781" cy="407359"/>
            </a:xfrm>
            <a:custGeom>
              <a:avLst/>
              <a:gdLst/>
              <a:ahLst/>
              <a:cxnLst/>
              <a:rect l="l" t="t" r="r" b="b"/>
              <a:pathLst>
                <a:path w="7174" h="8191" extrusionOk="0">
                  <a:moveTo>
                    <a:pt x="3507" y="1"/>
                  </a:moveTo>
                  <a:lnTo>
                    <a:pt x="3507" y="3935"/>
                  </a:lnTo>
                  <a:lnTo>
                    <a:pt x="81" y="1955"/>
                  </a:lnTo>
                  <a:lnTo>
                    <a:pt x="1" y="2115"/>
                  </a:lnTo>
                  <a:lnTo>
                    <a:pt x="3400" y="4096"/>
                  </a:lnTo>
                  <a:lnTo>
                    <a:pt x="1" y="6050"/>
                  </a:lnTo>
                  <a:lnTo>
                    <a:pt x="81" y="6210"/>
                  </a:lnTo>
                  <a:lnTo>
                    <a:pt x="3507" y="4230"/>
                  </a:lnTo>
                  <a:lnTo>
                    <a:pt x="3480" y="8191"/>
                  </a:lnTo>
                  <a:lnTo>
                    <a:pt x="3668" y="8191"/>
                  </a:lnTo>
                  <a:lnTo>
                    <a:pt x="3668" y="4230"/>
                  </a:lnTo>
                  <a:lnTo>
                    <a:pt x="7094" y="6210"/>
                  </a:lnTo>
                  <a:lnTo>
                    <a:pt x="7174" y="6050"/>
                  </a:lnTo>
                  <a:lnTo>
                    <a:pt x="3748" y="4096"/>
                  </a:lnTo>
                  <a:lnTo>
                    <a:pt x="7174" y="2115"/>
                  </a:lnTo>
                  <a:lnTo>
                    <a:pt x="7094" y="1955"/>
                  </a:lnTo>
                  <a:lnTo>
                    <a:pt x="3668" y="3935"/>
                  </a:lnTo>
                  <a:lnTo>
                    <a:pt x="366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19"/>
            <p:cNvSpPr/>
            <p:nvPr/>
          </p:nvSpPr>
          <p:spPr>
            <a:xfrm>
              <a:off x="8550190" y="2511280"/>
              <a:ext cx="356781" cy="407359"/>
            </a:xfrm>
            <a:custGeom>
              <a:avLst/>
              <a:gdLst/>
              <a:ahLst/>
              <a:cxnLst/>
              <a:rect l="l" t="t" r="r" b="b"/>
              <a:pathLst>
                <a:path w="7174" h="8191" extrusionOk="0">
                  <a:moveTo>
                    <a:pt x="3507" y="1"/>
                  </a:moveTo>
                  <a:lnTo>
                    <a:pt x="3507" y="3935"/>
                  </a:lnTo>
                  <a:lnTo>
                    <a:pt x="81" y="1955"/>
                  </a:lnTo>
                  <a:lnTo>
                    <a:pt x="0" y="2115"/>
                  </a:lnTo>
                  <a:lnTo>
                    <a:pt x="3426" y="4096"/>
                  </a:lnTo>
                  <a:lnTo>
                    <a:pt x="0" y="6050"/>
                  </a:lnTo>
                  <a:lnTo>
                    <a:pt x="81" y="6210"/>
                  </a:lnTo>
                  <a:lnTo>
                    <a:pt x="3507" y="4230"/>
                  </a:lnTo>
                  <a:lnTo>
                    <a:pt x="3507" y="8191"/>
                  </a:lnTo>
                  <a:lnTo>
                    <a:pt x="3667" y="8191"/>
                  </a:lnTo>
                  <a:lnTo>
                    <a:pt x="3667" y="4230"/>
                  </a:lnTo>
                  <a:lnTo>
                    <a:pt x="7093" y="6210"/>
                  </a:lnTo>
                  <a:lnTo>
                    <a:pt x="7174" y="6050"/>
                  </a:lnTo>
                  <a:lnTo>
                    <a:pt x="3748" y="4096"/>
                  </a:lnTo>
                  <a:lnTo>
                    <a:pt x="7174" y="2115"/>
                  </a:lnTo>
                  <a:lnTo>
                    <a:pt x="7093" y="1955"/>
                  </a:lnTo>
                  <a:lnTo>
                    <a:pt x="3667" y="3935"/>
                  </a:lnTo>
                  <a:lnTo>
                    <a:pt x="366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19"/>
            <p:cNvSpPr/>
            <p:nvPr/>
          </p:nvSpPr>
          <p:spPr>
            <a:xfrm>
              <a:off x="6891576" y="2934613"/>
              <a:ext cx="356781" cy="363445"/>
            </a:xfrm>
            <a:custGeom>
              <a:avLst/>
              <a:gdLst/>
              <a:ahLst/>
              <a:cxnLst/>
              <a:rect l="l" t="t" r="r" b="b"/>
              <a:pathLst>
                <a:path w="7174" h="7308" extrusionOk="0">
                  <a:moveTo>
                    <a:pt x="3507" y="0"/>
                  </a:moveTo>
                  <a:lnTo>
                    <a:pt x="3507" y="3961"/>
                  </a:lnTo>
                  <a:lnTo>
                    <a:pt x="81" y="1981"/>
                  </a:lnTo>
                  <a:lnTo>
                    <a:pt x="0" y="2141"/>
                  </a:lnTo>
                  <a:lnTo>
                    <a:pt x="3426" y="4095"/>
                  </a:lnTo>
                  <a:lnTo>
                    <a:pt x="1767" y="5059"/>
                  </a:lnTo>
                  <a:cubicBezTo>
                    <a:pt x="1821" y="5086"/>
                    <a:pt x="1847" y="5139"/>
                    <a:pt x="1874" y="5193"/>
                  </a:cubicBezTo>
                  <a:lnTo>
                    <a:pt x="3507" y="4256"/>
                  </a:lnTo>
                  <a:lnTo>
                    <a:pt x="3507" y="7120"/>
                  </a:lnTo>
                  <a:cubicBezTo>
                    <a:pt x="3560" y="7200"/>
                    <a:pt x="3614" y="7254"/>
                    <a:pt x="3667" y="7307"/>
                  </a:cubicBezTo>
                  <a:lnTo>
                    <a:pt x="3667" y="4256"/>
                  </a:lnTo>
                  <a:lnTo>
                    <a:pt x="7093" y="6236"/>
                  </a:lnTo>
                  <a:lnTo>
                    <a:pt x="7174" y="6076"/>
                  </a:lnTo>
                  <a:lnTo>
                    <a:pt x="3748" y="4095"/>
                  </a:lnTo>
                  <a:lnTo>
                    <a:pt x="7174" y="2141"/>
                  </a:lnTo>
                  <a:lnTo>
                    <a:pt x="7093" y="1981"/>
                  </a:lnTo>
                  <a:lnTo>
                    <a:pt x="3667" y="3961"/>
                  </a:lnTo>
                  <a:lnTo>
                    <a:pt x="366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19"/>
            <p:cNvSpPr/>
            <p:nvPr/>
          </p:nvSpPr>
          <p:spPr>
            <a:xfrm>
              <a:off x="7364144" y="2934613"/>
              <a:ext cx="356781" cy="407359"/>
            </a:xfrm>
            <a:custGeom>
              <a:avLst/>
              <a:gdLst/>
              <a:ahLst/>
              <a:cxnLst/>
              <a:rect l="l" t="t" r="r" b="b"/>
              <a:pathLst>
                <a:path w="7174" h="8191" extrusionOk="0">
                  <a:moveTo>
                    <a:pt x="3507" y="0"/>
                  </a:moveTo>
                  <a:lnTo>
                    <a:pt x="3507" y="3961"/>
                  </a:lnTo>
                  <a:lnTo>
                    <a:pt x="81" y="1981"/>
                  </a:lnTo>
                  <a:lnTo>
                    <a:pt x="0" y="2141"/>
                  </a:lnTo>
                  <a:lnTo>
                    <a:pt x="3426" y="4095"/>
                  </a:lnTo>
                  <a:lnTo>
                    <a:pt x="0" y="6076"/>
                  </a:lnTo>
                  <a:lnTo>
                    <a:pt x="81" y="6236"/>
                  </a:lnTo>
                  <a:lnTo>
                    <a:pt x="3507" y="4256"/>
                  </a:lnTo>
                  <a:lnTo>
                    <a:pt x="3507" y="8190"/>
                  </a:lnTo>
                  <a:lnTo>
                    <a:pt x="3667" y="8190"/>
                  </a:lnTo>
                  <a:lnTo>
                    <a:pt x="3667" y="4256"/>
                  </a:lnTo>
                  <a:lnTo>
                    <a:pt x="7093" y="6236"/>
                  </a:lnTo>
                  <a:lnTo>
                    <a:pt x="7173" y="6076"/>
                  </a:lnTo>
                  <a:lnTo>
                    <a:pt x="3774" y="4095"/>
                  </a:lnTo>
                  <a:lnTo>
                    <a:pt x="7173" y="2141"/>
                  </a:lnTo>
                  <a:lnTo>
                    <a:pt x="7093" y="1981"/>
                  </a:lnTo>
                  <a:lnTo>
                    <a:pt x="3667" y="3961"/>
                  </a:lnTo>
                  <a:lnTo>
                    <a:pt x="3667" y="3961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19"/>
            <p:cNvSpPr/>
            <p:nvPr/>
          </p:nvSpPr>
          <p:spPr>
            <a:xfrm>
              <a:off x="7836713" y="2934613"/>
              <a:ext cx="358124" cy="407359"/>
            </a:xfrm>
            <a:custGeom>
              <a:avLst/>
              <a:gdLst/>
              <a:ahLst/>
              <a:cxnLst/>
              <a:rect l="l" t="t" r="r" b="b"/>
              <a:pathLst>
                <a:path w="7201" h="8191" extrusionOk="0">
                  <a:moveTo>
                    <a:pt x="3506" y="0"/>
                  </a:moveTo>
                  <a:lnTo>
                    <a:pt x="3506" y="3961"/>
                  </a:lnTo>
                  <a:lnTo>
                    <a:pt x="107" y="1981"/>
                  </a:lnTo>
                  <a:lnTo>
                    <a:pt x="0" y="2115"/>
                  </a:lnTo>
                  <a:lnTo>
                    <a:pt x="3426" y="4095"/>
                  </a:lnTo>
                  <a:lnTo>
                    <a:pt x="0" y="6076"/>
                  </a:lnTo>
                  <a:lnTo>
                    <a:pt x="107" y="6236"/>
                  </a:lnTo>
                  <a:lnTo>
                    <a:pt x="3506" y="4256"/>
                  </a:lnTo>
                  <a:lnTo>
                    <a:pt x="3506" y="8190"/>
                  </a:lnTo>
                  <a:lnTo>
                    <a:pt x="3694" y="8190"/>
                  </a:lnTo>
                  <a:lnTo>
                    <a:pt x="3694" y="4256"/>
                  </a:lnTo>
                  <a:lnTo>
                    <a:pt x="7093" y="6236"/>
                  </a:lnTo>
                  <a:lnTo>
                    <a:pt x="7200" y="6076"/>
                  </a:lnTo>
                  <a:lnTo>
                    <a:pt x="3774" y="4095"/>
                  </a:lnTo>
                  <a:lnTo>
                    <a:pt x="7200" y="2115"/>
                  </a:lnTo>
                  <a:lnTo>
                    <a:pt x="7120" y="1981"/>
                  </a:lnTo>
                  <a:lnTo>
                    <a:pt x="3694" y="3961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19"/>
            <p:cNvSpPr/>
            <p:nvPr/>
          </p:nvSpPr>
          <p:spPr>
            <a:xfrm>
              <a:off x="8310574" y="2934613"/>
              <a:ext cx="356781" cy="407359"/>
            </a:xfrm>
            <a:custGeom>
              <a:avLst/>
              <a:gdLst/>
              <a:ahLst/>
              <a:cxnLst/>
              <a:rect l="l" t="t" r="r" b="b"/>
              <a:pathLst>
                <a:path w="7174" h="8191" extrusionOk="0">
                  <a:moveTo>
                    <a:pt x="3507" y="0"/>
                  </a:moveTo>
                  <a:lnTo>
                    <a:pt x="3507" y="3961"/>
                  </a:lnTo>
                  <a:lnTo>
                    <a:pt x="81" y="1981"/>
                  </a:lnTo>
                  <a:lnTo>
                    <a:pt x="1" y="2115"/>
                  </a:lnTo>
                  <a:lnTo>
                    <a:pt x="3400" y="4095"/>
                  </a:lnTo>
                  <a:lnTo>
                    <a:pt x="1" y="6076"/>
                  </a:lnTo>
                  <a:lnTo>
                    <a:pt x="81" y="6210"/>
                  </a:lnTo>
                  <a:lnTo>
                    <a:pt x="3507" y="4256"/>
                  </a:lnTo>
                  <a:lnTo>
                    <a:pt x="3507" y="8190"/>
                  </a:lnTo>
                  <a:lnTo>
                    <a:pt x="3668" y="8190"/>
                  </a:lnTo>
                  <a:lnTo>
                    <a:pt x="3668" y="4256"/>
                  </a:lnTo>
                  <a:lnTo>
                    <a:pt x="7094" y="6210"/>
                  </a:lnTo>
                  <a:lnTo>
                    <a:pt x="7174" y="6076"/>
                  </a:lnTo>
                  <a:lnTo>
                    <a:pt x="3748" y="4095"/>
                  </a:lnTo>
                  <a:lnTo>
                    <a:pt x="7174" y="2115"/>
                  </a:lnTo>
                  <a:lnTo>
                    <a:pt x="7094" y="1981"/>
                  </a:lnTo>
                  <a:lnTo>
                    <a:pt x="3668" y="3961"/>
                  </a:lnTo>
                  <a:lnTo>
                    <a:pt x="366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19"/>
            <p:cNvSpPr/>
            <p:nvPr/>
          </p:nvSpPr>
          <p:spPr>
            <a:xfrm>
              <a:off x="8783142" y="3033085"/>
              <a:ext cx="97227" cy="61270"/>
            </a:xfrm>
            <a:custGeom>
              <a:avLst/>
              <a:gdLst/>
              <a:ahLst/>
              <a:cxnLst/>
              <a:rect l="l" t="t" r="r" b="b"/>
              <a:pathLst>
                <a:path w="1955" h="1232" extrusionOk="0">
                  <a:moveTo>
                    <a:pt x="81" y="1"/>
                  </a:moveTo>
                  <a:lnTo>
                    <a:pt x="0" y="135"/>
                  </a:lnTo>
                  <a:lnTo>
                    <a:pt x="1874" y="1232"/>
                  </a:lnTo>
                  <a:cubicBezTo>
                    <a:pt x="1901" y="1178"/>
                    <a:pt x="1928" y="1125"/>
                    <a:pt x="1954" y="1071"/>
                  </a:cubicBezTo>
                  <a:lnTo>
                    <a:pt x="8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19"/>
            <p:cNvSpPr/>
            <p:nvPr/>
          </p:nvSpPr>
          <p:spPr>
            <a:xfrm>
              <a:off x="7345494" y="3428467"/>
              <a:ext cx="142484" cy="85242"/>
            </a:xfrm>
            <a:custGeom>
              <a:avLst/>
              <a:gdLst/>
              <a:ahLst/>
              <a:cxnLst/>
              <a:rect l="l" t="t" r="r" b="b"/>
              <a:pathLst>
                <a:path w="2865" h="1714" extrusionOk="0">
                  <a:moveTo>
                    <a:pt x="2784" y="0"/>
                  </a:moveTo>
                  <a:lnTo>
                    <a:pt x="1" y="1606"/>
                  </a:lnTo>
                  <a:cubicBezTo>
                    <a:pt x="54" y="1660"/>
                    <a:pt x="108" y="1686"/>
                    <a:pt x="161" y="1713"/>
                  </a:cubicBezTo>
                  <a:lnTo>
                    <a:pt x="2864" y="161"/>
                  </a:lnTo>
                  <a:lnTo>
                    <a:pt x="278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19"/>
            <p:cNvSpPr/>
            <p:nvPr/>
          </p:nvSpPr>
          <p:spPr>
            <a:xfrm>
              <a:off x="7305558" y="3329945"/>
              <a:ext cx="8057" cy="161133"/>
            </a:xfrm>
            <a:custGeom>
              <a:avLst/>
              <a:gdLst/>
              <a:ahLst/>
              <a:cxnLst/>
              <a:rect l="l" t="t" r="r" b="b"/>
              <a:pathLst>
                <a:path w="162" h="3240" extrusionOk="0">
                  <a:moveTo>
                    <a:pt x="1" y="0"/>
                  </a:moveTo>
                  <a:lnTo>
                    <a:pt x="1" y="3132"/>
                  </a:lnTo>
                  <a:cubicBezTo>
                    <a:pt x="54" y="3159"/>
                    <a:pt x="108" y="3212"/>
                    <a:pt x="161" y="3239"/>
                  </a:cubicBezTo>
                  <a:lnTo>
                    <a:pt x="16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19"/>
            <p:cNvSpPr/>
            <p:nvPr/>
          </p:nvSpPr>
          <p:spPr>
            <a:xfrm>
              <a:off x="7603761" y="3329945"/>
              <a:ext cx="358124" cy="316846"/>
            </a:xfrm>
            <a:custGeom>
              <a:avLst/>
              <a:gdLst/>
              <a:ahLst/>
              <a:cxnLst/>
              <a:rect l="l" t="t" r="r" b="b"/>
              <a:pathLst>
                <a:path w="7201" h="6371" extrusionOk="0">
                  <a:moveTo>
                    <a:pt x="3506" y="0"/>
                  </a:moveTo>
                  <a:lnTo>
                    <a:pt x="3506" y="3962"/>
                  </a:lnTo>
                  <a:lnTo>
                    <a:pt x="80" y="1981"/>
                  </a:lnTo>
                  <a:lnTo>
                    <a:pt x="0" y="2142"/>
                  </a:lnTo>
                  <a:lnTo>
                    <a:pt x="3426" y="4096"/>
                  </a:lnTo>
                  <a:lnTo>
                    <a:pt x="455" y="5835"/>
                  </a:lnTo>
                  <a:cubicBezTo>
                    <a:pt x="535" y="5835"/>
                    <a:pt x="616" y="5862"/>
                    <a:pt x="696" y="5889"/>
                  </a:cubicBezTo>
                  <a:lnTo>
                    <a:pt x="3506" y="4256"/>
                  </a:lnTo>
                  <a:lnTo>
                    <a:pt x="3506" y="6371"/>
                  </a:lnTo>
                  <a:lnTo>
                    <a:pt x="3694" y="6371"/>
                  </a:lnTo>
                  <a:lnTo>
                    <a:pt x="3694" y="4256"/>
                  </a:lnTo>
                  <a:lnTo>
                    <a:pt x="7093" y="6237"/>
                  </a:lnTo>
                  <a:lnTo>
                    <a:pt x="7200" y="6076"/>
                  </a:lnTo>
                  <a:lnTo>
                    <a:pt x="3774" y="4096"/>
                  </a:lnTo>
                  <a:lnTo>
                    <a:pt x="7200" y="2142"/>
                  </a:lnTo>
                  <a:lnTo>
                    <a:pt x="7093" y="1981"/>
                  </a:lnTo>
                  <a:lnTo>
                    <a:pt x="3694" y="3962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19"/>
            <p:cNvSpPr/>
            <p:nvPr/>
          </p:nvSpPr>
          <p:spPr>
            <a:xfrm>
              <a:off x="8077622" y="3329945"/>
              <a:ext cx="356781" cy="307546"/>
            </a:xfrm>
            <a:custGeom>
              <a:avLst/>
              <a:gdLst/>
              <a:ahLst/>
              <a:cxnLst/>
              <a:rect l="l" t="t" r="r" b="b"/>
              <a:pathLst>
                <a:path w="7174" h="6184" extrusionOk="0">
                  <a:moveTo>
                    <a:pt x="3507" y="0"/>
                  </a:moveTo>
                  <a:lnTo>
                    <a:pt x="3480" y="3962"/>
                  </a:lnTo>
                  <a:lnTo>
                    <a:pt x="81" y="1981"/>
                  </a:lnTo>
                  <a:lnTo>
                    <a:pt x="1" y="2142"/>
                  </a:lnTo>
                  <a:lnTo>
                    <a:pt x="3400" y="4096"/>
                  </a:lnTo>
                  <a:lnTo>
                    <a:pt x="1" y="6076"/>
                  </a:lnTo>
                  <a:lnTo>
                    <a:pt x="54" y="6183"/>
                  </a:lnTo>
                  <a:lnTo>
                    <a:pt x="161" y="6183"/>
                  </a:lnTo>
                  <a:lnTo>
                    <a:pt x="3480" y="4256"/>
                  </a:lnTo>
                  <a:lnTo>
                    <a:pt x="3480" y="5354"/>
                  </a:lnTo>
                  <a:cubicBezTo>
                    <a:pt x="3560" y="5327"/>
                    <a:pt x="3614" y="5327"/>
                    <a:pt x="3668" y="5300"/>
                  </a:cubicBezTo>
                  <a:lnTo>
                    <a:pt x="3668" y="4256"/>
                  </a:lnTo>
                  <a:lnTo>
                    <a:pt x="4765" y="4899"/>
                  </a:lnTo>
                  <a:cubicBezTo>
                    <a:pt x="4845" y="4872"/>
                    <a:pt x="4899" y="4845"/>
                    <a:pt x="4979" y="4818"/>
                  </a:cubicBezTo>
                  <a:lnTo>
                    <a:pt x="3748" y="4096"/>
                  </a:lnTo>
                  <a:lnTo>
                    <a:pt x="7174" y="2142"/>
                  </a:lnTo>
                  <a:lnTo>
                    <a:pt x="7094" y="1981"/>
                  </a:lnTo>
                  <a:lnTo>
                    <a:pt x="3668" y="3962"/>
                  </a:lnTo>
                  <a:lnTo>
                    <a:pt x="366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19"/>
            <p:cNvSpPr/>
            <p:nvPr/>
          </p:nvSpPr>
          <p:spPr>
            <a:xfrm>
              <a:off x="8550190" y="3428467"/>
              <a:ext cx="16014" cy="12035"/>
            </a:xfrm>
            <a:custGeom>
              <a:avLst/>
              <a:gdLst/>
              <a:ahLst/>
              <a:cxnLst/>
              <a:rect l="l" t="t" r="r" b="b"/>
              <a:pathLst>
                <a:path w="322" h="242" extrusionOk="0">
                  <a:moveTo>
                    <a:pt x="81" y="0"/>
                  </a:moveTo>
                  <a:lnTo>
                    <a:pt x="0" y="134"/>
                  </a:lnTo>
                  <a:lnTo>
                    <a:pt x="161" y="241"/>
                  </a:lnTo>
                  <a:cubicBezTo>
                    <a:pt x="215" y="214"/>
                    <a:pt x="268" y="161"/>
                    <a:pt x="322" y="134"/>
                  </a:cubicBezTo>
                  <a:lnTo>
                    <a:pt x="8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CUSTOM_11">
    <p:spTree>
      <p:nvGrpSpPr>
        <p:cNvPr id="1" name="Shape 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" name="Google Shape;634;p26"/>
          <p:cNvSpPr/>
          <p:nvPr/>
        </p:nvSpPr>
        <p:spPr>
          <a:xfrm rot="-8234214" flipH="1">
            <a:off x="6462164" y="-167221"/>
            <a:ext cx="4162685" cy="2560997"/>
          </a:xfrm>
          <a:custGeom>
            <a:avLst/>
            <a:gdLst/>
            <a:ahLst/>
            <a:cxnLst/>
            <a:rect l="l" t="t" r="r" b="b"/>
            <a:pathLst>
              <a:path w="59643" h="36694" extrusionOk="0">
                <a:moveTo>
                  <a:pt x="6271" y="15779"/>
                </a:moveTo>
                <a:cubicBezTo>
                  <a:pt x="9374" y="14178"/>
                  <a:pt x="17513" y="18347"/>
                  <a:pt x="23150" y="11676"/>
                </a:cubicBezTo>
                <a:cubicBezTo>
                  <a:pt x="28787" y="5004"/>
                  <a:pt x="30455" y="1"/>
                  <a:pt x="37327" y="2302"/>
                </a:cubicBezTo>
                <a:cubicBezTo>
                  <a:pt x="44198" y="4571"/>
                  <a:pt x="43064" y="13410"/>
                  <a:pt x="47601" y="15779"/>
                </a:cubicBezTo>
                <a:cubicBezTo>
                  <a:pt x="52104" y="18147"/>
                  <a:pt x="59643" y="31690"/>
                  <a:pt x="43364" y="34192"/>
                </a:cubicBezTo>
                <a:cubicBezTo>
                  <a:pt x="27120" y="36694"/>
                  <a:pt x="10441" y="33158"/>
                  <a:pt x="5204" y="27520"/>
                </a:cubicBezTo>
                <a:cubicBezTo>
                  <a:pt x="0" y="21883"/>
                  <a:pt x="3136" y="17380"/>
                  <a:pt x="6271" y="1577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5" name="Google Shape;635;p26"/>
          <p:cNvSpPr/>
          <p:nvPr/>
        </p:nvSpPr>
        <p:spPr>
          <a:xfrm rot="672094">
            <a:off x="-1833836" y="1849763"/>
            <a:ext cx="4680680" cy="4251900"/>
          </a:xfrm>
          <a:custGeom>
            <a:avLst/>
            <a:gdLst/>
            <a:ahLst/>
            <a:cxnLst/>
            <a:rect l="l" t="t" r="r" b="b"/>
            <a:pathLst>
              <a:path w="65181" h="59210" extrusionOk="0">
                <a:moveTo>
                  <a:pt x="23617" y="9808"/>
                </a:moveTo>
                <a:cubicBezTo>
                  <a:pt x="25785" y="15712"/>
                  <a:pt x="27153" y="21883"/>
                  <a:pt x="35092" y="17079"/>
                </a:cubicBezTo>
                <a:cubicBezTo>
                  <a:pt x="42998" y="12309"/>
                  <a:pt x="55740" y="12376"/>
                  <a:pt x="59276" y="17546"/>
                </a:cubicBezTo>
                <a:cubicBezTo>
                  <a:pt x="62812" y="22717"/>
                  <a:pt x="56140" y="30055"/>
                  <a:pt x="55940" y="36393"/>
                </a:cubicBezTo>
                <a:cubicBezTo>
                  <a:pt x="55740" y="42731"/>
                  <a:pt x="65180" y="49603"/>
                  <a:pt x="57741" y="54406"/>
                </a:cubicBezTo>
                <a:cubicBezTo>
                  <a:pt x="50303" y="59210"/>
                  <a:pt x="31556" y="57108"/>
                  <a:pt x="33224" y="47535"/>
                </a:cubicBezTo>
                <a:cubicBezTo>
                  <a:pt x="34892" y="37928"/>
                  <a:pt x="25719" y="35026"/>
                  <a:pt x="17579" y="31256"/>
                </a:cubicBezTo>
                <a:cubicBezTo>
                  <a:pt x="9440" y="27520"/>
                  <a:pt x="0" y="13744"/>
                  <a:pt x="7706" y="6872"/>
                </a:cubicBezTo>
                <a:cubicBezTo>
                  <a:pt x="15411" y="1"/>
                  <a:pt x="21449" y="3870"/>
                  <a:pt x="23617" y="980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6" name="Google Shape;636;p26"/>
          <p:cNvSpPr/>
          <p:nvPr/>
        </p:nvSpPr>
        <p:spPr>
          <a:xfrm>
            <a:off x="8042975" y="3533675"/>
            <a:ext cx="775608" cy="1012954"/>
          </a:xfrm>
          <a:custGeom>
            <a:avLst/>
            <a:gdLst/>
            <a:ahLst/>
            <a:cxnLst/>
            <a:rect l="l" t="t" r="r" b="b"/>
            <a:pathLst>
              <a:path w="17277" h="22564" extrusionOk="0">
                <a:moveTo>
                  <a:pt x="9074" y="0"/>
                </a:moveTo>
                <a:cubicBezTo>
                  <a:pt x="8555" y="0"/>
                  <a:pt x="8010" y="60"/>
                  <a:pt x="7441" y="188"/>
                </a:cubicBezTo>
                <a:cubicBezTo>
                  <a:pt x="2543" y="1285"/>
                  <a:pt x="1" y="6692"/>
                  <a:pt x="54" y="12607"/>
                </a:cubicBezTo>
                <a:cubicBezTo>
                  <a:pt x="134" y="18683"/>
                  <a:pt x="3989" y="22189"/>
                  <a:pt x="8592" y="22564"/>
                </a:cubicBezTo>
                <a:cubicBezTo>
                  <a:pt x="14641" y="22082"/>
                  <a:pt x="16354" y="18388"/>
                  <a:pt x="16836" y="12312"/>
                </a:cubicBezTo>
                <a:cubicBezTo>
                  <a:pt x="17276" y="6737"/>
                  <a:pt x="14567" y="0"/>
                  <a:pt x="907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7" name="Google Shape;637;p26"/>
          <p:cNvSpPr txBox="1">
            <a:spLocks noGrp="1"/>
          </p:cNvSpPr>
          <p:nvPr>
            <p:ph type="title"/>
          </p:nvPr>
        </p:nvSpPr>
        <p:spPr>
          <a:xfrm>
            <a:off x="713250" y="523025"/>
            <a:ext cx="7717500" cy="541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CUSTOM_12">
    <p:spTree>
      <p:nvGrpSpPr>
        <p:cNvPr id="1" name="Shape 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9" name="Google Shape;639;p27"/>
          <p:cNvSpPr/>
          <p:nvPr/>
        </p:nvSpPr>
        <p:spPr>
          <a:xfrm rot="-2505069" flipH="1">
            <a:off x="6267646" y="1159768"/>
            <a:ext cx="4436783" cy="3714225"/>
          </a:xfrm>
          <a:custGeom>
            <a:avLst/>
            <a:gdLst/>
            <a:ahLst/>
            <a:cxnLst/>
            <a:rect l="l" t="t" r="r" b="b"/>
            <a:pathLst>
              <a:path w="61178" h="52038" extrusionOk="0">
                <a:moveTo>
                  <a:pt x="4170" y="12043"/>
                </a:moveTo>
                <a:cubicBezTo>
                  <a:pt x="7339" y="7239"/>
                  <a:pt x="14177" y="1"/>
                  <a:pt x="24184" y="5571"/>
                </a:cubicBezTo>
                <a:cubicBezTo>
                  <a:pt x="34191" y="11142"/>
                  <a:pt x="29988" y="17146"/>
                  <a:pt x="34024" y="21249"/>
                </a:cubicBezTo>
                <a:cubicBezTo>
                  <a:pt x="38061" y="25319"/>
                  <a:pt x="43198" y="25586"/>
                  <a:pt x="51103" y="27253"/>
                </a:cubicBezTo>
                <a:cubicBezTo>
                  <a:pt x="58976" y="28921"/>
                  <a:pt x="61177" y="36093"/>
                  <a:pt x="54472" y="41664"/>
                </a:cubicBezTo>
                <a:cubicBezTo>
                  <a:pt x="47801" y="47268"/>
                  <a:pt x="33758" y="52038"/>
                  <a:pt x="26819" y="46467"/>
                </a:cubicBezTo>
                <a:cubicBezTo>
                  <a:pt x="19848" y="40930"/>
                  <a:pt x="11108" y="34826"/>
                  <a:pt x="5537" y="31590"/>
                </a:cubicBezTo>
                <a:cubicBezTo>
                  <a:pt x="0" y="28388"/>
                  <a:pt x="967" y="16879"/>
                  <a:pt x="4170" y="12043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0" name="Google Shape;640;p27"/>
          <p:cNvSpPr/>
          <p:nvPr/>
        </p:nvSpPr>
        <p:spPr>
          <a:xfrm rot="3781174">
            <a:off x="-1644519" y="1806437"/>
            <a:ext cx="4267951" cy="2625760"/>
          </a:xfrm>
          <a:custGeom>
            <a:avLst/>
            <a:gdLst/>
            <a:ahLst/>
            <a:cxnLst/>
            <a:rect l="l" t="t" r="r" b="b"/>
            <a:pathLst>
              <a:path w="59643" h="36694" extrusionOk="0">
                <a:moveTo>
                  <a:pt x="6271" y="15779"/>
                </a:moveTo>
                <a:cubicBezTo>
                  <a:pt x="9374" y="14178"/>
                  <a:pt x="17513" y="18347"/>
                  <a:pt x="23150" y="11676"/>
                </a:cubicBezTo>
                <a:cubicBezTo>
                  <a:pt x="28787" y="5004"/>
                  <a:pt x="30455" y="1"/>
                  <a:pt x="37327" y="2302"/>
                </a:cubicBezTo>
                <a:cubicBezTo>
                  <a:pt x="44198" y="4571"/>
                  <a:pt x="43064" y="13410"/>
                  <a:pt x="47601" y="15779"/>
                </a:cubicBezTo>
                <a:cubicBezTo>
                  <a:pt x="52104" y="18147"/>
                  <a:pt x="59643" y="31690"/>
                  <a:pt x="43364" y="34192"/>
                </a:cubicBezTo>
                <a:cubicBezTo>
                  <a:pt x="27120" y="36694"/>
                  <a:pt x="10441" y="33158"/>
                  <a:pt x="5204" y="27520"/>
                </a:cubicBezTo>
                <a:cubicBezTo>
                  <a:pt x="0" y="21883"/>
                  <a:pt x="3136" y="17380"/>
                  <a:pt x="6271" y="15779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41" name="Google Shape;641;p27"/>
          <p:cNvGrpSpPr/>
          <p:nvPr/>
        </p:nvGrpSpPr>
        <p:grpSpPr>
          <a:xfrm rot="10800000" flipH="1">
            <a:off x="566191" y="1712532"/>
            <a:ext cx="1696762" cy="1688828"/>
            <a:chOff x="2414491" y="671177"/>
            <a:chExt cx="1830972" cy="1822411"/>
          </a:xfrm>
        </p:grpSpPr>
        <p:sp>
          <p:nvSpPr>
            <p:cNvPr id="642" name="Google Shape;642;p27"/>
            <p:cNvSpPr/>
            <p:nvPr/>
          </p:nvSpPr>
          <p:spPr>
            <a:xfrm>
              <a:off x="2414491" y="671177"/>
              <a:ext cx="1830972" cy="1822391"/>
            </a:xfrm>
            <a:custGeom>
              <a:avLst/>
              <a:gdLst/>
              <a:ahLst/>
              <a:cxnLst/>
              <a:rect l="l" t="t" r="r" b="b"/>
              <a:pathLst>
                <a:path w="45663" h="45449" extrusionOk="0">
                  <a:moveTo>
                    <a:pt x="10947" y="4979"/>
                  </a:moveTo>
                  <a:lnTo>
                    <a:pt x="15605" y="7656"/>
                  </a:lnTo>
                  <a:lnTo>
                    <a:pt x="15605" y="13062"/>
                  </a:lnTo>
                  <a:lnTo>
                    <a:pt x="10947" y="15766"/>
                  </a:lnTo>
                  <a:lnTo>
                    <a:pt x="6263" y="13062"/>
                  </a:lnTo>
                  <a:lnTo>
                    <a:pt x="6263" y="7656"/>
                  </a:lnTo>
                  <a:lnTo>
                    <a:pt x="10947" y="4979"/>
                  </a:lnTo>
                  <a:close/>
                  <a:moveTo>
                    <a:pt x="20449" y="4979"/>
                  </a:moveTo>
                  <a:lnTo>
                    <a:pt x="25133" y="7656"/>
                  </a:lnTo>
                  <a:lnTo>
                    <a:pt x="25133" y="13062"/>
                  </a:lnTo>
                  <a:lnTo>
                    <a:pt x="20449" y="15766"/>
                  </a:lnTo>
                  <a:lnTo>
                    <a:pt x="15792" y="13062"/>
                  </a:lnTo>
                  <a:lnTo>
                    <a:pt x="15792" y="7656"/>
                  </a:lnTo>
                  <a:lnTo>
                    <a:pt x="20449" y="4979"/>
                  </a:lnTo>
                  <a:close/>
                  <a:moveTo>
                    <a:pt x="29978" y="4979"/>
                  </a:moveTo>
                  <a:lnTo>
                    <a:pt x="34635" y="7656"/>
                  </a:lnTo>
                  <a:lnTo>
                    <a:pt x="34635" y="13062"/>
                  </a:lnTo>
                  <a:lnTo>
                    <a:pt x="29978" y="15766"/>
                  </a:lnTo>
                  <a:lnTo>
                    <a:pt x="25294" y="13062"/>
                  </a:lnTo>
                  <a:lnTo>
                    <a:pt x="25294" y="7656"/>
                  </a:lnTo>
                  <a:lnTo>
                    <a:pt x="29978" y="4979"/>
                  </a:lnTo>
                  <a:close/>
                  <a:moveTo>
                    <a:pt x="6183" y="13196"/>
                  </a:moveTo>
                  <a:lnTo>
                    <a:pt x="10867" y="15899"/>
                  </a:lnTo>
                  <a:lnTo>
                    <a:pt x="10867" y="21306"/>
                  </a:lnTo>
                  <a:lnTo>
                    <a:pt x="6183" y="23983"/>
                  </a:lnTo>
                  <a:lnTo>
                    <a:pt x="1526" y="21306"/>
                  </a:lnTo>
                  <a:lnTo>
                    <a:pt x="1526" y="15899"/>
                  </a:lnTo>
                  <a:lnTo>
                    <a:pt x="6183" y="13196"/>
                  </a:lnTo>
                  <a:close/>
                  <a:moveTo>
                    <a:pt x="15712" y="13196"/>
                  </a:moveTo>
                  <a:lnTo>
                    <a:pt x="20369" y="15899"/>
                  </a:lnTo>
                  <a:lnTo>
                    <a:pt x="20369" y="21306"/>
                  </a:lnTo>
                  <a:lnTo>
                    <a:pt x="15712" y="23983"/>
                  </a:lnTo>
                  <a:lnTo>
                    <a:pt x="11028" y="21306"/>
                  </a:lnTo>
                  <a:lnTo>
                    <a:pt x="11028" y="15899"/>
                  </a:lnTo>
                  <a:lnTo>
                    <a:pt x="15712" y="13196"/>
                  </a:lnTo>
                  <a:close/>
                  <a:moveTo>
                    <a:pt x="25213" y="13196"/>
                  </a:moveTo>
                  <a:lnTo>
                    <a:pt x="29871" y="15899"/>
                  </a:lnTo>
                  <a:lnTo>
                    <a:pt x="29871" y="21306"/>
                  </a:lnTo>
                  <a:lnTo>
                    <a:pt x="25213" y="23983"/>
                  </a:lnTo>
                  <a:lnTo>
                    <a:pt x="20529" y="21306"/>
                  </a:lnTo>
                  <a:lnTo>
                    <a:pt x="20529" y="15899"/>
                  </a:lnTo>
                  <a:lnTo>
                    <a:pt x="25213" y="13196"/>
                  </a:lnTo>
                  <a:close/>
                  <a:moveTo>
                    <a:pt x="34715" y="13196"/>
                  </a:moveTo>
                  <a:lnTo>
                    <a:pt x="39399" y="15899"/>
                  </a:lnTo>
                  <a:lnTo>
                    <a:pt x="39399" y="21306"/>
                  </a:lnTo>
                  <a:lnTo>
                    <a:pt x="34715" y="23983"/>
                  </a:lnTo>
                  <a:lnTo>
                    <a:pt x="30058" y="21306"/>
                  </a:lnTo>
                  <a:lnTo>
                    <a:pt x="30058" y="15899"/>
                  </a:lnTo>
                  <a:lnTo>
                    <a:pt x="34715" y="13196"/>
                  </a:lnTo>
                  <a:close/>
                  <a:moveTo>
                    <a:pt x="10947" y="21440"/>
                  </a:moveTo>
                  <a:lnTo>
                    <a:pt x="15605" y="24143"/>
                  </a:lnTo>
                  <a:lnTo>
                    <a:pt x="15605" y="29523"/>
                  </a:lnTo>
                  <a:lnTo>
                    <a:pt x="10947" y="32226"/>
                  </a:lnTo>
                  <a:lnTo>
                    <a:pt x="6263" y="29523"/>
                  </a:lnTo>
                  <a:lnTo>
                    <a:pt x="6263" y="24143"/>
                  </a:lnTo>
                  <a:lnTo>
                    <a:pt x="10947" y="21440"/>
                  </a:lnTo>
                  <a:close/>
                  <a:moveTo>
                    <a:pt x="20449" y="21440"/>
                  </a:moveTo>
                  <a:lnTo>
                    <a:pt x="25133" y="24143"/>
                  </a:lnTo>
                  <a:lnTo>
                    <a:pt x="25133" y="29523"/>
                  </a:lnTo>
                  <a:lnTo>
                    <a:pt x="20449" y="32226"/>
                  </a:lnTo>
                  <a:lnTo>
                    <a:pt x="15792" y="29523"/>
                  </a:lnTo>
                  <a:lnTo>
                    <a:pt x="15792" y="24143"/>
                  </a:lnTo>
                  <a:lnTo>
                    <a:pt x="20449" y="21440"/>
                  </a:lnTo>
                  <a:close/>
                  <a:moveTo>
                    <a:pt x="29978" y="21440"/>
                  </a:moveTo>
                  <a:lnTo>
                    <a:pt x="34635" y="24143"/>
                  </a:lnTo>
                  <a:lnTo>
                    <a:pt x="34635" y="29523"/>
                  </a:lnTo>
                  <a:lnTo>
                    <a:pt x="29978" y="32226"/>
                  </a:lnTo>
                  <a:lnTo>
                    <a:pt x="25294" y="29523"/>
                  </a:lnTo>
                  <a:lnTo>
                    <a:pt x="25294" y="24143"/>
                  </a:lnTo>
                  <a:lnTo>
                    <a:pt x="29978" y="21440"/>
                  </a:lnTo>
                  <a:close/>
                  <a:moveTo>
                    <a:pt x="39480" y="21440"/>
                  </a:moveTo>
                  <a:lnTo>
                    <a:pt x="44137" y="24143"/>
                  </a:lnTo>
                  <a:lnTo>
                    <a:pt x="44137" y="29523"/>
                  </a:lnTo>
                  <a:lnTo>
                    <a:pt x="39480" y="32226"/>
                  </a:lnTo>
                  <a:lnTo>
                    <a:pt x="34796" y="29523"/>
                  </a:lnTo>
                  <a:lnTo>
                    <a:pt x="34796" y="24143"/>
                  </a:lnTo>
                  <a:lnTo>
                    <a:pt x="39480" y="21440"/>
                  </a:lnTo>
                  <a:close/>
                  <a:moveTo>
                    <a:pt x="15712" y="29684"/>
                  </a:moveTo>
                  <a:lnTo>
                    <a:pt x="20369" y="32387"/>
                  </a:lnTo>
                  <a:lnTo>
                    <a:pt x="20369" y="37767"/>
                  </a:lnTo>
                  <a:lnTo>
                    <a:pt x="15712" y="40470"/>
                  </a:lnTo>
                  <a:lnTo>
                    <a:pt x="11028" y="37767"/>
                  </a:lnTo>
                  <a:lnTo>
                    <a:pt x="11028" y="32387"/>
                  </a:lnTo>
                  <a:lnTo>
                    <a:pt x="15712" y="29684"/>
                  </a:lnTo>
                  <a:close/>
                  <a:moveTo>
                    <a:pt x="25213" y="29684"/>
                  </a:moveTo>
                  <a:lnTo>
                    <a:pt x="29871" y="32387"/>
                  </a:lnTo>
                  <a:lnTo>
                    <a:pt x="29871" y="37767"/>
                  </a:lnTo>
                  <a:lnTo>
                    <a:pt x="25213" y="40470"/>
                  </a:lnTo>
                  <a:lnTo>
                    <a:pt x="20529" y="37767"/>
                  </a:lnTo>
                  <a:lnTo>
                    <a:pt x="20529" y="32387"/>
                  </a:lnTo>
                  <a:lnTo>
                    <a:pt x="25213" y="29684"/>
                  </a:lnTo>
                  <a:close/>
                  <a:moveTo>
                    <a:pt x="34715" y="29684"/>
                  </a:moveTo>
                  <a:lnTo>
                    <a:pt x="39399" y="32387"/>
                  </a:lnTo>
                  <a:lnTo>
                    <a:pt x="39399" y="37767"/>
                  </a:lnTo>
                  <a:lnTo>
                    <a:pt x="34715" y="40470"/>
                  </a:lnTo>
                  <a:lnTo>
                    <a:pt x="30058" y="37767"/>
                  </a:lnTo>
                  <a:lnTo>
                    <a:pt x="30058" y="32387"/>
                  </a:lnTo>
                  <a:lnTo>
                    <a:pt x="34715" y="29684"/>
                  </a:lnTo>
                  <a:close/>
                  <a:moveTo>
                    <a:pt x="20369" y="1"/>
                  </a:moveTo>
                  <a:lnTo>
                    <a:pt x="20369" y="4818"/>
                  </a:lnTo>
                  <a:lnTo>
                    <a:pt x="15712" y="7522"/>
                  </a:lnTo>
                  <a:lnTo>
                    <a:pt x="11028" y="4818"/>
                  </a:lnTo>
                  <a:lnTo>
                    <a:pt x="11028" y="3159"/>
                  </a:lnTo>
                  <a:cubicBezTo>
                    <a:pt x="10974" y="3186"/>
                    <a:pt x="10921" y="3239"/>
                    <a:pt x="10867" y="3266"/>
                  </a:cubicBezTo>
                  <a:lnTo>
                    <a:pt x="10867" y="4818"/>
                  </a:lnTo>
                  <a:lnTo>
                    <a:pt x="6183" y="7522"/>
                  </a:lnTo>
                  <a:lnTo>
                    <a:pt x="5915" y="7361"/>
                  </a:lnTo>
                  <a:cubicBezTo>
                    <a:pt x="5889" y="7415"/>
                    <a:pt x="5835" y="7442"/>
                    <a:pt x="5808" y="7495"/>
                  </a:cubicBezTo>
                  <a:lnTo>
                    <a:pt x="6103" y="7656"/>
                  </a:lnTo>
                  <a:lnTo>
                    <a:pt x="6103" y="13062"/>
                  </a:lnTo>
                  <a:lnTo>
                    <a:pt x="1419" y="15766"/>
                  </a:lnTo>
                  <a:lnTo>
                    <a:pt x="1124" y="15578"/>
                  </a:lnTo>
                  <a:cubicBezTo>
                    <a:pt x="1124" y="15632"/>
                    <a:pt x="1098" y="15685"/>
                    <a:pt x="1071" y="15739"/>
                  </a:cubicBezTo>
                  <a:lnTo>
                    <a:pt x="1338" y="15899"/>
                  </a:lnTo>
                  <a:lnTo>
                    <a:pt x="1338" y="21306"/>
                  </a:lnTo>
                  <a:lnTo>
                    <a:pt x="0" y="22082"/>
                  </a:lnTo>
                  <a:cubicBezTo>
                    <a:pt x="0" y="22136"/>
                    <a:pt x="0" y="22216"/>
                    <a:pt x="0" y="22270"/>
                  </a:cubicBezTo>
                  <a:lnTo>
                    <a:pt x="1419" y="21440"/>
                  </a:lnTo>
                  <a:lnTo>
                    <a:pt x="6103" y="24143"/>
                  </a:lnTo>
                  <a:lnTo>
                    <a:pt x="6103" y="29523"/>
                  </a:lnTo>
                  <a:lnTo>
                    <a:pt x="1927" y="31932"/>
                  </a:lnTo>
                  <a:cubicBezTo>
                    <a:pt x="1954" y="31986"/>
                    <a:pt x="1981" y="32039"/>
                    <a:pt x="2008" y="32093"/>
                  </a:cubicBezTo>
                  <a:lnTo>
                    <a:pt x="6183" y="29684"/>
                  </a:lnTo>
                  <a:lnTo>
                    <a:pt x="10867" y="32387"/>
                  </a:lnTo>
                  <a:lnTo>
                    <a:pt x="10867" y="37767"/>
                  </a:lnTo>
                  <a:lnTo>
                    <a:pt x="7548" y="39694"/>
                  </a:lnTo>
                  <a:cubicBezTo>
                    <a:pt x="7575" y="39721"/>
                    <a:pt x="7628" y="39774"/>
                    <a:pt x="7682" y="39801"/>
                  </a:cubicBezTo>
                  <a:lnTo>
                    <a:pt x="10947" y="37928"/>
                  </a:lnTo>
                  <a:lnTo>
                    <a:pt x="15605" y="40631"/>
                  </a:lnTo>
                  <a:lnTo>
                    <a:pt x="15605" y="44405"/>
                  </a:lnTo>
                  <a:cubicBezTo>
                    <a:pt x="15658" y="44405"/>
                    <a:pt x="15738" y="44432"/>
                    <a:pt x="15792" y="44458"/>
                  </a:cubicBezTo>
                  <a:lnTo>
                    <a:pt x="15792" y="40631"/>
                  </a:lnTo>
                  <a:lnTo>
                    <a:pt x="20449" y="37928"/>
                  </a:lnTo>
                  <a:lnTo>
                    <a:pt x="25133" y="40631"/>
                  </a:lnTo>
                  <a:lnTo>
                    <a:pt x="25133" y="45449"/>
                  </a:lnTo>
                  <a:cubicBezTo>
                    <a:pt x="25187" y="45449"/>
                    <a:pt x="25240" y="45449"/>
                    <a:pt x="25294" y="45422"/>
                  </a:cubicBezTo>
                  <a:lnTo>
                    <a:pt x="25294" y="40631"/>
                  </a:lnTo>
                  <a:lnTo>
                    <a:pt x="29978" y="37928"/>
                  </a:lnTo>
                  <a:lnTo>
                    <a:pt x="34635" y="40631"/>
                  </a:lnTo>
                  <a:lnTo>
                    <a:pt x="34635" y="42290"/>
                  </a:lnTo>
                  <a:cubicBezTo>
                    <a:pt x="34688" y="42237"/>
                    <a:pt x="34742" y="42210"/>
                    <a:pt x="34796" y="42183"/>
                  </a:cubicBezTo>
                  <a:lnTo>
                    <a:pt x="34796" y="40631"/>
                  </a:lnTo>
                  <a:lnTo>
                    <a:pt x="39480" y="37928"/>
                  </a:lnTo>
                  <a:lnTo>
                    <a:pt x="39747" y="38088"/>
                  </a:lnTo>
                  <a:cubicBezTo>
                    <a:pt x="39774" y="38035"/>
                    <a:pt x="39827" y="37981"/>
                    <a:pt x="39854" y="37954"/>
                  </a:cubicBezTo>
                  <a:lnTo>
                    <a:pt x="39560" y="37767"/>
                  </a:lnTo>
                  <a:lnTo>
                    <a:pt x="39560" y="32387"/>
                  </a:lnTo>
                  <a:lnTo>
                    <a:pt x="44244" y="29684"/>
                  </a:lnTo>
                  <a:lnTo>
                    <a:pt x="44538" y="29871"/>
                  </a:lnTo>
                  <a:cubicBezTo>
                    <a:pt x="44565" y="29791"/>
                    <a:pt x="44565" y="29737"/>
                    <a:pt x="44592" y="29684"/>
                  </a:cubicBezTo>
                  <a:lnTo>
                    <a:pt x="44324" y="29523"/>
                  </a:lnTo>
                  <a:lnTo>
                    <a:pt x="44324" y="24143"/>
                  </a:lnTo>
                  <a:lnTo>
                    <a:pt x="45662" y="23367"/>
                  </a:lnTo>
                  <a:cubicBezTo>
                    <a:pt x="45662" y="23314"/>
                    <a:pt x="45662" y="23233"/>
                    <a:pt x="45662" y="23153"/>
                  </a:cubicBezTo>
                  <a:lnTo>
                    <a:pt x="44244" y="23983"/>
                  </a:lnTo>
                  <a:lnTo>
                    <a:pt x="39560" y="21306"/>
                  </a:lnTo>
                  <a:lnTo>
                    <a:pt x="39560" y="15899"/>
                  </a:lnTo>
                  <a:lnTo>
                    <a:pt x="43735" y="13491"/>
                  </a:lnTo>
                  <a:cubicBezTo>
                    <a:pt x="43709" y="13437"/>
                    <a:pt x="43682" y="13383"/>
                    <a:pt x="43655" y="13330"/>
                  </a:cubicBezTo>
                  <a:lnTo>
                    <a:pt x="39480" y="15766"/>
                  </a:lnTo>
                  <a:lnTo>
                    <a:pt x="34796" y="13062"/>
                  </a:lnTo>
                  <a:lnTo>
                    <a:pt x="34796" y="7656"/>
                  </a:lnTo>
                  <a:lnTo>
                    <a:pt x="38114" y="5755"/>
                  </a:lnTo>
                  <a:cubicBezTo>
                    <a:pt x="38088" y="5702"/>
                    <a:pt x="38034" y="5675"/>
                    <a:pt x="37981" y="5621"/>
                  </a:cubicBezTo>
                  <a:lnTo>
                    <a:pt x="34715" y="7522"/>
                  </a:lnTo>
                  <a:lnTo>
                    <a:pt x="30058" y="4818"/>
                  </a:lnTo>
                  <a:lnTo>
                    <a:pt x="30058" y="1045"/>
                  </a:lnTo>
                  <a:cubicBezTo>
                    <a:pt x="30004" y="1018"/>
                    <a:pt x="29951" y="1018"/>
                    <a:pt x="29871" y="991"/>
                  </a:cubicBezTo>
                  <a:lnTo>
                    <a:pt x="29871" y="4818"/>
                  </a:lnTo>
                  <a:lnTo>
                    <a:pt x="25213" y="7522"/>
                  </a:lnTo>
                  <a:lnTo>
                    <a:pt x="20529" y="4818"/>
                  </a:lnTo>
                  <a:lnTo>
                    <a:pt x="2052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27"/>
            <p:cNvSpPr/>
            <p:nvPr/>
          </p:nvSpPr>
          <p:spPr>
            <a:xfrm>
              <a:off x="2796545" y="833253"/>
              <a:ext cx="9704" cy="7538"/>
            </a:xfrm>
            <a:custGeom>
              <a:avLst/>
              <a:gdLst/>
              <a:ahLst/>
              <a:cxnLst/>
              <a:rect l="l" t="t" r="r" b="b"/>
              <a:pathLst>
                <a:path w="242" h="188" extrusionOk="0">
                  <a:moveTo>
                    <a:pt x="161" y="0"/>
                  </a:moveTo>
                  <a:cubicBezTo>
                    <a:pt x="108" y="27"/>
                    <a:pt x="54" y="81"/>
                    <a:pt x="1" y="107"/>
                  </a:cubicBezTo>
                  <a:lnTo>
                    <a:pt x="161" y="188"/>
                  </a:lnTo>
                  <a:lnTo>
                    <a:pt x="242" y="54"/>
                  </a:lnTo>
                  <a:lnTo>
                    <a:pt x="16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;p27"/>
            <p:cNvSpPr/>
            <p:nvPr/>
          </p:nvSpPr>
          <p:spPr>
            <a:xfrm>
              <a:off x="2899597" y="677633"/>
              <a:ext cx="287659" cy="242590"/>
            </a:xfrm>
            <a:custGeom>
              <a:avLst/>
              <a:gdLst/>
              <a:ahLst/>
              <a:cxnLst/>
              <a:rect l="l" t="t" r="r" b="b"/>
              <a:pathLst>
                <a:path w="7174" h="6050" extrusionOk="0">
                  <a:moveTo>
                    <a:pt x="7173" y="0"/>
                  </a:moveTo>
                  <a:lnTo>
                    <a:pt x="7173" y="0"/>
                  </a:lnTo>
                  <a:cubicBezTo>
                    <a:pt x="7013" y="27"/>
                    <a:pt x="6852" y="54"/>
                    <a:pt x="6692" y="81"/>
                  </a:cubicBezTo>
                  <a:lnTo>
                    <a:pt x="3667" y="1794"/>
                  </a:lnTo>
                  <a:lnTo>
                    <a:pt x="3667" y="830"/>
                  </a:lnTo>
                  <a:cubicBezTo>
                    <a:pt x="3614" y="857"/>
                    <a:pt x="3560" y="857"/>
                    <a:pt x="3507" y="884"/>
                  </a:cubicBezTo>
                  <a:lnTo>
                    <a:pt x="3507" y="1794"/>
                  </a:lnTo>
                  <a:lnTo>
                    <a:pt x="2516" y="1231"/>
                  </a:lnTo>
                  <a:cubicBezTo>
                    <a:pt x="2463" y="1258"/>
                    <a:pt x="2382" y="1285"/>
                    <a:pt x="2329" y="1312"/>
                  </a:cubicBezTo>
                  <a:lnTo>
                    <a:pt x="3426" y="1954"/>
                  </a:lnTo>
                  <a:lnTo>
                    <a:pt x="0" y="3935"/>
                  </a:lnTo>
                  <a:lnTo>
                    <a:pt x="81" y="4069"/>
                  </a:lnTo>
                  <a:lnTo>
                    <a:pt x="3507" y="2115"/>
                  </a:lnTo>
                  <a:lnTo>
                    <a:pt x="3507" y="6049"/>
                  </a:lnTo>
                  <a:lnTo>
                    <a:pt x="3667" y="6049"/>
                  </a:lnTo>
                  <a:lnTo>
                    <a:pt x="3667" y="2115"/>
                  </a:lnTo>
                  <a:lnTo>
                    <a:pt x="7093" y="4069"/>
                  </a:lnTo>
                  <a:lnTo>
                    <a:pt x="7173" y="3935"/>
                  </a:lnTo>
                  <a:lnTo>
                    <a:pt x="3774" y="1954"/>
                  </a:lnTo>
                  <a:lnTo>
                    <a:pt x="717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645;p27"/>
            <p:cNvSpPr/>
            <p:nvPr/>
          </p:nvSpPr>
          <p:spPr>
            <a:xfrm>
              <a:off x="3280608" y="671177"/>
              <a:ext cx="288742" cy="249046"/>
            </a:xfrm>
            <a:custGeom>
              <a:avLst/>
              <a:gdLst/>
              <a:ahLst/>
              <a:cxnLst/>
              <a:rect l="l" t="t" r="r" b="b"/>
              <a:pathLst>
                <a:path w="7201" h="6211" extrusionOk="0">
                  <a:moveTo>
                    <a:pt x="107" y="1"/>
                  </a:moveTo>
                  <a:lnTo>
                    <a:pt x="0" y="134"/>
                  </a:lnTo>
                  <a:lnTo>
                    <a:pt x="3426" y="2115"/>
                  </a:lnTo>
                  <a:lnTo>
                    <a:pt x="0" y="4096"/>
                  </a:lnTo>
                  <a:lnTo>
                    <a:pt x="107" y="4230"/>
                  </a:lnTo>
                  <a:lnTo>
                    <a:pt x="3506" y="2276"/>
                  </a:lnTo>
                  <a:lnTo>
                    <a:pt x="3506" y="6210"/>
                  </a:lnTo>
                  <a:lnTo>
                    <a:pt x="3694" y="6210"/>
                  </a:lnTo>
                  <a:lnTo>
                    <a:pt x="3694" y="2276"/>
                  </a:lnTo>
                  <a:lnTo>
                    <a:pt x="7093" y="4230"/>
                  </a:lnTo>
                  <a:lnTo>
                    <a:pt x="7200" y="4096"/>
                  </a:lnTo>
                  <a:lnTo>
                    <a:pt x="3774" y="2115"/>
                  </a:lnTo>
                  <a:lnTo>
                    <a:pt x="6558" y="509"/>
                  </a:lnTo>
                  <a:cubicBezTo>
                    <a:pt x="6477" y="482"/>
                    <a:pt x="6397" y="456"/>
                    <a:pt x="6317" y="456"/>
                  </a:cubicBezTo>
                  <a:lnTo>
                    <a:pt x="3694" y="1955"/>
                  </a:lnTo>
                  <a:lnTo>
                    <a:pt x="3694" y="1"/>
                  </a:lnTo>
                  <a:lnTo>
                    <a:pt x="3506" y="1"/>
                  </a:lnTo>
                  <a:lnTo>
                    <a:pt x="3506" y="1955"/>
                  </a:lnTo>
                  <a:lnTo>
                    <a:pt x="10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646;p27"/>
            <p:cNvSpPr/>
            <p:nvPr/>
          </p:nvSpPr>
          <p:spPr>
            <a:xfrm>
              <a:off x="3662662" y="776354"/>
              <a:ext cx="109506" cy="64437"/>
            </a:xfrm>
            <a:custGeom>
              <a:avLst/>
              <a:gdLst/>
              <a:ahLst/>
              <a:cxnLst/>
              <a:rect l="l" t="t" r="r" b="b"/>
              <a:pathLst>
                <a:path w="2731" h="1607" extrusionOk="0">
                  <a:moveTo>
                    <a:pt x="2543" y="1"/>
                  </a:moveTo>
                  <a:lnTo>
                    <a:pt x="1" y="1473"/>
                  </a:lnTo>
                  <a:lnTo>
                    <a:pt x="81" y="1607"/>
                  </a:lnTo>
                  <a:lnTo>
                    <a:pt x="2731" y="81"/>
                  </a:lnTo>
                  <a:cubicBezTo>
                    <a:pt x="2677" y="54"/>
                    <a:pt x="2597" y="27"/>
                    <a:pt x="25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647;p27"/>
            <p:cNvSpPr/>
            <p:nvPr/>
          </p:nvSpPr>
          <p:spPr>
            <a:xfrm>
              <a:off x="3803246" y="797847"/>
              <a:ext cx="6496" cy="122378"/>
            </a:xfrm>
            <a:custGeom>
              <a:avLst/>
              <a:gdLst/>
              <a:ahLst/>
              <a:cxnLst/>
              <a:rect l="l" t="t" r="r" b="b"/>
              <a:pathLst>
                <a:path w="162" h="3052" extrusionOk="0">
                  <a:moveTo>
                    <a:pt x="1" y="0"/>
                  </a:moveTo>
                  <a:lnTo>
                    <a:pt x="1" y="3051"/>
                  </a:lnTo>
                  <a:lnTo>
                    <a:pt x="162" y="3051"/>
                  </a:lnTo>
                  <a:lnTo>
                    <a:pt x="162" y="107"/>
                  </a:lnTo>
                  <a:cubicBezTo>
                    <a:pt x="108" y="54"/>
                    <a:pt x="54" y="27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648;p27"/>
            <p:cNvSpPr/>
            <p:nvPr/>
          </p:nvSpPr>
          <p:spPr>
            <a:xfrm>
              <a:off x="2475641" y="1246463"/>
              <a:ext cx="2205" cy="4331"/>
            </a:xfrm>
            <a:custGeom>
              <a:avLst/>
              <a:gdLst/>
              <a:ahLst/>
              <a:cxnLst/>
              <a:rect l="l" t="t" r="r" b="b"/>
              <a:pathLst>
                <a:path w="55" h="108" extrusionOk="0">
                  <a:moveTo>
                    <a:pt x="54" y="0"/>
                  </a:moveTo>
                  <a:cubicBezTo>
                    <a:pt x="28" y="27"/>
                    <a:pt x="28" y="54"/>
                    <a:pt x="1" y="107"/>
                  </a:cubicBezTo>
                  <a:lnTo>
                    <a:pt x="54" y="107"/>
                  </a:lnTo>
                  <a:lnTo>
                    <a:pt x="5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649;p27"/>
            <p:cNvSpPr/>
            <p:nvPr/>
          </p:nvSpPr>
          <p:spPr>
            <a:xfrm>
              <a:off x="2616265" y="1006036"/>
              <a:ext cx="2165" cy="2205"/>
            </a:xfrm>
            <a:custGeom>
              <a:avLst/>
              <a:gdLst/>
              <a:ahLst/>
              <a:cxnLst/>
              <a:rect l="l" t="t" r="r" b="b"/>
              <a:pathLst>
                <a:path w="54" h="55" extrusionOk="0">
                  <a:moveTo>
                    <a:pt x="54" y="1"/>
                  </a:moveTo>
                  <a:cubicBezTo>
                    <a:pt x="27" y="27"/>
                    <a:pt x="27" y="27"/>
                    <a:pt x="0" y="54"/>
                  </a:cubicBezTo>
                  <a:lnTo>
                    <a:pt x="54" y="27"/>
                  </a:lnTo>
                  <a:lnTo>
                    <a:pt x="5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50;p27"/>
            <p:cNvSpPr/>
            <p:nvPr/>
          </p:nvSpPr>
          <p:spPr>
            <a:xfrm>
              <a:off x="2535748" y="1119794"/>
              <a:ext cx="82681" cy="51565"/>
            </a:xfrm>
            <a:custGeom>
              <a:avLst/>
              <a:gdLst/>
              <a:ahLst/>
              <a:cxnLst/>
              <a:rect l="l" t="t" r="r" b="b"/>
              <a:pathLst>
                <a:path w="2062" h="1286" extrusionOk="0">
                  <a:moveTo>
                    <a:pt x="81" y="1"/>
                  </a:moveTo>
                  <a:cubicBezTo>
                    <a:pt x="54" y="54"/>
                    <a:pt x="27" y="108"/>
                    <a:pt x="1" y="135"/>
                  </a:cubicBezTo>
                  <a:lnTo>
                    <a:pt x="1981" y="1285"/>
                  </a:lnTo>
                  <a:lnTo>
                    <a:pt x="2062" y="1125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651;p27"/>
            <p:cNvSpPr/>
            <p:nvPr/>
          </p:nvSpPr>
          <p:spPr>
            <a:xfrm>
              <a:off x="2711778" y="921268"/>
              <a:ext cx="287659" cy="329521"/>
            </a:xfrm>
            <a:custGeom>
              <a:avLst/>
              <a:gdLst/>
              <a:ahLst/>
              <a:cxnLst/>
              <a:rect l="l" t="t" r="r" b="b"/>
              <a:pathLst>
                <a:path w="7174" h="8218" extrusionOk="0">
                  <a:moveTo>
                    <a:pt x="3507" y="0"/>
                  </a:moveTo>
                  <a:lnTo>
                    <a:pt x="3507" y="3961"/>
                  </a:lnTo>
                  <a:lnTo>
                    <a:pt x="81" y="1981"/>
                  </a:lnTo>
                  <a:lnTo>
                    <a:pt x="0" y="2141"/>
                  </a:lnTo>
                  <a:lnTo>
                    <a:pt x="3426" y="4095"/>
                  </a:lnTo>
                  <a:lnTo>
                    <a:pt x="0" y="6076"/>
                  </a:lnTo>
                  <a:lnTo>
                    <a:pt x="81" y="6236"/>
                  </a:lnTo>
                  <a:lnTo>
                    <a:pt x="3507" y="4256"/>
                  </a:lnTo>
                  <a:lnTo>
                    <a:pt x="3507" y="8217"/>
                  </a:lnTo>
                  <a:lnTo>
                    <a:pt x="3667" y="8217"/>
                  </a:lnTo>
                  <a:lnTo>
                    <a:pt x="3667" y="4256"/>
                  </a:lnTo>
                  <a:lnTo>
                    <a:pt x="7093" y="6236"/>
                  </a:lnTo>
                  <a:lnTo>
                    <a:pt x="7173" y="6076"/>
                  </a:lnTo>
                  <a:lnTo>
                    <a:pt x="3774" y="4095"/>
                  </a:lnTo>
                  <a:lnTo>
                    <a:pt x="7173" y="2141"/>
                  </a:lnTo>
                  <a:lnTo>
                    <a:pt x="7093" y="1981"/>
                  </a:lnTo>
                  <a:lnTo>
                    <a:pt x="3667" y="3961"/>
                  </a:lnTo>
                  <a:lnTo>
                    <a:pt x="366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652;p27"/>
            <p:cNvSpPr/>
            <p:nvPr/>
          </p:nvSpPr>
          <p:spPr>
            <a:xfrm>
              <a:off x="3092789" y="921268"/>
              <a:ext cx="288742" cy="328439"/>
            </a:xfrm>
            <a:custGeom>
              <a:avLst/>
              <a:gdLst/>
              <a:ahLst/>
              <a:cxnLst/>
              <a:rect l="l" t="t" r="r" b="b"/>
              <a:pathLst>
                <a:path w="7201" h="8191" extrusionOk="0">
                  <a:moveTo>
                    <a:pt x="3506" y="0"/>
                  </a:moveTo>
                  <a:lnTo>
                    <a:pt x="3506" y="3961"/>
                  </a:lnTo>
                  <a:lnTo>
                    <a:pt x="80" y="1981"/>
                  </a:lnTo>
                  <a:lnTo>
                    <a:pt x="0" y="2141"/>
                  </a:lnTo>
                  <a:lnTo>
                    <a:pt x="3426" y="4095"/>
                  </a:lnTo>
                  <a:lnTo>
                    <a:pt x="0" y="6076"/>
                  </a:lnTo>
                  <a:lnTo>
                    <a:pt x="80" y="6236"/>
                  </a:lnTo>
                  <a:lnTo>
                    <a:pt x="3506" y="4256"/>
                  </a:lnTo>
                  <a:lnTo>
                    <a:pt x="3506" y="8190"/>
                  </a:lnTo>
                  <a:lnTo>
                    <a:pt x="3694" y="8190"/>
                  </a:lnTo>
                  <a:lnTo>
                    <a:pt x="3694" y="4256"/>
                  </a:lnTo>
                  <a:lnTo>
                    <a:pt x="7093" y="6236"/>
                  </a:lnTo>
                  <a:lnTo>
                    <a:pt x="7200" y="6076"/>
                  </a:lnTo>
                  <a:lnTo>
                    <a:pt x="3774" y="4095"/>
                  </a:lnTo>
                  <a:lnTo>
                    <a:pt x="7200" y="2141"/>
                  </a:lnTo>
                  <a:lnTo>
                    <a:pt x="7093" y="1981"/>
                  </a:lnTo>
                  <a:lnTo>
                    <a:pt x="3694" y="3961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653;p27"/>
            <p:cNvSpPr/>
            <p:nvPr/>
          </p:nvSpPr>
          <p:spPr>
            <a:xfrm>
              <a:off x="3474843" y="921268"/>
              <a:ext cx="287659" cy="328439"/>
            </a:xfrm>
            <a:custGeom>
              <a:avLst/>
              <a:gdLst/>
              <a:ahLst/>
              <a:cxnLst/>
              <a:rect l="l" t="t" r="r" b="b"/>
              <a:pathLst>
                <a:path w="7174" h="8191" extrusionOk="0">
                  <a:moveTo>
                    <a:pt x="3507" y="0"/>
                  </a:moveTo>
                  <a:lnTo>
                    <a:pt x="3480" y="3961"/>
                  </a:lnTo>
                  <a:lnTo>
                    <a:pt x="81" y="1981"/>
                  </a:lnTo>
                  <a:lnTo>
                    <a:pt x="1" y="2141"/>
                  </a:lnTo>
                  <a:lnTo>
                    <a:pt x="3400" y="4095"/>
                  </a:lnTo>
                  <a:lnTo>
                    <a:pt x="1" y="6076"/>
                  </a:lnTo>
                  <a:lnTo>
                    <a:pt x="81" y="6236"/>
                  </a:lnTo>
                  <a:lnTo>
                    <a:pt x="3480" y="4256"/>
                  </a:lnTo>
                  <a:lnTo>
                    <a:pt x="3480" y="8190"/>
                  </a:lnTo>
                  <a:lnTo>
                    <a:pt x="3668" y="8190"/>
                  </a:lnTo>
                  <a:lnTo>
                    <a:pt x="3668" y="4256"/>
                  </a:lnTo>
                  <a:lnTo>
                    <a:pt x="7094" y="6236"/>
                  </a:lnTo>
                  <a:lnTo>
                    <a:pt x="7174" y="6076"/>
                  </a:lnTo>
                  <a:lnTo>
                    <a:pt x="3748" y="4095"/>
                  </a:lnTo>
                  <a:lnTo>
                    <a:pt x="7174" y="2141"/>
                  </a:lnTo>
                  <a:lnTo>
                    <a:pt x="7094" y="1981"/>
                  </a:lnTo>
                  <a:lnTo>
                    <a:pt x="3668" y="3961"/>
                  </a:lnTo>
                  <a:lnTo>
                    <a:pt x="366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654;p27"/>
            <p:cNvSpPr/>
            <p:nvPr/>
          </p:nvSpPr>
          <p:spPr>
            <a:xfrm>
              <a:off x="3855854" y="953467"/>
              <a:ext cx="287659" cy="296240"/>
            </a:xfrm>
            <a:custGeom>
              <a:avLst/>
              <a:gdLst/>
              <a:ahLst/>
              <a:cxnLst/>
              <a:rect l="l" t="t" r="r" b="b"/>
              <a:pathLst>
                <a:path w="7174" h="7388" extrusionOk="0">
                  <a:moveTo>
                    <a:pt x="3507" y="0"/>
                  </a:moveTo>
                  <a:lnTo>
                    <a:pt x="3507" y="3158"/>
                  </a:lnTo>
                  <a:lnTo>
                    <a:pt x="81" y="1178"/>
                  </a:lnTo>
                  <a:lnTo>
                    <a:pt x="0" y="1312"/>
                  </a:lnTo>
                  <a:lnTo>
                    <a:pt x="3426" y="3292"/>
                  </a:lnTo>
                  <a:lnTo>
                    <a:pt x="0" y="5273"/>
                  </a:lnTo>
                  <a:lnTo>
                    <a:pt x="81" y="5433"/>
                  </a:lnTo>
                  <a:lnTo>
                    <a:pt x="3507" y="3453"/>
                  </a:lnTo>
                  <a:lnTo>
                    <a:pt x="3507" y="7387"/>
                  </a:lnTo>
                  <a:lnTo>
                    <a:pt x="3667" y="7387"/>
                  </a:lnTo>
                  <a:lnTo>
                    <a:pt x="3667" y="3453"/>
                  </a:lnTo>
                  <a:lnTo>
                    <a:pt x="7093" y="5407"/>
                  </a:lnTo>
                  <a:lnTo>
                    <a:pt x="7174" y="5273"/>
                  </a:lnTo>
                  <a:lnTo>
                    <a:pt x="3748" y="3292"/>
                  </a:lnTo>
                  <a:lnTo>
                    <a:pt x="5434" y="2329"/>
                  </a:lnTo>
                  <a:cubicBezTo>
                    <a:pt x="5380" y="2302"/>
                    <a:pt x="5354" y="2248"/>
                    <a:pt x="5327" y="2195"/>
                  </a:cubicBezTo>
                  <a:lnTo>
                    <a:pt x="3667" y="3158"/>
                  </a:lnTo>
                  <a:lnTo>
                    <a:pt x="3667" y="187"/>
                  </a:lnTo>
                  <a:cubicBezTo>
                    <a:pt x="3614" y="134"/>
                    <a:pt x="3560" y="80"/>
                    <a:pt x="350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655;p27"/>
            <p:cNvSpPr/>
            <p:nvPr/>
          </p:nvSpPr>
          <p:spPr>
            <a:xfrm>
              <a:off x="2417699" y="1498640"/>
              <a:ext cx="7538" cy="9704"/>
            </a:xfrm>
            <a:custGeom>
              <a:avLst/>
              <a:gdLst/>
              <a:ahLst/>
              <a:cxnLst/>
              <a:rect l="l" t="t" r="r" b="b"/>
              <a:pathLst>
                <a:path w="188" h="242" extrusionOk="0">
                  <a:moveTo>
                    <a:pt x="1" y="1"/>
                  </a:moveTo>
                  <a:cubicBezTo>
                    <a:pt x="1" y="54"/>
                    <a:pt x="1" y="135"/>
                    <a:pt x="1" y="188"/>
                  </a:cubicBezTo>
                  <a:lnTo>
                    <a:pt x="108" y="242"/>
                  </a:lnTo>
                  <a:lnTo>
                    <a:pt x="188" y="10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656;p27"/>
            <p:cNvSpPr/>
            <p:nvPr/>
          </p:nvSpPr>
          <p:spPr>
            <a:xfrm>
              <a:off x="2518586" y="1259335"/>
              <a:ext cx="287659" cy="328439"/>
            </a:xfrm>
            <a:custGeom>
              <a:avLst/>
              <a:gdLst/>
              <a:ahLst/>
              <a:cxnLst/>
              <a:rect l="l" t="t" r="r" b="b"/>
              <a:pathLst>
                <a:path w="7174" h="8191" extrusionOk="0">
                  <a:moveTo>
                    <a:pt x="3507" y="0"/>
                  </a:moveTo>
                  <a:lnTo>
                    <a:pt x="3507" y="3935"/>
                  </a:lnTo>
                  <a:lnTo>
                    <a:pt x="81" y="1981"/>
                  </a:lnTo>
                  <a:lnTo>
                    <a:pt x="0" y="2115"/>
                  </a:lnTo>
                  <a:lnTo>
                    <a:pt x="3426" y="4095"/>
                  </a:lnTo>
                  <a:lnTo>
                    <a:pt x="0" y="6076"/>
                  </a:lnTo>
                  <a:lnTo>
                    <a:pt x="81" y="6210"/>
                  </a:lnTo>
                  <a:lnTo>
                    <a:pt x="3507" y="4229"/>
                  </a:lnTo>
                  <a:lnTo>
                    <a:pt x="3507" y="8191"/>
                  </a:lnTo>
                  <a:lnTo>
                    <a:pt x="3667" y="8191"/>
                  </a:lnTo>
                  <a:lnTo>
                    <a:pt x="3667" y="4229"/>
                  </a:lnTo>
                  <a:lnTo>
                    <a:pt x="7093" y="6210"/>
                  </a:lnTo>
                  <a:lnTo>
                    <a:pt x="7174" y="6076"/>
                  </a:lnTo>
                  <a:lnTo>
                    <a:pt x="3748" y="4095"/>
                  </a:lnTo>
                  <a:lnTo>
                    <a:pt x="7174" y="2115"/>
                  </a:lnTo>
                  <a:lnTo>
                    <a:pt x="7093" y="1981"/>
                  </a:lnTo>
                  <a:lnTo>
                    <a:pt x="3667" y="3935"/>
                  </a:lnTo>
                  <a:lnTo>
                    <a:pt x="366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27"/>
            <p:cNvSpPr/>
            <p:nvPr/>
          </p:nvSpPr>
          <p:spPr>
            <a:xfrm>
              <a:off x="2899597" y="1259335"/>
              <a:ext cx="287659" cy="328439"/>
            </a:xfrm>
            <a:custGeom>
              <a:avLst/>
              <a:gdLst/>
              <a:ahLst/>
              <a:cxnLst/>
              <a:rect l="l" t="t" r="r" b="b"/>
              <a:pathLst>
                <a:path w="7174" h="8191" extrusionOk="0">
                  <a:moveTo>
                    <a:pt x="3507" y="0"/>
                  </a:moveTo>
                  <a:lnTo>
                    <a:pt x="3507" y="3935"/>
                  </a:lnTo>
                  <a:lnTo>
                    <a:pt x="81" y="1954"/>
                  </a:lnTo>
                  <a:lnTo>
                    <a:pt x="0" y="2115"/>
                  </a:lnTo>
                  <a:lnTo>
                    <a:pt x="3426" y="4095"/>
                  </a:lnTo>
                  <a:lnTo>
                    <a:pt x="0" y="6049"/>
                  </a:lnTo>
                  <a:lnTo>
                    <a:pt x="81" y="6210"/>
                  </a:lnTo>
                  <a:lnTo>
                    <a:pt x="3507" y="4229"/>
                  </a:lnTo>
                  <a:lnTo>
                    <a:pt x="3507" y="8191"/>
                  </a:lnTo>
                  <a:lnTo>
                    <a:pt x="3667" y="8191"/>
                  </a:lnTo>
                  <a:lnTo>
                    <a:pt x="3667" y="4229"/>
                  </a:lnTo>
                  <a:lnTo>
                    <a:pt x="7093" y="6210"/>
                  </a:lnTo>
                  <a:lnTo>
                    <a:pt x="7173" y="6049"/>
                  </a:lnTo>
                  <a:lnTo>
                    <a:pt x="3774" y="4095"/>
                  </a:lnTo>
                  <a:lnTo>
                    <a:pt x="7173" y="2115"/>
                  </a:lnTo>
                  <a:lnTo>
                    <a:pt x="7093" y="1954"/>
                  </a:lnTo>
                  <a:lnTo>
                    <a:pt x="3667" y="3935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27"/>
            <p:cNvSpPr/>
            <p:nvPr/>
          </p:nvSpPr>
          <p:spPr>
            <a:xfrm>
              <a:off x="3280608" y="1259335"/>
              <a:ext cx="288742" cy="328439"/>
            </a:xfrm>
            <a:custGeom>
              <a:avLst/>
              <a:gdLst/>
              <a:ahLst/>
              <a:cxnLst/>
              <a:rect l="l" t="t" r="r" b="b"/>
              <a:pathLst>
                <a:path w="7201" h="8191" extrusionOk="0">
                  <a:moveTo>
                    <a:pt x="3506" y="0"/>
                  </a:moveTo>
                  <a:lnTo>
                    <a:pt x="3506" y="3935"/>
                  </a:lnTo>
                  <a:lnTo>
                    <a:pt x="107" y="1954"/>
                  </a:lnTo>
                  <a:lnTo>
                    <a:pt x="0" y="2115"/>
                  </a:lnTo>
                  <a:lnTo>
                    <a:pt x="3426" y="4095"/>
                  </a:lnTo>
                  <a:lnTo>
                    <a:pt x="0" y="6049"/>
                  </a:lnTo>
                  <a:lnTo>
                    <a:pt x="107" y="6210"/>
                  </a:lnTo>
                  <a:lnTo>
                    <a:pt x="3506" y="4229"/>
                  </a:lnTo>
                  <a:lnTo>
                    <a:pt x="3506" y="8191"/>
                  </a:lnTo>
                  <a:lnTo>
                    <a:pt x="3694" y="8191"/>
                  </a:lnTo>
                  <a:lnTo>
                    <a:pt x="3694" y="4229"/>
                  </a:lnTo>
                  <a:lnTo>
                    <a:pt x="7093" y="6210"/>
                  </a:lnTo>
                  <a:lnTo>
                    <a:pt x="7200" y="6049"/>
                  </a:lnTo>
                  <a:lnTo>
                    <a:pt x="3774" y="4095"/>
                  </a:lnTo>
                  <a:lnTo>
                    <a:pt x="7200" y="2115"/>
                  </a:lnTo>
                  <a:lnTo>
                    <a:pt x="7120" y="1954"/>
                  </a:lnTo>
                  <a:lnTo>
                    <a:pt x="3694" y="3935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27"/>
            <p:cNvSpPr/>
            <p:nvPr/>
          </p:nvSpPr>
          <p:spPr>
            <a:xfrm>
              <a:off x="3662662" y="1258252"/>
              <a:ext cx="287659" cy="329521"/>
            </a:xfrm>
            <a:custGeom>
              <a:avLst/>
              <a:gdLst/>
              <a:ahLst/>
              <a:cxnLst/>
              <a:rect l="l" t="t" r="r" b="b"/>
              <a:pathLst>
                <a:path w="7174" h="8218" extrusionOk="0">
                  <a:moveTo>
                    <a:pt x="3507" y="0"/>
                  </a:moveTo>
                  <a:lnTo>
                    <a:pt x="3507" y="3962"/>
                  </a:lnTo>
                  <a:lnTo>
                    <a:pt x="81" y="1981"/>
                  </a:lnTo>
                  <a:lnTo>
                    <a:pt x="1" y="2142"/>
                  </a:lnTo>
                  <a:lnTo>
                    <a:pt x="3400" y="4122"/>
                  </a:lnTo>
                  <a:lnTo>
                    <a:pt x="1" y="6076"/>
                  </a:lnTo>
                  <a:lnTo>
                    <a:pt x="81" y="6237"/>
                  </a:lnTo>
                  <a:lnTo>
                    <a:pt x="3507" y="4256"/>
                  </a:lnTo>
                  <a:lnTo>
                    <a:pt x="3507" y="8218"/>
                  </a:lnTo>
                  <a:lnTo>
                    <a:pt x="3668" y="8218"/>
                  </a:lnTo>
                  <a:lnTo>
                    <a:pt x="3668" y="4256"/>
                  </a:lnTo>
                  <a:lnTo>
                    <a:pt x="7094" y="6237"/>
                  </a:lnTo>
                  <a:lnTo>
                    <a:pt x="7174" y="6076"/>
                  </a:lnTo>
                  <a:lnTo>
                    <a:pt x="3748" y="4122"/>
                  </a:lnTo>
                  <a:lnTo>
                    <a:pt x="7174" y="2142"/>
                  </a:lnTo>
                  <a:lnTo>
                    <a:pt x="7094" y="1981"/>
                  </a:lnTo>
                  <a:lnTo>
                    <a:pt x="3668" y="3962"/>
                  </a:lnTo>
                  <a:lnTo>
                    <a:pt x="366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27"/>
            <p:cNvSpPr/>
            <p:nvPr/>
          </p:nvSpPr>
          <p:spPr>
            <a:xfrm>
              <a:off x="4043673" y="1258252"/>
              <a:ext cx="193230" cy="329521"/>
            </a:xfrm>
            <a:custGeom>
              <a:avLst/>
              <a:gdLst/>
              <a:ahLst/>
              <a:cxnLst/>
              <a:rect l="l" t="t" r="r" b="b"/>
              <a:pathLst>
                <a:path w="4819" h="8218" extrusionOk="0">
                  <a:moveTo>
                    <a:pt x="3507" y="0"/>
                  </a:moveTo>
                  <a:lnTo>
                    <a:pt x="3507" y="3962"/>
                  </a:lnTo>
                  <a:lnTo>
                    <a:pt x="81" y="1981"/>
                  </a:lnTo>
                  <a:lnTo>
                    <a:pt x="0" y="2142"/>
                  </a:lnTo>
                  <a:lnTo>
                    <a:pt x="3426" y="4096"/>
                  </a:lnTo>
                  <a:lnTo>
                    <a:pt x="0" y="6076"/>
                  </a:lnTo>
                  <a:lnTo>
                    <a:pt x="81" y="6237"/>
                  </a:lnTo>
                  <a:lnTo>
                    <a:pt x="3507" y="4256"/>
                  </a:lnTo>
                  <a:lnTo>
                    <a:pt x="3507" y="8218"/>
                  </a:lnTo>
                  <a:lnTo>
                    <a:pt x="3667" y="8218"/>
                  </a:lnTo>
                  <a:lnTo>
                    <a:pt x="3667" y="4256"/>
                  </a:lnTo>
                  <a:lnTo>
                    <a:pt x="4818" y="4925"/>
                  </a:lnTo>
                  <a:cubicBezTo>
                    <a:pt x="4818" y="4845"/>
                    <a:pt x="4818" y="4765"/>
                    <a:pt x="4792" y="4711"/>
                  </a:cubicBezTo>
                  <a:lnTo>
                    <a:pt x="3774" y="4096"/>
                  </a:lnTo>
                  <a:lnTo>
                    <a:pt x="4604" y="3614"/>
                  </a:lnTo>
                  <a:cubicBezTo>
                    <a:pt x="4604" y="3560"/>
                    <a:pt x="4577" y="3507"/>
                    <a:pt x="4577" y="3453"/>
                  </a:cubicBezTo>
                  <a:lnTo>
                    <a:pt x="3667" y="3962"/>
                  </a:lnTo>
                  <a:lnTo>
                    <a:pt x="3667" y="295"/>
                  </a:lnTo>
                  <a:cubicBezTo>
                    <a:pt x="3641" y="188"/>
                    <a:pt x="3614" y="108"/>
                    <a:pt x="35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27"/>
            <p:cNvSpPr/>
            <p:nvPr/>
          </p:nvSpPr>
          <p:spPr>
            <a:xfrm>
              <a:off x="2423072" y="1578074"/>
              <a:ext cx="195355" cy="328439"/>
            </a:xfrm>
            <a:custGeom>
              <a:avLst/>
              <a:gdLst/>
              <a:ahLst/>
              <a:cxnLst/>
              <a:rect l="l" t="t" r="r" b="b"/>
              <a:pathLst>
                <a:path w="4872" h="8191" extrusionOk="0">
                  <a:moveTo>
                    <a:pt x="1205" y="1"/>
                  </a:moveTo>
                  <a:lnTo>
                    <a:pt x="1205" y="3935"/>
                  </a:lnTo>
                  <a:lnTo>
                    <a:pt x="0" y="3266"/>
                  </a:lnTo>
                  <a:lnTo>
                    <a:pt x="0" y="3266"/>
                  </a:lnTo>
                  <a:cubicBezTo>
                    <a:pt x="0" y="3320"/>
                    <a:pt x="27" y="3400"/>
                    <a:pt x="27" y="3480"/>
                  </a:cubicBezTo>
                  <a:lnTo>
                    <a:pt x="1098" y="4096"/>
                  </a:lnTo>
                  <a:lnTo>
                    <a:pt x="214" y="4604"/>
                  </a:lnTo>
                  <a:cubicBezTo>
                    <a:pt x="241" y="4658"/>
                    <a:pt x="241" y="4738"/>
                    <a:pt x="268" y="4792"/>
                  </a:cubicBezTo>
                  <a:lnTo>
                    <a:pt x="1205" y="4256"/>
                  </a:lnTo>
                  <a:lnTo>
                    <a:pt x="1205" y="8030"/>
                  </a:lnTo>
                  <a:cubicBezTo>
                    <a:pt x="1205" y="8084"/>
                    <a:pt x="1232" y="8137"/>
                    <a:pt x="1258" y="8191"/>
                  </a:cubicBezTo>
                  <a:lnTo>
                    <a:pt x="1365" y="8191"/>
                  </a:lnTo>
                  <a:lnTo>
                    <a:pt x="1365" y="4256"/>
                  </a:lnTo>
                  <a:lnTo>
                    <a:pt x="4791" y="6210"/>
                  </a:lnTo>
                  <a:lnTo>
                    <a:pt x="4872" y="6076"/>
                  </a:lnTo>
                  <a:lnTo>
                    <a:pt x="1446" y="4096"/>
                  </a:lnTo>
                  <a:lnTo>
                    <a:pt x="4872" y="2115"/>
                  </a:lnTo>
                  <a:lnTo>
                    <a:pt x="4791" y="1981"/>
                  </a:lnTo>
                  <a:lnTo>
                    <a:pt x="1365" y="3935"/>
                  </a:lnTo>
                  <a:lnTo>
                    <a:pt x="136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27"/>
            <p:cNvSpPr/>
            <p:nvPr/>
          </p:nvSpPr>
          <p:spPr>
            <a:xfrm>
              <a:off x="2711778" y="1578074"/>
              <a:ext cx="287659" cy="328439"/>
            </a:xfrm>
            <a:custGeom>
              <a:avLst/>
              <a:gdLst/>
              <a:ahLst/>
              <a:cxnLst/>
              <a:rect l="l" t="t" r="r" b="b"/>
              <a:pathLst>
                <a:path w="7174" h="8191" extrusionOk="0">
                  <a:moveTo>
                    <a:pt x="3507" y="1"/>
                  </a:moveTo>
                  <a:lnTo>
                    <a:pt x="3507" y="3935"/>
                  </a:lnTo>
                  <a:lnTo>
                    <a:pt x="81" y="1981"/>
                  </a:lnTo>
                  <a:lnTo>
                    <a:pt x="0" y="2115"/>
                  </a:lnTo>
                  <a:lnTo>
                    <a:pt x="3426" y="4096"/>
                  </a:lnTo>
                  <a:lnTo>
                    <a:pt x="0" y="6076"/>
                  </a:lnTo>
                  <a:lnTo>
                    <a:pt x="81" y="6210"/>
                  </a:lnTo>
                  <a:lnTo>
                    <a:pt x="3507" y="4256"/>
                  </a:lnTo>
                  <a:lnTo>
                    <a:pt x="3507" y="8191"/>
                  </a:lnTo>
                  <a:lnTo>
                    <a:pt x="3667" y="8191"/>
                  </a:lnTo>
                  <a:lnTo>
                    <a:pt x="3667" y="4256"/>
                  </a:lnTo>
                  <a:lnTo>
                    <a:pt x="7093" y="6210"/>
                  </a:lnTo>
                  <a:lnTo>
                    <a:pt x="7173" y="6076"/>
                  </a:lnTo>
                  <a:lnTo>
                    <a:pt x="3774" y="4096"/>
                  </a:lnTo>
                  <a:lnTo>
                    <a:pt x="7173" y="2115"/>
                  </a:lnTo>
                  <a:lnTo>
                    <a:pt x="7093" y="1981"/>
                  </a:lnTo>
                  <a:lnTo>
                    <a:pt x="3667" y="3935"/>
                  </a:lnTo>
                  <a:lnTo>
                    <a:pt x="366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27"/>
            <p:cNvSpPr/>
            <p:nvPr/>
          </p:nvSpPr>
          <p:spPr>
            <a:xfrm>
              <a:off x="3092789" y="1578074"/>
              <a:ext cx="288742" cy="328439"/>
            </a:xfrm>
            <a:custGeom>
              <a:avLst/>
              <a:gdLst/>
              <a:ahLst/>
              <a:cxnLst/>
              <a:rect l="l" t="t" r="r" b="b"/>
              <a:pathLst>
                <a:path w="7201" h="8191" extrusionOk="0">
                  <a:moveTo>
                    <a:pt x="3506" y="1"/>
                  </a:moveTo>
                  <a:lnTo>
                    <a:pt x="3506" y="3935"/>
                  </a:lnTo>
                  <a:lnTo>
                    <a:pt x="80" y="1981"/>
                  </a:lnTo>
                  <a:lnTo>
                    <a:pt x="0" y="2115"/>
                  </a:lnTo>
                  <a:lnTo>
                    <a:pt x="3426" y="4096"/>
                  </a:lnTo>
                  <a:lnTo>
                    <a:pt x="0" y="6076"/>
                  </a:lnTo>
                  <a:lnTo>
                    <a:pt x="80" y="6210"/>
                  </a:lnTo>
                  <a:lnTo>
                    <a:pt x="3506" y="4230"/>
                  </a:lnTo>
                  <a:lnTo>
                    <a:pt x="3506" y="8191"/>
                  </a:lnTo>
                  <a:lnTo>
                    <a:pt x="3694" y="8191"/>
                  </a:lnTo>
                  <a:lnTo>
                    <a:pt x="3694" y="4230"/>
                  </a:lnTo>
                  <a:lnTo>
                    <a:pt x="7093" y="6210"/>
                  </a:lnTo>
                  <a:lnTo>
                    <a:pt x="7200" y="6076"/>
                  </a:lnTo>
                  <a:lnTo>
                    <a:pt x="3774" y="4096"/>
                  </a:lnTo>
                  <a:lnTo>
                    <a:pt x="7200" y="2115"/>
                  </a:lnTo>
                  <a:lnTo>
                    <a:pt x="7093" y="1981"/>
                  </a:lnTo>
                  <a:lnTo>
                    <a:pt x="3694" y="3935"/>
                  </a:lnTo>
                  <a:lnTo>
                    <a:pt x="369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664;p27"/>
            <p:cNvSpPr/>
            <p:nvPr/>
          </p:nvSpPr>
          <p:spPr>
            <a:xfrm>
              <a:off x="3474843" y="1578074"/>
              <a:ext cx="287659" cy="328439"/>
            </a:xfrm>
            <a:custGeom>
              <a:avLst/>
              <a:gdLst/>
              <a:ahLst/>
              <a:cxnLst/>
              <a:rect l="l" t="t" r="r" b="b"/>
              <a:pathLst>
                <a:path w="7174" h="8191" extrusionOk="0">
                  <a:moveTo>
                    <a:pt x="3507" y="1"/>
                  </a:moveTo>
                  <a:lnTo>
                    <a:pt x="3507" y="3935"/>
                  </a:lnTo>
                  <a:lnTo>
                    <a:pt x="81" y="1955"/>
                  </a:lnTo>
                  <a:lnTo>
                    <a:pt x="1" y="2115"/>
                  </a:lnTo>
                  <a:lnTo>
                    <a:pt x="3400" y="4096"/>
                  </a:lnTo>
                  <a:lnTo>
                    <a:pt x="1" y="6050"/>
                  </a:lnTo>
                  <a:lnTo>
                    <a:pt x="81" y="6210"/>
                  </a:lnTo>
                  <a:lnTo>
                    <a:pt x="3507" y="4230"/>
                  </a:lnTo>
                  <a:lnTo>
                    <a:pt x="3480" y="8191"/>
                  </a:lnTo>
                  <a:lnTo>
                    <a:pt x="3668" y="8191"/>
                  </a:lnTo>
                  <a:lnTo>
                    <a:pt x="3668" y="4230"/>
                  </a:lnTo>
                  <a:lnTo>
                    <a:pt x="7094" y="6210"/>
                  </a:lnTo>
                  <a:lnTo>
                    <a:pt x="7174" y="6050"/>
                  </a:lnTo>
                  <a:lnTo>
                    <a:pt x="3748" y="4096"/>
                  </a:lnTo>
                  <a:lnTo>
                    <a:pt x="7174" y="2115"/>
                  </a:lnTo>
                  <a:lnTo>
                    <a:pt x="7094" y="1955"/>
                  </a:lnTo>
                  <a:lnTo>
                    <a:pt x="3668" y="3935"/>
                  </a:lnTo>
                  <a:lnTo>
                    <a:pt x="366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665;p27"/>
            <p:cNvSpPr/>
            <p:nvPr/>
          </p:nvSpPr>
          <p:spPr>
            <a:xfrm>
              <a:off x="3855854" y="1578074"/>
              <a:ext cx="287659" cy="328439"/>
            </a:xfrm>
            <a:custGeom>
              <a:avLst/>
              <a:gdLst/>
              <a:ahLst/>
              <a:cxnLst/>
              <a:rect l="l" t="t" r="r" b="b"/>
              <a:pathLst>
                <a:path w="7174" h="8191" extrusionOk="0">
                  <a:moveTo>
                    <a:pt x="3507" y="1"/>
                  </a:moveTo>
                  <a:lnTo>
                    <a:pt x="3507" y="3935"/>
                  </a:lnTo>
                  <a:lnTo>
                    <a:pt x="81" y="1955"/>
                  </a:lnTo>
                  <a:lnTo>
                    <a:pt x="0" y="2115"/>
                  </a:lnTo>
                  <a:lnTo>
                    <a:pt x="3426" y="4096"/>
                  </a:lnTo>
                  <a:lnTo>
                    <a:pt x="0" y="6050"/>
                  </a:lnTo>
                  <a:lnTo>
                    <a:pt x="81" y="6210"/>
                  </a:lnTo>
                  <a:lnTo>
                    <a:pt x="3507" y="4230"/>
                  </a:lnTo>
                  <a:lnTo>
                    <a:pt x="3507" y="8191"/>
                  </a:lnTo>
                  <a:lnTo>
                    <a:pt x="3667" y="8191"/>
                  </a:lnTo>
                  <a:lnTo>
                    <a:pt x="3667" y="4230"/>
                  </a:lnTo>
                  <a:lnTo>
                    <a:pt x="7093" y="6210"/>
                  </a:lnTo>
                  <a:lnTo>
                    <a:pt x="7174" y="6050"/>
                  </a:lnTo>
                  <a:lnTo>
                    <a:pt x="3748" y="4096"/>
                  </a:lnTo>
                  <a:lnTo>
                    <a:pt x="7174" y="2115"/>
                  </a:lnTo>
                  <a:lnTo>
                    <a:pt x="7093" y="1955"/>
                  </a:lnTo>
                  <a:lnTo>
                    <a:pt x="3667" y="3935"/>
                  </a:lnTo>
                  <a:lnTo>
                    <a:pt x="366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27"/>
            <p:cNvSpPr/>
            <p:nvPr/>
          </p:nvSpPr>
          <p:spPr>
            <a:xfrm>
              <a:off x="2518586" y="1919388"/>
              <a:ext cx="287659" cy="293033"/>
            </a:xfrm>
            <a:custGeom>
              <a:avLst/>
              <a:gdLst/>
              <a:ahLst/>
              <a:cxnLst/>
              <a:rect l="l" t="t" r="r" b="b"/>
              <a:pathLst>
                <a:path w="7174" h="7308" extrusionOk="0">
                  <a:moveTo>
                    <a:pt x="3507" y="0"/>
                  </a:moveTo>
                  <a:lnTo>
                    <a:pt x="3507" y="3961"/>
                  </a:lnTo>
                  <a:lnTo>
                    <a:pt x="81" y="1981"/>
                  </a:lnTo>
                  <a:lnTo>
                    <a:pt x="0" y="2141"/>
                  </a:lnTo>
                  <a:lnTo>
                    <a:pt x="3426" y="4095"/>
                  </a:lnTo>
                  <a:lnTo>
                    <a:pt x="1767" y="5059"/>
                  </a:lnTo>
                  <a:cubicBezTo>
                    <a:pt x="1821" y="5086"/>
                    <a:pt x="1847" y="5139"/>
                    <a:pt x="1874" y="5193"/>
                  </a:cubicBezTo>
                  <a:lnTo>
                    <a:pt x="3507" y="4256"/>
                  </a:lnTo>
                  <a:lnTo>
                    <a:pt x="3507" y="7120"/>
                  </a:lnTo>
                  <a:cubicBezTo>
                    <a:pt x="3560" y="7200"/>
                    <a:pt x="3614" y="7254"/>
                    <a:pt x="3667" y="7307"/>
                  </a:cubicBezTo>
                  <a:lnTo>
                    <a:pt x="3667" y="4256"/>
                  </a:lnTo>
                  <a:lnTo>
                    <a:pt x="7093" y="6236"/>
                  </a:lnTo>
                  <a:lnTo>
                    <a:pt x="7174" y="6076"/>
                  </a:lnTo>
                  <a:lnTo>
                    <a:pt x="3748" y="4095"/>
                  </a:lnTo>
                  <a:lnTo>
                    <a:pt x="7174" y="2141"/>
                  </a:lnTo>
                  <a:lnTo>
                    <a:pt x="7093" y="1981"/>
                  </a:lnTo>
                  <a:lnTo>
                    <a:pt x="3667" y="3961"/>
                  </a:lnTo>
                  <a:lnTo>
                    <a:pt x="366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27"/>
            <p:cNvSpPr/>
            <p:nvPr/>
          </p:nvSpPr>
          <p:spPr>
            <a:xfrm>
              <a:off x="2899597" y="1919388"/>
              <a:ext cx="287659" cy="328439"/>
            </a:xfrm>
            <a:custGeom>
              <a:avLst/>
              <a:gdLst/>
              <a:ahLst/>
              <a:cxnLst/>
              <a:rect l="l" t="t" r="r" b="b"/>
              <a:pathLst>
                <a:path w="7174" h="8191" extrusionOk="0">
                  <a:moveTo>
                    <a:pt x="3507" y="0"/>
                  </a:moveTo>
                  <a:lnTo>
                    <a:pt x="3507" y="3961"/>
                  </a:lnTo>
                  <a:lnTo>
                    <a:pt x="81" y="1981"/>
                  </a:lnTo>
                  <a:lnTo>
                    <a:pt x="0" y="2141"/>
                  </a:lnTo>
                  <a:lnTo>
                    <a:pt x="3426" y="4095"/>
                  </a:lnTo>
                  <a:lnTo>
                    <a:pt x="0" y="6076"/>
                  </a:lnTo>
                  <a:lnTo>
                    <a:pt x="81" y="6236"/>
                  </a:lnTo>
                  <a:lnTo>
                    <a:pt x="3507" y="4256"/>
                  </a:lnTo>
                  <a:lnTo>
                    <a:pt x="3507" y="8190"/>
                  </a:lnTo>
                  <a:lnTo>
                    <a:pt x="3667" y="8190"/>
                  </a:lnTo>
                  <a:lnTo>
                    <a:pt x="3667" y="4256"/>
                  </a:lnTo>
                  <a:lnTo>
                    <a:pt x="7093" y="6236"/>
                  </a:lnTo>
                  <a:lnTo>
                    <a:pt x="7173" y="6076"/>
                  </a:lnTo>
                  <a:lnTo>
                    <a:pt x="3774" y="4095"/>
                  </a:lnTo>
                  <a:lnTo>
                    <a:pt x="7173" y="2141"/>
                  </a:lnTo>
                  <a:lnTo>
                    <a:pt x="7093" y="1981"/>
                  </a:lnTo>
                  <a:lnTo>
                    <a:pt x="3667" y="3961"/>
                  </a:lnTo>
                  <a:lnTo>
                    <a:pt x="3667" y="3961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27"/>
            <p:cNvSpPr/>
            <p:nvPr/>
          </p:nvSpPr>
          <p:spPr>
            <a:xfrm>
              <a:off x="3280608" y="1919388"/>
              <a:ext cx="288742" cy="328439"/>
            </a:xfrm>
            <a:custGeom>
              <a:avLst/>
              <a:gdLst/>
              <a:ahLst/>
              <a:cxnLst/>
              <a:rect l="l" t="t" r="r" b="b"/>
              <a:pathLst>
                <a:path w="7201" h="8191" extrusionOk="0">
                  <a:moveTo>
                    <a:pt x="3506" y="0"/>
                  </a:moveTo>
                  <a:lnTo>
                    <a:pt x="3506" y="3961"/>
                  </a:lnTo>
                  <a:lnTo>
                    <a:pt x="107" y="1981"/>
                  </a:lnTo>
                  <a:lnTo>
                    <a:pt x="0" y="2115"/>
                  </a:lnTo>
                  <a:lnTo>
                    <a:pt x="3426" y="4095"/>
                  </a:lnTo>
                  <a:lnTo>
                    <a:pt x="0" y="6076"/>
                  </a:lnTo>
                  <a:lnTo>
                    <a:pt x="107" y="6236"/>
                  </a:lnTo>
                  <a:lnTo>
                    <a:pt x="3506" y="4256"/>
                  </a:lnTo>
                  <a:lnTo>
                    <a:pt x="3506" y="8190"/>
                  </a:lnTo>
                  <a:lnTo>
                    <a:pt x="3694" y="8190"/>
                  </a:lnTo>
                  <a:lnTo>
                    <a:pt x="3694" y="4256"/>
                  </a:lnTo>
                  <a:lnTo>
                    <a:pt x="7093" y="6236"/>
                  </a:lnTo>
                  <a:lnTo>
                    <a:pt x="7200" y="6076"/>
                  </a:lnTo>
                  <a:lnTo>
                    <a:pt x="3774" y="4095"/>
                  </a:lnTo>
                  <a:lnTo>
                    <a:pt x="7200" y="2115"/>
                  </a:lnTo>
                  <a:lnTo>
                    <a:pt x="7120" y="1981"/>
                  </a:lnTo>
                  <a:lnTo>
                    <a:pt x="3694" y="3961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69;p27"/>
            <p:cNvSpPr/>
            <p:nvPr/>
          </p:nvSpPr>
          <p:spPr>
            <a:xfrm>
              <a:off x="3662662" y="1919388"/>
              <a:ext cx="287659" cy="328439"/>
            </a:xfrm>
            <a:custGeom>
              <a:avLst/>
              <a:gdLst/>
              <a:ahLst/>
              <a:cxnLst/>
              <a:rect l="l" t="t" r="r" b="b"/>
              <a:pathLst>
                <a:path w="7174" h="8191" extrusionOk="0">
                  <a:moveTo>
                    <a:pt x="3507" y="0"/>
                  </a:moveTo>
                  <a:lnTo>
                    <a:pt x="3507" y="3961"/>
                  </a:lnTo>
                  <a:lnTo>
                    <a:pt x="81" y="1981"/>
                  </a:lnTo>
                  <a:lnTo>
                    <a:pt x="1" y="2115"/>
                  </a:lnTo>
                  <a:lnTo>
                    <a:pt x="3400" y="4095"/>
                  </a:lnTo>
                  <a:lnTo>
                    <a:pt x="1" y="6076"/>
                  </a:lnTo>
                  <a:lnTo>
                    <a:pt x="81" y="6210"/>
                  </a:lnTo>
                  <a:lnTo>
                    <a:pt x="3507" y="4256"/>
                  </a:lnTo>
                  <a:lnTo>
                    <a:pt x="3507" y="8190"/>
                  </a:lnTo>
                  <a:lnTo>
                    <a:pt x="3668" y="8190"/>
                  </a:lnTo>
                  <a:lnTo>
                    <a:pt x="3668" y="4256"/>
                  </a:lnTo>
                  <a:lnTo>
                    <a:pt x="7094" y="6210"/>
                  </a:lnTo>
                  <a:lnTo>
                    <a:pt x="7174" y="6076"/>
                  </a:lnTo>
                  <a:lnTo>
                    <a:pt x="3748" y="4095"/>
                  </a:lnTo>
                  <a:lnTo>
                    <a:pt x="7174" y="2115"/>
                  </a:lnTo>
                  <a:lnTo>
                    <a:pt x="7094" y="1981"/>
                  </a:lnTo>
                  <a:lnTo>
                    <a:pt x="3668" y="3961"/>
                  </a:lnTo>
                  <a:lnTo>
                    <a:pt x="366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670;p27"/>
            <p:cNvSpPr/>
            <p:nvPr/>
          </p:nvSpPr>
          <p:spPr>
            <a:xfrm>
              <a:off x="4043673" y="1998782"/>
              <a:ext cx="78391" cy="49400"/>
            </a:xfrm>
            <a:custGeom>
              <a:avLst/>
              <a:gdLst/>
              <a:ahLst/>
              <a:cxnLst/>
              <a:rect l="l" t="t" r="r" b="b"/>
              <a:pathLst>
                <a:path w="1955" h="1232" extrusionOk="0">
                  <a:moveTo>
                    <a:pt x="81" y="1"/>
                  </a:moveTo>
                  <a:lnTo>
                    <a:pt x="0" y="135"/>
                  </a:lnTo>
                  <a:lnTo>
                    <a:pt x="1874" y="1232"/>
                  </a:lnTo>
                  <a:cubicBezTo>
                    <a:pt x="1901" y="1178"/>
                    <a:pt x="1928" y="1125"/>
                    <a:pt x="1954" y="1071"/>
                  </a:cubicBezTo>
                  <a:lnTo>
                    <a:pt x="8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671;p27"/>
            <p:cNvSpPr/>
            <p:nvPr/>
          </p:nvSpPr>
          <p:spPr>
            <a:xfrm>
              <a:off x="2884560" y="2317561"/>
              <a:ext cx="114879" cy="68727"/>
            </a:xfrm>
            <a:custGeom>
              <a:avLst/>
              <a:gdLst/>
              <a:ahLst/>
              <a:cxnLst/>
              <a:rect l="l" t="t" r="r" b="b"/>
              <a:pathLst>
                <a:path w="2865" h="1714" extrusionOk="0">
                  <a:moveTo>
                    <a:pt x="2784" y="0"/>
                  </a:moveTo>
                  <a:lnTo>
                    <a:pt x="1" y="1606"/>
                  </a:lnTo>
                  <a:cubicBezTo>
                    <a:pt x="54" y="1660"/>
                    <a:pt x="108" y="1686"/>
                    <a:pt x="161" y="1713"/>
                  </a:cubicBezTo>
                  <a:lnTo>
                    <a:pt x="2864" y="161"/>
                  </a:lnTo>
                  <a:lnTo>
                    <a:pt x="278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27"/>
            <p:cNvSpPr/>
            <p:nvPr/>
          </p:nvSpPr>
          <p:spPr>
            <a:xfrm>
              <a:off x="2852362" y="2238127"/>
              <a:ext cx="6496" cy="129916"/>
            </a:xfrm>
            <a:custGeom>
              <a:avLst/>
              <a:gdLst/>
              <a:ahLst/>
              <a:cxnLst/>
              <a:rect l="l" t="t" r="r" b="b"/>
              <a:pathLst>
                <a:path w="162" h="3240" extrusionOk="0">
                  <a:moveTo>
                    <a:pt x="1" y="0"/>
                  </a:moveTo>
                  <a:lnTo>
                    <a:pt x="1" y="3132"/>
                  </a:lnTo>
                  <a:cubicBezTo>
                    <a:pt x="54" y="3159"/>
                    <a:pt x="108" y="3212"/>
                    <a:pt x="161" y="3239"/>
                  </a:cubicBezTo>
                  <a:lnTo>
                    <a:pt x="16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27"/>
            <p:cNvSpPr/>
            <p:nvPr/>
          </p:nvSpPr>
          <p:spPr>
            <a:xfrm>
              <a:off x="3092789" y="2238127"/>
              <a:ext cx="288742" cy="255461"/>
            </a:xfrm>
            <a:custGeom>
              <a:avLst/>
              <a:gdLst/>
              <a:ahLst/>
              <a:cxnLst/>
              <a:rect l="l" t="t" r="r" b="b"/>
              <a:pathLst>
                <a:path w="7201" h="6371" extrusionOk="0">
                  <a:moveTo>
                    <a:pt x="3506" y="0"/>
                  </a:moveTo>
                  <a:lnTo>
                    <a:pt x="3506" y="3962"/>
                  </a:lnTo>
                  <a:lnTo>
                    <a:pt x="80" y="1981"/>
                  </a:lnTo>
                  <a:lnTo>
                    <a:pt x="0" y="2142"/>
                  </a:lnTo>
                  <a:lnTo>
                    <a:pt x="3426" y="4096"/>
                  </a:lnTo>
                  <a:lnTo>
                    <a:pt x="455" y="5835"/>
                  </a:lnTo>
                  <a:cubicBezTo>
                    <a:pt x="535" y="5835"/>
                    <a:pt x="616" y="5862"/>
                    <a:pt x="696" y="5889"/>
                  </a:cubicBezTo>
                  <a:lnTo>
                    <a:pt x="3506" y="4256"/>
                  </a:lnTo>
                  <a:lnTo>
                    <a:pt x="3506" y="6371"/>
                  </a:lnTo>
                  <a:lnTo>
                    <a:pt x="3694" y="6371"/>
                  </a:lnTo>
                  <a:lnTo>
                    <a:pt x="3694" y="4256"/>
                  </a:lnTo>
                  <a:lnTo>
                    <a:pt x="7093" y="6237"/>
                  </a:lnTo>
                  <a:lnTo>
                    <a:pt x="7200" y="6076"/>
                  </a:lnTo>
                  <a:lnTo>
                    <a:pt x="3774" y="4096"/>
                  </a:lnTo>
                  <a:lnTo>
                    <a:pt x="7200" y="2142"/>
                  </a:lnTo>
                  <a:lnTo>
                    <a:pt x="7093" y="1981"/>
                  </a:lnTo>
                  <a:lnTo>
                    <a:pt x="3694" y="3962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674;p27"/>
            <p:cNvSpPr/>
            <p:nvPr/>
          </p:nvSpPr>
          <p:spPr>
            <a:xfrm>
              <a:off x="3474843" y="2238127"/>
              <a:ext cx="287659" cy="247963"/>
            </a:xfrm>
            <a:custGeom>
              <a:avLst/>
              <a:gdLst/>
              <a:ahLst/>
              <a:cxnLst/>
              <a:rect l="l" t="t" r="r" b="b"/>
              <a:pathLst>
                <a:path w="7174" h="6184" extrusionOk="0">
                  <a:moveTo>
                    <a:pt x="3507" y="0"/>
                  </a:moveTo>
                  <a:lnTo>
                    <a:pt x="3480" y="3962"/>
                  </a:lnTo>
                  <a:lnTo>
                    <a:pt x="81" y="1981"/>
                  </a:lnTo>
                  <a:lnTo>
                    <a:pt x="1" y="2142"/>
                  </a:lnTo>
                  <a:lnTo>
                    <a:pt x="3400" y="4096"/>
                  </a:lnTo>
                  <a:lnTo>
                    <a:pt x="1" y="6076"/>
                  </a:lnTo>
                  <a:lnTo>
                    <a:pt x="54" y="6183"/>
                  </a:lnTo>
                  <a:lnTo>
                    <a:pt x="161" y="6183"/>
                  </a:lnTo>
                  <a:lnTo>
                    <a:pt x="3480" y="4256"/>
                  </a:lnTo>
                  <a:lnTo>
                    <a:pt x="3480" y="5354"/>
                  </a:lnTo>
                  <a:cubicBezTo>
                    <a:pt x="3560" y="5327"/>
                    <a:pt x="3614" y="5327"/>
                    <a:pt x="3668" y="5300"/>
                  </a:cubicBezTo>
                  <a:lnTo>
                    <a:pt x="3668" y="4256"/>
                  </a:lnTo>
                  <a:lnTo>
                    <a:pt x="4765" y="4899"/>
                  </a:lnTo>
                  <a:cubicBezTo>
                    <a:pt x="4845" y="4872"/>
                    <a:pt x="4899" y="4845"/>
                    <a:pt x="4979" y="4818"/>
                  </a:cubicBezTo>
                  <a:lnTo>
                    <a:pt x="3748" y="4096"/>
                  </a:lnTo>
                  <a:lnTo>
                    <a:pt x="7174" y="2142"/>
                  </a:lnTo>
                  <a:lnTo>
                    <a:pt x="7094" y="1981"/>
                  </a:lnTo>
                  <a:lnTo>
                    <a:pt x="3668" y="3962"/>
                  </a:lnTo>
                  <a:lnTo>
                    <a:pt x="366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27"/>
            <p:cNvSpPr/>
            <p:nvPr/>
          </p:nvSpPr>
          <p:spPr>
            <a:xfrm>
              <a:off x="3855854" y="2317561"/>
              <a:ext cx="12911" cy="9704"/>
            </a:xfrm>
            <a:custGeom>
              <a:avLst/>
              <a:gdLst/>
              <a:ahLst/>
              <a:cxnLst/>
              <a:rect l="l" t="t" r="r" b="b"/>
              <a:pathLst>
                <a:path w="322" h="242" extrusionOk="0">
                  <a:moveTo>
                    <a:pt x="81" y="0"/>
                  </a:moveTo>
                  <a:lnTo>
                    <a:pt x="0" y="134"/>
                  </a:lnTo>
                  <a:lnTo>
                    <a:pt x="161" y="241"/>
                  </a:lnTo>
                  <a:cubicBezTo>
                    <a:pt x="215" y="214"/>
                    <a:pt x="268" y="161"/>
                    <a:pt x="322" y="134"/>
                  </a:cubicBezTo>
                  <a:lnTo>
                    <a:pt x="8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76" name="Google Shape;676;p27"/>
          <p:cNvSpPr txBox="1">
            <a:spLocks noGrp="1"/>
          </p:cNvSpPr>
          <p:nvPr>
            <p:ph type="title"/>
          </p:nvPr>
        </p:nvSpPr>
        <p:spPr>
          <a:xfrm>
            <a:off x="713250" y="523025"/>
            <a:ext cx="7717500" cy="541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CUSTOM_15">
    <p:spTree>
      <p:nvGrpSpPr>
        <p:cNvPr id="1" name="Shape 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3" name="Google Shape;683;p29"/>
          <p:cNvSpPr/>
          <p:nvPr/>
        </p:nvSpPr>
        <p:spPr>
          <a:xfrm rot="8100090">
            <a:off x="-1277624" y="-498533"/>
            <a:ext cx="4047120" cy="2489963"/>
          </a:xfrm>
          <a:custGeom>
            <a:avLst/>
            <a:gdLst/>
            <a:ahLst/>
            <a:cxnLst/>
            <a:rect l="l" t="t" r="r" b="b"/>
            <a:pathLst>
              <a:path w="59643" h="36694" extrusionOk="0">
                <a:moveTo>
                  <a:pt x="6271" y="15779"/>
                </a:moveTo>
                <a:cubicBezTo>
                  <a:pt x="9374" y="14178"/>
                  <a:pt x="17513" y="18347"/>
                  <a:pt x="23150" y="11676"/>
                </a:cubicBezTo>
                <a:cubicBezTo>
                  <a:pt x="28787" y="5004"/>
                  <a:pt x="30455" y="1"/>
                  <a:pt x="37327" y="2302"/>
                </a:cubicBezTo>
                <a:cubicBezTo>
                  <a:pt x="44198" y="4571"/>
                  <a:pt x="43064" y="13410"/>
                  <a:pt x="47601" y="15779"/>
                </a:cubicBezTo>
                <a:cubicBezTo>
                  <a:pt x="52104" y="18147"/>
                  <a:pt x="59643" y="31690"/>
                  <a:pt x="43364" y="34192"/>
                </a:cubicBezTo>
                <a:cubicBezTo>
                  <a:pt x="27120" y="36694"/>
                  <a:pt x="10441" y="33158"/>
                  <a:pt x="5204" y="27520"/>
                </a:cubicBezTo>
                <a:cubicBezTo>
                  <a:pt x="0" y="21883"/>
                  <a:pt x="3136" y="17380"/>
                  <a:pt x="6271" y="15779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4" name="Google Shape;684;p29"/>
          <p:cNvSpPr/>
          <p:nvPr/>
        </p:nvSpPr>
        <p:spPr>
          <a:xfrm rot="-2262480" flipH="1">
            <a:off x="5470609" y="3669962"/>
            <a:ext cx="4913469" cy="3022900"/>
          </a:xfrm>
          <a:custGeom>
            <a:avLst/>
            <a:gdLst/>
            <a:ahLst/>
            <a:cxnLst/>
            <a:rect l="l" t="t" r="r" b="b"/>
            <a:pathLst>
              <a:path w="59643" h="36694" extrusionOk="0">
                <a:moveTo>
                  <a:pt x="6271" y="15779"/>
                </a:moveTo>
                <a:cubicBezTo>
                  <a:pt x="9374" y="14178"/>
                  <a:pt x="17513" y="18347"/>
                  <a:pt x="23150" y="11676"/>
                </a:cubicBezTo>
                <a:cubicBezTo>
                  <a:pt x="28787" y="5004"/>
                  <a:pt x="30455" y="1"/>
                  <a:pt x="37327" y="2302"/>
                </a:cubicBezTo>
                <a:cubicBezTo>
                  <a:pt x="44198" y="4571"/>
                  <a:pt x="43064" y="13410"/>
                  <a:pt x="47601" y="15779"/>
                </a:cubicBezTo>
                <a:cubicBezTo>
                  <a:pt x="52104" y="18147"/>
                  <a:pt x="59643" y="31690"/>
                  <a:pt x="43364" y="34192"/>
                </a:cubicBezTo>
                <a:cubicBezTo>
                  <a:pt x="27120" y="36694"/>
                  <a:pt x="10441" y="33158"/>
                  <a:pt x="5204" y="27520"/>
                </a:cubicBezTo>
                <a:cubicBezTo>
                  <a:pt x="0" y="21883"/>
                  <a:pt x="3136" y="17380"/>
                  <a:pt x="6271" y="1577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5" name="Google Shape;685;p29"/>
          <p:cNvSpPr txBox="1">
            <a:spLocks noGrp="1"/>
          </p:cNvSpPr>
          <p:nvPr>
            <p:ph type="title"/>
          </p:nvPr>
        </p:nvSpPr>
        <p:spPr>
          <a:xfrm>
            <a:off x="713250" y="523025"/>
            <a:ext cx="7717500" cy="541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686" name="Google Shape;686;p29"/>
          <p:cNvSpPr/>
          <p:nvPr/>
        </p:nvSpPr>
        <p:spPr>
          <a:xfrm rot="-7977666">
            <a:off x="7581866" y="924182"/>
            <a:ext cx="1233331" cy="1183416"/>
          </a:xfrm>
          <a:custGeom>
            <a:avLst/>
            <a:gdLst/>
            <a:ahLst/>
            <a:cxnLst/>
            <a:rect l="l" t="t" r="r" b="b"/>
            <a:pathLst>
              <a:path w="20582" h="19749" extrusionOk="0">
                <a:moveTo>
                  <a:pt x="15178" y="401"/>
                </a:moveTo>
                <a:cubicBezTo>
                  <a:pt x="11542" y="1"/>
                  <a:pt x="4470" y="1235"/>
                  <a:pt x="2235" y="7773"/>
                </a:cubicBezTo>
                <a:cubicBezTo>
                  <a:pt x="0" y="14311"/>
                  <a:pt x="7939" y="17947"/>
                  <a:pt x="11675" y="18848"/>
                </a:cubicBezTo>
                <a:cubicBezTo>
                  <a:pt x="15445" y="19748"/>
                  <a:pt x="20315" y="19448"/>
                  <a:pt x="20448" y="13477"/>
                </a:cubicBezTo>
                <a:cubicBezTo>
                  <a:pt x="20582" y="7506"/>
                  <a:pt x="18780" y="835"/>
                  <a:pt x="15178" y="40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Hammersmith One"/>
              <a:buNone/>
              <a:defRPr sz="3000" b="1">
                <a:solidFill>
                  <a:schemeClr val="accent2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Hammersmith One"/>
              <a:buNone/>
              <a:defRPr sz="3000" b="1">
                <a:solidFill>
                  <a:schemeClr val="accent2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Hammersmith One"/>
              <a:buNone/>
              <a:defRPr sz="3000" b="1">
                <a:solidFill>
                  <a:schemeClr val="accent2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Hammersmith One"/>
              <a:buNone/>
              <a:defRPr sz="3000" b="1">
                <a:solidFill>
                  <a:schemeClr val="accent2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Hammersmith One"/>
              <a:buNone/>
              <a:defRPr sz="3000" b="1">
                <a:solidFill>
                  <a:schemeClr val="accent2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Hammersmith One"/>
              <a:buNone/>
              <a:defRPr sz="3000" b="1">
                <a:solidFill>
                  <a:schemeClr val="accent2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Hammersmith One"/>
              <a:buNone/>
              <a:defRPr sz="3000" b="1">
                <a:solidFill>
                  <a:schemeClr val="accent2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Hammersmith One"/>
              <a:buNone/>
              <a:defRPr sz="3000" b="1">
                <a:solidFill>
                  <a:schemeClr val="accent2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Hammersmith One"/>
              <a:buNone/>
              <a:defRPr sz="3000" b="1">
                <a:solidFill>
                  <a:schemeClr val="accent2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Manjari"/>
              <a:buChar char="●"/>
              <a:defRPr sz="1800">
                <a:solidFill>
                  <a:schemeClr val="accent2"/>
                </a:solidFill>
                <a:latin typeface="Manjari"/>
                <a:ea typeface="Manjari"/>
                <a:cs typeface="Manjari"/>
                <a:sym typeface="Manjari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Manjari"/>
              <a:buChar char="○"/>
              <a:defRPr>
                <a:solidFill>
                  <a:schemeClr val="accent2"/>
                </a:solidFill>
                <a:latin typeface="Manjari"/>
                <a:ea typeface="Manjari"/>
                <a:cs typeface="Manjari"/>
                <a:sym typeface="Manjari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Manjari"/>
              <a:buChar char="■"/>
              <a:defRPr>
                <a:solidFill>
                  <a:schemeClr val="accent2"/>
                </a:solidFill>
                <a:latin typeface="Manjari"/>
                <a:ea typeface="Manjari"/>
                <a:cs typeface="Manjari"/>
                <a:sym typeface="Manjari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Manjari"/>
              <a:buChar char="●"/>
              <a:defRPr>
                <a:solidFill>
                  <a:schemeClr val="accent2"/>
                </a:solidFill>
                <a:latin typeface="Manjari"/>
                <a:ea typeface="Manjari"/>
                <a:cs typeface="Manjari"/>
                <a:sym typeface="Manjari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Manjari"/>
              <a:buChar char="○"/>
              <a:defRPr>
                <a:solidFill>
                  <a:schemeClr val="accent2"/>
                </a:solidFill>
                <a:latin typeface="Manjari"/>
                <a:ea typeface="Manjari"/>
                <a:cs typeface="Manjari"/>
                <a:sym typeface="Manjari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Manjari"/>
              <a:buChar char="■"/>
              <a:defRPr>
                <a:solidFill>
                  <a:schemeClr val="accent2"/>
                </a:solidFill>
                <a:latin typeface="Manjari"/>
                <a:ea typeface="Manjari"/>
                <a:cs typeface="Manjari"/>
                <a:sym typeface="Manjari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Manjari"/>
              <a:buChar char="●"/>
              <a:defRPr>
                <a:solidFill>
                  <a:schemeClr val="accent2"/>
                </a:solidFill>
                <a:latin typeface="Manjari"/>
                <a:ea typeface="Manjari"/>
                <a:cs typeface="Manjari"/>
                <a:sym typeface="Manjari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Manjari"/>
              <a:buChar char="○"/>
              <a:defRPr>
                <a:solidFill>
                  <a:schemeClr val="accent2"/>
                </a:solidFill>
                <a:latin typeface="Manjari"/>
                <a:ea typeface="Manjari"/>
                <a:cs typeface="Manjari"/>
                <a:sym typeface="Manjari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Manjari"/>
              <a:buChar char="■"/>
              <a:defRPr>
                <a:solidFill>
                  <a:schemeClr val="accent2"/>
                </a:solidFill>
                <a:latin typeface="Manjari"/>
                <a:ea typeface="Manjari"/>
                <a:cs typeface="Manjari"/>
                <a:sym typeface="Manjari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2" r:id="rId3"/>
    <p:sldLayoutId id="2147483653" r:id="rId4"/>
    <p:sldLayoutId id="2147483655" r:id="rId5"/>
    <p:sldLayoutId id="2147483665" r:id="rId6"/>
    <p:sldLayoutId id="2147483672" r:id="rId7"/>
    <p:sldLayoutId id="2147483673" r:id="rId8"/>
    <p:sldLayoutId id="2147483675" r:id="rId9"/>
    <p:sldLayoutId id="2147483677" r:id="rId10"/>
    <p:sldLayoutId id="2147483695" r:id="rId11"/>
    <p:sldLayoutId id="2147483697" r:id="rId12"/>
    <p:sldLayoutId id="2147483700" r:id="rId13"/>
    <p:sldLayoutId id="2147483701" r:id="rId14"/>
    <p:sldLayoutId id="2147483702" r:id="rId15"/>
    <p:sldLayoutId id="2147483703" r:id="rId16"/>
    <p:sldLayoutId id="2147483704" r:id="rId1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2.png"/><Relationship Id="rId4" Type="http://schemas.openxmlformats.org/officeDocument/2006/relationships/image" Target="../media/image6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4.png"/><Relationship Id="rId9" Type="http://schemas.openxmlformats.org/officeDocument/2006/relationships/image" Target="../media/image12.sv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.png"/><Relationship Id="rId18" Type="http://schemas.openxmlformats.org/officeDocument/2006/relationships/image" Target="../media/image9.png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12" Type="http://schemas.openxmlformats.org/officeDocument/2006/relationships/image" Target="../media/image11.svg"/><Relationship Id="rId17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5.sv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.png"/><Relationship Id="rId11" Type="http://schemas.openxmlformats.org/officeDocument/2006/relationships/image" Target="../media/image6.png"/><Relationship Id="rId5" Type="http://schemas.openxmlformats.org/officeDocument/2006/relationships/image" Target="../media/image4.svg"/><Relationship Id="rId10" Type="http://schemas.openxmlformats.org/officeDocument/2006/relationships/image" Target="../media/image9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png"/><Relationship Id="rId5" Type="http://schemas.openxmlformats.org/officeDocument/2006/relationships/image" Target="../media/image40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5.png"/><Relationship Id="rId4" Type="http://schemas.openxmlformats.org/officeDocument/2006/relationships/image" Target="../media/image14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flipH="1">
            <a:off x="0" y="939938"/>
            <a:ext cx="2341695" cy="41148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655297" y="939938"/>
            <a:ext cx="510249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 smtClea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2800" dirty="0" smtClea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dirty="0" smtClea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phim</a:t>
            </a:r>
            <a:r>
              <a:rPr lang="en-US" sz="2800" dirty="0" smtClea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800" dirty="0" smtClea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800" dirty="0" smtClea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 smtClea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 smtClea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dirty="0" smtClea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phim</a:t>
            </a:r>
            <a:r>
              <a:rPr lang="en-US" sz="2800" dirty="0" smtClea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2800" dirty="0" smtClea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2800" dirty="0" smtClea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dirty="0" smtClea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xấu</a:t>
            </a:r>
            <a:r>
              <a:rPr lang="en-US" sz="2800" dirty="0" smtClea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 smtClea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 smtClea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2800" dirty="0" smtClea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800" dirty="0" smtClea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 smtClea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dirty="0" smtClea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 smtClea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dirty="0" smtClea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xấu</a:t>
            </a:r>
            <a:r>
              <a:rPr lang="en-US" sz="2800" dirty="0" smtClea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 smtClea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2800" dirty="0" smtClea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1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2299" y="1529398"/>
            <a:ext cx="6925656" cy="1731414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457;p71"/>
          <p:cNvSpPr/>
          <p:nvPr/>
        </p:nvSpPr>
        <p:spPr>
          <a:xfrm>
            <a:off x="260239" y="1428032"/>
            <a:ext cx="5236551" cy="2838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" name="TextBox 8"/>
          <p:cNvSpPr txBox="1"/>
          <p:nvPr/>
        </p:nvSpPr>
        <p:spPr>
          <a:xfrm>
            <a:off x="260240" y="2047838"/>
            <a:ext cx="5143394" cy="19236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77826" lvl="1" indent="-188913" algn="just">
              <a:lnSpc>
                <a:spcPts val="2450"/>
              </a:lnSpc>
              <a:buFont typeface="Arial"/>
              <a:buChar char="•"/>
            </a:pPr>
            <a:r>
              <a:rPr lang="en-US" sz="1750" dirty="0" err="1">
                <a:solidFill>
                  <a:srgbClr val="211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1750" dirty="0">
                <a:solidFill>
                  <a:srgbClr val="211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50" dirty="0" err="1" smtClean="0">
                <a:solidFill>
                  <a:srgbClr val="211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1750" dirty="0" smtClean="0">
                <a:solidFill>
                  <a:srgbClr val="211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1750" dirty="0" err="1" smtClean="0">
                <a:solidFill>
                  <a:srgbClr val="211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endParaRPr lang="en-US" sz="1750" dirty="0" smtClean="0">
              <a:solidFill>
                <a:srgbClr val="211D1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77826" lvl="1" indent="-188913" algn="just">
              <a:lnSpc>
                <a:spcPts val="2450"/>
              </a:lnSpc>
              <a:buFont typeface="Arial"/>
              <a:buChar char="•"/>
            </a:pPr>
            <a:r>
              <a:rPr lang="en-US" sz="1750" dirty="0" err="1" smtClean="0">
                <a:solidFill>
                  <a:srgbClr val="211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1750" dirty="0" smtClean="0">
                <a:solidFill>
                  <a:srgbClr val="211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50" dirty="0" err="1" smtClean="0">
                <a:solidFill>
                  <a:srgbClr val="211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1750" dirty="0" smtClean="0">
                <a:solidFill>
                  <a:srgbClr val="211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750" dirty="0" err="1" smtClean="0">
                <a:solidFill>
                  <a:srgbClr val="211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1750" dirty="0" smtClean="0">
                <a:solidFill>
                  <a:srgbClr val="211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50" dirty="0" err="1" smtClean="0">
                <a:solidFill>
                  <a:srgbClr val="211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r>
              <a:rPr lang="en-US" sz="1750" dirty="0" smtClean="0">
                <a:solidFill>
                  <a:srgbClr val="211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50" dirty="0" err="1" smtClean="0">
                <a:solidFill>
                  <a:srgbClr val="211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sz="1750" dirty="0" smtClean="0">
                <a:solidFill>
                  <a:srgbClr val="211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50" dirty="0" err="1" smtClean="0">
                <a:solidFill>
                  <a:srgbClr val="211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1750" dirty="0" smtClean="0">
                <a:solidFill>
                  <a:srgbClr val="211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50" dirty="0" err="1" smtClean="0">
                <a:solidFill>
                  <a:srgbClr val="211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1750" dirty="0" smtClean="0">
                <a:solidFill>
                  <a:srgbClr val="211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50" dirty="0" err="1" smtClean="0">
                <a:solidFill>
                  <a:srgbClr val="211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1750" dirty="0" smtClean="0">
                <a:solidFill>
                  <a:srgbClr val="211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  <a:p>
            <a:pPr marL="377826" lvl="1" indent="-188913" algn="just">
              <a:lnSpc>
                <a:spcPts val="2450"/>
              </a:lnSpc>
              <a:buFont typeface="Arial"/>
              <a:buChar char="•"/>
            </a:pPr>
            <a:r>
              <a:rPr lang="en-US" sz="1750" dirty="0" err="1" smtClean="0">
                <a:solidFill>
                  <a:srgbClr val="211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1750" dirty="0" smtClean="0">
                <a:solidFill>
                  <a:srgbClr val="211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50" dirty="0" err="1">
                <a:solidFill>
                  <a:srgbClr val="211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1750" dirty="0">
                <a:solidFill>
                  <a:srgbClr val="211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50" dirty="0" err="1">
                <a:solidFill>
                  <a:srgbClr val="211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750" dirty="0">
                <a:solidFill>
                  <a:srgbClr val="211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50" dirty="0" err="1">
                <a:solidFill>
                  <a:srgbClr val="211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1750" dirty="0">
                <a:solidFill>
                  <a:srgbClr val="211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10 </a:t>
            </a:r>
            <a:r>
              <a:rPr lang="en-US" sz="1750" dirty="0" err="1">
                <a:solidFill>
                  <a:srgbClr val="211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sz="1750" dirty="0">
              <a:solidFill>
                <a:srgbClr val="211D1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77826" lvl="1" indent="-188913" algn="just">
              <a:lnSpc>
                <a:spcPts val="2450"/>
              </a:lnSpc>
              <a:buFont typeface="Arial"/>
              <a:buChar char="•"/>
            </a:pPr>
            <a:r>
              <a:rPr lang="en-US" sz="1750" dirty="0" err="1">
                <a:solidFill>
                  <a:srgbClr val="211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1750" dirty="0">
                <a:solidFill>
                  <a:srgbClr val="211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50" dirty="0" err="1">
                <a:solidFill>
                  <a:srgbClr val="211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1750" dirty="0">
                <a:solidFill>
                  <a:srgbClr val="211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1750" dirty="0" err="1">
                <a:solidFill>
                  <a:srgbClr val="211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1750" dirty="0">
                <a:solidFill>
                  <a:srgbClr val="211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GV </a:t>
            </a:r>
            <a:r>
              <a:rPr lang="en-US" sz="1750" dirty="0" err="1">
                <a:solidFill>
                  <a:srgbClr val="211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rút</a:t>
            </a:r>
            <a:r>
              <a:rPr lang="en-US" sz="1750" dirty="0">
                <a:solidFill>
                  <a:srgbClr val="211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50" dirty="0" err="1">
                <a:solidFill>
                  <a:srgbClr val="211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thăm</a:t>
            </a:r>
            <a:r>
              <a:rPr lang="en-US" sz="1750" dirty="0">
                <a:solidFill>
                  <a:srgbClr val="211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50" dirty="0" err="1">
                <a:solidFill>
                  <a:srgbClr val="211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ngẫu</a:t>
            </a:r>
            <a:r>
              <a:rPr lang="en-US" sz="1750" dirty="0">
                <a:solidFill>
                  <a:srgbClr val="211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50" dirty="0" err="1" smtClean="0">
                <a:solidFill>
                  <a:srgbClr val="211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1750" dirty="0" smtClean="0">
                <a:solidFill>
                  <a:srgbClr val="211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50" dirty="0" err="1" smtClean="0">
                <a:solidFill>
                  <a:srgbClr val="211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1750" dirty="0" smtClean="0">
                <a:solidFill>
                  <a:srgbClr val="211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50" dirty="0" err="1" smtClean="0">
                <a:solidFill>
                  <a:srgbClr val="211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1750" dirty="0" smtClean="0">
                <a:solidFill>
                  <a:srgbClr val="211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50" dirty="0" err="1" smtClean="0">
                <a:solidFill>
                  <a:srgbClr val="211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1750" dirty="0" smtClean="0">
                <a:solidFill>
                  <a:srgbClr val="211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50" dirty="0" err="1" smtClean="0">
                <a:solidFill>
                  <a:srgbClr val="211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1750" dirty="0" smtClean="0">
                <a:solidFill>
                  <a:srgbClr val="211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50" dirty="0" err="1">
                <a:solidFill>
                  <a:srgbClr val="211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1750" dirty="0">
                <a:solidFill>
                  <a:srgbClr val="211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50" dirty="0" err="1">
                <a:solidFill>
                  <a:srgbClr val="211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1750" dirty="0">
                <a:solidFill>
                  <a:srgbClr val="211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750" dirty="0" err="1">
                <a:solidFill>
                  <a:srgbClr val="211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1750" dirty="0">
                <a:solidFill>
                  <a:srgbClr val="211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50" dirty="0" err="1">
                <a:solidFill>
                  <a:srgbClr val="211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1750" dirty="0">
                <a:solidFill>
                  <a:srgbClr val="211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50" dirty="0" err="1">
                <a:solidFill>
                  <a:srgbClr val="211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1750" dirty="0">
                <a:solidFill>
                  <a:srgbClr val="211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50" dirty="0" err="1">
                <a:solidFill>
                  <a:srgbClr val="211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1750" dirty="0">
                <a:solidFill>
                  <a:srgbClr val="211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50" dirty="0" err="1">
                <a:solidFill>
                  <a:srgbClr val="211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tối</a:t>
            </a:r>
            <a:r>
              <a:rPr lang="en-US" sz="1750" dirty="0">
                <a:solidFill>
                  <a:srgbClr val="211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50" dirty="0" err="1">
                <a:solidFill>
                  <a:srgbClr val="211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1750" dirty="0">
                <a:solidFill>
                  <a:srgbClr val="211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1750" dirty="0" err="1">
                <a:solidFill>
                  <a:srgbClr val="211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1750" dirty="0">
                <a:solidFill>
                  <a:srgbClr val="211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1750" dirty="0" err="1">
                <a:solidFill>
                  <a:srgbClr val="211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endParaRPr lang="en-US" sz="1750" dirty="0">
              <a:solidFill>
                <a:srgbClr val="211D1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9"/>
          <p:cNvSpPr txBox="1"/>
          <p:nvPr/>
        </p:nvSpPr>
        <p:spPr>
          <a:xfrm>
            <a:off x="852477" y="1536444"/>
            <a:ext cx="4333751" cy="4712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03"/>
              </a:lnSpc>
            </a:pPr>
            <a:r>
              <a:rPr lang="en-US" sz="3200" dirty="0">
                <a:solidFill>
                  <a:srgbClr val="0144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NHÓM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30186" r="30118"/>
          <a:stretch/>
        </p:blipFill>
        <p:spPr>
          <a:xfrm rot="503539">
            <a:off x="5705060" y="669095"/>
            <a:ext cx="3075710" cy="435617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" grpId="0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2590;p140"/>
          <p:cNvSpPr txBox="1">
            <a:spLocks noGrp="1"/>
          </p:cNvSpPr>
          <p:nvPr>
            <p:ph type="title"/>
          </p:nvPr>
        </p:nvSpPr>
        <p:spPr>
          <a:xfrm>
            <a:off x="685277" y="345938"/>
            <a:ext cx="6038253" cy="541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Câu chuyện của Bụng và Răng, Miệng, Tay, Chân</a:t>
            </a:r>
            <a:endParaRPr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Google Shape;2591;p140"/>
          <p:cNvSpPr txBox="1">
            <a:spLocks/>
          </p:cNvSpPr>
          <p:nvPr/>
        </p:nvSpPr>
        <p:spPr>
          <a:xfrm>
            <a:off x="1204856" y="838051"/>
            <a:ext cx="5518674" cy="45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just">
              <a:spcAft>
                <a:spcPts val="1200"/>
              </a:spcAft>
            </a:pPr>
            <a:r>
              <a:rPr lang="vi-VN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Lý do các thành viên trong cơ thể họp bàn</a:t>
            </a:r>
            <a:endParaRPr lang="vi-VN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Google Shape;2593;p140"/>
          <p:cNvSpPr txBox="1">
            <a:spLocks/>
          </p:cNvSpPr>
          <p:nvPr/>
        </p:nvSpPr>
        <p:spPr>
          <a:xfrm>
            <a:off x="1204855" y="1288109"/>
            <a:ext cx="6583681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just"/>
            <a:r>
              <a:rPr lang="vi-VN" sz="1600" dirty="0" smtClea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thành viên</a:t>
            </a:r>
            <a:r>
              <a:rPr lang="en-US" sz="1600" dirty="0" smtClea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 smtClea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vi-VN" sz="1600" dirty="0" smtClea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cơ thể cho rằng Bụng không phải làm gì, chỉ nằm ăn</a:t>
            </a:r>
            <a:r>
              <a:rPr lang="en-US" sz="1600" dirty="0" smtClea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1600" dirty="0" smtClea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vi-VN" sz="1600" dirty="0" smtClea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smtClea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vi-VN" sz="1600" dirty="0" smtClea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ọ cảm thấy không công bằng</a:t>
            </a:r>
            <a:r>
              <a:rPr lang="en-US" sz="1600" dirty="0" smtClea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1600" dirty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Google Shape;2597;p140"/>
          <p:cNvSpPr/>
          <p:nvPr/>
        </p:nvSpPr>
        <p:spPr>
          <a:xfrm>
            <a:off x="685277" y="853270"/>
            <a:ext cx="519580" cy="53082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2591;p140"/>
          <p:cNvSpPr txBox="1">
            <a:spLocks/>
          </p:cNvSpPr>
          <p:nvPr/>
        </p:nvSpPr>
        <p:spPr>
          <a:xfrm>
            <a:off x="1204856" y="1898298"/>
            <a:ext cx="5518674" cy="45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just">
              <a:spcAft>
                <a:spcPts val="1200"/>
              </a:spcAft>
            </a:pPr>
            <a:r>
              <a:rPr lang="vi-VN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Phản ứng của các thành viên cơ thể</a:t>
            </a:r>
            <a:endParaRPr lang="vi-VN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Google Shape;2593;p140"/>
          <p:cNvSpPr txBox="1">
            <a:spLocks/>
          </p:cNvSpPr>
          <p:nvPr/>
        </p:nvSpPr>
        <p:spPr>
          <a:xfrm>
            <a:off x="1204855" y="2310867"/>
            <a:ext cx="7680961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just"/>
            <a:r>
              <a:rPr lang="vi-VN" sz="1600" dirty="0" smtClea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thành viên</a:t>
            </a:r>
            <a:r>
              <a:rPr lang="en-US" sz="1600" dirty="0" smtClea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 smtClea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vi-VN" sz="1600" dirty="0" smtClea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cơ thể đều dừng lại công việc của mình để Bụng không có gì ăn </a:t>
            </a:r>
            <a:endParaRPr lang="en-US" sz="1600" dirty="0" smtClean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1600" dirty="0" smtClea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 H</a:t>
            </a:r>
            <a:r>
              <a:rPr lang="vi-VN" sz="1600" dirty="0" smtClea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ọ cảm thấy điều đó là đúng đắn, công bằng.</a:t>
            </a:r>
            <a:endParaRPr lang="vi-VN" sz="1600" dirty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Google Shape;2597;p140"/>
          <p:cNvSpPr/>
          <p:nvPr/>
        </p:nvSpPr>
        <p:spPr>
          <a:xfrm>
            <a:off x="685277" y="1913517"/>
            <a:ext cx="519580" cy="53082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2591;p140"/>
          <p:cNvSpPr txBox="1">
            <a:spLocks/>
          </p:cNvSpPr>
          <p:nvPr/>
        </p:nvSpPr>
        <p:spPr>
          <a:xfrm>
            <a:off x="1204853" y="2841687"/>
            <a:ext cx="5518674" cy="45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just">
              <a:spcAft>
                <a:spcPts val="1200"/>
              </a:spcAft>
            </a:pPr>
            <a:r>
              <a:rPr lang="en-US" sz="2000" b="1" dirty="0" err="1" smtClea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000" b="1" dirty="0" smtClea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000" b="1" dirty="0" smtClea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dirty="0" smtClea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000" b="1" dirty="0" smtClea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2000" b="1" dirty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Google Shape;2593;p140"/>
          <p:cNvSpPr txBox="1">
            <a:spLocks/>
          </p:cNvSpPr>
          <p:nvPr/>
        </p:nvSpPr>
        <p:spPr>
          <a:xfrm>
            <a:off x="1204855" y="3372456"/>
            <a:ext cx="7680961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just"/>
            <a:r>
              <a:rPr lang="en-US" sz="1600" dirty="0" smtClea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1600" b="1" dirty="0" err="1" smtClea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1600" b="1" dirty="0" smtClea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 smtClea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1600" b="1" dirty="0" smtClea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1600" dirty="0" smtClea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 bộ cơ thể đều mệt mỏi “rã rời” vì đói ăn. Các thành viên cơ thể lúc đó mới nhận ra Bụng cũng phải làm việc giống như họ.</a:t>
            </a:r>
            <a:endParaRPr lang="vi-VN" sz="1600" dirty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Google Shape;2597;p140"/>
          <p:cNvSpPr/>
          <p:nvPr/>
        </p:nvSpPr>
        <p:spPr>
          <a:xfrm>
            <a:off x="685274" y="2856906"/>
            <a:ext cx="519580" cy="53082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593;p140"/>
          <p:cNvSpPr txBox="1">
            <a:spLocks/>
          </p:cNvSpPr>
          <p:nvPr/>
        </p:nvSpPr>
        <p:spPr>
          <a:xfrm>
            <a:off x="1204855" y="4051390"/>
            <a:ext cx="7100049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just"/>
            <a:r>
              <a:rPr lang="en-US" sz="1600" dirty="0" smtClea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1600" b="1" dirty="0" err="1" smtClea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1600" b="1" dirty="0" smtClea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 smtClea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1600" b="1" dirty="0" smtClea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</a:t>
            </a:r>
            <a:r>
              <a:rPr lang="vi-VN" sz="1600" dirty="0" smtClea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tập thể, mỗi cá nhân phải có ý thức đoàn kết, góp phần tạo nên sức mạnh, biết nương tựa vào nhau, gắn bó, hợp tác với nhau để cùng tồn tại; đừng tự cho mình là quan trọng mà đố kị lẫn nhau, sẽ dẫn đến sự chia rẽ, thất bại.</a:t>
            </a:r>
            <a:endParaRPr lang="vi-VN" sz="1600" dirty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5" grpId="0"/>
      <p:bldP spid="2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2149" y="1614729"/>
            <a:ext cx="6145301" cy="2017951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7" name="Google Shape;1457;p71"/>
          <p:cNvSpPr/>
          <p:nvPr/>
        </p:nvSpPr>
        <p:spPr>
          <a:xfrm>
            <a:off x="4000500" y="1028700"/>
            <a:ext cx="3778649" cy="321387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5" name="Google Shape;1475;p71"/>
          <p:cNvSpPr/>
          <p:nvPr/>
        </p:nvSpPr>
        <p:spPr>
          <a:xfrm rot="-996204" flipH="1">
            <a:off x="-917706" y="-448408"/>
            <a:ext cx="3403937" cy="3389824"/>
          </a:xfrm>
          <a:custGeom>
            <a:avLst/>
            <a:gdLst/>
            <a:ahLst/>
            <a:cxnLst/>
            <a:rect l="l" t="t" r="r" b="b"/>
            <a:pathLst>
              <a:path w="48235" h="48035" extrusionOk="0">
                <a:moveTo>
                  <a:pt x="3770" y="17379"/>
                </a:moveTo>
                <a:cubicBezTo>
                  <a:pt x="7573" y="20948"/>
                  <a:pt x="10108" y="20948"/>
                  <a:pt x="20515" y="21349"/>
                </a:cubicBezTo>
                <a:cubicBezTo>
                  <a:pt x="30956" y="21782"/>
                  <a:pt x="19314" y="35525"/>
                  <a:pt x="27520" y="41797"/>
                </a:cubicBezTo>
                <a:cubicBezTo>
                  <a:pt x="35726" y="48034"/>
                  <a:pt x="48235" y="37827"/>
                  <a:pt x="48235" y="26986"/>
                </a:cubicBezTo>
                <a:cubicBezTo>
                  <a:pt x="48235" y="16145"/>
                  <a:pt x="35026" y="0"/>
                  <a:pt x="18080" y="867"/>
                </a:cubicBezTo>
                <a:cubicBezTo>
                  <a:pt x="1135" y="1768"/>
                  <a:pt x="1" y="13843"/>
                  <a:pt x="3770" y="17379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6" name="Google Shape;1476;p71"/>
          <p:cNvSpPr/>
          <p:nvPr/>
        </p:nvSpPr>
        <p:spPr>
          <a:xfrm rot="-7977683">
            <a:off x="7291074" y="3154725"/>
            <a:ext cx="1554661" cy="1491741"/>
          </a:xfrm>
          <a:custGeom>
            <a:avLst/>
            <a:gdLst/>
            <a:ahLst/>
            <a:cxnLst/>
            <a:rect l="l" t="t" r="r" b="b"/>
            <a:pathLst>
              <a:path w="20582" h="19749" extrusionOk="0">
                <a:moveTo>
                  <a:pt x="15178" y="401"/>
                </a:moveTo>
                <a:cubicBezTo>
                  <a:pt x="11542" y="1"/>
                  <a:pt x="4470" y="1235"/>
                  <a:pt x="2235" y="7773"/>
                </a:cubicBezTo>
                <a:cubicBezTo>
                  <a:pt x="0" y="14311"/>
                  <a:pt x="7939" y="17947"/>
                  <a:pt x="11675" y="18848"/>
                </a:cubicBezTo>
                <a:cubicBezTo>
                  <a:pt x="15445" y="19748"/>
                  <a:pt x="20315" y="19448"/>
                  <a:pt x="20448" y="13477"/>
                </a:cubicBezTo>
                <a:cubicBezTo>
                  <a:pt x="20582" y="7506"/>
                  <a:pt x="18780" y="835"/>
                  <a:pt x="15178" y="4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" name="Rectangle 2"/>
          <p:cNvSpPr/>
          <p:nvPr/>
        </p:nvSpPr>
        <p:spPr>
          <a:xfrm>
            <a:off x="4149346" y="1204474"/>
            <a:ext cx="3252355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ngụ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ở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ngụ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ngụ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ý: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....)</a:t>
            </a:r>
          </a:p>
        </p:txBody>
      </p:sp>
      <p:pic>
        <p:nvPicPr>
          <p:cNvPr id="47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7395330" y="2978977"/>
            <a:ext cx="1748668" cy="217563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l="30280" r="30462"/>
          <a:stretch/>
        </p:blipFill>
        <p:spPr>
          <a:xfrm rot="20954602">
            <a:off x="684119" y="248717"/>
            <a:ext cx="3080593" cy="441174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4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4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57" grpId="0" animBg="1"/>
      <p:bldP spid="1475" grpId="0" animBg="1"/>
      <p:bldP spid="1476" grpId="0" animBg="1"/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850;p87"/>
          <p:cNvSpPr/>
          <p:nvPr/>
        </p:nvSpPr>
        <p:spPr>
          <a:xfrm>
            <a:off x="3516464" y="167606"/>
            <a:ext cx="5554800" cy="4903158"/>
          </a:xfrm>
          <a:prstGeom prst="roundRect">
            <a:avLst>
              <a:gd name="adj" fmla="val 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2" name="Google Shape;1752;p78"/>
          <p:cNvSpPr/>
          <p:nvPr/>
        </p:nvSpPr>
        <p:spPr>
          <a:xfrm rot="7385046" flipH="1">
            <a:off x="-1543420" y="1309689"/>
            <a:ext cx="3561725" cy="3029602"/>
          </a:xfrm>
          <a:custGeom>
            <a:avLst/>
            <a:gdLst/>
            <a:ahLst/>
            <a:cxnLst/>
            <a:rect l="l" t="t" r="r" b="b"/>
            <a:pathLst>
              <a:path w="61178" h="52038" extrusionOk="0">
                <a:moveTo>
                  <a:pt x="4170" y="12043"/>
                </a:moveTo>
                <a:cubicBezTo>
                  <a:pt x="7339" y="7239"/>
                  <a:pt x="14177" y="1"/>
                  <a:pt x="24184" y="5571"/>
                </a:cubicBezTo>
                <a:cubicBezTo>
                  <a:pt x="34191" y="11142"/>
                  <a:pt x="29988" y="17146"/>
                  <a:pt x="34024" y="21249"/>
                </a:cubicBezTo>
                <a:cubicBezTo>
                  <a:pt x="38061" y="25319"/>
                  <a:pt x="43198" y="25586"/>
                  <a:pt x="51103" y="27253"/>
                </a:cubicBezTo>
                <a:cubicBezTo>
                  <a:pt x="58976" y="28921"/>
                  <a:pt x="61177" y="36093"/>
                  <a:pt x="54472" y="41664"/>
                </a:cubicBezTo>
                <a:cubicBezTo>
                  <a:pt x="47801" y="47268"/>
                  <a:pt x="33758" y="52038"/>
                  <a:pt x="26819" y="46467"/>
                </a:cubicBezTo>
                <a:cubicBezTo>
                  <a:pt x="19848" y="40930"/>
                  <a:pt x="11108" y="34826"/>
                  <a:pt x="5537" y="31590"/>
                </a:cubicBezTo>
                <a:cubicBezTo>
                  <a:pt x="0" y="28388"/>
                  <a:pt x="967" y="16879"/>
                  <a:pt x="4170" y="12043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3" name="Google Shape;1753;p78"/>
          <p:cNvSpPr/>
          <p:nvPr/>
        </p:nvSpPr>
        <p:spPr>
          <a:xfrm rot="-5400000" flipH="1">
            <a:off x="6358600" y="2169583"/>
            <a:ext cx="4913539" cy="3022943"/>
          </a:xfrm>
          <a:custGeom>
            <a:avLst/>
            <a:gdLst/>
            <a:ahLst/>
            <a:cxnLst/>
            <a:rect l="l" t="t" r="r" b="b"/>
            <a:pathLst>
              <a:path w="59643" h="36694" extrusionOk="0">
                <a:moveTo>
                  <a:pt x="6271" y="15779"/>
                </a:moveTo>
                <a:cubicBezTo>
                  <a:pt x="9374" y="14178"/>
                  <a:pt x="17513" y="18347"/>
                  <a:pt x="23150" y="11676"/>
                </a:cubicBezTo>
                <a:cubicBezTo>
                  <a:pt x="28787" y="5004"/>
                  <a:pt x="30455" y="1"/>
                  <a:pt x="37327" y="2302"/>
                </a:cubicBezTo>
                <a:cubicBezTo>
                  <a:pt x="44198" y="4571"/>
                  <a:pt x="43064" y="13410"/>
                  <a:pt x="47601" y="15779"/>
                </a:cubicBezTo>
                <a:cubicBezTo>
                  <a:pt x="52104" y="18147"/>
                  <a:pt x="59643" y="31690"/>
                  <a:pt x="43364" y="34192"/>
                </a:cubicBezTo>
                <a:cubicBezTo>
                  <a:pt x="27120" y="36694"/>
                  <a:pt x="10441" y="33158"/>
                  <a:pt x="5204" y="27520"/>
                </a:cubicBezTo>
                <a:cubicBezTo>
                  <a:pt x="0" y="21883"/>
                  <a:pt x="3136" y="17380"/>
                  <a:pt x="6271" y="1577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5969" y="338603"/>
            <a:ext cx="5229225" cy="4467225"/>
          </a:xfrm>
          <a:prstGeom prst="rect">
            <a:avLst/>
          </a:prstGeom>
        </p:spPr>
      </p:pic>
      <p:pic>
        <p:nvPicPr>
          <p:cNvPr id="40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19642" y="697695"/>
            <a:ext cx="3514725" cy="3749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91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752" grpId="0" animBg="1"/>
      <p:bldP spid="175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54668383"/>
              </p:ext>
            </p:extLst>
          </p:nvPr>
        </p:nvGraphicFramePr>
        <p:xfrm>
          <a:off x="453734" y="404668"/>
          <a:ext cx="8316192" cy="4480560"/>
        </p:xfrm>
        <a:graphic>
          <a:graphicData uri="http://schemas.openxmlformats.org/drawingml/2006/table">
            <a:tbl>
              <a:tblPr firstRow="1" bandRow="1">
                <a:tableStyleId>{8E466E39-07EC-4363-BB4D-5D067EE8BB99}</a:tableStyleId>
              </a:tblPr>
              <a:tblGrid>
                <a:gridCol w="2079048">
                  <a:extLst>
                    <a:ext uri="{9D8B030D-6E8A-4147-A177-3AD203B41FA5}">
                      <a16:colId xmlns:a16="http://schemas.microsoft.com/office/drawing/2014/main" xmlns="" val="777686120"/>
                    </a:ext>
                  </a:extLst>
                </a:gridCol>
                <a:gridCol w="2079048">
                  <a:extLst>
                    <a:ext uri="{9D8B030D-6E8A-4147-A177-3AD203B41FA5}">
                      <a16:colId xmlns:a16="http://schemas.microsoft.com/office/drawing/2014/main" xmlns="" val="1235565120"/>
                    </a:ext>
                  </a:extLst>
                </a:gridCol>
                <a:gridCol w="2079048">
                  <a:extLst>
                    <a:ext uri="{9D8B030D-6E8A-4147-A177-3AD203B41FA5}">
                      <a16:colId xmlns:a16="http://schemas.microsoft.com/office/drawing/2014/main" xmlns="" val="3414495304"/>
                    </a:ext>
                  </a:extLst>
                </a:gridCol>
                <a:gridCol w="2079048">
                  <a:extLst>
                    <a:ext uri="{9D8B030D-6E8A-4147-A177-3AD203B41FA5}">
                      <a16:colId xmlns:a16="http://schemas.microsoft.com/office/drawing/2014/main" xmlns="" val="407423902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24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giống</a:t>
                      </a:r>
                      <a:r>
                        <a:rPr lang="en-US" sz="24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nhau</a:t>
                      </a:r>
                      <a:endParaRPr lang="en-US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Bụng</a:t>
                      </a:r>
                      <a:r>
                        <a:rPr lang="en-US" sz="24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4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Răng</a:t>
                      </a:r>
                      <a:r>
                        <a:rPr lang="en-US" sz="24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Miệng</a:t>
                      </a:r>
                      <a:r>
                        <a:rPr lang="en-US" sz="24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Tay</a:t>
                      </a:r>
                      <a:r>
                        <a:rPr lang="en-US" sz="24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Chân</a:t>
                      </a:r>
                      <a:endParaRPr lang="en-US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Ếch</a:t>
                      </a:r>
                      <a:r>
                        <a:rPr lang="en-US" sz="24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ngồi</a:t>
                      </a:r>
                      <a:r>
                        <a:rPr lang="en-US" sz="24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đáy</a:t>
                      </a:r>
                      <a:r>
                        <a:rPr lang="en-US" sz="24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giếng</a:t>
                      </a:r>
                      <a:endParaRPr lang="en-US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Đẽo</a:t>
                      </a:r>
                      <a:r>
                        <a:rPr lang="en-US" sz="24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cày</a:t>
                      </a:r>
                      <a:r>
                        <a:rPr lang="en-US" sz="24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giữa</a:t>
                      </a:r>
                      <a:r>
                        <a:rPr lang="en-US" sz="24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đường</a:t>
                      </a:r>
                      <a:endParaRPr lang="en-US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4803750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4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đề</a:t>
                      </a:r>
                      <a:r>
                        <a:rPr lang="en-US" sz="24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tài</a:t>
                      </a:r>
                      <a:endParaRPr lang="en-US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just"/>
                      <a:r>
                        <a:rPr lang="en-US" sz="2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truyện</a:t>
                      </a:r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đều</a:t>
                      </a:r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lấy</a:t>
                      </a:r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đề</a:t>
                      </a:r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tài</a:t>
                      </a:r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gần</a:t>
                      </a:r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gũi</a:t>
                      </a:r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suy</a:t>
                      </a:r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ngẫm</a:t>
                      </a:r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luân</a:t>
                      </a:r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lí</a:t>
                      </a:r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ở </a:t>
                      </a:r>
                      <a:r>
                        <a:rPr lang="en-US" sz="2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đời</a:t>
                      </a:r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143947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4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24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endParaRPr lang="en-US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just"/>
                      <a:r>
                        <a:rPr lang="en-US" sz="2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truyện</a:t>
                      </a:r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đều</a:t>
                      </a:r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mượn</a:t>
                      </a:r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con </a:t>
                      </a:r>
                      <a:r>
                        <a:rPr lang="en-US" sz="2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con </a:t>
                      </a:r>
                      <a:r>
                        <a:rPr lang="en-US" sz="2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cơ</a:t>
                      </a:r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xây</a:t>
                      </a:r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dựng</a:t>
                      </a:r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154150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4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24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kể</a:t>
                      </a:r>
                      <a:endParaRPr lang="en-US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just"/>
                      <a:r>
                        <a:rPr lang="en-US" sz="2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truyện</a:t>
                      </a:r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đều</a:t>
                      </a:r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ngắn</a:t>
                      </a:r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gọn</a:t>
                      </a:r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ít</a:t>
                      </a:r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tình</a:t>
                      </a:r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tiết</a:t>
                      </a:r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3331005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4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24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endParaRPr lang="en-US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just"/>
                      <a:r>
                        <a:rPr lang="en-US" sz="2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truyện</a:t>
                      </a:r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ngụ</a:t>
                      </a:r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ngôn</a:t>
                      </a:r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đều</a:t>
                      </a:r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nêu</a:t>
                      </a:r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lên</a:t>
                      </a:r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nhằm</a:t>
                      </a:r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giáo</a:t>
                      </a:r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dục</a:t>
                      </a:r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khuyên</a:t>
                      </a:r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răn</a:t>
                      </a:r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con </a:t>
                      </a:r>
                      <a:r>
                        <a:rPr lang="en-US" sz="2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sống</a:t>
                      </a:r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lối</a:t>
                      </a:r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đối</a:t>
                      </a:r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xử</a:t>
                      </a:r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thế</a:t>
                      </a:r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5681715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83236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298967"/>
              </p:ext>
            </p:extLst>
          </p:nvPr>
        </p:nvGraphicFramePr>
        <p:xfrm>
          <a:off x="145473" y="176069"/>
          <a:ext cx="8873836" cy="4892040"/>
        </p:xfrm>
        <a:graphic>
          <a:graphicData uri="http://schemas.openxmlformats.org/drawingml/2006/table">
            <a:tbl>
              <a:tblPr firstRow="1" bandRow="1">
                <a:tableStyleId>{8E466E39-07EC-4363-BB4D-5D067EE8BB99}</a:tableStyleId>
              </a:tblPr>
              <a:tblGrid>
                <a:gridCol w="1154468">
                  <a:extLst>
                    <a:ext uri="{9D8B030D-6E8A-4147-A177-3AD203B41FA5}">
                      <a16:colId xmlns:a16="http://schemas.microsoft.com/office/drawing/2014/main" xmlns="" val="777686120"/>
                    </a:ext>
                  </a:extLst>
                </a:gridCol>
                <a:gridCol w="3095414">
                  <a:extLst>
                    <a:ext uri="{9D8B030D-6E8A-4147-A177-3AD203B41FA5}">
                      <a16:colId xmlns:a16="http://schemas.microsoft.com/office/drawing/2014/main" xmlns="" val="1235565120"/>
                    </a:ext>
                  </a:extLst>
                </a:gridCol>
                <a:gridCol w="2405495">
                  <a:extLst>
                    <a:ext uri="{9D8B030D-6E8A-4147-A177-3AD203B41FA5}">
                      <a16:colId xmlns:a16="http://schemas.microsoft.com/office/drawing/2014/main" xmlns="" val="3414495304"/>
                    </a:ext>
                  </a:extLst>
                </a:gridCol>
                <a:gridCol w="2218459">
                  <a:extLst>
                    <a:ext uri="{9D8B030D-6E8A-4147-A177-3AD203B41FA5}">
                      <a16:colId xmlns:a16="http://schemas.microsoft.com/office/drawing/2014/main" xmlns="" val="4074239022"/>
                    </a:ext>
                  </a:extLst>
                </a:gridCol>
              </a:tblGrid>
              <a:tr h="368231"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15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khác</a:t>
                      </a:r>
                      <a:r>
                        <a:rPr lang="en-US" sz="15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nhau</a:t>
                      </a:r>
                      <a:endParaRPr lang="en-US" sz="15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Bụng</a:t>
                      </a:r>
                      <a:r>
                        <a:rPr lang="en-US" sz="15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15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Răng</a:t>
                      </a:r>
                      <a:r>
                        <a:rPr lang="en-US" sz="15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5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Miệng</a:t>
                      </a:r>
                      <a:r>
                        <a:rPr lang="en-US" sz="15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5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Tay</a:t>
                      </a:r>
                      <a:r>
                        <a:rPr lang="en-US" sz="15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5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Chân</a:t>
                      </a:r>
                      <a:endParaRPr lang="en-US" sz="15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Ếch</a:t>
                      </a:r>
                      <a:r>
                        <a:rPr lang="en-US" sz="15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ngồi</a:t>
                      </a:r>
                      <a:r>
                        <a:rPr lang="en-US" sz="15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đáy</a:t>
                      </a:r>
                      <a:r>
                        <a:rPr lang="en-US" sz="15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giếng</a:t>
                      </a:r>
                      <a:endParaRPr lang="en-US" sz="15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Đẽo</a:t>
                      </a:r>
                      <a:r>
                        <a:rPr lang="en-US" sz="15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cày</a:t>
                      </a:r>
                      <a:r>
                        <a:rPr lang="en-US" sz="15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giữa</a:t>
                      </a:r>
                      <a:r>
                        <a:rPr lang="en-US" sz="15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đường</a:t>
                      </a:r>
                      <a:endParaRPr lang="en-US" sz="15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480375028"/>
                  </a:ext>
                </a:extLst>
              </a:tr>
              <a:tr h="675091"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15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đề</a:t>
                      </a:r>
                      <a:r>
                        <a:rPr lang="en-US" sz="15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tài</a:t>
                      </a:r>
                      <a:endParaRPr lang="en-US" sz="15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5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phản</a:t>
                      </a:r>
                      <a:r>
                        <a:rPr lang="en-US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ánh</a:t>
                      </a:r>
                      <a:r>
                        <a:rPr lang="en-US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đối</a:t>
                      </a:r>
                      <a:r>
                        <a:rPr lang="en-US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xử</a:t>
                      </a:r>
                      <a:r>
                        <a:rPr lang="en-US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thế</a:t>
                      </a:r>
                      <a:r>
                        <a:rPr lang="en-US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15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sống</a:t>
                      </a:r>
                      <a:r>
                        <a:rPr lang="en-US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tập</a:t>
                      </a:r>
                      <a:r>
                        <a:rPr lang="en-US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5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phải</a:t>
                      </a:r>
                      <a:r>
                        <a:rPr lang="en-US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biết</a:t>
                      </a:r>
                      <a:r>
                        <a:rPr lang="en-US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hòa</a:t>
                      </a:r>
                      <a:r>
                        <a:rPr lang="en-US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đồng</a:t>
                      </a:r>
                      <a:r>
                        <a:rPr lang="en-US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5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nên</a:t>
                      </a:r>
                      <a:r>
                        <a:rPr lang="en-US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tự</a:t>
                      </a:r>
                      <a:r>
                        <a:rPr lang="en-US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mình</a:t>
                      </a:r>
                      <a:r>
                        <a:rPr lang="en-US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quan</a:t>
                      </a:r>
                      <a:r>
                        <a:rPr lang="en-US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trọng</a:t>
                      </a:r>
                      <a:r>
                        <a:rPr lang="en-US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mà</a:t>
                      </a:r>
                      <a:r>
                        <a:rPr lang="en-US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thiếu</a:t>
                      </a:r>
                      <a:r>
                        <a:rPr lang="en-US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</a:t>
                      </a:r>
                      <a:r>
                        <a:rPr lang="en-US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đoàn</a:t>
                      </a:r>
                      <a:r>
                        <a:rPr lang="en-US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kết</a:t>
                      </a:r>
                      <a:r>
                        <a:rPr lang="en-US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5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ngầm</a:t>
                      </a:r>
                      <a:r>
                        <a:rPr lang="en-US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phê</a:t>
                      </a:r>
                      <a:r>
                        <a:rPr lang="en-US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phán</a:t>
                      </a:r>
                      <a:r>
                        <a:rPr lang="en-US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tự</a:t>
                      </a:r>
                      <a:r>
                        <a:rPr lang="en-US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cao</a:t>
                      </a:r>
                      <a:r>
                        <a:rPr lang="en-US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5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tự</a:t>
                      </a:r>
                      <a:r>
                        <a:rPr lang="en-US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đại</a:t>
                      </a:r>
                      <a:r>
                        <a:rPr lang="en-US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con </a:t>
                      </a:r>
                      <a:r>
                        <a:rPr lang="en-US" sz="15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endParaRPr lang="en-US" sz="1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5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ngụ</a:t>
                      </a:r>
                      <a:r>
                        <a:rPr lang="en-US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ý </a:t>
                      </a:r>
                      <a:r>
                        <a:rPr lang="en-US" sz="15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phê</a:t>
                      </a:r>
                      <a:r>
                        <a:rPr lang="en-US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phán</a:t>
                      </a:r>
                      <a:r>
                        <a:rPr lang="en-US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kẻ</a:t>
                      </a:r>
                      <a:r>
                        <a:rPr lang="en-US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chính</a:t>
                      </a:r>
                      <a:r>
                        <a:rPr lang="en-US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kiến</a:t>
                      </a:r>
                      <a:r>
                        <a:rPr lang="en-US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bản</a:t>
                      </a:r>
                      <a:r>
                        <a:rPr lang="en-US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thân</a:t>
                      </a:r>
                      <a:endParaRPr lang="en-US" sz="1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465733782"/>
                  </a:ext>
                </a:extLst>
              </a:tr>
              <a:tr h="214802"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15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15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kể</a:t>
                      </a:r>
                      <a:endParaRPr lang="en-US" sz="15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5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theo</a:t>
                      </a:r>
                      <a:r>
                        <a:rPr lang="en-US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vần</a:t>
                      </a:r>
                      <a:r>
                        <a:rPr lang="en-US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5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thuộc</a:t>
                      </a:r>
                      <a:r>
                        <a:rPr lang="en-US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xuôi</a:t>
                      </a:r>
                      <a:endParaRPr lang="en-US" sz="1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5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thuộc</a:t>
                      </a:r>
                      <a:r>
                        <a:rPr lang="en-US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xuôi</a:t>
                      </a:r>
                      <a:endParaRPr lang="en-US" sz="1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85480164"/>
                  </a:ext>
                </a:extLst>
              </a:tr>
              <a:tr h="368231"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15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15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endParaRPr lang="en-US" sz="15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5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mượn</a:t>
                      </a:r>
                      <a:r>
                        <a:rPr lang="en-US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chính</a:t>
                      </a:r>
                      <a:r>
                        <a:rPr lang="en-US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bộ</a:t>
                      </a:r>
                      <a:r>
                        <a:rPr lang="en-US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phận</a:t>
                      </a:r>
                      <a:r>
                        <a:rPr lang="en-US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cơ</a:t>
                      </a:r>
                      <a:r>
                        <a:rPr lang="en-US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en-US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xây</a:t>
                      </a:r>
                      <a:r>
                        <a:rPr lang="en-US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dựng</a:t>
                      </a:r>
                      <a:r>
                        <a:rPr lang="en-US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endParaRPr lang="en-US" sz="1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5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mượn</a:t>
                      </a:r>
                      <a:r>
                        <a:rPr lang="en-US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con </a:t>
                      </a:r>
                      <a:r>
                        <a:rPr lang="en-US" sz="15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ếch</a:t>
                      </a:r>
                      <a:r>
                        <a:rPr lang="en-US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en-US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xây</a:t>
                      </a:r>
                      <a:r>
                        <a:rPr lang="en-US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dựng</a:t>
                      </a:r>
                      <a:r>
                        <a:rPr lang="en-US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endParaRPr lang="en-US" sz="1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5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mượn</a:t>
                      </a:r>
                      <a:r>
                        <a:rPr lang="en-US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thợ</a:t>
                      </a:r>
                      <a:r>
                        <a:rPr lang="en-US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mộc</a:t>
                      </a:r>
                      <a:r>
                        <a:rPr lang="en-US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en-US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xây</a:t>
                      </a:r>
                      <a:r>
                        <a:rPr lang="en-US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dựng</a:t>
                      </a:r>
                      <a:r>
                        <a:rPr lang="en-US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endParaRPr lang="en-US" sz="1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988224627"/>
                  </a:ext>
                </a:extLst>
              </a:tr>
              <a:tr h="452066"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15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15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dung</a:t>
                      </a:r>
                      <a:endParaRPr lang="en-US" sz="15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5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nêu</a:t>
                      </a:r>
                      <a:r>
                        <a:rPr lang="en-US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lên</a:t>
                      </a:r>
                      <a:r>
                        <a:rPr lang="en-US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lối</a:t>
                      </a:r>
                      <a:r>
                        <a:rPr lang="en-US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ứng</a:t>
                      </a:r>
                      <a:r>
                        <a:rPr lang="en-US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xử</a:t>
                      </a:r>
                      <a:r>
                        <a:rPr lang="en-US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giữa</a:t>
                      </a:r>
                      <a:r>
                        <a:rPr lang="en-US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rút</a:t>
                      </a:r>
                      <a:r>
                        <a:rPr lang="en-US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ra</a:t>
                      </a:r>
                      <a:r>
                        <a:rPr lang="en-US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thực</a:t>
                      </a:r>
                      <a:r>
                        <a:rPr lang="en-US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tiễn</a:t>
                      </a:r>
                      <a:r>
                        <a:rPr lang="en-US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cuộc</a:t>
                      </a:r>
                      <a:r>
                        <a:rPr lang="en-US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sống</a:t>
                      </a:r>
                      <a:r>
                        <a:rPr lang="en-US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5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nhằm</a:t>
                      </a:r>
                      <a:r>
                        <a:rPr lang="en-US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phê</a:t>
                      </a:r>
                      <a:r>
                        <a:rPr lang="en-US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phán</a:t>
                      </a:r>
                      <a:r>
                        <a:rPr lang="en-US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thói</a:t>
                      </a:r>
                      <a:r>
                        <a:rPr lang="en-US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hư</a:t>
                      </a:r>
                      <a:r>
                        <a:rPr lang="en-US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tật</a:t>
                      </a:r>
                      <a:r>
                        <a:rPr lang="en-US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xấu</a:t>
                      </a:r>
                      <a:r>
                        <a:rPr lang="en-US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con </a:t>
                      </a:r>
                      <a:r>
                        <a:rPr lang="en-US" sz="15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endParaRPr lang="en-US" sz="1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5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nhằm</a:t>
                      </a:r>
                      <a:r>
                        <a:rPr lang="en-US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phê</a:t>
                      </a:r>
                      <a:r>
                        <a:rPr lang="en-US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phán</a:t>
                      </a:r>
                      <a:r>
                        <a:rPr lang="en-US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thói</a:t>
                      </a:r>
                      <a:r>
                        <a:rPr lang="en-US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hư</a:t>
                      </a:r>
                      <a:r>
                        <a:rPr lang="en-US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tật</a:t>
                      </a:r>
                      <a:r>
                        <a:rPr lang="en-US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xấu</a:t>
                      </a:r>
                      <a:r>
                        <a:rPr lang="en-US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con </a:t>
                      </a:r>
                      <a:r>
                        <a:rPr lang="en-US" sz="15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endParaRPr lang="en-US" sz="1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557278344"/>
                  </a:ext>
                </a:extLst>
              </a:tr>
              <a:tr h="1288810"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15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15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endParaRPr lang="en-US" sz="15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5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khuyên</a:t>
                      </a:r>
                      <a:r>
                        <a:rPr lang="en-US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răn</a:t>
                      </a:r>
                      <a:r>
                        <a:rPr lang="en-US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mọi</a:t>
                      </a:r>
                      <a:r>
                        <a:rPr lang="en-US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khi</a:t>
                      </a:r>
                      <a:r>
                        <a:rPr lang="en-US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sống</a:t>
                      </a:r>
                      <a:r>
                        <a:rPr lang="en-US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tập</a:t>
                      </a:r>
                      <a:r>
                        <a:rPr lang="en-US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thì</a:t>
                      </a:r>
                      <a:r>
                        <a:rPr lang="en-US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mỗi</a:t>
                      </a:r>
                      <a:r>
                        <a:rPr lang="en-US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</a:t>
                      </a:r>
                      <a:r>
                        <a:rPr lang="en-US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cần</a:t>
                      </a:r>
                      <a:r>
                        <a:rPr lang="en-US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ý </a:t>
                      </a:r>
                      <a:r>
                        <a:rPr lang="en-US" sz="15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thức</a:t>
                      </a:r>
                      <a:r>
                        <a:rPr lang="en-US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đoàn</a:t>
                      </a:r>
                      <a:r>
                        <a:rPr lang="en-US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kết</a:t>
                      </a:r>
                      <a:r>
                        <a:rPr lang="en-US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5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góp</a:t>
                      </a:r>
                      <a:r>
                        <a:rPr lang="en-US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phần</a:t>
                      </a:r>
                      <a:r>
                        <a:rPr lang="en-US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tạo</a:t>
                      </a:r>
                      <a:r>
                        <a:rPr lang="en-US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nên</a:t>
                      </a:r>
                      <a:r>
                        <a:rPr lang="en-US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sức</a:t>
                      </a:r>
                      <a:r>
                        <a:rPr lang="en-US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mạnh</a:t>
                      </a:r>
                      <a:r>
                        <a:rPr lang="en-US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5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biết</a:t>
                      </a:r>
                      <a:r>
                        <a:rPr lang="en-US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nương</a:t>
                      </a:r>
                      <a:r>
                        <a:rPr lang="en-US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tựa</a:t>
                      </a:r>
                      <a:r>
                        <a:rPr lang="en-US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vào</a:t>
                      </a:r>
                      <a:r>
                        <a:rPr lang="en-US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nhau</a:t>
                      </a:r>
                      <a:r>
                        <a:rPr lang="en-US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; </a:t>
                      </a:r>
                      <a:r>
                        <a:rPr lang="en-US" sz="15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đừng</a:t>
                      </a:r>
                      <a:r>
                        <a:rPr lang="en-US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tự</a:t>
                      </a:r>
                      <a:r>
                        <a:rPr lang="en-US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mình</a:t>
                      </a:r>
                      <a:r>
                        <a:rPr lang="en-US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quan</a:t>
                      </a:r>
                      <a:r>
                        <a:rPr lang="en-US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trọng</a:t>
                      </a:r>
                      <a:r>
                        <a:rPr lang="en-US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mà</a:t>
                      </a:r>
                      <a:r>
                        <a:rPr lang="en-US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đố</a:t>
                      </a:r>
                      <a:r>
                        <a:rPr lang="en-US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kị</a:t>
                      </a:r>
                      <a:r>
                        <a:rPr lang="en-US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lẫn</a:t>
                      </a:r>
                      <a:r>
                        <a:rPr lang="en-US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nhau</a:t>
                      </a:r>
                      <a:r>
                        <a:rPr lang="en-US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5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dẫn</a:t>
                      </a:r>
                      <a:r>
                        <a:rPr lang="en-US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đến</a:t>
                      </a:r>
                      <a:r>
                        <a:rPr lang="en-US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chia </a:t>
                      </a:r>
                      <a:r>
                        <a:rPr lang="en-US" sz="15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rẽ</a:t>
                      </a:r>
                      <a:r>
                        <a:rPr lang="en-US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5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phê</a:t>
                      </a:r>
                      <a:r>
                        <a:rPr lang="en-US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phán</a:t>
                      </a:r>
                      <a:r>
                        <a:rPr lang="en-US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kẻ</a:t>
                      </a:r>
                      <a:r>
                        <a:rPr lang="en-US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thiếu</a:t>
                      </a:r>
                      <a:r>
                        <a:rPr lang="en-US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hiểu</a:t>
                      </a:r>
                      <a:r>
                        <a:rPr lang="en-US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biết</a:t>
                      </a:r>
                      <a:r>
                        <a:rPr lang="en-US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5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tầm</a:t>
                      </a:r>
                      <a:r>
                        <a:rPr lang="en-US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nhìn</a:t>
                      </a:r>
                      <a:r>
                        <a:rPr lang="en-US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hạn</a:t>
                      </a:r>
                      <a:r>
                        <a:rPr lang="en-US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hẹp</a:t>
                      </a:r>
                      <a:r>
                        <a:rPr lang="en-US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nhưng</a:t>
                      </a:r>
                      <a:r>
                        <a:rPr lang="en-US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luôn</a:t>
                      </a:r>
                      <a:r>
                        <a:rPr lang="en-US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tự</a:t>
                      </a:r>
                      <a:r>
                        <a:rPr lang="en-US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cao</a:t>
                      </a:r>
                      <a:r>
                        <a:rPr lang="en-US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5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tự</a:t>
                      </a:r>
                      <a:r>
                        <a:rPr lang="en-US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đại</a:t>
                      </a:r>
                      <a:r>
                        <a:rPr lang="en-US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5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đồng</a:t>
                      </a:r>
                      <a:r>
                        <a:rPr lang="en-US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thời</a:t>
                      </a:r>
                      <a:r>
                        <a:rPr lang="en-US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5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khuyên</a:t>
                      </a:r>
                      <a:r>
                        <a:rPr lang="en-US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răn</a:t>
                      </a:r>
                      <a:r>
                        <a:rPr lang="en-US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mọi</a:t>
                      </a:r>
                      <a:r>
                        <a:rPr lang="en-US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cần</a:t>
                      </a:r>
                      <a:r>
                        <a:rPr lang="en-US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phải</a:t>
                      </a:r>
                      <a:r>
                        <a:rPr lang="en-US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biết</a:t>
                      </a:r>
                      <a:r>
                        <a:rPr lang="en-US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khiêm</a:t>
                      </a:r>
                      <a:r>
                        <a:rPr lang="en-US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tốn</a:t>
                      </a:r>
                      <a:r>
                        <a:rPr lang="en-US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5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hỏi</a:t>
                      </a:r>
                      <a:r>
                        <a:rPr lang="en-US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en-US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nâng</a:t>
                      </a:r>
                      <a:r>
                        <a:rPr lang="en-US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cao</a:t>
                      </a:r>
                      <a:r>
                        <a:rPr lang="en-US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nhận</a:t>
                      </a:r>
                      <a:r>
                        <a:rPr lang="en-US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thức</a:t>
                      </a:r>
                      <a:r>
                        <a:rPr lang="en-US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bản</a:t>
                      </a:r>
                      <a:r>
                        <a:rPr lang="en-US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thân</a:t>
                      </a:r>
                      <a:r>
                        <a:rPr lang="en-US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5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khuyên</a:t>
                      </a:r>
                      <a:r>
                        <a:rPr lang="en-US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nhủ</a:t>
                      </a:r>
                      <a:r>
                        <a:rPr lang="en-US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mọi</a:t>
                      </a:r>
                      <a:r>
                        <a:rPr lang="en-US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cần</a:t>
                      </a:r>
                      <a:r>
                        <a:rPr lang="en-US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biết</a:t>
                      </a:r>
                      <a:r>
                        <a:rPr lang="en-US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giữ</a:t>
                      </a:r>
                      <a:r>
                        <a:rPr lang="en-US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lập</a:t>
                      </a:r>
                      <a:r>
                        <a:rPr lang="en-US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trường</a:t>
                      </a:r>
                      <a:r>
                        <a:rPr lang="en-US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5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quan</a:t>
                      </a:r>
                      <a:r>
                        <a:rPr lang="en-US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vững</a:t>
                      </a:r>
                      <a:r>
                        <a:rPr lang="en-US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vàng</a:t>
                      </a:r>
                      <a:r>
                        <a:rPr lang="en-US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5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kiên</a:t>
                      </a:r>
                      <a:r>
                        <a:rPr lang="en-US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định</a:t>
                      </a:r>
                      <a:r>
                        <a:rPr lang="en-US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bền</a:t>
                      </a:r>
                      <a:r>
                        <a:rPr lang="en-US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chí</a:t>
                      </a:r>
                      <a:r>
                        <a:rPr lang="en-US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en-US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đạt</a:t>
                      </a:r>
                      <a:r>
                        <a:rPr lang="en-US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mục</a:t>
                      </a:r>
                      <a:r>
                        <a:rPr lang="en-US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tiêu</a:t>
                      </a:r>
                      <a:r>
                        <a:rPr lang="en-US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chính</a:t>
                      </a:r>
                      <a:r>
                        <a:rPr lang="en-US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mình</a:t>
                      </a:r>
                      <a:r>
                        <a:rPr lang="en-US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98185161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93480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7" name="Google Shape;1817;p83"/>
          <p:cNvSpPr txBox="1">
            <a:spLocks noGrp="1"/>
          </p:cNvSpPr>
          <p:nvPr>
            <p:ph type="title" idx="2"/>
          </p:nvPr>
        </p:nvSpPr>
        <p:spPr>
          <a:xfrm>
            <a:off x="2019300" y="914400"/>
            <a:ext cx="5105400" cy="1213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III.</a:t>
            </a:r>
            <a:endParaRPr dirty="0"/>
          </a:p>
        </p:txBody>
      </p:sp>
      <p:sp>
        <p:nvSpPr>
          <p:cNvPr id="1818" name="Google Shape;1818;p83"/>
          <p:cNvSpPr/>
          <p:nvPr/>
        </p:nvSpPr>
        <p:spPr>
          <a:xfrm>
            <a:off x="3881688" y="3438625"/>
            <a:ext cx="1380619" cy="52850"/>
          </a:xfrm>
          <a:custGeom>
            <a:avLst/>
            <a:gdLst/>
            <a:ahLst/>
            <a:cxnLst/>
            <a:rect l="l" t="t" r="r" b="b"/>
            <a:pathLst>
              <a:path w="17505" h="670" extrusionOk="0">
                <a:moveTo>
                  <a:pt x="0" y="0"/>
                </a:moveTo>
                <a:lnTo>
                  <a:pt x="0" y="669"/>
                </a:lnTo>
                <a:lnTo>
                  <a:pt x="17505" y="669"/>
                </a:lnTo>
                <a:lnTo>
                  <a:pt x="17505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7554" y="1843215"/>
            <a:ext cx="5108891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91210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24608" y="2558790"/>
            <a:ext cx="7717500" cy="541500"/>
          </a:xfrm>
        </p:spPr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dung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Google Shape;1853;p87"/>
          <p:cNvSpPr txBox="1"/>
          <p:nvPr/>
        </p:nvSpPr>
        <p:spPr>
          <a:xfrm>
            <a:off x="4594658" y="3963427"/>
            <a:ext cx="3377400" cy="37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2400" dirty="0" smtClean="0">
                <a:solidFill>
                  <a:schemeClr val="accent2"/>
                </a:solidFill>
                <a:latin typeface="Times New Roman" panose="02020603050405020304" pitchFamily="18" charset="0"/>
                <a:ea typeface="Manjari"/>
                <a:cs typeface="Times New Roman" panose="02020603050405020304" pitchFamily="18" charset="0"/>
                <a:sym typeface="Manjari"/>
              </a:rPr>
              <a:t>Truyện khuyên răn con người cần biết đoàn kết, thấu hiểu và giúp đỡ nhau trong công việc và cuộc sống.</a:t>
            </a:r>
            <a:endParaRPr sz="2400" dirty="0">
              <a:solidFill>
                <a:schemeClr val="accent2"/>
              </a:solidFill>
              <a:latin typeface="Times New Roman" panose="02020603050405020304" pitchFamily="18" charset="0"/>
              <a:ea typeface="Manjari"/>
              <a:cs typeface="Times New Roman" panose="02020603050405020304" pitchFamily="18" charset="0"/>
              <a:sym typeface="Manjari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-1691818" y="236518"/>
            <a:ext cx="7717500" cy="54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Hammersmith One"/>
              <a:buNone/>
              <a:defRPr sz="3000" b="1" i="0" u="none" strike="noStrike" cap="none">
                <a:solidFill>
                  <a:schemeClr val="accent2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Hammersmith One"/>
              <a:buNone/>
              <a:defRPr sz="2400" b="1" i="0" u="none" strike="noStrike" cap="none">
                <a:solidFill>
                  <a:schemeClr val="accent2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Hammersmith One"/>
              <a:buNone/>
              <a:defRPr sz="2400" b="1" i="0" u="none" strike="noStrike" cap="none">
                <a:solidFill>
                  <a:schemeClr val="accent2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Hammersmith One"/>
              <a:buNone/>
              <a:defRPr sz="2400" b="1" i="0" u="none" strike="noStrike" cap="none">
                <a:solidFill>
                  <a:schemeClr val="accent2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Hammersmith One"/>
              <a:buNone/>
              <a:defRPr sz="2400" b="1" i="0" u="none" strike="noStrike" cap="none">
                <a:solidFill>
                  <a:schemeClr val="accent2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Hammersmith One"/>
              <a:buNone/>
              <a:defRPr sz="2400" b="1" i="0" u="none" strike="noStrike" cap="none">
                <a:solidFill>
                  <a:schemeClr val="accent2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Hammersmith One"/>
              <a:buNone/>
              <a:defRPr sz="2400" b="1" i="0" u="none" strike="noStrike" cap="none">
                <a:solidFill>
                  <a:schemeClr val="accent2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Hammersmith One"/>
              <a:buNone/>
              <a:defRPr sz="2400" b="1" i="0" u="none" strike="noStrike" cap="none">
                <a:solidFill>
                  <a:schemeClr val="accent2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Hammersmith One"/>
              <a:buNone/>
              <a:defRPr sz="2400" b="1" i="0" u="none" strike="noStrike" cap="none">
                <a:solidFill>
                  <a:schemeClr val="accent2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9pPr>
          </a:lstStyle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Google Shape;1853;p87"/>
          <p:cNvSpPr txBox="1"/>
          <p:nvPr/>
        </p:nvSpPr>
        <p:spPr>
          <a:xfrm>
            <a:off x="279730" y="1262555"/>
            <a:ext cx="7428875" cy="37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just" rtl="0">
              <a:spcBef>
                <a:spcPts val="0"/>
              </a:spcBef>
              <a:buNone/>
            </a:pPr>
            <a:r>
              <a:rPr lang="en" sz="2400" dirty="0" smtClean="0">
                <a:solidFill>
                  <a:schemeClr val="accent2"/>
                </a:solidFill>
                <a:latin typeface="Times New Roman" panose="02020603050405020304" pitchFamily="18" charset="0"/>
                <a:ea typeface="Manjari"/>
                <a:cs typeface="Times New Roman" panose="02020603050405020304" pitchFamily="18" charset="0"/>
                <a:sym typeface="Manjari"/>
              </a:rPr>
              <a:t>- Tình huống truyện độc đáo, bất ngờ</a:t>
            </a:r>
          </a:p>
          <a:p>
            <a:pPr marL="0" lvl="0" indent="0" algn="just" rtl="0">
              <a:spcBef>
                <a:spcPts val="0"/>
              </a:spcBef>
              <a:buNone/>
            </a:pPr>
            <a:r>
              <a:rPr lang="en" sz="2400" dirty="0" smtClean="0">
                <a:solidFill>
                  <a:schemeClr val="accent2"/>
                </a:solidFill>
                <a:latin typeface="Times New Roman" panose="02020603050405020304" pitchFamily="18" charset="0"/>
                <a:ea typeface="Manjari"/>
                <a:cs typeface="Times New Roman" panose="02020603050405020304" pitchFamily="18" charset="0"/>
                <a:sym typeface="Manjari"/>
              </a:rPr>
              <a:t>- Hệ thống nhân vật gần gũi, cụ thể</a:t>
            </a:r>
          </a:p>
          <a:p>
            <a:pPr marL="0" lvl="0" indent="0" algn="just" rtl="0">
              <a:spcBef>
                <a:spcPts val="0"/>
              </a:spcBef>
              <a:buNone/>
            </a:pPr>
            <a:r>
              <a:rPr lang="en" sz="2400" dirty="0" smtClean="0">
                <a:solidFill>
                  <a:schemeClr val="accent2"/>
                </a:solidFill>
                <a:latin typeface="Times New Roman" panose="02020603050405020304" pitchFamily="18" charset="0"/>
                <a:ea typeface="Manjari"/>
                <a:cs typeface="Times New Roman" panose="02020603050405020304" pitchFamily="18" charset="0"/>
                <a:sym typeface="Manjari"/>
              </a:rPr>
              <a:t>- Thể thơ song thất lục bát dễ hiểu, ngôn ngữ giản dị</a:t>
            </a:r>
            <a:endParaRPr sz="2400" dirty="0">
              <a:solidFill>
                <a:schemeClr val="accent2"/>
              </a:solidFill>
              <a:latin typeface="Times New Roman" panose="02020603050405020304" pitchFamily="18" charset="0"/>
              <a:ea typeface="Manjari"/>
              <a:cs typeface="Times New Roman" panose="02020603050405020304" pitchFamily="18" charset="0"/>
              <a:sym typeface="Manjari"/>
            </a:endParaRPr>
          </a:p>
        </p:txBody>
      </p:sp>
      <p:sp>
        <p:nvSpPr>
          <p:cNvPr id="7" name="Google Shape;1844;p86"/>
          <p:cNvSpPr/>
          <p:nvPr/>
        </p:nvSpPr>
        <p:spPr>
          <a:xfrm rot="3056512" flipH="1">
            <a:off x="2640531" y="2065990"/>
            <a:ext cx="1550888" cy="2369371"/>
          </a:xfrm>
          <a:custGeom>
            <a:avLst/>
            <a:gdLst/>
            <a:ahLst/>
            <a:cxnLst/>
            <a:rect l="l" t="t" r="r" b="b"/>
            <a:pathLst>
              <a:path w="19210" h="32752" extrusionOk="0">
                <a:moveTo>
                  <a:pt x="14053" y="490"/>
                </a:moveTo>
                <a:lnTo>
                  <a:pt x="14053" y="490"/>
                </a:lnTo>
                <a:cubicBezTo>
                  <a:pt x="14026" y="597"/>
                  <a:pt x="13999" y="758"/>
                  <a:pt x="13972" y="918"/>
                </a:cubicBezTo>
                <a:cubicBezTo>
                  <a:pt x="13972" y="865"/>
                  <a:pt x="13972" y="838"/>
                  <a:pt x="13946" y="838"/>
                </a:cubicBezTo>
                <a:cubicBezTo>
                  <a:pt x="13972" y="731"/>
                  <a:pt x="14026" y="597"/>
                  <a:pt x="14053" y="490"/>
                </a:cubicBezTo>
                <a:close/>
                <a:moveTo>
                  <a:pt x="13651" y="1560"/>
                </a:moveTo>
                <a:lnTo>
                  <a:pt x="13651" y="1560"/>
                </a:lnTo>
                <a:cubicBezTo>
                  <a:pt x="13276" y="3862"/>
                  <a:pt x="12045" y="5923"/>
                  <a:pt x="11189" y="8038"/>
                </a:cubicBezTo>
                <a:cubicBezTo>
                  <a:pt x="10522" y="9665"/>
                  <a:pt x="10466" y="11531"/>
                  <a:pt x="10493" y="13318"/>
                </a:cubicBezTo>
                <a:lnTo>
                  <a:pt x="10493" y="13318"/>
                </a:lnTo>
                <a:cubicBezTo>
                  <a:pt x="10490" y="13217"/>
                  <a:pt x="10464" y="13118"/>
                  <a:pt x="10439" y="13043"/>
                </a:cubicBezTo>
                <a:cubicBezTo>
                  <a:pt x="10091" y="10634"/>
                  <a:pt x="9904" y="8412"/>
                  <a:pt x="11001" y="6191"/>
                </a:cubicBezTo>
                <a:cubicBezTo>
                  <a:pt x="11724" y="4772"/>
                  <a:pt x="12714" y="3541"/>
                  <a:pt x="13410" y="2123"/>
                </a:cubicBezTo>
                <a:cubicBezTo>
                  <a:pt x="13491" y="1935"/>
                  <a:pt x="13571" y="1748"/>
                  <a:pt x="13651" y="1560"/>
                </a:cubicBezTo>
                <a:close/>
                <a:moveTo>
                  <a:pt x="13972" y="945"/>
                </a:moveTo>
                <a:lnTo>
                  <a:pt x="13972" y="945"/>
                </a:lnTo>
                <a:cubicBezTo>
                  <a:pt x="13972" y="1079"/>
                  <a:pt x="13946" y="1212"/>
                  <a:pt x="13946" y="1346"/>
                </a:cubicBezTo>
                <a:cubicBezTo>
                  <a:pt x="13946" y="2524"/>
                  <a:pt x="13758" y="3702"/>
                  <a:pt x="13517" y="4853"/>
                </a:cubicBezTo>
                <a:cubicBezTo>
                  <a:pt x="12821" y="7877"/>
                  <a:pt x="11376" y="10580"/>
                  <a:pt x="10760" y="13605"/>
                </a:cubicBezTo>
                <a:cubicBezTo>
                  <a:pt x="10787" y="11357"/>
                  <a:pt x="10921" y="9189"/>
                  <a:pt x="11858" y="7074"/>
                </a:cubicBezTo>
                <a:cubicBezTo>
                  <a:pt x="12741" y="5094"/>
                  <a:pt x="13785" y="3140"/>
                  <a:pt x="13972" y="945"/>
                </a:cubicBezTo>
                <a:close/>
                <a:moveTo>
                  <a:pt x="5002" y="14350"/>
                </a:moveTo>
                <a:cubicBezTo>
                  <a:pt x="5585" y="14350"/>
                  <a:pt x="6085" y="14646"/>
                  <a:pt x="6746" y="15104"/>
                </a:cubicBezTo>
                <a:cubicBezTo>
                  <a:pt x="6879" y="15184"/>
                  <a:pt x="7013" y="15264"/>
                  <a:pt x="7147" y="15372"/>
                </a:cubicBezTo>
                <a:cubicBezTo>
                  <a:pt x="6694" y="15252"/>
                  <a:pt x="6232" y="15200"/>
                  <a:pt x="5767" y="15200"/>
                </a:cubicBezTo>
                <a:cubicBezTo>
                  <a:pt x="4364" y="15200"/>
                  <a:pt x="2927" y="15672"/>
                  <a:pt x="1580" y="16174"/>
                </a:cubicBezTo>
                <a:cubicBezTo>
                  <a:pt x="2329" y="15666"/>
                  <a:pt x="3025" y="15077"/>
                  <a:pt x="3855" y="14676"/>
                </a:cubicBezTo>
                <a:cubicBezTo>
                  <a:pt x="4297" y="14450"/>
                  <a:pt x="4663" y="14350"/>
                  <a:pt x="5002" y="14350"/>
                </a:cubicBezTo>
                <a:close/>
                <a:moveTo>
                  <a:pt x="5753" y="15432"/>
                </a:moveTo>
                <a:cubicBezTo>
                  <a:pt x="6514" y="15432"/>
                  <a:pt x="7262" y="15581"/>
                  <a:pt x="7977" y="15960"/>
                </a:cubicBezTo>
                <a:cubicBezTo>
                  <a:pt x="8619" y="16389"/>
                  <a:pt x="9208" y="16870"/>
                  <a:pt x="9743" y="17406"/>
                </a:cubicBezTo>
                <a:cubicBezTo>
                  <a:pt x="8352" y="16737"/>
                  <a:pt x="6906" y="16389"/>
                  <a:pt x="5381" y="16335"/>
                </a:cubicBezTo>
                <a:lnTo>
                  <a:pt x="4765" y="16335"/>
                </a:lnTo>
                <a:cubicBezTo>
                  <a:pt x="3828" y="16335"/>
                  <a:pt x="2918" y="16469"/>
                  <a:pt x="1981" y="16576"/>
                </a:cubicBezTo>
                <a:cubicBezTo>
                  <a:pt x="1633" y="16603"/>
                  <a:pt x="1312" y="16629"/>
                  <a:pt x="964" y="16656"/>
                </a:cubicBezTo>
                <a:cubicBezTo>
                  <a:pt x="2489" y="16094"/>
                  <a:pt x="4149" y="15432"/>
                  <a:pt x="5753" y="15432"/>
                </a:cubicBezTo>
                <a:close/>
                <a:moveTo>
                  <a:pt x="18748" y="11060"/>
                </a:moveTo>
                <a:cubicBezTo>
                  <a:pt x="18737" y="11089"/>
                  <a:pt x="18737" y="11129"/>
                  <a:pt x="18737" y="11169"/>
                </a:cubicBezTo>
                <a:cubicBezTo>
                  <a:pt x="18603" y="11892"/>
                  <a:pt x="18442" y="12588"/>
                  <a:pt x="18282" y="13284"/>
                </a:cubicBezTo>
                <a:cubicBezTo>
                  <a:pt x="17907" y="14729"/>
                  <a:pt x="17291" y="16255"/>
                  <a:pt x="16087" y="17165"/>
                </a:cubicBezTo>
                <a:cubicBezTo>
                  <a:pt x="14963" y="17995"/>
                  <a:pt x="13223" y="18289"/>
                  <a:pt x="12045" y="19119"/>
                </a:cubicBezTo>
                <a:cubicBezTo>
                  <a:pt x="12473" y="18342"/>
                  <a:pt x="12955" y="17700"/>
                  <a:pt x="13785" y="17218"/>
                </a:cubicBezTo>
                <a:cubicBezTo>
                  <a:pt x="14508" y="16790"/>
                  <a:pt x="15257" y="16469"/>
                  <a:pt x="15873" y="15907"/>
                </a:cubicBezTo>
                <a:cubicBezTo>
                  <a:pt x="16542" y="15291"/>
                  <a:pt x="17077" y="14408"/>
                  <a:pt x="17532" y="13659"/>
                </a:cubicBezTo>
                <a:cubicBezTo>
                  <a:pt x="18036" y="12864"/>
                  <a:pt x="18250" y="11859"/>
                  <a:pt x="18748" y="11060"/>
                </a:cubicBezTo>
                <a:close/>
                <a:moveTo>
                  <a:pt x="18549" y="10928"/>
                </a:moveTo>
                <a:lnTo>
                  <a:pt x="18549" y="10928"/>
                </a:lnTo>
                <a:cubicBezTo>
                  <a:pt x="18201" y="11517"/>
                  <a:pt x="18014" y="12213"/>
                  <a:pt x="17693" y="12856"/>
                </a:cubicBezTo>
                <a:cubicBezTo>
                  <a:pt x="17184" y="13899"/>
                  <a:pt x="16488" y="14863"/>
                  <a:pt x="15712" y="15719"/>
                </a:cubicBezTo>
                <a:cubicBezTo>
                  <a:pt x="15016" y="16469"/>
                  <a:pt x="13919" y="16844"/>
                  <a:pt x="13062" y="17379"/>
                </a:cubicBezTo>
                <a:cubicBezTo>
                  <a:pt x="12313" y="17861"/>
                  <a:pt x="11911" y="18798"/>
                  <a:pt x="11510" y="19547"/>
                </a:cubicBezTo>
                <a:cubicBezTo>
                  <a:pt x="11485" y="19571"/>
                  <a:pt x="11461" y="19573"/>
                  <a:pt x="11457" y="19594"/>
                </a:cubicBezTo>
                <a:lnTo>
                  <a:pt x="11457" y="19594"/>
                </a:lnTo>
                <a:cubicBezTo>
                  <a:pt x="11836" y="15557"/>
                  <a:pt x="16249" y="13818"/>
                  <a:pt x="18549" y="10928"/>
                </a:cubicBezTo>
                <a:close/>
                <a:moveTo>
                  <a:pt x="6505" y="16683"/>
                </a:moveTo>
                <a:lnTo>
                  <a:pt x="6505" y="16683"/>
                </a:lnTo>
                <a:cubicBezTo>
                  <a:pt x="7763" y="16844"/>
                  <a:pt x="8994" y="17245"/>
                  <a:pt x="10145" y="17914"/>
                </a:cubicBezTo>
                <a:cubicBezTo>
                  <a:pt x="10573" y="18450"/>
                  <a:pt x="10921" y="19065"/>
                  <a:pt x="11135" y="19788"/>
                </a:cubicBezTo>
                <a:cubicBezTo>
                  <a:pt x="9315" y="19172"/>
                  <a:pt x="8191" y="17432"/>
                  <a:pt x="6505" y="16683"/>
                </a:cubicBezTo>
                <a:close/>
                <a:moveTo>
                  <a:pt x="6772" y="20270"/>
                </a:moveTo>
                <a:cubicBezTo>
                  <a:pt x="7736" y="21581"/>
                  <a:pt x="9342" y="22384"/>
                  <a:pt x="10466" y="23535"/>
                </a:cubicBezTo>
                <a:cubicBezTo>
                  <a:pt x="9074" y="22598"/>
                  <a:pt x="7120" y="22331"/>
                  <a:pt x="6826" y="20350"/>
                </a:cubicBezTo>
                <a:cubicBezTo>
                  <a:pt x="6799" y="20323"/>
                  <a:pt x="6772" y="20296"/>
                  <a:pt x="6746" y="20270"/>
                </a:cubicBezTo>
                <a:close/>
                <a:moveTo>
                  <a:pt x="16221" y="20698"/>
                </a:moveTo>
                <a:cubicBezTo>
                  <a:pt x="15685" y="21635"/>
                  <a:pt x="14267" y="22304"/>
                  <a:pt x="13464" y="22812"/>
                </a:cubicBezTo>
                <a:cubicBezTo>
                  <a:pt x="12955" y="23187"/>
                  <a:pt x="12233" y="23615"/>
                  <a:pt x="11831" y="24177"/>
                </a:cubicBezTo>
                <a:cubicBezTo>
                  <a:pt x="12286" y="22357"/>
                  <a:pt x="14722" y="21768"/>
                  <a:pt x="16221" y="20698"/>
                </a:cubicBezTo>
                <a:close/>
                <a:moveTo>
                  <a:pt x="6692" y="20939"/>
                </a:moveTo>
                <a:cubicBezTo>
                  <a:pt x="7388" y="22893"/>
                  <a:pt x="9957" y="22866"/>
                  <a:pt x="11135" y="24445"/>
                </a:cubicBezTo>
                <a:cubicBezTo>
                  <a:pt x="9395" y="23481"/>
                  <a:pt x="6772" y="23080"/>
                  <a:pt x="6692" y="20939"/>
                </a:cubicBezTo>
                <a:close/>
                <a:moveTo>
                  <a:pt x="16194" y="21126"/>
                </a:moveTo>
                <a:cubicBezTo>
                  <a:pt x="15766" y="22304"/>
                  <a:pt x="14749" y="22919"/>
                  <a:pt x="13571" y="23455"/>
                </a:cubicBezTo>
                <a:cubicBezTo>
                  <a:pt x="12982" y="23722"/>
                  <a:pt x="12393" y="24017"/>
                  <a:pt x="11938" y="24445"/>
                </a:cubicBezTo>
                <a:cubicBezTo>
                  <a:pt x="12447" y="23562"/>
                  <a:pt x="13785" y="22919"/>
                  <a:pt x="14534" y="22411"/>
                </a:cubicBezTo>
                <a:cubicBezTo>
                  <a:pt x="15070" y="22063"/>
                  <a:pt x="15739" y="21661"/>
                  <a:pt x="16194" y="21126"/>
                </a:cubicBezTo>
                <a:close/>
                <a:moveTo>
                  <a:pt x="14048" y="0"/>
                </a:moveTo>
                <a:cubicBezTo>
                  <a:pt x="14002" y="0"/>
                  <a:pt x="13958" y="28"/>
                  <a:pt x="13946" y="88"/>
                </a:cubicBezTo>
                <a:cubicBezTo>
                  <a:pt x="13196" y="2390"/>
                  <a:pt x="11751" y="4183"/>
                  <a:pt x="10680" y="6298"/>
                </a:cubicBezTo>
                <a:cubicBezTo>
                  <a:pt x="9610" y="8466"/>
                  <a:pt x="9877" y="10795"/>
                  <a:pt x="10225" y="13096"/>
                </a:cubicBezTo>
                <a:cubicBezTo>
                  <a:pt x="10305" y="13766"/>
                  <a:pt x="10413" y="14435"/>
                  <a:pt x="10520" y="15104"/>
                </a:cubicBezTo>
                <a:cubicBezTo>
                  <a:pt x="10520" y="15131"/>
                  <a:pt x="10520" y="15157"/>
                  <a:pt x="10520" y="15157"/>
                </a:cubicBezTo>
                <a:cubicBezTo>
                  <a:pt x="10520" y="15184"/>
                  <a:pt x="10520" y="15211"/>
                  <a:pt x="10546" y="15211"/>
                </a:cubicBezTo>
                <a:cubicBezTo>
                  <a:pt x="10734" y="16469"/>
                  <a:pt x="10921" y="17727"/>
                  <a:pt x="11082" y="18985"/>
                </a:cubicBezTo>
                <a:cubicBezTo>
                  <a:pt x="10520" y="17700"/>
                  <a:pt x="9502" y="16737"/>
                  <a:pt x="8352" y="15907"/>
                </a:cubicBezTo>
                <a:cubicBezTo>
                  <a:pt x="8352" y="15880"/>
                  <a:pt x="8352" y="15853"/>
                  <a:pt x="8325" y="15853"/>
                </a:cubicBezTo>
                <a:cubicBezTo>
                  <a:pt x="8298" y="15853"/>
                  <a:pt x="8271" y="15827"/>
                  <a:pt x="8271" y="15827"/>
                </a:cubicBezTo>
                <a:cubicBezTo>
                  <a:pt x="7602" y="15345"/>
                  <a:pt x="6906" y="14890"/>
                  <a:pt x="6237" y="14461"/>
                </a:cubicBezTo>
                <a:cubicBezTo>
                  <a:pt x="5829" y="14193"/>
                  <a:pt x="5417" y="14081"/>
                  <a:pt x="5004" y="14081"/>
                </a:cubicBezTo>
                <a:cubicBezTo>
                  <a:pt x="3280" y="14081"/>
                  <a:pt x="1550" y="16040"/>
                  <a:pt x="81" y="16710"/>
                </a:cubicBezTo>
                <a:cubicBezTo>
                  <a:pt x="27" y="16737"/>
                  <a:pt x="1" y="16790"/>
                  <a:pt x="27" y="16844"/>
                </a:cubicBezTo>
                <a:cubicBezTo>
                  <a:pt x="27" y="16870"/>
                  <a:pt x="54" y="16870"/>
                  <a:pt x="54" y="16870"/>
                </a:cubicBezTo>
                <a:cubicBezTo>
                  <a:pt x="54" y="16870"/>
                  <a:pt x="54" y="16897"/>
                  <a:pt x="81" y="16897"/>
                </a:cubicBezTo>
                <a:cubicBezTo>
                  <a:pt x="81" y="16924"/>
                  <a:pt x="108" y="16924"/>
                  <a:pt x="108" y="16924"/>
                </a:cubicBezTo>
                <a:lnTo>
                  <a:pt x="135" y="16924"/>
                </a:lnTo>
                <a:cubicBezTo>
                  <a:pt x="1580" y="16924"/>
                  <a:pt x="2972" y="16656"/>
                  <a:pt x="4390" y="16576"/>
                </a:cubicBezTo>
                <a:lnTo>
                  <a:pt x="5354" y="16576"/>
                </a:lnTo>
                <a:cubicBezTo>
                  <a:pt x="7736" y="16870"/>
                  <a:pt x="8967" y="19413"/>
                  <a:pt x="11242" y="20082"/>
                </a:cubicBezTo>
                <a:cubicBezTo>
                  <a:pt x="11376" y="21367"/>
                  <a:pt x="11483" y="22679"/>
                  <a:pt x="11483" y="23990"/>
                </a:cubicBezTo>
                <a:cubicBezTo>
                  <a:pt x="11483" y="24124"/>
                  <a:pt x="11483" y="24284"/>
                  <a:pt x="11483" y="24445"/>
                </a:cubicBezTo>
                <a:cubicBezTo>
                  <a:pt x="10413" y="22545"/>
                  <a:pt x="7977" y="21715"/>
                  <a:pt x="6799" y="19895"/>
                </a:cubicBezTo>
                <a:cubicBezTo>
                  <a:pt x="6778" y="19863"/>
                  <a:pt x="6740" y="19848"/>
                  <a:pt x="6701" y="19848"/>
                </a:cubicBezTo>
                <a:cubicBezTo>
                  <a:pt x="6640" y="19848"/>
                  <a:pt x="6574" y="19884"/>
                  <a:pt x="6558" y="19948"/>
                </a:cubicBezTo>
                <a:cubicBezTo>
                  <a:pt x="6237" y="21340"/>
                  <a:pt x="6719" y="22411"/>
                  <a:pt x="7897" y="23241"/>
                </a:cubicBezTo>
                <a:cubicBezTo>
                  <a:pt x="8967" y="23990"/>
                  <a:pt x="10386" y="24177"/>
                  <a:pt x="11456" y="24954"/>
                </a:cubicBezTo>
                <a:cubicBezTo>
                  <a:pt x="11349" y="27523"/>
                  <a:pt x="10734" y="30093"/>
                  <a:pt x="10145" y="32609"/>
                </a:cubicBezTo>
                <a:cubicBezTo>
                  <a:pt x="10112" y="32690"/>
                  <a:pt x="10188" y="32751"/>
                  <a:pt x="10265" y="32751"/>
                </a:cubicBezTo>
                <a:cubicBezTo>
                  <a:pt x="10315" y="32751"/>
                  <a:pt x="10365" y="32725"/>
                  <a:pt x="10386" y="32662"/>
                </a:cubicBezTo>
                <a:cubicBezTo>
                  <a:pt x="10760" y="31003"/>
                  <a:pt x="11108" y="29343"/>
                  <a:pt x="11430" y="27684"/>
                </a:cubicBezTo>
                <a:cubicBezTo>
                  <a:pt x="11563" y="26854"/>
                  <a:pt x="11670" y="26024"/>
                  <a:pt x="11697" y="25194"/>
                </a:cubicBezTo>
                <a:cubicBezTo>
                  <a:pt x="12179" y="24017"/>
                  <a:pt x="13839" y="23669"/>
                  <a:pt x="14829" y="23080"/>
                </a:cubicBezTo>
                <a:cubicBezTo>
                  <a:pt x="15899" y="22491"/>
                  <a:pt x="16488" y="21581"/>
                  <a:pt x="16595" y="20377"/>
                </a:cubicBezTo>
                <a:cubicBezTo>
                  <a:pt x="16595" y="20350"/>
                  <a:pt x="16595" y="20350"/>
                  <a:pt x="16595" y="20323"/>
                </a:cubicBezTo>
                <a:cubicBezTo>
                  <a:pt x="16622" y="20270"/>
                  <a:pt x="16569" y="20243"/>
                  <a:pt x="16515" y="20216"/>
                </a:cubicBezTo>
                <a:lnTo>
                  <a:pt x="16462" y="20216"/>
                </a:lnTo>
                <a:cubicBezTo>
                  <a:pt x="16435" y="20216"/>
                  <a:pt x="16435" y="20243"/>
                  <a:pt x="16408" y="20243"/>
                </a:cubicBezTo>
                <a:cubicBezTo>
                  <a:pt x="15043" y="21474"/>
                  <a:pt x="12473" y="21983"/>
                  <a:pt x="11724" y="23722"/>
                </a:cubicBezTo>
                <a:cubicBezTo>
                  <a:pt x="11724" y="22571"/>
                  <a:pt x="11644" y="21447"/>
                  <a:pt x="11510" y="20323"/>
                </a:cubicBezTo>
                <a:cubicBezTo>
                  <a:pt x="11510" y="20189"/>
                  <a:pt x="11483" y="20082"/>
                  <a:pt x="11483" y="19948"/>
                </a:cubicBezTo>
                <a:cubicBezTo>
                  <a:pt x="12072" y="19172"/>
                  <a:pt x="13250" y="18824"/>
                  <a:pt x="14106" y="18450"/>
                </a:cubicBezTo>
                <a:cubicBezTo>
                  <a:pt x="15070" y="18021"/>
                  <a:pt x="16060" y="17593"/>
                  <a:pt x="16809" y="16844"/>
                </a:cubicBezTo>
                <a:cubicBezTo>
                  <a:pt x="18522" y="15157"/>
                  <a:pt x="18790" y="12160"/>
                  <a:pt x="19192" y="9938"/>
                </a:cubicBezTo>
                <a:cubicBezTo>
                  <a:pt x="19210" y="9848"/>
                  <a:pt x="19130" y="9770"/>
                  <a:pt x="19060" y="9770"/>
                </a:cubicBezTo>
                <a:cubicBezTo>
                  <a:pt x="19026" y="9770"/>
                  <a:pt x="18995" y="9788"/>
                  <a:pt x="18978" y="9831"/>
                </a:cubicBezTo>
                <a:cubicBezTo>
                  <a:pt x="18014" y="11758"/>
                  <a:pt x="15846" y="13070"/>
                  <a:pt x="14294" y="14488"/>
                </a:cubicBezTo>
                <a:cubicBezTo>
                  <a:pt x="12982" y="15693"/>
                  <a:pt x="11751" y="17138"/>
                  <a:pt x="11349" y="18851"/>
                </a:cubicBezTo>
                <a:cubicBezTo>
                  <a:pt x="11162" y="17593"/>
                  <a:pt x="10975" y="16335"/>
                  <a:pt x="10760" y="15104"/>
                </a:cubicBezTo>
                <a:cubicBezTo>
                  <a:pt x="11028" y="12534"/>
                  <a:pt x="11911" y="10233"/>
                  <a:pt x="12821" y="7877"/>
                </a:cubicBezTo>
                <a:cubicBezTo>
                  <a:pt x="13758" y="5334"/>
                  <a:pt x="14267" y="2818"/>
                  <a:pt x="14160" y="115"/>
                </a:cubicBezTo>
                <a:cubicBezTo>
                  <a:pt x="14160" y="42"/>
                  <a:pt x="14103" y="0"/>
                  <a:pt x="1404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16658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ÁI GIÁ CỦA LÒNG GHEN TỴ- Phim hoạt hình - Truyện cổ tích - Quà tặng cuộc sống - Khoảnh khắc kỳ diệu (online-video-cutter.co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49482" y="116466"/>
            <a:ext cx="7065818" cy="4519180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2" name="Google Shape;2082;p95"/>
          <p:cNvSpPr txBox="1">
            <a:spLocks noGrp="1"/>
          </p:cNvSpPr>
          <p:nvPr>
            <p:ph type="title" idx="2"/>
          </p:nvPr>
        </p:nvSpPr>
        <p:spPr>
          <a:xfrm>
            <a:off x="2020824" y="918450"/>
            <a:ext cx="5105400" cy="1213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IV.</a:t>
            </a:r>
            <a:endParaRPr dirty="0"/>
          </a:p>
        </p:txBody>
      </p:sp>
      <p:sp>
        <p:nvSpPr>
          <p:cNvPr id="2083" name="Google Shape;2083;p95"/>
          <p:cNvSpPr/>
          <p:nvPr/>
        </p:nvSpPr>
        <p:spPr>
          <a:xfrm>
            <a:off x="3881688" y="3438625"/>
            <a:ext cx="1380619" cy="52850"/>
          </a:xfrm>
          <a:custGeom>
            <a:avLst/>
            <a:gdLst/>
            <a:ahLst/>
            <a:cxnLst/>
            <a:rect l="l" t="t" r="r" b="b"/>
            <a:pathLst>
              <a:path w="17505" h="670" extrusionOk="0">
                <a:moveTo>
                  <a:pt x="0" y="0"/>
                </a:moveTo>
                <a:lnTo>
                  <a:pt x="0" y="669"/>
                </a:lnTo>
                <a:lnTo>
                  <a:pt x="17505" y="669"/>
                </a:lnTo>
                <a:lnTo>
                  <a:pt x="17505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1667" y="1981555"/>
            <a:ext cx="5108891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078231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0" name="Google Shape;1850;p87"/>
          <p:cNvSpPr/>
          <p:nvPr/>
        </p:nvSpPr>
        <p:spPr>
          <a:xfrm>
            <a:off x="1885091" y="1497772"/>
            <a:ext cx="5596364" cy="2961000"/>
          </a:xfrm>
          <a:prstGeom prst="roundRect">
            <a:avLst>
              <a:gd name="adj" fmla="val 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1" name="Google Shape;1851;p87"/>
          <p:cNvSpPr txBox="1"/>
          <p:nvPr/>
        </p:nvSpPr>
        <p:spPr>
          <a:xfrm>
            <a:off x="1885091" y="406876"/>
            <a:ext cx="5596364" cy="923159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txBody>
          <a:bodyPr spcFirstLastPara="1" wrap="square" lIns="91425" tIns="54850" rIns="91425" bIns="91425" anchor="t" anchorCtr="0">
            <a:noAutofit/>
          </a:bodyPr>
          <a:lstStyle/>
          <a:p>
            <a:pPr algn="just"/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ta?</a:t>
            </a:r>
          </a:p>
        </p:txBody>
      </p:sp>
      <p:sp>
        <p:nvSpPr>
          <p:cNvPr id="3" name="Rectangle 2"/>
          <p:cNvSpPr/>
          <p:nvPr/>
        </p:nvSpPr>
        <p:spPr>
          <a:xfrm>
            <a:off x="2047009" y="1630543"/>
            <a:ext cx="543444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ngựa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Nhiễu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phủ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gương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Bầu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bí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Tuy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rằng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giàn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đùm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rách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8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50" grpId="0" animBg="1"/>
      <p:bldP spid="1851" grpId="0" animBg="1"/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6" name="Google Shape;2566;p137"/>
          <p:cNvSpPr txBox="1">
            <a:spLocks noGrp="1"/>
          </p:cNvSpPr>
          <p:nvPr>
            <p:ph type="subTitle" idx="1"/>
          </p:nvPr>
        </p:nvSpPr>
        <p:spPr>
          <a:xfrm flipH="1">
            <a:off x="3036634" y="1271650"/>
            <a:ext cx="4735766" cy="110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ngụ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Tai,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Miệng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ngụ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Ê-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dốp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80743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6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8976" y="2666088"/>
            <a:ext cx="1878396" cy="1843176"/>
          </a:xfrm>
          <a:prstGeom prst="rect">
            <a:avLst/>
          </a:prstGeom>
        </p:spPr>
      </p:pic>
      <p:pic>
        <p:nvPicPr>
          <p:cNvPr id="68" name="Picture 4"/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2">
                <a:tint val="45000"/>
                <a:satMod val="400000"/>
              </a:schemeClr>
            </a:duotone>
          </a:blip>
          <a:srcRect t="12798"/>
          <a:stretch>
            <a:fillRect/>
          </a:stretch>
        </p:blipFill>
        <p:spPr>
          <a:xfrm>
            <a:off x="1818042" y="2666088"/>
            <a:ext cx="1951966" cy="1796465"/>
          </a:xfrm>
          <a:prstGeom prst="rect">
            <a:avLst/>
          </a:prstGeom>
        </p:spPr>
      </p:pic>
      <p:pic>
        <p:nvPicPr>
          <p:cNvPr id="69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3770008" y="2984437"/>
            <a:ext cx="2234219" cy="1206478"/>
          </a:xfrm>
          <a:prstGeom prst="rect">
            <a:avLst/>
          </a:prstGeom>
        </p:spPr>
      </p:pic>
      <p:pic>
        <p:nvPicPr>
          <p:cNvPr id="70" name="Picture 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5887626" y="2686792"/>
            <a:ext cx="1598019" cy="1696739"/>
          </a:xfrm>
          <a:prstGeom prst="rect">
            <a:avLst/>
          </a:prstGeom>
        </p:spPr>
      </p:pic>
      <p:pic>
        <p:nvPicPr>
          <p:cNvPr id="71" name="Picture 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7485645" y="2864409"/>
            <a:ext cx="1204856" cy="1644855"/>
          </a:xfrm>
          <a:prstGeom prst="rect">
            <a:avLst/>
          </a:prstGeom>
        </p:spPr>
      </p:pic>
      <p:pic>
        <p:nvPicPr>
          <p:cNvPr id="72" name="Picture 71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256522" y="41060"/>
            <a:ext cx="5785605" cy="749873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88086" y="1049967"/>
            <a:ext cx="8181541" cy="2158171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0" y="4458414"/>
            <a:ext cx="10428900" cy="2281456"/>
            <a:chOff x="0" y="4458414"/>
            <a:chExt cx="10428900" cy="2281456"/>
          </a:xfrm>
        </p:grpSpPr>
        <p:grpSp>
          <p:nvGrpSpPr>
            <p:cNvPr id="1907" name="Google Shape;1907;p89"/>
            <p:cNvGrpSpPr/>
            <p:nvPr/>
          </p:nvGrpSpPr>
          <p:grpSpPr>
            <a:xfrm rot="16200000">
              <a:off x="1513530" y="2949023"/>
              <a:ext cx="2277317" cy="5304377"/>
              <a:chOff x="224725" y="566950"/>
              <a:chExt cx="1850875" cy="4311100"/>
            </a:xfrm>
          </p:grpSpPr>
          <p:sp>
            <p:nvSpPr>
              <p:cNvPr id="1908" name="Google Shape;1908;p89"/>
              <p:cNvSpPr/>
              <p:nvPr/>
            </p:nvSpPr>
            <p:spPr>
              <a:xfrm>
                <a:off x="1914975" y="566950"/>
                <a:ext cx="160625" cy="2033000"/>
              </a:xfrm>
              <a:custGeom>
                <a:avLst/>
                <a:gdLst/>
                <a:ahLst/>
                <a:cxnLst/>
                <a:rect l="l" t="t" r="r" b="b"/>
                <a:pathLst>
                  <a:path w="6425" h="81320" extrusionOk="0">
                    <a:moveTo>
                      <a:pt x="126" y="1"/>
                    </a:moveTo>
                    <a:cubicBezTo>
                      <a:pt x="81" y="1"/>
                      <a:pt x="44" y="24"/>
                      <a:pt x="27" y="57"/>
                    </a:cubicBezTo>
                    <a:cubicBezTo>
                      <a:pt x="27" y="84"/>
                      <a:pt x="27" y="110"/>
                      <a:pt x="27" y="137"/>
                    </a:cubicBezTo>
                    <a:cubicBezTo>
                      <a:pt x="27" y="164"/>
                      <a:pt x="27" y="217"/>
                      <a:pt x="81" y="244"/>
                    </a:cubicBezTo>
                    <a:cubicBezTo>
                      <a:pt x="1821" y="1261"/>
                      <a:pt x="2972" y="3188"/>
                      <a:pt x="2945" y="5035"/>
                    </a:cubicBezTo>
                    <a:cubicBezTo>
                      <a:pt x="2945" y="5089"/>
                      <a:pt x="2972" y="5142"/>
                      <a:pt x="2998" y="5169"/>
                    </a:cubicBezTo>
                    <a:cubicBezTo>
                      <a:pt x="4952" y="6133"/>
                      <a:pt x="6157" y="8086"/>
                      <a:pt x="6157" y="10255"/>
                    </a:cubicBezTo>
                    <a:cubicBezTo>
                      <a:pt x="6157" y="12449"/>
                      <a:pt x="4952" y="14403"/>
                      <a:pt x="2998" y="15367"/>
                    </a:cubicBezTo>
                    <a:cubicBezTo>
                      <a:pt x="2945" y="15394"/>
                      <a:pt x="2945" y="15447"/>
                      <a:pt x="2945" y="15501"/>
                    </a:cubicBezTo>
                    <a:cubicBezTo>
                      <a:pt x="2998" y="17321"/>
                      <a:pt x="1848" y="19248"/>
                      <a:pt x="108" y="20292"/>
                    </a:cubicBezTo>
                    <a:cubicBezTo>
                      <a:pt x="54" y="20292"/>
                      <a:pt x="27" y="20318"/>
                      <a:pt x="27" y="20372"/>
                    </a:cubicBezTo>
                    <a:cubicBezTo>
                      <a:pt x="1" y="20425"/>
                      <a:pt x="27" y="20479"/>
                      <a:pt x="81" y="20506"/>
                    </a:cubicBezTo>
                    <a:cubicBezTo>
                      <a:pt x="1794" y="21496"/>
                      <a:pt x="2865" y="23316"/>
                      <a:pt x="2945" y="25324"/>
                    </a:cubicBezTo>
                    <a:cubicBezTo>
                      <a:pt x="2945" y="25350"/>
                      <a:pt x="2972" y="25404"/>
                      <a:pt x="2998" y="25431"/>
                    </a:cubicBezTo>
                    <a:cubicBezTo>
                      <a:pt x="4952" y="26394"/>
                      <a:pt x="6157" y="28348"/>
                      <a:pt x="6157" y="30543"/>
                    </a:cubicBezTo>
                    <a:cubicBezTo>
                      <a:pt x="6157" y="32711"/>
                      <a:pt x="4952" y="34665"/>
                      <a:pt x="2998" y="35628"/>
                    </a:cubicBezTo>
                    <a:cubicBezTo>
                      <a:pt x="2945" y="35655"/>
                      <a:pt x="2918" y="35709"/>
                      <a:pt x="2945" y="35762"/>
                    </a:cubicBezTo>
                    <a:cubicBezTo>
                      <a:pt x="3106" y="37823"/>
                      <a:pt x="1633" y="39643"/>
                      <a:pt x="108" y="40553"/>
                    </a:cubicBezTo>
                    <a:cubicBezTo>
                      <a:pt x="54" y="40553"/>
                      <a:pt x="27" y="40580"/>
                      <a:pt x="27" y="40633"/>
                    </a:cubicBezTo>
                    <a:cubicBezTo>
                      <a:pt x="1" y="40687"/>
                      <a:pt x="27" y="40741"/>
                      <a:pt x="81" y="40767"/>
                    </a:cubicBezTo>
                    <a:cubicBezTo>
                      <a:pt x="1821" y="41784"/>
                      <a:pt x="2945" y="43658"/>
                      <a:pt x="2945" y="45532"/>
                    </a:cubicBezTo>
                    <a:cubicBezTo>
                      <a:pt x="2945" y="45558"/>
                      <a:pt x="2945" y="45558"/>
                      <a:pt x="2945" y="45585"/>
                    </a:cubicBezTo>
                    <a:cubicBezTo>
                      <a:pt x="2945" y="45612"/>
                      <a:pt x="2972" y="45665"/>
                      <a:pt x="2998" y="45692"/>
                    </a:cubicBezTo>
                    <a:cubicBezTo>
                      <a:pt x="4952" y="46656"/>
                      <a:pt x="6157" y="48636"/>
                      <a:pt x="6157" y="50804"/>
                    </a:cubicBezTo>
                    <a:cubicBezTo>
                      <a:pt x="6157" y="52972"/>
                      <a:pt x="4952" y="54926"/>
                      <a:pt x="2998" y="55917"/>
                    </a:cubicBezTo>
                    <a:cubicBezTo>
                      <a:pt x="2972" y="55917"/>
                      <a:pt x="2945" y="55970"/>
                      <a:pt x="2945" y="56024"/>
                    </a:cubicBezTo>
                    <a:cubicBezTo>
                      <a:pt x="2891" y="58004"/>
                      <a:pt x="1821" y="59798"/>
                      <a:pt x="108" y="60815"/>
                    </a:cubicBezTo>
                    <a:cubicBezTo>
                      <a:pt x="54" y="60815"/>
                      <a:pt x="27" y="60868"/>
                      <a:pt x="27" y="60895"/>
                    </a:cubicBezTo>
                    <a:cubicBezTo>
                      <a:pt x="1" y="60949"/>
                      <a:pt x="27" y="61002"/>
                      <a:pt x="81" y="61029"/>
                    </a:cubicBezTo>
                    <a:cubicBezTo>
                      <a:pt x="1821" y="62046"/>
                      <a:pt x="2891" y="63839"/>
                      <a:pt x="2945" y="65847"/>
                    </a:cubicBezTo>
                    <a:cubicBezTo>
                      <a:pt x="2945" y="65900"/>
                      <a:pt x="2972" y="65927"/>
                      <a:pt x="2998" y="65954"/>
                    </a:cubicBezTo>
                    <a:cubicBezTo>
                      <a:pt x="4952" y="66944"/>
                      <a:pt x="6157" y="68898"/>
                      <a:pt x="6157" y="71066"/>
                    </a:cubicBezTo>
                    <a:cubicBezTo>
                      <a:pt x="6157" y="73234"/>
                      <a:pt x="4952" y="75188"/>
                      <a:pt x="2998" y="76178"/>
                    </a:cubicBezTo>
                    <a:cubicBezTo>
                      <a:pt x="2972" y="76178"/>
                      <a:pt x="2945" y="76232"/>
                      <a:pt x="2945" y="76285"/>
                    </a:cubicBezTo>
                    <a:cubicBezTo>
                      <a:pt x="2891" y="78266"/>
                      <a:pt x="1821" y="80086"/>
                      <a:pt x="81" y="81076"/>
                    </a:cubicBezTo>
                    <a:cubicBezTo>
                      <a:pt x="27" y="81130"/>
                      <a:pt x="1" y="81183"/>
                      <a:pt x="27" y="81264"/>
                    </a:cubicBezTo>
                    <a:cubicBezTo>
                      <a:pt x="61" y="81297"/>
                      <a:pt x="104" y="81320"/>
                      <a:pt x="145" y="81320"/>
                    </a:cubicBezTo>
                    <a:cubicBezTo>
                      <a:pt x="170" y="81320"/>
                      <a:pt x="194" y="81311"/>
                      <a:pt x="215" y="81290"/>
                    </a:cubicBezTo>
                    <a:cubicBezTo>
                      <a:pt x="2008" y="80273"/>
                      <a:pt x="3106" y="78427"/>
                      <a:pt x="3186" y="76366"/>
                    </a:cubicBezTo>
                    <a:cubicBezTo>
                      <a:pt x="5166" y="75322"/>
                      <a:pt x="6424" y="73314"/>
                      <a:pt x="6424" y="71066"/>
                    </a:cubicBezTo>
                    <a:cubicBezTo>
                      <a:pt x="6424" y="68818"/>
                      <a:pt x="5166" y="66784"/>
                      <a:pt x="3186" y="65766"/>
                    </a:cubicBezTo>
                    <a:cubicBezTo>
                      <a:pt x="3106" y="63786"/>
                      <a:pt x="2062" y="61992"/>
                      <a:pt x="375" y="60922"/>
                    </a:cubicBezTo>
                    <a:cubicBezTo>
                      <a:pt x="2062" y="59878"/>
                      <a:pt x="3106" y="58085"/>
                      <a:pt x="3186" y="56104"/>
                    </a:cubicBezTo>
                    <a:cubicBezTo>
                      <a:pt x="5166" y="55060"/>
                      <a:pt x="6424" y="53053"/>
                      <a:pt x="6424" y="50804"/>
                    </a:cubicBezTo>
                    <a:cubicBezTo>
                      <a:pt x="6424" y="48556"/>
                      <a:pt x="5166" y="46522"/>
                      <a:pt x="3186" y="45505"/>
                    </a:cubicBezTo>
                    <a:cubicBezTo>
                      <a:pt x="3159" y="43604"/>
                      <a:pt x="2088" y="41731"/>
                      <a:pt x="375" y="40660"/>
                    </a:cubicBezTo>
                    <a:cubicBezTo>
                      <a:pt x="1901" y="39723"/>
                      <a:pt x="3320" y="37877"/>
                      <a:pt x="3186" y="35816"/>
                    </a:cubicBezTo>
                    <a:cubicBezTo>
                      <a:pt x="5193" y="34799"/>
                      <a:pt x="6424" y="32764"/>
                      <a:pt x="6424" y="30543"/>
                    </a:cubicBezTo>
                    <a:cubicBezTo>
                      <a:pt x="6424" y="28295"/>
                      <a:pt x="5166" y="26260"/>
                      <a:pt x="3186" y="25243"/>
                    </a:cubicBezTo>
                    <a:cubicBezTo>
                      <a:pt x="3106" y="23236"/>
                      <a:pt x="2062" y="21443"/>
                      <a:pt x="375" y="20399"/>
                    </a:cubicBezTo>
                    <a:cubicBezTo>
                      <a:pt x="2088" y="19328"/>
                      <a:pt x="3186" y="17454"/>
                      <a:pt x="3186" y="15608"/>
                    </a:cubicBezTo>
                    <a:cubicBezTo>
                      <a:pt x="3186" y="15608"/>
                      <a:pt x="3186" y="15581"/>
                      <a:pt x="3186" y="15554"/>
                    </a:cubicBezTo>
                    <a:cubicBezTo>
                      <a:pt x="5166" y="14537"/>
                      <a:pt x="6424" y="12503"/>
                      <a:pt x="6424" y="10255"/>
                    </a:cubicBezTo>
                    <a:cubicBezTo>
                      <a:pt x="6424" y="8033"/>
                      <a:pt x="5166" y="5999"/>
                      <a:pt x="3186" y="4982"/>
                    </a:cubicBezTo>
                    <a:lnTo>
                      <a:pt x="3186" y="4955"/>
                    </a:lnTo>
                    <a:cubicBezTo>
                      <a:pt x="3186" y="3028"/>
                      <a:pt x="2008" y="1074"/>
                      <a:pt x="215" y="30"/>
                    </a:cubicBezTo>
                    <a:cubicBezTo>
                      <a:pt x="184" y="10"/>
                      <a:pt x="153" y="1"/>
                      <a:pt x="12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9" name="Google Shape;1909;p89"/>
              <p:cNvSpPr/>
              <p:nvPr/>
            </p:nvSpPr>
            <p:spPr>
              <a:xfrm>
                <a:off x="1761075" y="818875"/>
                <a:ext cx="160625" cy="2032875"/>
              </a:xfrm>
              <a:custGeom>
                <a:avLst/>
                <a:gdLst/>
                <a:ahLst/>
                <a:cxnLst/>
                <a:rect l="l" t="t" r="r" b="b"/>
                <a:pathLst>
                  <a:path w="6425" h="81315" extrusionOk="0">
                    <a:moveTo>
                      <a:pt x="149" y="1"/>
                    </a:moveTo>
                    <a:cubicBezTo>
                      <a:pt x="110" y="1"/>
                      <a:pt x="71" y="20"/>
                      <a:pt x="54" y="70"/>
                    </a:cubicBezTo>
                    <a:cubicBezTo>
                      <a:pt x="27" y="70"/>
                      <a:pt x="27" y="97"/>
                      <a:pt x="27" y="124"/>
                    </a:cubicBezTo>
                    <a:cubicBezTo>
                      <a:pt x="27" y="178"/>
                      <a:pt x="54" y="204"/>
                      <a:pt x="81" y="231"/>
                    </a:cubicBezTo>
                    <a:cubicBezTo>
                      <a:pt x="1821" y="1248"/>
                      <a:pt x="2972" y="3175"/>
                      <a:pt x="2945" y="5022"/>
                    </a:cubicBezTo>
                    <a:cubicBezTo>
                      <a:pt x="2945" y="5076"/>
                      <a:pt x="2972" y="5129"/>
                      <a:pt x="2998" y="5156"/>
                    </a:cubicBezTo>
                    <a:cubicBezTo>
                      <a:pt x="4952" y="6119"/>
                      <a:pt x="6183" y="8073"/>
                      <a:pt x="6183" y="10268"/>
                    </a:cubicBezTo>
                    <a:cubicBezTo>
                      <a:pt x="6183" y="12436"/>
                      <a:pt x="4952" y="14390"/>
                      <a:pt x="2998" y="15354"/>
                    </a:cubicBezTo>
                    <a:cubicBezTo>
                      <a:pt x="2972" y="15380"/>
                      <a:pt x="2945" y="15461"/>
                      <a:pt x="2945" y="15487"/>
                    </a:cubicBezTo>
                    <a:cubicBezTo>
                      <a:pt x="2998" y="17334"/>
                      <a:pt x="1847" y="19235"/>
                      <a:pt x="108" y="20278"/>
                    </a:cubicBezTo>
                    <a:cubicBezTo>
                      <a:pt x="81" y="20278"/>
                      <a:pt x="27" y="20305"/>
                      <a:pt x="27" y="20359"/>
                    </a:cubicBezTo>
                    <a:cubicBezTo>
                      <a:pt x="27" y="20412"/>
                      <a:pt x="27" y="20466"/>
                      <a:pt x="81" y="20493"/>
                    </a:cubicBezTo>
                    <a:cubicBezTo>
                      <a:pt x="1821" y="21510"/>
                      <a:pt x="2891" y="23303"/>
                      <a:pt x="2945" y="25310"/>
                    </a:cubicBezTo>
                    <a:cubicBezTo>
                      <a:pt x="2945" y="25364"/>
                      <a:pt x="2972" y="25391"/>
                      <a:pt x="2998" y="25417"/>
                    </a:cubicBezTo>
                    <a:cubicBezTo>
                      <a:pt x="4952" y="26381"/>
                      <a:pt x="6183" y="28362"/>
                      <a:pt x="6183" y="30530"/>
                    </a:cubicBezTo>
                    <a:cubicBezTo>
                      <a:pt x="6183" y="32698"/>
                      <a:pt x="4952" y="34652"/>
                      <a:pt x="2998" y="35642"/>
                    </a:cubicBezTo>
                    <a:cubicBezTo>
                      <a:pt x="2972" y="35642"/>
                      <a:pt x="2945" y="35695"/>
                      <a:pt x="2945" y="35749"/>
                    </a:cubicBezTo>
                    <a:cubicBezTo>
                      <a:pt x="3105" y="37837"/>
                      <a:pt x="1633" y="39630"/>
                      <a:pt x="108" y="40540"/>
                    </a:cubicBezTo>
                    <a:cubicBezTo>
                      <a:pt x="81" y="40540"/>
                      <a:pt x="27" y="40594"/>
                      <a:pt x="27" y="40620"/>
                    </a:cubicBezTo>
                    <a:cubicBezTo>
                      <a:pt x="27" y="40674"/>
                      <a:pt x="27" y="40727"/>
                      <a:pt x="81" y="40754"/>
                    </a:cubicBezTo>
                    <a:cubicBezTo>
                      <a:pt x="1821" y="41771"/>
                      <a:pt x="2945" y="43645"/>
                      <a:pt x="2945" y="45545"/>
                    </a:cubicBezTo>
                    <a:cubicBezTo>
                      <a:pt x="2945" y="45545"/>
                      <a:pt x="2945" y="45545"/>
                      <a:pt x="2945" y="45572"/>
                    </a:cubicBezTo>
                    <a:cubicBezTo>
                      <a:pt x="2945" y="45626"/>
                      <a:pt x="2972" y="45652"/>
                      <a:pt x="2998" y="45679"/>
                    </a:cubicBezTo>
                    <a:cubicBezTo>
                      <a:pt x="4952" y="46669"/>
                      <a:pt x="6183" y="48623"/>
                      <a:pt x="6183" y="50791"/>
                    </a:cubicBezTo>
                    <a:cubicBezTo>
                      <a:pt x="6183" y="52959"/>
                      <a:pt x="4952" y="54913"/>
                      <a:pt x="2998" y="55904"/>
                    </a:cubicBezTo>
                    <a:cubicBezTo>
                      <a:pt x="2972" y="55930"/>
                      <a:pt x="2945" y="55957"/>
                      <a:pt x="2945" y="56011"/>
                    </a:cubicBezTo>
                    <a:cubicBezTo>
                      <a:pt x="2891" y="57991"/>
                      <a:pt x="1847" y="59785"/>
                      <a:pt x="108" y="60802"/>
                    </a:cubicBezTo>
                    <a:cubicBezTo>
                      <a:pt x="81" y="60828"/>
                      <a:pt x="27" y="60855"/>
                      <a:pt x="27" y="60882"/>
                    </a:cubicBezTo>
                    <a:cubicBezTo>
                      <a:pt x="27" y="60935"/>
                      <a:pt x="27" y="60989"/>
                      <a:pt x="81" y="61016"/>
                    </a:cubicBezTo>
                    <a:cubicBezTo>
                      <a:pt x="1821" y="62033"/>
                      <a:pt x="2891" y="63826"/>
                      <a:pt x="2945" y="65834"/>
                    </a:cubicBezTo>
                    <a:cubicBezTo>
                      <a:pt x="2945" y="65887"/>
                      <a:pt x="2972" y="65914"/>
                      <a:pt x="2998" y="65941"/>
                    </a:cubicBezTo>
                    <a:cubicBezTo>
                      <a:pt x="4952" y="66931"/>
                      <a:pt x="6183" y="68885"/>
                      <a:pt x="6183" y="71053"/>
                    </a:cubicBezTo>
                    <a:cubicBezTo>
                      <a:pt x="6183" y="73221"/>
                      <a:pt x="4952" y="75175"/>
                      <a:pt x="2998" y="76165"/>
                    </a:cubicBezTo>
                    <a:cubicBezTo>
                      <a:pt x="2972" y="76192"/>
                      <a:pt x="2945" y="76219"/>
                      <a:pt x="2945" y="76272"/>
                    </a:cubicBezTo>
                    <a:cubicBezTo>
                      <a:pt x="2891" y="78280"/>
                      <a:pt x="1821" y="80073"/>
                      <a:pt x="81" y="81090"/>
                    </a:cubicBezTo>
                    <a:cubicBezTo>
                      <a:pt x="27" y="81117"/>
                      <a:pt x="1" y="81197"/>
                      <a:pt x="54" y="81251"/>
                    </a:cubicBezTo>
                    <a:cubicBezTo>
                      <a:pt x="74" y="81290"/>
                      <a:pt x="122" y="81315"/>
                      <a:pt x="167" y="81315"/>
                    </a:cubicBezTo>
                    <a:cubicBezTo>
                      <a:pt x="184" y="81315"/>
                      <a:pt x="200" y="81311"/>
                      <a:pt x="215" y="81304"/>
                    </a:cubicBezTo>
                    <a:cubicBezTo>
                      <a:pt x="2008" y="80260"/>
                      <a:pt x="3105" y="78413"/>
                      <a:pt x="3186" y="76352"/>
                    </a:cubicBezTo>
                    <a:cubicBezTo>
                      <a:pt x="5193" y="75309"/>
                      <a:pt x="6424" y="73301"/>
                      <a:pt x="6424" y="71053"/>
                    </a:cubicBezTo>
                    <a:cubicBezTo>
                      <a:pt x="6424" y="68805"/>
                      <a:pt x="5193" y="66797"/>
                      <a:pt x="3186" y="65753"/>
                    </a:cubicBezTo>
                    <a:cubicBezTo>
                      <a:pt x="3132" y="63773"/>
                      <a:pt x="2088" y="61979"/>
                      <a:pt x="402" y="60909"/>
                    </a:cubicBezTo>
                    <a:cubicBezTo>
                      <a:pt x="2088" y="59865"/>
                      <a:pt x="3132" y="58072"/>
                      <a:pt x="3186" y="56091"/>
                    </a:cubicBezTo>
                    <a:cubicBezTo>
                      <a:pt x="5193" y="55047"/>
                      <a:pt x="6424" y="53040"/>
                      <a:pt x="6424" y="50791"/>
                    </a:cubicBezTo>
                    <a:cubicBezTo>
                      <a:pt x="6424" y="48543"/>
                      <a:pt x="5193" y="46536"/>
                      <a:pt x="3186" y="45492"/>
                    </a:cubicBezTo>
                    <a:cubicBezTo>
                      <a:pt x="3186" y="43591"/>
                      <a:pt x="2088" y="41718"/>
                      <a:pt x="402" y="40647"/>
                    </a:cubicBezTo>
                    <a:cubicBezTo>
                      <a:pt x="1901" y="39710"/>
                      <a:pt x="3320" y="37890"/>
                      <a:pt x="3186" y="35829"/>
                    </a:cubicBezTo>
                    <a:cubicBezTo>
                      <a:pt x="5193" y="34785"/>
                      <a:pt x="6424" y="32751"/>
                      <a:pt x="6424" y="30530"/>
                    </a:cubicBezTo>
                    <a:cubicBezTo>
                      <a:pt x="6424" y="28281"/>
                      <a:pt x="5193" y="26247"/>
                      <a:pt x="3186" y="25230"/>
                    </a:cubicBezTo>
                    <a:cubicBezTo>
                      <a:pt x="3105" y="23223"/>
                      <a:pt x="2062" y="21429"/>
                      <a:pt x="402" y="20386"/>
                    </a:cubicBezTo>
                    <a:cubicBezTo>
                      <a:pt x="2115" y="19315"/>
                      <a:pt x="3212" y="17415"/>
                      <a:pt x="3186" y="15541"/>
                    </a:cubicBezTo>
                    <a:cubicBezTo>
                      <a:pt x="5193" y="14524"/>
                      <a:pt x="6424" y="12490"/>
                      <a:pt x="6424" y="10268"/>
                    </a:cubicBezTo>
                    <a:cubicBezTo>
                      <a:pt x="6424" y="8020"/>
                      <a:pt x="5193" y="5986"/>
                      <a:pt x="3186" y="4969"/>
                    </a:cubicBezTo>
                    <a:lnTo>
                      <a:pt x="3186" y="4942"/>
                    </a:lnTo>
                    <a:cubicBezTo>
                      <a:pt x="3186" y="3041"/>
                      <a:pt x="2008" y="1061"/>
                      <a:pt x="215" y="17"/>
                    </a:cubicBezTo>
                    <a:cubicBezTo>
                      <a:pt x="195" y="7"/>
                      <a:pt x="172" y="1"/>
                      <a:pt x="14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0" name="Google Shape;1910;p89"/>
              <p:cNvSpPr/>
              <p:nvPr/>
            </p:nvSpPr>
            <p:spPr>
              <a:xfrm>
                <a:off x="1607850" y="566950"/>
                <a:ext cx="159950" cy="2033000"/>
              </a:xfrm>
              <a:custGeom>
                <a:avLst/>
                <a:gdLst/>
                <a:ahLst/>
                <a:cxnLst/>
                <a:rect l="l" t="t" r="r" b="b"/>
                <a:pathLst>
                  <a:path w="6398" h="81320" extrusionOk="0">
                    <a:moveTo>
                      <a:pt x="119" y="1"/>
                    </a:moveTo>
                    <a:cubicBezTo>
                      <a:pt x="81" y="1"/>
                      <a:pt x="44" y="24"/>
                      <a:pt x="27" y="57"/>
                    </a:cubicBezTo>
                    <a:cubicBezTo>
                      <a:pt x="0" y="84"/>
                      <a:pt x="0" y="110"/>
                      <a:pt x="0" y="137"/>
                    </a:cubicBezTo>
                    <a:cubicBezTo>
                      <a:pt x="0" y="164"/>
                      <a:pt x="27" y="217"/>
                      <a:pt x="81" y="244"/>
                    </a:cubicBezTo>
                    <a:cubicBezTo>
                      <a:pt x="1820" y="1261"/>
                      <a:pt x="2944" y="3188"/>
                      <a:pt x="2918" y="5035"/>
                    </a:cubicBezTo>
                    <a:cubicBezTo>
                      <a:pt x="2918" y="5089"/>
                      <a:pt x="2944" y="5142"/>
                      <a:pt x="2998" y="5169"/>
                    </a:cubicBezTo>
                    <a:cubicBezTo>
                      <a:pt x="4952" y="6133"/>
                      <a:pt x="6156" y="8086"/>
                      <a:pt x="6156" y="10255"/>
                    </a:cubicBezTo>
                    <a:cubicBezTo>
                      <a:pt x="6156" y="12449"/>
                      <a:pt x="4952" y="14403"/>
                      <a:pt x="2998" y="15367"/>
                    </a:cubicBezTo>
                    <a:cubicBezTo>
                      <a:pt x="2944" y="15394"/>
                      <a:pt x="2918" y="15447"/>
                      <a:pt x="2918" y="15501"/>
                    </a:cubicBezTo>
                    <a:cubicBezTo>
                      <a:pt x="2971" y="17347"/>
                      <a:pt x="1847" y="19248"/>
                      <a:pt x="81" y="20292"/>
                    </a:cubicBezTo>
                    <a:cubicBezTo>
                      <a:pt x="54" y="20292"/>
                      <a:pt x="27" y="20318"/>
                      <a:pt x="0" y="20372"/>
                    </a:cubicBezTo>
                    <a:cubicBezTo>
                      <a:pt x="0" y="20425"/>
                      <a:pt x="27" y="20479"/>
                      <a:pt x="81" y="20506"/>
                    </a:cubicBezTo>
                    <a:cubicBezTo>
                      <a:pt x="1794" y="21496"/>
                      <a:pt x="2864" y="23316"/>
                      <a:pt x="2918" y="25324"/>
                    </a:cubicBezTo>
                    <a:cubicBezTo>
                      <a:pt x="2918" y="25350"/>
                      <a:pt x="2944" y="25404"/>
                      <a:pt x="2998" y="25431"/>
                    </a:cubicBezTo>
                    <a:cubicBezTo>
                      <a:pt x="4952" y="26394"/>
                      <a:pt x="6156" y="28348"/>
                      <a:pt x="6156" y="30543"/>
                    </a:cubicBezTo>
                    <a:cubicBezTo>
                      <a:pt x="6156" y="32711"/>
                      <a:pt x="4952" y="34665"/>
                      <a:pt x="2998" y="35628"/>
                    </a:cubicBezTo>
                    <a:cubicBezTo>
                      <a:pt x="2944" y="35655"/>
                      <a:pt x="2918" y="35709"/>
                      <a:pt x="2918" y="35762"/>
                    </a:cubicBezTo>
                    <a:cubicBezTo>
                      <a:pt x="3078" y="37823"/>
                      <a:pt x="1633" y="39643"/>
                      <a:pt x="81" y="40553"/>
                    </a:cubicBezTo>
                    <a:cubicBezTo>
                      <a:pt x="54" y="40553"/>
                      <a:pt x="27" y="40580"/>
                      <a:pt x="0" y="40633"/>
                    </a:cubicBezTo>
                    <a:cubicBezTo>
                      <a:pt x="0" y="40687"/>
                      <a:pt x="27" y="40741"/>
                      <a:pt x="81" y="40767"/>
                    </a:cubicBezTo>
                    <a:cubicBezTo>
                      <a:pt x="1820" y="41784"/>
                      <a:pt x="2918" y="43658"/>
                      <a:pt x="2918" y="45532"/>
                    </a:cubicBezTo>
                    <a:cubicBezTo>
                      <a:pt x="2918" y="45558"/>
                      <a:pt x="2918" y="45558"/>
                      <a:pt x="2918" y="45585"/>
                    </a:cubicBezTo>
                    <a:cubicBezTo>
                      <a:pt x="2918" y="45612"/>
                      <a:pt x="2944" y="45665"/>
                      <a:pt x="2998" y="45692"/>
                    </a:cubicBezTo>
                    <a:cubicBezTo>
                      <a:pt x="4952" y="46656"/>
                      <a:pt x="6156" y="48636"/>
                      <a:pt x="6156" y="50804"/>
                    </a:cubicBezTo>
                    <a:cubicBezTo>
                      <a:pt x="6156" y="52972"/>
                      <a:pt x="4952" y="54926"/>
                      <a:pt x="2998" y="55917"/>
                    </a:cubicBezTo>
                    <a:cubicBezTo>
                      <a:pt x="2944" y="55917"/>
                      <a:pt x="2918" y="55970"/>
                      <a:pt x="2918" y="56024"/>
                    </a:cubicBezTo>
                    <a:cubicBezTo>
                      <a:pt x="2864" y="58004"/>
                      <a:pt x="1820" y="59798"/>
                      <a:pt x="81" y="60815"/>
                    </a:cubicBezTo>
                    <a:cubicBezTo>
                      <a:pt x="54" y="60815"/>
                      <a:pt x="27" y="60868"/>
                      <a:pt x="0" y="60895"/>
                    </a:cubicBezTo>
                    <a:cubicBezTo>
                      <a:pt x="0" y="60949"/>
                      <a:pt x="27" y="61002"/>
                      <a:pt x="81" y="61029"/>
                    </a:cubicBezTo>
                    <a:cubicBezTo>
                      <a:pt x="1820" y="62046"/>
                      <a:pt x="2864" y="63839"/>
                      <a:pt x="2918" y="65847"/>
                    </a:cubicBezTo>
                    <a:cubicBezTo>
                      <a:pt x="2918" y="65900"/>
                      <a:pt x="2944" y="65927"/>
                      <a:pt x="2998" y="65954"/>
                    </a:cubicBezTo>
                    <a:cubicBezTo>
                      <a:pt x="4952" y="66944"/>
                      <a:pt x="6156" y="68898"/>
                      <a:pt x="6156" y="71066"/>
                    </a:cubicBezTo>
                    <a:cubicBezTo>
                      <a:pt x="6156" y="73234"/>
                      <a:pt x="4952" y="75188"/>
                      <a:pt x="2998" y="76178"/>
                    </a:cubicBezTo>
                    <a:cubicBezTo>
                      <a:pt x="2944" y="76178"/>
                      <a:pt x="2918" y="76232"/>
                      <a:pt x="2918" y="76285"/>
                    </a:cubicBezTo>
                    <a:cubicBezTo>
                      <a:pt x="2864" y="78266"/>
                      <a:pt x="1820" y="80086"/>
                      <a:pt x="81" y="81076"/>
                    </a:cubicBezTo>
                    <a:cubicBezTo>
                      <a:pt x="27" y="81130"/>
                      <a:pt x="0" y="81183"/>
                      <a:pt x="27" y="81264"/>
                    </a:cubicBezTo>
                    <a:cubicBezTo>
                      <a:pt x="44" y="81297"/>
                      <a:pt x="81" y="81320"/>
                      <a:pt x="119" y="81320"/>
                    </a:cubicBezTo>
                    <a:cubicBezTo>
                      <a:pt x="143" y="81320"/>
                      <a:pt x="167" y="81311"/>
                      <a:pt x="188" y="81290"/>
                    </a:cubicBezTo>
                    <a:cubicBezTo>
                      <a:pt x="1981" y="80273"/>
                      <a:pt x="3105" y="78427"/>
                      <a:pt x="3185" y="76366"/>
                    </a:cubicBezTo>
                    <a:cubicBezTo>
                      <a:pt x="5166" y="75322"/>
                      <a:pt x="6397" y="73314"/>
                      <a:pt x="6397" y="71066"/>
                    </a:cubicBezTo>
                    <a:cubicBezTo>
                      <a:pt x="6397" y="68818"/>
                      <a:pt x="5166" y="66784"/>
                      <a:pt x="3185" y="65766"/>
                    </a:cubicBezTo>
                    <a:cubicBezTo>
                      <a:pt x="3105" y="63786"/>
                      <a:pt x="2061" y="61992"/>
                      <a:pt x="375" y="60922"/>
                    </a:cubicBezTo>
                    <a:cubicBezTo>
                      <a:pt x="2061" y="59878"/>
                      <a:pt x="3105" y="58085"/>
                      <a:pt x="3185" y="56104"/>
                    </a:cubicBezTo>
                    <a:cubicBezTo>
                      <a:pt x="5166" y="55060"/>
                      <a:pt x="6397" y="53053"/>
                      <a:pt x="6397" y="50804"/>
                    </a:cubicBezTo>
                    <a:cubicBezTo>
                      <a:pt x="6397" y="48556"/>
                      <a:pt x="5166" y="46522"/>
                      <a:pt x="3185" y="45505"/>
                    </a:cubicBezTo>
                    <a:cubicBezTo>
                      <a:pt x="3159" y="43604"/>
                      <a:pt x="2061" y="41731"/>
                      <a:pt x="375" y="40660"/>
                    </a:cubicBezTo>
                    <a:cubicBezTo>
                      <a:pt x="1901" y="39723"/>
                      <a:pt x="3292" y="37877"/>
                      <a:pt x="3185" y="35816"/>
                    </a:cubicBezTo>
                    <a:cubicBezTo>
                      <a:pt x="5166" y="34799"/>
                      <a:pt x="6397" y="32764"/>
                      <a:pt x="6397" y="30543"/>
                    </a:cubicBezTo>
                    <a:cubicBezTo>
                      <a:pt x="6397" y="28295"/>
                      <a:pt x="5166" y="26260"/>
                      <a:pt x="3185" y="25243"/>
                    </a:cubicBezTo>
                    <a:cubicBezTo>
                      <a:pt x="3078" y="23236"/>
                      <a:pt x="2061" y="21443"/>
                      <a:pt x="375" y="20399"/>
                    </a:cubicBezTo>
                    <a:cubicBezTo>
                      <a:pt x="2061" y="19328"/>
                      <a:pt x="3185" y="17454"/>
                      <a:pt x="3185" y="15608"/>
                    </a:cubicBezTo>
                    <a:cubicBezTo>
                      <a:pt x="3185" y="15608"/>
                      <a:pt x="3185" y="15581"/>
                      <a:pt x="3185" y="15554"/>
                    </a:cubicBezTo>
                    <a:cubicBezTo>
                      <a:pt x="5166" y="14537"/>
                      <a:pt x="6397" y="12503"/>
                      <a:pt x="6397" y="10255"/>
                    </a:cubicBezTo>
                    <a:cubicBezTo>
                      <a:pt x="6397" y="8033"/>
                      <a:pt x="5166" y="5999"/>
                      <a:pt x="3185" y="4982"/>
                    </a:cubicBezTo>
                    <a:lnTo>
                      <a:pt x="3185" y="4955"/>
                    </a:lnTo>
                    <a:cubicBezTo>
                      <a:pt x="3185" y="3028"/>
                      <a:pt x="1981" y="1074"/>
                      <a:pt x="188" y="30"/>
                    </a:cubicBezTo>
                    <a:cubicBezTo>
                      <a:pt x="167" y="10"/>
                      <a:pt x="143" y="1"/>
                      <a:pt x="11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1" name="Google Shape;1911;p89"/>
              <p:cNvSpPr/>
              <p:nvPr/>
            </p:nvSpPr>
            <p:spPr>
              <a:xfrm>
                <a:off x="1453950" y="818875"/>
                <a:ext cx="160600" cy="2032875"/>
              </a:xfrm>
              <a:custGeom>
                <a:avLst/>
                <a:gdLst/>
                <a:ahLst/>
                <a:cxnLst/>
                <a:rect l="l" t="t" r="r" b="b"/>
                <a:pathLst>
                  <a:path w="6424" h="81315" extrusionOk="0">
                    <a:moveTo>
                      <a:pt x="136" y="1"/>
                    </a:moveTo>
                    <a:cubicBezTo>
                      <a:pt x="95" y="1"/>
                      <a:pt x="61" y="20"/>
                      <a:pt x="27" y="70"/>
                    </a:cubicBezTo>
                    <a:cubicBezTo>
                      <a:pt x="27" y="70"/>
                      <a:pt x="27" y="97"/>
                      <a:pt x="27" y="124"/>
                    </a:cubicBezTo>
                    <a:cubicBezTo>
                      <a:pt x="27" y="178"/>
                      <a:pt x="27" y="204"/>
                      <a:pt x="80" y="231"/>
                    </a:cubicBezTo>
                    <a:cubicBezTo>
                      <a:pt x="1820" y="1248"/>
                      <a:pt x="2971" y="3175"/>
                      <a:pt x="2944" y="5022"/>
                    </a:cubicBezTo>
                    <a:cubicBezTo>
                      <a:pt x="2944" y="5076"/>
                      <a:pt x="2971" y="5129"/>
                      <a:pt x="2998" y="5156"/>
                    </a:cubicBezTo>
                    <a:cubicBezTo>
                      <a:pt x="4952" y="6119"/>
                      <a:pt x="6156" y="8073"/>
                      <a:pt x="6156" y="10268"/>
                    </a:cubicBezTo>
                    <a:cubicBezTo>
                      <a:pt x="6156" y="12436"/>
                      <a:pt x="4952" y="14390"/>
                      <a:pt x="2998" y="15354"/>
                    </a:cubicBezTo>
                    <a:cubicBezTo>
                      <a:pt x="2971" y="15380"/>
                      <a:pt x="2944" y="15434"/>
                      <a:pt x="2944" y="15487"/>
                    </a:cubicBezTo>
                    <a:cubicBezTo>
                      <a:pt x="2944" y="15514"/>
                      <a:pt x="2944" y="15568"/>
                      <a:pt x="2944" y="15595"/>
                    </a:cubicBezTo>
                    <a:cubicBezTo>
                      <a:pt x="2944" y="17415"/>
                      <a:pt x="1820" y="19261"/>
                      <a:pt x="107" y="20278"/>
                    </a:cubicBezTo>
                    <a:cubicBezTo>
                      <a:pt x="54" y="20278"/>
                      <a:pt x="27" y="20305"/>
                      <a:pt x="27" y="20359"/>
                    </a:cubicBezTo>
                    <a:cubicBezTo>
                      <a:pt x="0" y="20412"/>
                      <a:pt x="27" y="20466"/>
                      <a:pt x="80" y="20493"/>
                    </a:cubicBezTo>
                    <a:cubicBezTo>
                      <a:pt x="1793" y="21510"/>
                      <a:pt x="2864" y="23303"/>
                      <a:pt x="2944" y="25310"/>
                    </a:cubicBezTo>
                    <a:cubicBezTo>
                      <a:pt x="2944" y="25364"/>
                      <a:pt x="2971" y="25391"/>
                      <a:pt x="2998" y="25417"/>
                    </a:cubicBezTo>
                    <a:cubicBezTo>
                      <a:pt x="4952" y="26381"/>
                      <a:pt x="6156" y="28362"/>
                      <a:pt x="6156" y="30530"/>
                    </a:cubicBezTo>
                    <a:cubicBezTo>
                      <a:pt x="6156" y="32698"/>
                      <a:pt x="4952" y="34652"/>
                      <a:pt x="2998" y="35642"/>
                    </a:cubicBezTo>
                    <a:cubicBezTo>
                      <a:pt x="2944" y="35642"/>
                      <a:pt x="2918" y="35695"/>
                      <a:pt x="2944" y="35749"/>
                    </a:cubicBezTo>
                    <a:cubicBezTo>
                      <a:pt x="3105" y="37837"/>
                      <a:pt x="1633" y="39630"/>
                      <a:pt x="107" y="40540"/>
                    </a:cubicBezTo>
                    <a:cubicBezTo>
                      <a:pt x="54" y="40540"/>
                      <a:pt x="27" y="40594"/>
                      <a:pt x="27" y="40620"/>
                    </a:cubicBezTo>
                    <a:cubicBezTo>
                      <a:pt x="0" y="40674"/>
                      <a:pt x="27" y="40727"/>
                      <a:pt x="80" y="40754"/>
                    </a:cubicBezTo>
                    <a:cubicBezTo>
                      <a:pt x="1820" y="41771"/>
                      <a:pt x="2944" y="43645"/>
                      <a:pt x="2944" y="45545"/>
                    </a:cubicBezTo>
                    <a:cubicBezTo>
                      <a:pt x="2944" y="45545"/>
                      <a:pt x="2944" y="45572"/>
                      <a:pt x="2944" y="45572"/>
                    </a:cubicBezTo>
                    <a:cubicBezTo>
                      <a:pt x="2944" y="45626"/>
                      <a:pt x="2971" y="45652"/>
                      <a:pt x="2998" y="45679"/>
                    </a:cubicBezTo>
                    <a:cubicBezTo>
                      <a:pt x="4952" y="46669"/>
                      <a:pt x="6156" y="48623"/>
                      <a:pt x="6156" y="50791"/>
                    </a:cubicBezTo>
                    <a:cubicBezTo>
                      <a:pt x="6156" y="52959"/>
                      <a:pt x="4952" y="54913"/>
                      <a:pt x="2998" y="55904"/>
                    </a:cubicBezTo>
                    <a:cubicBezTo>
                      <a:pt x="2971" y="55930"/>
                      <a:pt x="2944" y="55957"/>
                      <a:pt x="2944" y="56011"/>
                    </a:cubicBezTo>
                    <a:cubicBezTo>
                      <a:pt x="2891" y="57991"/>
                      <a:pt x="1820" y="59785"/>
                      <a:pt x="107" y="60802"/>
                    </a:cubicBezTo>
                    <a:cubicBezTo>
                      <a:pt x="54" y="60828"/>
                      <a:pt x="27" y="60855"/>
                      <a:pt x="27" y="60882"/>
                    </a:cubicBezTo>
                    <a:cubicBezTo>
                      <a:pt x="0" y="60935"/>
                      <a:pt x="27" y="60989"/>
                      <a:pt x="80" y="61016"/>
                    </a:cubicBezTo>
                    <a:cubicBezTo>
                      <a:pt x="1820" y="62033"/>
                      <a:pt x="2891" y="63826"/>
                      <a:pt x="2944" y="65834"/>
                    </a:cubicBezTo>
                    <a:cubicBezTo>
                      <a:pt x="2944" y="65887"/>
                      <a:pt x="2971" y="65914"/>
                      <a:pt x="2998" y="65941"/>
                    </a:cubicBezTo>
                    <a:cubicBezTo>
                      <a:pt x="4952" y="66931"/>
                      <a:pt x="6156" y="68885"/>
                      <a:pt x="6156" y="71053"/>
                    </a:cubicBezTo>
                    <a:cubicBezTo>
                      <a:pt x="6156" y="73221"/>
                      <a:pt x="4952" y="75175"/>
                      <a:pt x="2998" y="76165"/>
                    </a:cubicBezTo>
                    <a:cubicBezTo>
                      <a:pt x="2971" y="76192"/>
                      <a:pt x="2944" y="76219"/>
                      <a:pt x="2944" y="76272"/>
                    </a:cubicBezTo>
                    <a:cubicBezTo>
                      <a:pt x="2891" y="78280"/>
                      <a:pt x="1820" y="80073"/>
                      <a:pt x="80" y="81090"/>
                    </a:cubicBezTo>
                    <a:cubicBezTo>
                      <a:pt x="27" y="81117"/>
                      <a:pt x="0" y="81197"/>
                      <a:pt x="27" y="81251"/>
                    </a:cubicBezTo>
                    <a:cubicBezTo>
                      <a:pt x="66" y="81290"/>
                      <a:pt x="120" y="81315"/>
                      <a:pt x="167" y="81315"/>
                    </a:cubicBezTo>
                    <a:cubicBezTo>
                      <a:pt x="184" y="81315"/>
                      <a:pt x="200" y="81311"/>
                      <a:pt x="214" y="81304"/>
                    </a:cubicBezTo>
                    <a:cubicBezTo>
                      <a:pt x="2008" y="80260"/>
                      <a:pt x="3105" y="78413"/>
                      <a:pt x="3185" y="76352"/>
                    </a:cubicBezTo>
                    <a:cubicBezTo>
                      <a:pt x="5166" y="75309"/>
                      <a:pt x="6424" y="73301"/>
                      <a:pt x="6424" y="71053"/>
                    </a:cubicBezTo>
                    <a:cubicBezTo>
                      <a:pt x="6424" y="68805"/>
                      <a:pt x="5166" y="66797"/>
                      <a:pt x="3185" y="65753"/>
                    </a:cubicBezTo>
                    <a:cubicBezTo>
                      <a:pt x="3105" y="63773"/>
                      <a:pt x="2061" y="61979"/>
                      <a:pt x="375" y="60909"/>
                    </a:cubicBezTo>
                    <a:cubicBezTo>
                      <a:pt x="2061" y="59865"/>
                      <a:pt x="3105" y="58072"/>
                      <a:pt x="3185" y="56091"/>
                    </a:cubicBezTo>
                    <a:cubicBezTo>
                      <a:pt x="5166" y="55047"/>
                      <a:pt x="6424" y="53040"/>
                      <a:pt x="6424" y="50791"/>
                    </a:cubicBezTo>
                    <a:cubicBezTo>
                      <a:pt x="6424" y="48543"/>
                      <a:pt x="5193" y="46536"/>
                      <a:pt x="3185" y="45492"/>
                    </a:cubicBezTo>
                    <a:cubicBezTo>
                      <a:pt x="3159" y="43591"/>
                      <a:pt x="2088" y="41718"/>
                      <a:pt x="375" y="40647"/>
                    </a:cubicBezTo>
                    <a:cubicBezTo>
                      <a:pt x="1901" y="39710"/>
                      <a:pt x="3319" y="37890"/>
                      <a:pt x="3185" y="35829"/>
                    </a:cubicBezTo>
                    <a:cubicBezTo>
                      <a:pt x="5193" y="34785"/>
                      <a:pt x="6424" y="32751"/>
                      <a:pt x="6424" y="30530"/>
                    </a:cubicBezTo>
                    <a:cubicBezTo>
                      <a:pt x="6424" y="28281"/>
                      <a:pt x="5166" y="26247"/>
                      <a:pt x="3185" y="25230"/>
                    </a:cubicBezTo>
                    <a:cubicBezTo>
                      <a:pt x="3105" y="23223"/>
                      <a:pt x="2061" y="21429"/>
                      <a:pt x="375" y="20386"/>
                    </a:cubicBezTo>
                    <a:cubicBezTo>
                      <a:pt x="2088" y="19315"/>
                      <a:pt x="3185" y="17441"/>
                      <a:pt x="3185" y="15595"/>
                    </a:cubicBezTo>
                    <a:cubicBezTo>
                      <a:pt x="3185" y="15595"/>
                      <a:pt x="3185" y="15568"/>
                      <a:pt x="3185" y="15541"/>
                    </a:cubicBezTo>
                    <a:cubicBezTo>
                      <a:pt x="5193" y="14524"/>
                      <a:pt x="6424" y="12490"/>
                      <a:pt x="6424" y="10268"/>
                    </a:cubicBezTo>
                    <a:cubicBezTo>
                      <a:pt x="6424" y="8020"/>
                      <a:pt x="5193" y="5986"/>
                      <a:pt x="3185" y="4969"/>
                    </a:cubicBezTo>
                    <a:cubicBezTo>
                      <a:pt x="3185" y="3041"/>
                      <a:pt x="2008" y="1061"/>
                      <a:pt x="214" y="17"/>
                    </a:cubicBezTo>
                    <a:cubicBezTo>
                      <a:pt x="185" y="7"/>
                      <a:pt x="159" y="1"/>
                      <a:pt x="13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2" name="Google Shape;1912;p89"/>
              <p:cNvSpPr/>
              <p:nvPr/>
            </p:nvSpPr>
            <p:spPr>
              <a:xfrm>
                <a:off x="1300050" y="566950"/>
                <a:ext cx="160600" cy="2033000"/>
              </a:xfrm>
              <a:custGeom>
                <a:avLst/>
                <a:gdLst/>
                <a:ahLst/>
                <a:cxnLst/>
                <a:rect l="l" t="t" r="r" b="b"/>
                <a:pathLst>
                  <a:path w="6424" h="81320" extrusionOk="0">
                    <a:moveTo>
                      <a:pt x="146" y="1"/>
                    </a:moveTo>
                    <a:cubicBezTo>
                      <a:pt x="107" y="1"/>
                      <a:pt x="70" y="24"/>
                      <a:pt x="54" y="57"/>
                    </a:cubicBezTo>
                    <a:cubicBezTo>
                      <a:pt x="27" y="84"/>
                      <a:pt x="27" y="110"/>
                      <a:pt x="27" y="137"/>
                    </a:cubicBezTo>
                    <a:cubicBezTo>
                      <a:pt x="27" y="164"/>
                      <a:pt x="54" y="217"/>
                      <a:pt x="80" y="244"/>
                    </a:cubicBezTo>
                    <a:cubicBezTo>
                      <a:pt x="1820" y="1261"/>
                      <a:pt x="2971" y="3188"/>
                      <a:pt x="2944" y="5035"/>
                    </a:cubicBezTo>
                    <a:cubicBezTo>
                      <a:pt x="2944" y="5089"/>
                      <a:pt x="2971" y="5142"/>
                      <a:pt x="3025" y="5169"/>
                    </a:cubicBezTo>
                    <a:cubicBezTo>
                      <a:pt x="4952" y="6133"/>
                      <a:pt x="6183" y="8086"/>
                      <a:pt x="6183" y="10255"/>
                    </a:cubicBezTo>
                    <a:cubicBezTo>
                      <a:pt x="6183" y="12449"/>
                      <a:pt x="4952" y="14403"/>
                      <a:pt x="3025" y="15367"/>
                    </a:cubicBezTo>
                    <a:cubicBezTo>
                      <a:pt x="2971" y="15394"/>
                      <a:pt x="2944" y="15447"/>
                      <a:pt x="2944" y="15501"/>
                    </a:cubicBezTo>
                    <a:cubicBezTo>
                      <a:pt x="2998" y="17321"/>
                      <a:pt x="1847" y="19248"/>
                      <a:pt x="107" y="20292"/>
                    </a:cubicBezTo>
                    <a:cubicBezTo>
                      <a:pt x="80" y="20292"/>
                      <a:pt x="54" y="20318"/>
                      <a:pt x="27" y="20372"/>
                    </a:cubicBezTo>
                    <a:cubicBezTo>
                      <a:pt x="27" y="20425"/>
                      <a:pt x="27" y="20479"/>
                      <a:pt x="80" y="20506"/>
                    </a:cubicBezTo>
                    <a:cubicBezTo>
                      <a:pt x="1820" y="21496"/>
                      <a:pt x="2891" y="23316"/>
                      <a:pt x="2944" y="25324"/>
                    </a:cubicBezTo>
                    <a:cubicBezTo>
                      <a:pt x="2944" y="25350"/>
                      <a:pt x="2971" y="25404"/>
                      <a:pt x="3025" y="25431"/>
                    </a:cubicBezTo>
                    <a:cubicBezTo>
                      <a:pt x="4952" y="26394"/>
                      <a:pt x="6183" y="28348"/>
                      <a:pt x="6183" y="30543"/>
                    </a:cubicBezTo>
                    <a:cubicBezTo>
                      <a:pt x="6183" y="32711"/>
                      <a:pt x="4952" y="34665"/>
                      <a:pt x="3025" y="35628"/>
                    </a:cubicBezTo>
                    <a:cubicBezTo>
                      <a:pt x="2971" y="35655"/>
                      <a:pt x="2944" y="35709"/>
                      <a:pt x="2944" y="35762"/>
                    </a:cubicBezTo>
                    <a:cubicBezTo>
                      <a:pt x="3105" y="37823"/>
                      <a:pt x="1633" y="39643"/>
                      <a:pt x="107" y="40553"/>
                    </a:cubicBezTo>
                    <a:cubicBezTo>
                      <a:pt x="80" y="40553"/>
                      <a:pt x="54" y="40580"/>
                      <a:pt x="27" y="40633"/>
                    </a:cubicBezTo>
                    <a:cubicBezTo>
                      <a:pt x="27" y="40687"/>
                      <a:pt x="27" y="40741"/>
                      <a:pt x="80" y="40767"/>
                    </a:cubicBezTo>
                    <a:cubicBezTo>
                      <a:pt x="1820" y="41784"/>
                      <a:pt x="2944" y="43658"/>
                      <a:pt x="2944" y="45532"/>
                    </a:cubicBezTo>
                    <a:cubicBezTo>
                      <a:pt x="2944" y="45558"/>
                      <a:pt x="2944" y="45558"/>
                      <a:pt x="2944" y="45585"/>
                    </a:cubicBezTo>
                    <a:cubicBezTo>
                      <a:pt x="2944" y="45612"/>
                      <a:pt x="2971" y="45665"/>
                      <a:pt x="3025" y="45692"/>
                    </a:cubicBezTo>
                    <a:cubicBezTo>
                      <a:pt x="4952" y="46656"/>
                      <a:pt x="6183" y="48636"/>
                      <a:pt x="6183" y="50804"/>
                    </a:cubicBezTo>
                    <a:cubicBezTo>
                      <a:pt x="6183" y="52972"/>
                      <a:pt x="4952" y="54926"/>
                      <a:pt x="3025" y="55917"/>
                    </a:cubicBezTo>
                    <a:cubicBezTo>
                      <a:pt x="2971" y="55917"/>
                      <a:pt x="2944" y="55970"/>
                      <a:pt x="2944" y="56024"/>
                    </a:cubicBezTo>
                    <a:cubicBezTo>
                      <a:pt x="2891" y="58004"/>
                      <a:pt x="1847" y="59798"/>
                      <a:pt x="107" y="60815"/>
                    </a:cubicBezTo>
                    <a:cubicBezTo>
                      <a:pt x="80" y="60815"/>
                      <a:pt x="54" y="60868"/>
                      <a:pt x="27" y="60895"/>
                    </a:cubicBezTo>
                    <a:cubicBezTo>
                      <a:pt x="27" y="60949"/>
                      <a:pt x="27" y="61002"/>
                      <a:pt x="80" y="61029"/>
                    </a:cubicBezTo>
                    <a:cubicBezTo>
                      <a:pt x="1820" y="62046"/>
                      <a:pt x="2891" y="63839"/>
                      <a:pt x="2944" y="65847"/>
                    </a:cubicBezTo>
                    <a:cubicBezTo>
                      <a:pt x="2944" y="65900"/>
                      <a:pt x="2971" y="65927"/>
                      <a:pt x="3025" y="65954"/>
                    </a:cubicBezTo>
                    <a:cubicBezTo>
                      <a:pt x="4952" y="66944"/>
                      <a:pt x="6183" y="68898"/>
                      <a:pt x="6183" y="71066"/>
                    </a:cubicBezTo>
                    <a:cubicBezTo>
                      <a:pt x="6183" y="73234"/>
                      <a:pt x="4952" y="75188"/>
                      <a:pt x="3025" y="76178"/>
                    </a:cubicBezTo>
                    <a:cubicBezTo>
                      <a:pt x="2971" y="76178"/>
                      <a:pt x="2944" y="76232"/>
                      <a:pt x="2944" y="76285"/>
                    </a:cubicBezTo>
                    <a:cubicBezTo>
                      <a:pt x="2891" y="78266"/>
                      <a:pt x="1820" y="80086"/>
                      <a:pt x="80" y="81076"/>
                    </a:cubicBezTo>
                    <a:cubicBezTo>
                      <a:pt x="27" y="81130"/>
                      <a:pt x="0" y="81183"/>
                      <a:pt x="54" y="81264"/>
                    </a:cubicBezTo>
                    <a:cubicBezTo>
                      <a:pt x="70" y="81297"/>
                      <a:pt x="107" y="81320"/>
                      <a:pt x="146" y="81320"/>
                    </a:cubicBezTo>
                    <a:cubicBezTo>
                      <a:pt x="169" y="81320"/>
                      <a:pt x="194" y="81311"/>
                      <a:pt x="214" y="81290"/>
                    </a:cubicBezTo>
                    <a:cubicBezTo>
                      <a:pt x="2007" y="80273"/>
                      <a:pt x="3105" y="78427"/>
                      <a:pt x="3185" y="76366"/>
                    </a:cubicBezTo>
                    <a:cubicBezTo>
                      <a:pt x="5193" y="75322"/>
                      <a:pt x="6424" y="73314"/>
                      <a:pt x="6424" y="71066"/>
                    </a:cubicBezTo>
                    <a:cubicBezTo>
                      <a:pt x="6424" y="68818"/>
                      <a:pt x="5193" y="66784"/>
                      <a:pt x="3185" y="65766"/>
                    </a:cubicBezTo>
                    <a:cubicBezTo>
                      <a:pt x="3132" y="63786"/>
                      <a:pt x="2088" y="61992"/>
                      <a:pt x="402" y="60922"/>
                    </a:cubicBezTo>
                    <a:cubicBezTo>
                      <a:pt x="2088" y="59878"/>
                      <a:pt x="3132" y="58085"/>
                      <a:pt x="3185" y="56104"/>
                    </a:cubicBezTo>
                    <a:cubicBezTo>
                      <a:pt x="5193" y="55060"/>
                      <a:pt x="6424" y="53053"/>
                      <a:pt x="6424" y="50804"/>
                    </a:cubicBezTo>
                    <a:cubicBezTo>
                      <a:pt x="6424" y="48556"/>
                      <a:pt x="5193" y="46522"/>
                      <a:pt x="3185" y="45505"/>
                    </a:cubicBezTo>
                    <a:cubicBezTo>
                      <a:pt x="3185" y="43604"/>
                      <a:pt x="2088" y="41731"/>
                      <a:pt x="402" y="40660"/>
                    </a:cubicBezTo>
                    <a:cubicBezTo>
                      <a:pt x="1927" y="39723"/>
                      <a:pt x="3319" y="37903"/>
                      <a:pt x="3212" y="35816"/>
                    </a:cubicBezTo>
                    <a:cubicBezTo>
                      <a:pt x="5193" y="34799"/>
                      <a:pt x="6424" y="32764"/>
                      <a:pt x="6424" y="30543"/>
                    </a:cubicBezTo>
                    <a:cubicBezTo>
                      <a:pt x="6424" y="28295"/>
                      <a:pt x="5193" y="26260"/>
                      <a:pt x="3185" y="25243"/>
                    </a:cubicBezTo>
                    <a:cubicBezTo>
                      <a:pt x="3105" y="23236"/>
                      <a:pt x="2061" y="21443"/>
                      <a:pt x="402" y="20399"/>
                    </a:cubicBezTo>
                    <a:cubicBezTo>
                      <a:pt x="2088" y="19328"/>
                      <a:pt x="3185" y="17454"/>
                      <a:pt x="3185" y="15608"/>
                    </a:cubicBezTo>
                    <a:cubicBezTo>
                      <a:pt x="3185" y="15608"/>
                      <a:pt x="3185" y="15581"/>
                      <a:pt x="3185" y="15554"/>
                    </a:cubicBezTo>
                    <a:cubicBezTo>
                      <a:pt x="5193" y="14537"/>
                      <a:pt x="6424" y="12503"/>
                      <a:pt x="6424" y="10255"/>
                    </a:cubicBezTo>
                    <a:cubicBezTo>
                      <a:pt x="6424" y="8033"/>
                      <a:pt x="5193" y="5999"/>
                      <a:pt x="3185" y="4982"/>
                    </a:cubicBezTo>
                    <a:lnTo>
                      <a:pt x="3185" y="4955"/>
                    </a:lnTo>
                    <a:cubicBezTo>
                      <a:pt x="3185" y="3028"/>
                      <a:pt x="2007" y="1074"/>
                      <a:pt x="214" y="30"/>
                    </a:cubicBezTo>
                    <a:cubicBezTo>
                      <a:pt x="194" y="10"/>
                      <a:pt x="169" y="1"/>
                      <a:pt x="14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3" name="Google Shape;1913;p89"/>
              <p:cNvSpPr/>
              <p:nvPr/>
            </p:nvSpPr>
            <p:spPr>
              <a:xfrm>
                <a:off x="1146800" y="818875"/>
                <a:ext cx="159950" cy="2032875"/>
              </a:xfrm>
              <a:custGeom>
                <a:avLst/>
                <a:gdLst/>
                <a:ahLst/>
                <a:cxnLst/>
                <a:rect l="l" t="t" r="r" b="b"/>
                <a:pathLst>
                  <a:path w="6398" h="81315" extrusionOk="0">
                    <a:moveTo>
                      <a:pt x="123" y="1"/>
                    </a:moveTo>
                    <a:cubicBezTo>
                      <a:pt x="83" y="1"/>
                      <a:pt x="44" y="20"/>
                      <a:pt x="28" y="70"/>
                    </a:cubicBezTo>
                    <a:cubicBezTo>
                      <a:pt x="28" y="70"/>
                      <a:pt x="1" y="97"/>
                      <a:pt x="1" y="124"/>
                    </a:cubicBezTo>
                    <a:cubicBezTo>
                      <a:pt x="1" y="178"/>
                      <a:pt x="28" y="204"/>
                      <a:pt x="81" y="231"/>
                    </a:cubicBezTo>
                    <a:cubicBezTo>
                      <a:pt x="1821" y="1248"/>
                      <a:pt x="2972" y="3175"/>
                      <a:pt x="2918" y="5022"/>
                    </a:cubicBezTo>
                    <a:cubicBezTo>
                      <a:pt x="2918" y="5076"/>
                      <a:pt x="2945" y="5129"/>
                      <a:pt x="2998" y="5156"/>
                    </a:cubicBezTo>
                    <a:cubicBezTo>
                      <a:pt x="4952" y="6119"/>
                      <a:pt x="6157" y="8073"/>
                      <a:pt x="6157" y="10268"/>
                    </a:cubicBezTo>
                    <a:cubicBezTo>
                      <a:pt x="6157" y="12436"/>
                      <a:pt x="4952" y="14390"/>
                      <a:pt x="2998" y="15354"/>
                    </a:cubicBezTo>
                    <a:cubicBezTo>
                      <a:pt x="2945" y="15380"/>
                      <a:pt x="2918" y="15434"/>
                      <a:pt x="2918" y="15487"/>
                    </a:cubicBezTo>
                    <a:cubicBezTo>
                      <a:pt x="2998" y="17334"/>
                      <a:pt x="1848" y="19235"/>
                      <a:pt x="81" y="20278"/>
                    </a:cubicBezTo>
                    <a:cubicBezTo>
                      <a:pt x="54" y="20278"/>
                      <a:pt x="28" y="20305"/>
                      <a:pt x="1" y="20359"/>
                    </a:cubicBezTo>
                    <a:cubicBezTo>
                      <a:pt x="1" y="20412"/>
                      <a:pt x="28" y="20466"/>
                      <a:pt x="81" y="20493"/>
                    </a:cubicBezTo>
                    <a:cubicBezTo>
                      <a:pt x="1794" y="21510"/>
                      <a:pt x="2865" y="23303"/>
                      <a:pt x="2918" y="25310"/>
                    </a:cubicBezTo>
                    <a:cubicBezTo>
                      <a:pt x="2918" y="25364"/>
                      <a:pt x="2945" y="25391"/>
                      <a:pt x="2998" y="25417"/>
                    </a:cubicBezTo>
                    <a:cubicBezTo>
                      <a:pt x="4952" y="26381"/>
                      <a:pt x="6157" y="28362"/>
                      <a:pt x="6157" y="30530"/>
                    </a:cubicBezTo>
                    <a:cubicBezTo>
                      <a:pt x="6157" y="32698"/>
                      <a:pt x="4952" y="34652"/>
                      <a:pt x="2998" y="35642"/>
                    </a:cubicBezTo>
                    <a:cubicBezTo>
                      <a:pt x="2945" y="35642"/>
                      <a:pt x="2918" y="35695"/>
                      <a:pt x="2918" y="35749"/>
                    </a:cubicBezTo>
                    <a:cubicBezTo>
                      <a:pt x="3079" y="37837"/>
                      <a:pt x="1633" y="39630"/>
                      <a:pt x="81" y="40540"/>
                    </a:cubicBezTo>
                    <a:cubicBezTo>
                      <a:pt x="54" y="40540"/>
                      <a:pt x="28" y="40594"/>
                      <a:pt x="1" y="40620"/>
                    </a:cubicBezTo>
                    <a:cubicBezTo>
                      <a:pt x="1" y="40674"/>
                      <a:pt x="28" y="40727"/>
                      <a:pt x="81" y="40754"/>
                    </a:cubicBezTo>
                    <a:cubicBezTo>
                      <a:pt x="1821" y="41771"/>
                      <a:pt x="2918" y="43645"/>
                      <a:pt x="2918" y="45545"/>
                    </a:cubicBezTo>
                    <a:cubicBezTo>
                      <a:pt x="2918" y="45545"/>
                      <a:pt x="2918" y="45545"/>
                      <a:pt x="2918" y="45572"/>
                    </a:cubicBezTo>
                    <a:cubicBezTo>
                      <a:pt x="2918" y="45626"/>
                      <a:pt x="2945" y="45652"/>
                      <a:pt x="2998" y="45679"/>
                    </a:cubicBezTo>
                    <a:cubicBezTo>
                      <a:pt x="4952" y="46669"/>
                      <a:pt x="6157" y="48623"/>
                      <a:pt x="6157" y="50791"/>
                    </a:cubicBezTo>
                    <a:cubicBezTo>
                      <a:pt x="6157" y="52959"/>
                      <a:pt x="4952" y="54913"/>
                      <a:pt x="2998" y="55904"/>
                    </a:cubicBezTo>
                    <a:cubicBezTo>
                      <a:pt x="2945" y="55930"/>
                      <a:pt x="2918" y="55957"/>
                      <a:pt x="2918" y="56011"/>
                    </a:cubicBezTo>
                    <a:cubicBezTo>
                      <a:pt x="2891" y="57991"/>
                      <a:pt x="1821" y="59785"/>
                      <a:pt x="81" y="60802"/>
                    </a:cubicBezTo>
                    <a:cubicBezTo>
                      <a:pt x="54" y="60828"/>
                      <a:pt x="28" y="60855"/>
                      <a:pt x="1" y="60882"/>
                    </a:cubicBezTo>
                    <a:cubicBezTo>
                      <a:pt x="1" y="60935"/>
                      <a:pt x="28" y="60989"/>
                      <a:pt x="81" y="61016"/>
                    </a:cubicBezTo>
                    <a:cubicBezTo>
                      <a:pt x="1821" y="62033"/>
                      <a:pt x="2891" y="63826"/>
                      <a:pt x="2918" y="65834"/>
                    </a:cubicBezTo>
                    <a:cubicBezTo>
                      <a:pt x="2918" y="65887"/>
                      <a:pt x="2945" y="65914"/>
                      <a:pt x="2998" y="65941"/>
                    </a:cubicBezTo>
                    <a:cubicBezTo>
                      <a:pt x="4952" y="66931"/>
                      <a:pt x="6157" y="68885"/>
                      <a:pt x="6157" y="71053"/>
                    </a:cubicBezTo>
                    <a:cubicBezTo>
                      <a:pt x="6157" y="73221"/>
                      <a:pt x="4952" y="75175"/>
                      <a:pt x="2998" y="76165"/>
                    </a:cubicBezTo>
                    <a:cubicBezTo>
                      <a:pt x="2945" y="76192"/>
                      <a:pt x="2918" y="76219"/>
                      <a:pt x="2918" y="76272"/>
                    </a:cubicBezTo>
                    <a:cubicBezTo>
                      <a:pt x="2891" y="78280"/>
                      <a:pt x="1821" y="80073"/>
                      <a:pt x="81" y="81090"/>
                    </a:cubicBezTo>
                    <a:cubicBezTo>
                      <a:pt x="28" y="81117"/>
                      <a:pt x="1" y="81197"/>
                      <a:pt x="28" y="81251"/>
                    </a:cubicBezTo>
                    <a:cubicBezTo>
                      <a:pt x="47" y="81290"/>
                      <a:pt x="95" y="81315"/>
                      <a:pt x="151" y="81315"/>
                    </a:cubicBezTo>
                    <a:cubicBezTo>
                      <a:pt x="172" y="81315"/>
                      <a:pt x="193" y="81311"/>
                      <a:pt x="215" y="81304"/>
                    </a:cubicBezTo>
                    <a:cubicBezTo>
                      <a:pt x="1981" y="80260"/>
                      <a:pt x="3106" y="78413"/>
                      <a:pt x="3186" y="76352"/>
                    </a:cubicBezTo>
                    <a:cubicBezTo>
                      <a:pt x="5167" y="75309"/>
                      <a:pt x="6398" y="73301"/>
                      <a:pt x="6398" y="71053"/>
                    </a:cubicBezTo>
                    <a:cubicBezTo>
                      <a:pt x="6398" y="68805"/>
                      <a:pt x="5167" y="66797"/>
                      <a:pt x="3186" y="65753"/>
                    </a:cubicBezTo>
                    <a:cubicBezTo>
                      <a:pt x="3106" y="63773"/>
                      <a:pt x="2062" y="61979"/>
                      <a:pt x="375" y="60909"/>
                    </a:cubicBezTo>
                    <a:cubicBezTo>
                      <a:pt x="2062" y="59865"/>
                      <a:pt x="3106" y="58072"/>
                      <a:pt x="3186" y="56091"/>
                    </a:cubicBezTo>
                    <a:cubicBezTo>
                      <a:pt x="5167" y="55047"/>
                      <a:pt x="6398" y="53040"/>
                      <a:pt x="6398" y="50791"/>
                    </a:cubicBezTo>
                    <a:cubicBezTo>
                      <a:pt x="6398" y="48543"/>
                      <a:pt x="5167" y="46536"/>
                      <a:pt x="3186" y="45492"/>
                    </a:cubicBezTo>
                    <a:cubicBezTo>
                      <a:pt x="3159" y="43591"/>
                      <a:pt x="2088" y="41718"/>
                      <a:pt x="375" y="40647"/>
                    </a:cubicBezTo>
                    <a:cubicBezTo>
                      <a:pt x="1901" y="39710"/>
                      <a:pt x="3293" y="37890"/>
                      <a:pt x="3186" y="35829"/>
                    </a:cubicBezTo>
                    <a:cubicBezTo>
                      <a:pt x="5167" y="34785"/>
                      <a:pt x="6398" y="32751"/>
                      <a:pt x="6398" y="30530"/>
                    </a:cubicBezTo>
                    <a:cubicBezTo>
                      <a:pt x="6398" y="28281"/>
                      <a:pt x="5167" y="26247"/>
                      <a:pt x="3186" y="25230"/>
                    </a:cubicBezTo>
                    <a:cubicBezTo>
                      <a:pt x="3079" y="23223"/>
                      <a:pt x="2062" y="21429"/>
                      <a:pt x="375" y="20386"/>
                    </a:cubicBezTo>
                    <a:cubicBezTo>
                      <a:pt x="2088" y="19315"/>
                      <a:pt x="3186" y="17415"/>
                      <a:pt x="3186" y="15541"/>
                    </a:cubicBezTo>
                    <a:cubicBezTo>
                      <a:pt x="5167" y="14524"/>
                      <a:pt x="6398" y="12490"/>
                      <a:pt x="6398" y="10268"/>
                    </a:cubicBezTo>
                    <a:cubicBezTo>
                      <a:pt x="6398" y="8020"/>
                      <a:pt x="5167" y="5986"/>
                      <a:pt x="3186" y="4969"/>
                    </a:cubicBezTo>
                    <a:lnTo>
                      <a:pt x="3186" y="4942"/>
                    </a:lnTo>
                    <a:cubicBezTo>
                      <a:pt x="3186" y="3041"/>
                      <a:pt x="1981" y="1061"/>
                      <a:pt x="188" y="17"/>
                    </a:cubicBezTo>
                    <a:cubicBezTo>
                      <a:pt x="169" y="7"/>
                      <a:pt x="145" y="1"/>
                      <a:pt x="12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4" name="Google Shape;1914;p89"/>
              <p:cNvSpPr/>
              <p:nvPr/>
            </p:nvSpPr>
            <p:spPr>
              <a:xfrm>
                <a:off x="992900" y="566950"/>
                <a:ext cx="160625" cy="2033000"/>
              </a:xfrm>
              <a:custGeom>
                <a:avLst/>
                <a:gdLst/>
                <a:ahLst/>
                <a:cxnLst/>
                <a:rect l="l" t="t" r="r" b="b"/>
                <a:pathLst>
                  <a:path w="6425" h="81320" extrusionOk="0">
                    <a:moveTo>
                      <a:pt x="145" y="1"/>
                    </a:moveTo>
                    <a:cubicBezTo>
                      <a:pt x="104" y="1"/>
                      <a:pt x="60" y="24"/>
                      <a:pt x="27" y="57"/>
                    </a:cubicBezTo>
                    <a:cubicBezTo>
                      <a:pt x="27" y="84"/>
                      <a:pt x="27" y="110"/>
                      <a:pt x="27" y="137"/>
                    </a:cubicBezTo>
                    <a:cubicBezTo>
                      <a:pt x="27" y="164"/>
                      <a:pt x="54" y="217"/>
                      <a:pt x="81" y="244"/>
                    </a:cubicBezTo>
                    <a:cubicBezTo>
                      <a:pt x="1821" y="1261"/>
                      <a:pt x="2972" y="3188"/>
                      <a:pt x="2945" y="5035"/>
                    </a:cubicBezTo>
                    <a:cubicBezTo>
                      <a:pt x="2945" y="5089"/>
                      <a:pt x="2972" y="5142"/>
                      <a:pt x="2998" y="5169"/>
                    </a:cubicBezTo>
                    <a:cubicBezTo>
                      <a:pt x="4952" y="6133"/>
                      <a:pt x="6157" y="8086"/>
                      <a:pt x="6157" y="10255"/>
                    </a:cubicBezTo>
                    <a:cubicBezTo>
                      <a:pt x="6157" y="12449"/>
                      <a:pt x="4952" y="14403"/>
                      <a:pt x="2998" y="15367"/>
                    </a:cubicBezTo>
                    <a:cubicBezTo>
                      <a:pt x="2972" y="15394"/>
                      <a:pt x="2945" y="15447"/>
                      <a:pt x="2945" y="15501"/>
                    </a:cubicBezTo>
                    <a:cubicBezTo>
                      <a:pt x="2998" y="17347"/>
                      <a:pt x="1847" y="19248"/>
                      <a:pt x="108" y="20292"/>
                    </a:cubicBezTo>
                    <a:cubicBezTo>
                      <a:pt x="54" y="20292"/>
                      <a:pt x="27" y="20318"/>
                      <a:pt x="27" y="20372"/>
                    </a:cubicBezTo>
                    <a:cubicBezTo>
                      <a:pt x="1" y="20425"/>
                      <a:pt x="27" y="20479"/>
                      <a:pt x="81" y="20506"/>
                    </a:cubicBezTo>
                    <a:cubicBezTo>
                      <a:pt x="1794" y="21496"/>
                      <a:pt x="2865" y="23289"/>
                      <a:pt x="2945" y="25324"/>
                    </a:cubicBezTo>
                    <a:cubicBezTo>
                      <a:pt x="2945" y="25350"/>
                      <a:pt x="2972" y="25404"/>
                      <a:pt x="2998" y="25431"/>
                    </a:cubicBezTo>
                    <a:cubicBezTo>
                      <a:pt x="4952" y="26394"/>
                      <a:pt x="6157" y="28348"/>
                      <a:pt x="6157" y="30543"/>
                    </a:cubicBezTo>
                    <a:cubicBezTo>
                      <a:pt x="6157" y="32711"/>
                      <a:pt x="4952" y="34665"/>
                      <a:pt x="2998" y="35628"/>
                    </a:cubicBezTo>
                    <a:cubicBezTo>
                      <a:pt x="2972" y="35655"/>
                      <a:pt x="2945" y="35709"/>
                      <a:pt x="2945" y="35762"/>
                    </a:cubicBezTo>
                    <a:cubicBezTo>
                      <a:pt x="3105" y="37823"/>
                      <a:pt x="1633" y="39643"/>
                      <a:pt x="108" y="40553"/>
                    </a:cubicBezTo>
                    <a:cubicBezTo>
                      <a:pt x="54" y="40553"/>
                      <a:pt x="27" y="40580"/>
                      <a:pt x="27" y="40633"/>
                    </a:cubicBezTo>
                    <a:cubicBezTo>
                      <a:pt x="1" y="40687"/>
                      <a:pt x="27" y="40741"/>
                      <a:pt x="81" y="40767"/>
                    </a:cubicBezTo>
                    <a:cubicBezTo>
                      <a:pt x="1821" y="41784"/>
                      <a:pt x="2945" y="43658"/>
                      <a:pt x="2945" y="45532"/>
                    </a:cubicBezTo>
                    <a:cubicBezTo>
                      <a:pt x="2945" y="45558"/>
                      <a:pt x="2945" y="45558"/>
                      <a:pt x="2945" y="45585"/>
                    </a:cubicBezTo>
                    <a:cubicBezTo>
                      <a:pt x="2945" y="45612"/>
                      <a:pt x="2972" y="45665"/>
                      <a:pt x="2998" y="45692"/>
                    </a:cubicBezTo>
                    <a:cubicBezTo>
                      <a:pt x="4952" y="46656"/>
                      <a:pt x="6157" y="48636"/>
                      <a:pt x="6157" y="50804"/>
                    </a:cubicBezTo>
                    <a:cubicBezTo>
                      <a:pt x="6157" y="52972"/>
                      <a:pt x="4952" y="54926"/>
                      <a:pt x="2998" y="55917"/>
                    </a:cubicBezTo>
                    <a:cubicBezTo>
                      <a:pt x="2972" y="55917"/>
                      <a:pt x="2945" y="55970"/>
                      <a:pt x="2945" y="56024"/>
                    </a:cubicBezTo>
                    <a:cubicBezTo>
                      <a:pt x="2891" y="58004"/>
                      <a:pt x="1821" y="59798"/>
                      <a:pt x="108" y="60815"/>
                    </a:cubicBezTo>
                    <a:cubicBezTo>
                      <a:pt x="54" y="60815"/>
                      <a:pt x="27" y="60868"/>
                      <a:pt x="27" y="60895"/>
                    </a:cubicBezTo>
                    <a:cubicBezTo>
                      <a:pt x="1" y="60949"/>
                      <a:pt x="27" y="61002"/>
                      <a:pt x="81" y="61029"/>
                    </a:cubicBezTo>
                    <a:cubicBezTo>
                      <a:pt x="1821" y="62046"/>
                      <a:pt x="2891" y="63839"/>
                      <a:pt x="2945" y="65847"/>
                    </a:cubicBezTo>
                    <a:cubicBezTo>
                      <a:pt x="2945" y="65900"/>
                      <a:pt x="2972" y="65927"/>
                      <a:pt x="2998" y="65954"/>
                    </a:cubicBezTo>
                    <a:cubicBezTo>
                      <a:pt x="4952" y="66944"/>
                      <a:pt x="6157" y="68898"/>
                      <a:pt x="6157" y="71066"/>
                    </a:cubicBezTo>
                    <a:cubicBezTo>
                      <a:pt x="6157" y="73234"/>
                      <a:pt x="4952" y="75188"/>
                      <a:pt x="2998" y="76178"/>
                    </a:cubicBezTo>
                    <a:cubicBezTo>
                      <a:pt x="2972" y="76178"/>
                      <a:pt x="2945" y="76232"/>
                      <a:pt x="2945" y="76285"/>
                    </a:cubicBezTo>
                    <a:cubicBezTo>
                      <a:pt x="2891" y="78266"/>
                      <a:pt x="1821" y="80086"/>
                      <a:pt x="81" y="81076"/>
                    </a:cubicBezTo>
                    <a:cubicBezTo>
                      <a:pt x="27" y="81130"/>
                      <a:pt x="1" y="81183"/>
                      <a:pt x="27" y="81264"/>
                    </a:cubicBezTo>
                    <a:cubicBezTo>
                      <a:pt x="60" y="81297"/>
                      <a:pt x="104" y="81320"/>
                      <a:pt x="145" y="81320"/>
                    </a:cubicBezTo>
                    <a:cubicBezTo>
                      <a:pt x="170" y="81320"/>
                      <a:pt x="194" y="81311"/>
                      <a:pt x="215" y="81290"/>
                    </a:cubicBezTo>
                    <a:cubicBezTo>
                      <a:pt x="2008" y="80273"/>
                      <a:pt x="3105" y="78427"/>
                      <a:pt x="3186" y="76366"/>
                    </a:cubicBezTo>
                    <a:cubicBezTo>
                      <a:pt x="5193" y="75322"/>
                      <a:pt x="6424" y="73314"/>
                      <a:pt x="6424" y="71066"/>
                    </a:cubicBezTo>
                    <a:cubicBezTo>
                      <a:pt x="6424" y="68818"/>
                      <a:pt x="5193" y="66784"/>
                      <a:pt x="3186" y="65766"/>
                    </a:cubicBezTo>
                    <a:cubicBezTo>
                      <a:pt x="3105" y="63786"/>
                      <a:pt x="2088" y="61992"/>
                      <a:pt x="402" y="60922"/>
                    </a:cubicBezTo>
                    <a:cubicBezTo>
                      <a:pt x="2088" y="59878"/>
                      <a:pt x="3105" y="58085"/>
                      <a:pt x="3186" y="56104"/>
                    </a:cubicBezTo>
                    <a:cubicBezTo>
                      <a:pt x="5193" y="55060"/>
                      <a:pt x="6424" y="53053"/>
                      <a:pt x="6424" y="50804"/>
                    </a:cubicBezTo>
                    <a:cubicBezTo>
                      <a:pt x="6424" y="48556"/>
                      <a:pt x="5193" y="46522"/>
                      <a:pt x="3186" y="45505"/>
                    </a:cubicBezTo>
                    <a:cubicBezTo>
                      <a:pt x="3159" y="43604"/>
                      <a:pt x="2088" y="41731"/>
                      <a:pt x="402" y="40660"/>
                    </a:cubicBezTo>
                    <a:cubicBezTo>
                      <a:pt x="1901" y="39723"/>
                      <a:pt x="3320" y="37877"/>
                      <a:pt x="3186" y="35816"/>
                    </a:cubicBezTo>
                    <a:cubicBezTo>
                      <a:pt x="5193" y="34799"/>
                      <a:pt x="6424" y="32764"/>
                      <a:pt x="6424" y="30543"/>
                    </a:cubicBezTo>
                    <a:cubicBezTo>
                      <a:pt x="6424" y="28295"/>
                      <a:pt x="5193" y="26260"/>
                      <a:pt x="3186" y="25243"/>
                    </a:cubicBezTo>
                    <a:cubicBezTo>
                      <a:pt x="3105" y="23236"/>
                      <a:pt x="2062" y="21443"/>
                      <a:pt x="402" y="20399"/>
                    </a:cubicBezTo>
                    <a:cubicBezTo>
                      <a:pt x="2088" y="19328"/>
                      <a:pt x="3186" y="17454"/>
                      <a:pt x="3186" y="15608"/>
                    </a:cubicBezTo>
                    <a:cubicBezTo>
                      <a:pt x="3186" y="15608"/>
                      <a:pt x="3186" y="15581"/>
                      <a:pt x="3186" y="15554"/>
                    </a:cubicBezTo>
                    <a:cubicBezTo>
                      <a:pt x="5193" y="14537"/>
                      <a:pt x="6424" y="12503"/>
                      <a:pt x="6424" y="10255"/>
                    </a:cubicBezTo>
                    <a:cubicBezTo>
                      <a:pt x="6424" y="8033"/>
                      <a:pt x="5193" y="5999"/>
                      <a:pt x="3186" y="4982"/>
                    </a:cubicBezTo>
                    <a:lnTo>
                      <a:pt x="3186" y="4955"/>
                    </a:lnTo>
                    <a:cubicBezTo>
                      <a:pt x="3186" y="3028"/>
                      <a:pt x="2008" y="1074"/>
                      <a:pt x="215" y="30"/>
                    </a:cubicBezTo>
                    <a:cubicBezTo>
                      <a:pt x="194" y="10"/>
                      <a:pt x="170" y="1"/>
                      <a:pt x="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5" name="Google Shape;1915;p89"/>
              <p:cNvSpPr/>
              <p:nvPr/>
            </p:nvSpPr>
            <p:spPr>
              <a:xfrm>
                <a:off x="839675" y="818875"/>
                <a:ext cx="159950" cy="2032875"/>
              </a:xfrm>
              <a:custGeom>
                <a:avLst/>
                <a:gdLst/>
                <a:ahLst/>
                <a:cxnLst/>
                <a:rect l="l" t="t" r="r" b="b"/>
                <a:pathLst>
                  <a:path w="6398" h="81315" extrusionOk="0">
                    <a:moveTo>
                      <a:pt x="122" y="1"/>
                    </a:moveTo>
                    <a:cubicBezTo>
                      <a:pt x="83" y="1"/>
                      <a:pt x="44" y="20"/>
                      <a:pt x="27" y="70"/>
                    </a:cubicBezTo>
                    <a:cubicBezTo>
                      <a:pt x="0" y="70"/>
                      <a:pt x="0" y="97"/>
                      <a:pt x="0" y="124"/>
                    </a:cubicBezTo>
                    <a:cubicBezTo>
                      <a:pt x="0" y="178"/>
                      <a:pt x="27" y="204"/>
                      <a:pt x="54" y="231"/>
                    </a:cubicBezTo>
                    <a:cubicBezTo>
                      <a:pt x="1794" y="1248"/>
                      <a:pt x="2971" y="3175"/>
                      <a:pt x="2918" y="5022"/>
                    </a:cubicBezTo>
                    <a:cubicBezTo>
                      <a:pt x="2918" y="5076"/>
                      <a:pt x="2945" y="5129"/>
                      <a:pt x="2998" y="5156"/>
                    </a:cubicBezTo>
                    <a:cubicBezTo>
                      <a:pt x="4925" y="6119"/>
                      <a:pt x="6156" y="8073"/>
                      <a:pt x="6156" y="10268"/>
                    </a:cubicBezTo>
                    <a:cubicBezTo>
                      <a:pt x="6156" y="12436"/>
                      <a:pt x="4925" y="14390"/>
                      <a:pt x="2998" y="15354"/>
                    </a:cubicBezTo>
                    <a:cubicBezTo>
                      <a:pt x="2945" y="15380"/>
                      <a:pt x="2918" y="15434"/>
                      <a:pt x="2918" y="15487"/>
                    </a:cubicBezTo>
                    <a:cubicBezTo>
                      <a:pt x="2971" y="17334"/>
                      <a:pt x="1847" y="19235"/>
                      <a:pt x="81" y="20278"/>
                    </a:cubicBezTo>
                    <a:cubicBezTo>
                      <a:pt x="54" y="20278"/>
                      <a:pt x="27" y="20305"/>
                      <a:pt x="0" y="20359"/>
                    </a:cubicBezTo>
                    <a:cubicBezTo>
                      <a:pt x="0" y="20412"/>
                      <a:pt x="27" y="20466"/>
                      <a:pt x="54" y="20493"/>
                    </a:cubicBezTo>
                    <a:cubicBezTo>
                      <a:pt x="1794" y="21510"/>
                      <a:pt x="2864" y="23303"/>
                      <a:pt x="2918" y="25310"/>
                    </a:cubicBezTo>
                    <a:cubicBezTo>
                      <a:pt x="2918" y="25364"/>
                      <a:pt x="2945" y="25391"/>
                      <a:pt x="2998" y="25417"/>
                    </a:cubicBezTo>
                    <a:cubicBezTo>
                      <a:pt x="4925" y="26381"/>
                      <a:pt x="6156" y="28362"/>
                      <a:pt x="6156" y="30530"/>
                    </a:cubicBezTo>
                    <a:cubicBezTo>
                      <a:pt x="6156" y="32698"/>
                      <a:pt x="4925" y="34652"/>
                      <a:pt x="2998" y="35642"/>
                    </a:cubicBezTo>
                    <a:cubicBezTo>
                      <a:pt x="2945" y="35642"/>
                      <a:pt x="2918" y="35695"/>
                      <a:pt x="2918" y="35749"/>
                    </a:cubicBezTo>
                    <a:cubicBezTo>
                      <a:pt x="3078" y="37837"/>
                      <a:pt x="1606" y="39630"/>
                      <a:pt x="81" y="40540"/>
                    </a:cubicBezTo>
                    <a:cubicBezTo>
                      <a:pt x="54" y="40540"/>
                      <a:pt x="27" y="40594"/>
                      <a:pt x="0" y="40620"/>
                    </a:cubicBezTo>
                    <a:cubicBezTo>
                      <a:pt x="0" y="40674"/>
                      <a:pt x="27" y="40727"/>
                      <a:pt x="54" y="40754"/>
                    </a:cubicBezTo>
                    <a:cubicBezTo>
                      <a:pt x="1794" y="41771"/>
                      <a:pt x="2918" y="43645"/>
                      <a:pt x="2918" y="45545"/>
                    </a:cubicBezTo>
                    <a:cubicBezTo>
                      <a:pt x="2918" y="45545"/>
                      <a:pt x="2918" y="45545"/>
                      <a:pt x="2918" y="45572"/>
                    </a:cubicBezTo>
                    <a:cubicBezTo>
                      <a:pt x="2918" y="45626"/>
                      <a:pt x="2945" y="45652"/>
                      <a:pt x="2998" y="45679"/>
                    </a:cubicBezTo>
                    <a:cubicBezTo>
                      <a:pt x="4925" y="46669"/>
                      <a:pt x="6156" y="48623"/>
                      <a:pt x="6156" y="50791"/>
                    </a:cubicBezTo>
                    <a:cubicBezTo>
                      <a:pt x="6156" y="52959"/>
                      <a:pt x="4925" y="54913"/>
                      <a:pt x="2998" y="55904"/>
                    </a:cubicBezTo>
                    <a:cubicBezTo>
                      <a:pt x="2945" y="55930"/>
                      <a:pt x="2918" y="55957"/>
                      <a:pt x="2918" y="56011"/>
                    </a:cubicBezTo>
                    <a:cubicBezTo>
                      <a:pt x="2864" y="57991"/>
                      <a:pt x="1820" y="59785"/>
                      <a:pt x="81" y="60802"/>
                    </a:cubicBezTo>
                    <a:cubicBezTo>
                      <a:pt x="54" y="60828"/>
                      <a:pt x="27" y="60855"/>
                      <a:pt x="0" y="60882"/>
                    </a:cubicBezTo>
                    <a:cubicBezTo>
                      <a:pt x="0" y="60935"/>
                      <a:pt x="27" y="60989"/>
                      <a:pt x="54" y="61016"/>
                    </a:cubicBezTo>
                    <a:cubicBezTo>
                      <a:pt x="1794" y="62033"/>
                      <a:pt x="2864" y="63826"/>
                      <a:pt x="2918" y="65834"/>
                    </a:cubicBezTo>
                    <a:cubicBezTo>
                      <a:pt x="2918" y="65887"/>
                      <a:pt x="2945" y="65914"/>
                      <a:pt x="2998" y="65941"/>
                    </a:cubicBezTo>
                    <a:cubicBezTo>
                      <a:pt x="4925" y="66931"/>
                      <a:pt x="6156" y="68885"/>
                      <a:pt x="6156" y="71053"/>
                    </a:cubicBezTo>
                    <a:cubicBezTo>
                      <a:pt x="6156" y="73221"/>
                      <a:pt x="4925" y="75175"/>
                      <a:pt x="2998" y="76165"/>
                    </a:cubicBezTo>
                    <a:cubicBezTo>
                      <a:pt x="2945" y="76192"/>
                      <a:pt x="2918" y="76219"/>
                      <a:pt x="2918" y="76272"/>
                    </a:cubicBezTo>
                    <a:cubicBezTo>
                      <a:pt x="2864" y="78280"/>
                      <a:pt x="1794" y="80073"/>
                      <a:pt x="81" y="81090"/>
                    </a:cubicBezTo>
                    <a:cubicBezTo>
                      <a:pt x="0" y="81117"/>
                      <a:pt x="0" y="81197"/>
                      <a:pt x="27" y="81251"/>
                    </a:cubicBezTo>
                    <a:cubicBezTo>
                      <a:pt x="47" y="81290"/>
                      <a:pt x="95" y="81315"/>
                      <a:pt x="140" y="81315"/>
                    </a:cubicBezTo>
                    <a:cubicBezTo>
                      <a:pt x="157" y="81315"/>
                      <a:pt x="173" y="81311"/>
                      <a:pt x="188" y="81304"/>
                    </a:cubicBezTo>
                    <a:cubicBezTo>
                      <a:pt x="1981" y="80260"/>
                      <a:pt x="3105" y="78413"/>
                      <a:pt x="3159" y="76352"/>
                    </a:cubicBezTo>
                    <a:cubicBezTo>
                      <a:pt x="5166" y="75309"/>
                      <a:pt x="6397" y="73301"/>
                      <a:pt x="6397" y="71053"/>
                    </a:cubicBezTo>
                    <a:cubicBezTo>
                      <a:pt x="6397" y="68805"/>
                      <a:pt x="5166" y="66797"/>
                      <a:pt x="3159" y="65753"/>
                    </a:cubicBezTo>
                    <a:cubicBezTo>
                      <a:pt x="3105" y="63773"/>
                      <a:pt x="2061" y="61979"/>
                      <a:pt x="375" y="60909"/>
                    </a:cubicBezTo>
                    <a:cubicBezTo>
                      <a:pt x="2061" y="59865"/>
                      <a:pt x="3105" y="58072"/>
                      <a:pt x="3159" y="56091"/>
                    </a:cubicBezTo>
                    <a:cubicBezTo>
                      <a:pt x="5166" y="55047"/>
                      <a:pt x="6397" y="53040"/>
                      <a:pt x="6397" y="50791"/>
                    </a:cubicBezTo>
                    <a:cubicBezTo>
                      <a:pt x="6397" y="48543"/>
                      <a:pt x="5166" y="46536"/>
                      <a:pt x="3159" y="45492"/>
                    </a:cubicBezTo>
                    <a:cubicBezTo>
                      <a:pt x="3159" y="43591"/>
                      <a:pt x="2061" y="41718"/>
                      <a:pt x="375" y="40647"/>
                    </a:cubicBezTo>
                    <a:cubicBezTo>
                      <a:pt x="1901" y="39710"/>
                      <a:pt x="3292" y="37890"/>
                      <a:pt x="3185" y="35829"/>
                    </a:cubicBezTo>
                    <a:cubicBezTo>
                      <a:pt x="5166" y="34785"/>
                      <a:pt x="6397" y="32751"/>
                      <a:pt x="6397" y="30530"/>
                    </a:cubicBezTo>
                    <a:cubicBezTo>
                      <a:pt x="6397" y="28281"/>
                      <a:pt x="5166" y="26247"/>
                      <a:pt x="3159" y="25230"/>
                    </a:cubicBezTo>
                    <a:cubicBezTo>
                      <a:pt x="3078" y="23223"/>
                      <a:pt x="2035" y="21429"/>
                      <a:pt x="375" y="20386"/>
                    </a:cubicBezTo>
                    <a:cubicBezTo>
                      <a:pt x="2061" y="19315"/>
                      <a:pt x="3159" y="17441"/>
                      <a:pt x="3159" y="15595"/>
                    </a:cubicBezTo>
                    <a:cubicBezTo>
                      <a:pt x="3159" y="15595"/>
                      <a:pt x="3159" y="15568"/>
                      <a:pt x="3159" y="15541"/>
                    </a:cubicBezTo>
                    <a:cubicBezTo>
                      <a:pt x="5166" y="14524"/>
                      <a:pt x="6397" y="12490"/>
                      <a:pt x="6397" y="10268"/>
                    </a:cubicBezTo>
                    <a:cubicBezTo>
                      <a:pt x="6397" y="8020"/>
                      <a:pt x="5166" y="5986"/>
                      <a:pt x="3159" y="4969"/>
                    </a:cubicBezTo>
                    <a:lnTo>
                      <a:pt x="3159" y="4942"/>
                    </a:lnTo>
                    <a:cubicBezTo>
                      <a:pt x="3159" y="3041"/>
                      <a:pt x="1981" y="1061"/>
                      <a:pt x="188" y="17"/>
                    </a:cubicBezTo>
                    <a:cubicBezTo>
                      <a:pt x="168" y="7"/>
                      <a:pt x="145" y="1"/>
                      <a:pt x="12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6" name="Google Shape;1916;p89"/>
              <p:cNvSpPr/>
              <p:nvPr/>
            </p:nvSpPr>
            <p:spPr>
              <a:xfrm>
                <a:off x="685775" y="566950"/>
                <a:ext cx="159950" cy="2033000"/>
              </a:xfrm>
              <a:custGeom>
                <a:avLst/>
                <a:gdLst/>
                <a:ahLst/>
                <a:cxnLst/>
                <a:rect l="l" t="t" r="r" b="b"/>
                <a:pathLst>
                  <a:path w="6398" h="81320" extrusionOk="0">
                    <a:moveTo>
                      <a:pt x="119" y="1"/>
                    </a:moveTo>
                    <a:cubicBezTo>
                      <a:pt x="81" y="1"/>
                      <a:pt x="44" y="24"/>
                      <a:pt x="27" y="57"/>
                    </a:cubicBezTo>
                    <a:cubicBezTo>
                      <a:pt x="27" y="84"/>
                      <a:pt x="0" y="110"/>
                      <a:pt x="0" y="137"/>
                    </a:cubicBezTo>
                    <a:cubicBezTo>
                      <a:pt x="0" y="164"/>
                      <a:pt x="27" y="217"/>
                      <a:pt x="81" y="244"/>
                    </a:cubicBezTo>
                    <a:cubicBezTo>
                      <a:pt x="1820" y="1261"/>
                      <a:pt x="2944" y="3188"/>
                      <a:pt x="2918" y="5035"/>
                    </a:cubicBezTo>
                    <a:cubicBezTo>
                      <a:pt x="2918" y="5089"/>
                      <a:pt x="2944" y="5142"/>
                      <a:pt x="2998" y="5169"/>
                    </a:cubicBezTo>
                    <a:cubicBezTo>
                      <a:pt x="4952" y="6133"/>
                      <a:pt x="6156" y="8086"/>
                      <a:pt x="6156" y="10255"/>
                    </a:cubicBezTo>
                    <a:cubicBezTo>
                      <a:pt x="6156" y="12449"/>
                      <a:pt x="4952" y="14403"/>
                      <a:pt x="2998" y="15367"/>
                    </a:cubicBezTo>
                    <a:cubicBezTo>
                      <a:pt x="2944" y="15394"/>
                      <a:pt x="2918" y="15447"/>
                      <a:pt x="2918" y="15501"/>
                    </a:cubicBezTo>
                    <a:cubicBezTo>
                      <a:pt x="2998" y="17347"/>
                      <a:pt x="1847" y="19248"/>
                      <a:pt x="81" y="20292"/>
                    </a:cubicBezTo>
                    <a:cubicBezTo>
                      <a:pt x="54" y="20292"/>
                      <a:pt x="27" y="20318"/>
                      <a:pt x="27" y="20372"/>
                    </a:cubicBezTo>
                    <a:cubicBezTo>
                      <a:pt x="0" y="20425"/>
                      <a:pt x="27" y="20479"/>
                      <a:pt x="81" y="20506"/>
                    </a:cubicBezTo>
                    <a:cubicBezTo>
                      <a:pt x="1794" y="21496"/>
                      <a:pt x="2864" y="23316"/>
                      <a:pt x="2918" y="25324"/>
                    </a:cubicBezTo>
                    <a:cubicBezTo>
                      <a:pt x="2918" y="25350"/>
                      <a:pt x="2944" y="25404"/>
                      <a:pt x="2998" y="25431"/>
                    </a:cubicBezTo>
                    <a:cubicBezTo>
                      <a:pt x="4952" y="26394"/>
                      <a:pt x="6156" y="28348"/>
                      <a:pt x="6156" y="30543"/>
                    </a:cubicBezTo>
                    <a:cubicBezTo>
                      <a:pt x="6156" y="32711"/>
                      <a:pt x="4952" y="34665"/>
                      <a:pt x="2998" y="35628"/>
                    </a:cubicBezTo>
                    <a:cubicBezTo>
                      <a:pt x="2944" y="35655"/>
                      <a:pt x="2918" y="35709"/>
                      <a:pt x="2918" y="35762"/>
                    </a:cubicBezTo>
                    <a:cubicBezTo>
                      <a:pt x="3078" y="37823"/>
                      <a:pt x="1633" y="39643"/>
                      <a:pt x="81" y="40553"/>
                    </a:cubicBezTo>
                    <a:cubicBezTo>
                      <a:pt x="54" y="40553"/>
                      <a:pt x="27" y="40580"/>
                      <a:pt x="27" y="40633"/>
                    </a:cubicBezTo>
                    <a:cubicBezTo>
                      <a:pt x="0" y="40687"/>
                      <a:pt x="27" y="40741"/>
                      <a:pt x="81" y="40767"/>
                    </a:cubicBezTo>
                    <a:cubicBezTo>
                      <a:pt x="1820" y="41784"/>
                      <a:pt x="2918" y="43658"/>
                      <a:pt x="2918" y="45532"/>
                    </a:cubicBezTo>
                    <a:cubicBezTo>
                      <a:pt x="2918" y="45558"/>
                      <a:pt x="2918" y="45558"/>
                      <a:pt x="2918" y="45585"/>
                    </a:cubicBezTo>
                    <a:cubicBezTo>
                      <a:pt x="2918" y="45612"/>
                      <a:pt x="2944" y="45665"/>
                      <a:pt x="2998" y="45692"/>
                    </a:cubicBezTo>
                    <a:cubicBezTo>
                      <a:pt x="4952" y="46656"/>
                      <a:pt x="6156" y="48636"/>
                      <a:pt x="6156" y="50804"/>
                    </a:cubicBezTo>
                    <a:cubicBezTo>
                      <a:pt x="6156" y="52972"/>
                      <a:pt x="4952" y="54926"/>
                      <a:pt x="2998" y="55917"/>
                    </a:cubicBezTo>
                    <a:cubicBezTo>
                      <a:pt x="2944" y="55917"/>
                      <a:pt x="2918" y="55970"/>
                      <a:pt x="2918" y="56024"/>
                    </a:cubicBezTo>
                    <a:cubicBezTo>
                      <a:pt x="2891" y="58004"/>
                      <a:pt x="1820" y="59798"/>
                      <a:pt x="81" y="60815"/>
                    </a:cubicBezTo>
                    <a:cubicBezTo>
                      <a:pt x="54" y="60815"/>
                      <a:pt x="27" y="60868"/>
                      <a:pt x="27" y="60895"/>
                    </a:cubicBezTo>
                    <a:cubicBezTo>
                      <a:pt x="0" y="60949"/>
                      <a:pt x="27" y="61002"/>
                      <a:pt x="81" y="61029"/>
                    </a:cubicBezTo>
                    <a:cubicBezTo>
                      <a:pt x="1820" y="62046"/>
                      <a:pt x="2891" y="63839"/>
                      <a:pt x="2918" y="65847"/>
                    </a:cubicBezTo>
                    <a:cubicBezTo>
                      <a:pt x="2918" y="65900"/>
                      <a:pt x="2944" y="65927"/>
                      <a:pt x="2998" y="65954"/>
                    </a:cubicBezTo>
                    <a:cubicBezTo>
                      <a:pt x="4952" y="66944"/>
                      <a:pt x="6156" y="68898"/>
                      <a:pt x="6156" y="71066"/>
                    </a:cubicBezTo>
                    <a:cubicBezTo>
                      <a:pt x="6156" y="73234"/>
                      <a:pt x="4952" y="75188"/>
                      <a:pt x="2998" y="76178"/>
                    </a:cubicBezTo>
                    <a:cubicBezTo>
                      <a:pt x="2944" y="76178"/>
                      <a:pt x="2918" y="76232"/>
                      <a:pt x="2918" y="76285"/>
                    </a:cubicBezTo>
                    <a:cubicBezTo>
                      <a:pt x="2891" y="78293"/>
                      <a:pt x="1820" y="80086"/>
                      <a:pt x="81" y="81076"/>
                    </a:cubicBezTo>
                    <a:cubicBezTo>
                      <a:pt x="27" y="81130"/>
                      <a:pt x="0" y="81183"/>
                      <a:pt x="27" y="81264"/>
                    </a:cubicBezTo>
                    <a:cubicBezTo>
                      <a:pt x="60" y="81297"/>
                      <a:pt x="93" y="81320"/>
                      <a:pt x="133" y="81320"/>
                    </a:cubicBezTo>
                    <a:cubicBezTo>
                      <a:pt x="157" y="81320"/>
                      <a:pt x="184" y="81311"/>
                      <a:pt x="214" y="81290"/>
                    </a:cubicBezTo>
                    <a:cubicBezTo>
                      <a:pt x="2008" y="80273"/>
                      <a:pt x="3105" y="78427"/>
                      <a:pt x="3185" y="76366"/>
                    </a:cubicBezTo>
                    <a:cubicBezTo>
                      <a:pt x="5166" y="75322"/>
                      <a:pt x="6397" y="73314"/>
                      <a:pt x="6397" y="71066"/>
                    </a:cubicBezTo>
                    <a:cubicBezTo>
                      <a:pt x="6397" y="68818"/>
                      <a:pt x="5166" y="66784"/>
                      <a:pt x="3185" y="65766"/>
                    </a:cubicBezTo>
                    <a:cubicBezTo>
                      <a:pt x="3105" y="63786"/>
                      <a:pt x="2061" y="61992"/>
                      <a:pt x="375" y="60922"/>
                    </a:cubicBezTo>
                    <a:cubicBezTo>
                      <a:pt x="2061" y="59878"/>
                      <a:pt x="3105" y="58085"/>
                      <a:pt x="3185" y="56104"/>
                    </a:cubicBezTo>
                    <a:cubicBezTo>
                      <a:pt x="5166" y="55060"/>
                      <a:pt x="6397" y="53053"/>
                      <a:pt x="6397" y="50804"/>
                    </a:cubicBezTo>
                    <a:cubicBezTo>
                      <a:pt x="6397" y="48556"/>
                      <a:pt x="5166" y="46522"/>
                      <a:pt x="3185" y="45505"/>
                    </a:cubicBezTo>
                    <a:cubicBezTo>
                      <a:pt x="3159" y="43604"/>
                      <a:pt x="2088" y="41731"/>
                      <a:pt x="375" y="40660"/>
                    </a:cubicBezTo>
                    <a:cubicBezTo>
                      <a:pt x="1901" y="39723"/>
                      <a:pt x="3292" y="37903"/>
                      <a:pt x="3185" y="35816"/>
                    </a:cubicBezTo>
                    <a:cubicBezTo>
                      <a:pt x="5166" y="34799"/>
                      <a:pt x="6397" y="32764"/>
                      <a:pt x="6397" y="30543"/>
                    </a:cubicBezTo>
                    <a:cubicBezTo>
                      <a:pt x="6397" y="28295"/>
                      <a:pt x="5166" y="26260"/>
                      <a:pt x="3185" y="25243"/>
                    </a:cubicBezTo>
                    <a:cubicBezTo>
                      <a:pt x="3078" y="23236"/>
                      <a:pt x="2061" y="21443"/>
                      <a:pt x="375" y="20399"/>
                    </a:cubicBezTo>
                    <a:cubicBezTo>
                      <a:pt x="2088" y="19328"/>
                      <a:pt x="3185" y="17401"/>
                      <a:pt x="3185" y="15554"/>
                    </a:cubicBezTo>
                    <a:cubicBezTo>
                      <a:pt x="5166" y="14537"/>
                      <a:pt x="6397" y="12503"/>
                      <a:pt x="6397" y="10255"/>
                    </a:cubicBezTo>
                    <a:cubicBezTo>
                      <a:pt x="6397" y="8033"/>
                      <a:pt x="5166" y="5999"/>
                      <a:pt x="3185" y="4982"/>
                    </a:cubicBezTo>
                    <a:lnTo>
                      <a:pt x="3185" y="4955"/>
                    </a:lnTo>
                    <a:cubicBezTo>
                      <a:pt x="3185" y="3028"/>
                      <a:pt x="1981" y="1074"/>
                      <a:pt x="188" y="30"/>
                    </a:cubicBezTo>
                    <a:cubicBezTo>
                      <a:pt x="167" y="10"/>
                      <a:pt x="143" y="1"/>
                      <a:pt x="11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7" name="Google Shape;1917;p89"/>
              <p:cNvSpPr/>
              <p:nvPr/>
            </p:nvSpPr>
            <p:spPr>
              <a:xfrm>
                <a:off x="531875" y="818875"/>
                <a:ext cx="160600" cy="2032875"/>
              </a:xfrm>
              <a:custGeom>
                <a:avLst/>
                <a:gdLst/>
                <a:ahLst/>
                <a:cxnLst/>
                <a:rect l="l" t="t" r="r" b="b"/>
                <a:pathLst>
                  <a:path w="6424" h="81315" extrusionOk="0">
                    <a:moveTo>
                      <a:pt x="147" y="1"/>
                    </a:moveTo>
                    <a:cubicBezTo>
                      <a:pt x="106" y="1"/>
                      <a:pt x="61" y="20"/>
                      <a:pt x="27" y="70"/>
                    </a:cubicBezTo>
                    <a:cubicBezTo>
                      <a:pt x="27" y="70"/>
                      <a:pt x="27" y="97"/>
                      <a:pt x="27" y="124"/>
                    </a:cubicBezTo>
                    <a:cubicBezTo>
                      <a:pt x="27" y="178"/>
                      <a:pt x="54" y="204"/>
                      <a:pt x="80" y="231"/>
                    </a:cubicBezTo>
                    <a:cubicBezTo>
                      <a:pt x="1820" y="1248"/>
                      <a:pt x="2971" y="3175"/>
                      <a:pt x="2944" y="5022"/>
                    </a:cubicBezTo>
                    <a:cubicBezTo>
                      <a:pt x="2944" y="5076"/>
                      <a:pt x="2971" y="5129"/>
                      <a:pt x="2998" y="5156"/>
                    </a:cubicBezTo>
                    <a:cubicBezTo>
                      <a:pt x="4952" y="6119"/>
                      <a:pt x="6156" y="8073"/>
                      <a:pt x="6156" y="10268"/>
                    </a:cubicBezTo>
                    <a:cubicBezTo>
                      <a:pt x="6156" y="12436"/>
                      <a:pt x="4952" y="14390"/>
                      <a:pt x="2998" y="15354"/>
                    </a:cubicBezTo>
                    <a:cubicBezTo>
                      <a:pt x="2971" y="15380"/>
                      <a:pt x="2944" y="15461"/>
                      <a:pt x="2944" y="15487"/>
                    </a:cubicBezTo>
                    <a:cubicBezTo>
                      <a:pt x="2998" y="17334"/>
                      <a:pt x="1847" y="19235"/>
                      <a:pt x="107" y="20278"/>
                    </a:cubicBezTo>
                    <a:cubicBezTo>
                      <a:pt x="54" y="20278"/>
                      <a:pt x="27" y="20305"/>
                      <a:pt x="27" y="20359"/>
                    </a:cubicBezTo>
                    <a:cubicBezTo>
                      <a:pt x="0" y="20412"/>
                      <a:pt x="27" y="20466"/>
                      <a:pt x="80" y="20493"/>
                    </a:cubicBezTo>
                    <a:cubicBezTo>
                      <a:pt x="1793" y="21510"/>
                      <a:pt x="2864" y="23303"/>
                      <a:pt x="2944" y="25310"/>
                    </a:cubicBezTo>
                    <a:cubicBezTo>
                      <a:pt x="2944" y="25364"/>
                      <a:pt x="2971" y="25391"/>
                      <a:pt x="2998" y="25417"/>
                    </a:cubicBezTo>
                    <a:cubicBezTo>
                      <a:pt x="4952" y="26381"/>
                      <a:pt x="6156" y="28362"/>
                      <a:pt x="6156" y="30530"/>
                    </a:cubicBezTo>
                    <a:cubicBezTo>
                      <a:pt x="6156" y="32698"/>
                      <a:pt x="4952" y="34652"/>
                      <a:pt x="2998" y="35642"/>
                    </a:cubicBezTo>
                    <a:cubicBezTo>
                      <a:pt x="2971" y="35642"/>
                      <a:pt x="2944" y="35695"/>
                      <a:pt x="2944" y="35749"/>
                    </a:cubicBezTo>
                    <a:cubicBezTo>
                      <a:pt x="3105" y="37837"/>
                      <a:pt x="1633" y="39630"/>
                      <a:pt x="107" y="40540"/>
                    </a:cubicBezTo>
                    <a:cubicBezTo>
                      <a:pt x="54" y="40540"/>
                      <a:pt x="27" y="40594"/>
                      <a:pt x="27" y="40620"/>
                    </a:cubicBezTo>
                    <a:cubicBezTo>
                      <a:pt x="0" y="40674"/>
                      <a:pt x="27" y="40727"/>
                      <a:pt x="80" y="40754"/>
                    </a:cubicBezTo>
                    <a:cubicBezTo>
                      <a:pt x="1820" y="41771"/>
                      <a:pt x="2944" y="43645"/>
                      <a:pt x="2944" y="45545"/>
                    </a:cubicBezTo>
                    <a:cubicBezTo>
                      <a:pt x="2944" y="45545"/>
                      <a:pt x="2944" y="45545"/>
                      <a:pt x="2944" y="45572"/>
                    </a:cubicBezTo>
                    <a:cubicBezTo>
                      <a:pt x="2944" y="45626"/>
                      <a:pt x="2971" y="45652"/>
                      <a:pt x="2998" y="45679"/>
                    </a:cubicBezTo>
                    <a:cubicBezTo>
                      <a:pt x="4952" y="46669"/>
                      <a:pt x="6156" y="48623"/>
                      <a:pt x="6156" y="50791"/>
                    </a:cubicBezTo>
                    <a:cubicBezTo>
                      <a:pt x="6156" y="52959"/>
                      <a:pt x="4952" y="54913"/>
                      <a:pt x="2998" y="55904"/>
                    </a:cubicBezTo>
                    <a:cubicBezTo>
                      <a:pt x="2971" y="55930"/>
                      <a:pt x="2944" y="55957"/>
                      <a:pt x="2944" y="56011"/>
                    </a:cubicBezTo>
                    <a:cubicBezTo>
                      <a:pt x="2891" y="57991"/>
                      <a:pt x="1820" y="59785"/>
                      <a:pt x="107" y="60802"/>
                    </a:cubicBezTo>
                    <a:cubicBezTo>
                      <a:pt x="54" y="60828"/>
                      <a:pt x="27" y="60855"/>
                      <a:pt x="27" y="60882"/>
                    </a:cubicBezTo>
                    <a:cubicBezTo>
                      <a:pt x="0" y="60935"/>
                      <a:pt x="27" y="60989"/>
                      <a:pt x="80" y="61016"/>
                    </a:cubicBezTo>
                    <a:cubicBezTo>
                      <a:pt x="1820" y="62033"/>
                      <a:pt x="2891" y="63826"/>
                      <a:pt x="2944" y="65834"/>
                    </a:cubicBezTo>
                    <a:cubicBezTo>
                      <a:pt x="2944" y="65887"/>
                      <a:pt x="2971" y="65914"/>
                      <a:pt x="2998" y="65941"/>
                    </a:cubicBezTo>
                    <a:cubicBezTo>
                      <a:pt x="4952" y="66931"/>
                      <a:pt x="6156" y="68885"/>
                      <a:pt x="6156" y="71053"/>
                    </a:cubicBezTo>
                    <a:cubicBezTo>
                      <a:pt x="6156" y="73221"/>
                      <a:pt x="4952" y="75175"/>
                      <a:pt x="2998" y="76165"/>
                    </a:cubicBezTo>
                    <a:cubicBezTo>
                      <a:pt x="2971" y="76192"/>
                      <a:pt x="2944" y="76219"/>
                      <a:pt x="2944" y="76272"/>
                    </a:cubicBezTo>
                    <a:cubicBezTo>
                      <a:pt x="2891" y="78280"/>
                      <a:pt x="1820" y="80073"/>
                      <a:pt x="80" y="81090"/>
                    </a:cubicBezTo>
                    <a:cubicBezTo>
                      <a:pt x="27" y="81117"/>
                      <a:pt x="0" y="81197"/>
                      <a:pt x="54" y="81251"/>
                    </a:cubicBezTo>
                    <a:cubicBezTo>
                      <a:pt x="73" y="81290"/>
                      <a:pt x="122" y="81315"/>
                      <a:pt x="167" y="81315"/>
                    </a:cubicBezTo>
                    <a:cubicBezTo>
                      <a:pt x="184" y="81315"/>
                      <a:pt x="200" y="81311"/>
                      <a:pt x="214" y="81304"/>
                    </a:cubicBezTo>
                    <a:cubicBezTo>
                      <a:pt x="2008" y="80260"/>
                      <a:pt x="3105" y="78413"/>
                      <a:pt x="3185" y="76352"/>
                    </a:cubicBezTo>
                    <a:cubicBezTo>
                      <a:pt x="5193" y="75309"/>
                      <a:pt x="6424" y="73301"/>
                      <a:pt x="6424" y="71053"/>
                    </a:cubicBezTo>
                    <a:cubicBezTo>
                      <a:pt x="6424" y="68805"/>
                      <a:pt x="5193" y="66797"/>
                      <a:pt x="3185" y="65753"/>
                    </a:cubicBezTo>
                    <a:cubicBezTo>
                      <a:pt x="3105" y="63773"/>
                      <a:pt x="2088" y="61979"/>
                      <a:pt x="402" y="60909"/>
                    </a:cubicBezTo>
                    <a:cubicBezTo>
                      <a:pt x="2088" y="59865"/>
                      <a:pt x="3105" y="58072"/>
                      <a:pt x="3185" y="56091"/>
                    </a:cubicBezTo>
                    <a:cubicBezTo>
                      <a:pt x="5193" y="55047"/>
                      <a:pt x="6424" y="53040"/>
                      <a:pt x="6424" y="50791"/>
                    </a:cubicBezTo>
                    <a:cubicBezTo>
                      <a:pt x="6424" y="48543"/>
                      <a:pt x="5193" y="46536"/>
                      <a:pt x="3185" y="45492"/>
                    </a:cubicBezTo>
                    <a:cubicBezTo>
                      <a:pt x="3185" y="43591"/>
                      <a:pt x="2088" y="41718"/>
                      <a:pt x="402" y="40647"/>
                    </a:cubicBezTo>
                    <a:cubicBezTo>
                      <a:pt x="1900" y="39710"/>
                      <a:pt x="3319" y="37890"/>
                      <a:pt x="3185" y="35829"/>
                    </a:cubicBezTo>
                    <a:cubicBezTo>
                      <a:pt x="5193" y="34785"/>
                      <a:pt x="6424" y="32751"/>
                      <a:pt x="6424" y="30530"/>
                    </a:cubicBezTo>
                    <a:cubicBezTo>
                      <a:pt x="6424" y="28281"/>
                      <a:pt x="5193" y="26247"/>
                      <a:pt x="3185" y="25230"/>
                    </a:cubicBezTo>
                    <a:cubicBezTo>
                      <a:pt x="3105" y="23223"/>
                      <a:pt x="2061" y="21429"/>
                      <a:pt x="402" y="20386"/>
                    </a:cubicBezTo>
                    <a:cubicBezTo>
                      <a:pt x="2088" y="19315"/>
                      <a:pt x="3185" y="17441"/>
                      <a:pt x="3185" y="15595"/>
                    </a:cubicBezTo>
                    <a:cubicBezTo>
                      <a:pt x="3185" y="15595"/>
                      <a:pt x="3185" y="15568"/>
                      <a:pt x="3185" y="15541"/>
                    </a:cubicBezTo>
                    <a:cubicBezTo>
                      <a:pt x="5193" y="14524"/>
                      <a:pt x="6424" y="12490"/>
                      <a:pt x="6424" y="10268"/>
                    </a:cubicBezTo>
                    <a:cubicBezTo>
                      <a:pt x="6424" y="8020"/>
                      <a:pt x="5193" y="5986"/>
                      <a:pt x="3185" y="4969"/>
                    </a:cubicBezTo>
                    <a:lnTo>
                      <a:pt x="3185" y="4942"/>
                    </a:lnTo>
                    <a:cubicBezTo>
                      <a:pt x="3185" y="3041"/>
                      <a:pt x="2008" y="1061"/>
                      <a:pt x="214" y="17"/>
                    </a:cubicBezTo>
                    <a:cubicBezTo>
                      <a:pt x="195" y="7"/>
                      <a:pt x="171" y="1"/>
                      <a:pt x="14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8" name="Google Shape;1918;p89"/>
              <p:cNvSpPr/>
              <p:nvPr/>
            </p:nvSpPr>
            <p:spPr>
              <a:xfrm>
                <a:off x="378625" y="566950"/>
                <a:ext cx="159950" cy="2033000"/>
              </a:xfrm>
              <a:custGeom>
                <a:avLst/>
                <a:gdLst/>
                <a:ahLst/>
                <a:cxnLst/>
                <a:rect l="l" t="t" r="r" b="b"/>
                <a:pathLst>
                  <a:path w="6398" h="81320" extrusionOk="0">
                    <a:moveTo>
                      <a:pt x="120" y="1"/>
                    </a:moveTo>
                    <a:cubicBezTo>
                      <a:pt x="81" y="1"/>
                      <a:pt x="44" y="24"/>
                      <a:pt x="28" y="57"/>
                    </a:cubicBezTo>
                    <a:cubicBezTo>
                      <a:pt x="1" y="84"/>
                      <a:pt x="1" y="110"/>
                      <a:pt x="1" y="137"/>
                    </a:cubicBezTo>
                    <a:cubicBezTo>
                      <a:pt x="1" y="164"/>
                      <a:pt x="28" y="217"/>
                      <a:pt x="54" y="244"/>
                    </a:cubicBezTo>
                    <a:cubicBezTo>
                      <a:pt x="1821" y="1261"/>
                      <a:pt x="2972" y="3188"/>
                      <a:pt x="2918" y="5035"/>
                    </a:cubicBezTo>
                    <a:cubicBezTo>
                      <a:pt x="2918" y="5116"/>
                      <a:pt x="2945" y="5142"/>
                      <a:pt x="2999" y="5169"/>
                    </a:cubicBezTo>
                    <a:cubicBezTo>
                      <a:pt x="4952" y="6133"/>
                      <a:pt x="6157" y="8086"/>
                      <a:pt x="6157" y="10255"/>
                    </a:cubicBezTo>
                    <a:cubicBezTo>
                      <a:pt x="6157" y="12449"/>
                      <a:pt x="4952" y="14403"/>
                      <a:pt x="2999" y="15367"/>
                    </a:cubicBezTo>
                    <a:cubicBezTo>
                      <a:pt x="2945" y="15394"/>
                      <a:pt x="2918" y="15447"/>
                      <a:pt x="2918" y="15501"/>
                    </a:cubicBezTo>
                    <a:cubicBezTo>
                      <a:pt x="2972" y="17347"/>
                      <a:pt x="1848" y="19248"/>
                      <a:pt x="81" y="20292"/>
                    </a:cubicBezTo>
                    <a:cubicBezTo>
                      <a:pt x="54" y="20292"/>
                      <a:pt x="28" y="20318"/>
                      <a:pt x="1" y="20372"/>
                    </a:cubicBezTo>
                    <a:cubicBezTo>
                      <a:pt x="1" y="20425"/>
                      <a:pt x="28" y="20479"/>
                      <a:pt x="54" y="20506"/>
                    </a:cubicBezTo>
                    <a:cubicBezTo>
                      <a:pt x="1794" y="21496"/>
                      <a:pt x="2865" y="23316"/>
                      <a:pt x="2918" y="25324"/>
                    </a:cubicBezTo>
                    <a:cubicBezTo>
                      <a:pt x="2918" y="25350"/>
                      <a:pt x="2945" y="25404"/>
                      <a:pt x="2999" y="25431"/>
                    </a:cubicBezTo>
                    <a:cubicBezTo>
                      <a:pt x="4952" y="26394"/>
                      <a:pt x="6157" y="28348"/>
                      <a:pt x="6157" y="30543"/>
                    </a:cubicBezTo>
                    <a:cubicBezTo>
                      <a:pt x="6157" y="32711"/>
                      <a:pt x="4952" y="34665"/>
                      <a:pt x="2999" y="35628"/>
                    </a:cubicBezTo>
                    <a:cubicBezTo>
                      <a:pt x="2945" y="35655"/>
                      <a:pt x="2918" y="35709"/>
                      <a:pt x="2918" y="35762"/>
                    </a:cubicBezTo>
                    <a:cubicBezTo>
                      <a:pt x="3079" y="37823"/>
                      <a:pt x="1607" y="39643"/>
                      <a:pt x="81" y="40553"/>
                    </a:cubicBezTo>
                    <a:cubicBezTo>
                      <a:pt x="54" y="40553"/>
                      <a:pt x="28" y="40580"/>
                      <a:pt x="1" y="40633"/>
                    </a:cubicBezTo>
                    <a:cubicBezTo>
                      <a:pt x="1" y="40687"/>
                      <a:pt x="28" y="40741"/>
                      <a:pt x="54" y="40767"/>
                    </a:cubicBezTo>
                    <a:cubicBezTo>
                      <a:pt x="1794" y="41784"/>
                      <a:pt x="2918" y="43658"/>
                      <a:pt x="2918" y="45532"/>
                    </a:cubicBezTo>
                    <a:cubicBezTo>
                      <a:pt x="2918" y="45558"/>
                      <a:pt x="2918" y="45558"/>
                      <a:pt x="2918" y="45585"/>
                    </a:cubicBezTo>
                    <a:cubicBezTo>
                      <a:pt x="2918" y="45612"/>
                      <a:pt x="2945" y="45665"/>
                      <a:pt x="2999" y="45692"/>
                    </a:cubicBezTo>
                    <a:cubicBezTo>
                      <a:pt x="4952" y="46656"/>
                      <a:pt x="6157" y="48636"/>
                      <a:pt x="6157" y="50804"/>
                    </a:cubicBezTo>
                    <a:cubicBezTo>
                      <a:pt x="6157" y="52972"/>
                      <a:pt x="4952" y="54926"/>
                      <a:pt x="2999" y="55917"/>
                    </a:cubicBezTo>
                    <a:cubicBezTo>
                      <a:pt x="2945" y="55917"/>
                      <a:pt x="2918" y="55970"/>
                      <a:pt x="2918" y="56024"/>
                    </a:cubicBezTo>
                    <a:cubicBezTo>
                      <a:pt x="2865" y="58004"/>
                      <a:pt x="1821" y="59798"/>
                      <a:pt x="81" y="60815"/>
                    </a:cubicBezTo>
                    <a:cubicBezTo>
                      <a:pt x="54" y="60815"/>
                      <a:pt x="28" y="60868"/>
                      <a:pt x="1" y="60895"/>
                    </a:cubicBezTo>
                    <a:cubicBezTo>
                      <a:pt x="1" y="60949"/>
                      <a:pt x="28" y="61002"/>
                      <a:pt x="54" y="61029"/>
                    </a:cubicBezTo>
                    <a:cubicBezTo>
                      <a:pt x="1794" y="62046"/>
                      <a:pt x="2865" y="63839"/>
                      <a:pt x="2918" y="65847"/>
                    </a:cubicBezTo>
                    <a:cubicBezTo>
                      <a:pt x="2918" y="65900"/>
                      <a:pt x="2945" y="65927"/>
                      <a:pt x="2999" y="65954"/>
                    </a:cubicBezTo>
                    <a:cubicBezTo>
                      <a:pt x="4952" y="66944"/>
                      <a:pt x="6157" y="68898"/>
                      <a:pt x="6157" y="71066"/>
                    </a:cubicBezTo>
                    <a:cubicBezTo>
                      <a:pt x="6157" y="73234"/>
                      <a:pt x="4952" y="75188"/>
                      <a:pt x="2999" y="76178"/>
                    </a:cubicBezTo>
                    <a:cubicBezTo>
                      <a:pt x="2945" y="76178"/>
                      <a:pt x="2918" y="76232"/>
                      <a:pt x="2918" y="76285"/>
                    </a:cubicBezTo>
                    <a:cubicBezTo>
                      <a:pt x="2865" y="78293"/>
                      <a:pt x="1821" y="80086"/>
                      <a:pt x="81" y="81076"/>
                    </a:cubicBezTo>
                    <a:cubicBezTo>
                      <a:pt x="1" y="81130"/>
                      <a:pt x="1" y="81183"/>
                      <a:pt x="28" y="81264"/>
                    </a:cubicBezTo>
                    <a:cubicBezTo>
                      <a:pt x="44" y="81297"/>
                      <a:pt x="81" y="81320"/>
                      <a:pt x="120" y="81320"/>
                    </a:cubicBezTo>
                    <a:cubicBezTo>
                      <a:pt x="143" y="81320"/>
                      <a:pt x="168" y="81311"/>
                      <a:pt x="188" y="81290"/>
                    </a:cubicBezTo>
                    <a:cubicBezTo>
                      <a:pt x="1981" y="80273"/>
                      <a:pt x="3106" y="78427"/>
                      <a:pt x="3159" y="76366"/>
                    </a:cubicBezTo>
                    <a:cubicBezTo>
                      <a:pt x="5167" y="75322"/>
                      <a:pt x="6398" y="73314"/>
                      <a:pt x="6398" y="71066"/>
                    </a:cubicBezTo>
                    <a:cubicBezTo>
                      <a:pt x="6398" y="68818"/>
                      <a:pt x="5167" y="66784"/>
                      <a:pt x="3159" y="65766"/>
                    </a:cubicBezTo>
                    <a:cubicBezTo>
                      <a:pt x="3106" y="63786"/>
                      <a:pt x="2062" y="61992"/>
                      <a:pt x="376" y="60922"/>
                    </a:cubicBezTo>
                    <a:cubicBezTo>
                      <a:pt x="2062" y="59878"/>
                      <a:pt x="3106" y="58085"/>
                      <a:pt x="3159" y="56104"/>
                    </a:cubicBezTo>
                    <a:cubicBezTo>
                      <a:pt x="5167" y="55060"/>
                      <a:pt x="6398" y="53053"/>
                      <a:pt x="6398" y="50804"/>
                    </a:cubicBezTo>
                    <a:cubicBezTo>
                      <a:pt x="6398" y="48556"/>
                      <a:pt x="5167" y="46522"/>
                      <a:pt x="3159" y="45505"/>
                    </a:cubicBezTo>
                    <a:cubicBezTo>
                      <a:pt x="3159" y="43604"/>
                      <a:pt x="2062" y="41731"/>
                      <a:pt x="376" y="40660"/>
                    </a:cubicBezTo>
                    <a:cubicBezTo>
                      <a:pt x="1901" y="39723"/>
                      <a:pt x="3293" y="37903"/>
                      <a:pt x="3186" y="35816"/>
                    </a:cubicBezTo>
                    <a:cubicBezTo>
                      <a:pt x="5167" y="34799"/>
                      <a:pt x="6398" y="32764"/>
                      <a:pt x="6398" y="30543"/>
                    </a:cubicBezTo>
                    <a:cubicBezTo>
                      <a:pt x="6398" y="28295"/>
                      <a:pt x="5167" y="26260"/>
                      <a:pt x="3159" y="25243"/>
                    </a:cubicBezTo>
                    <a:cubicBezTo>
                      <a:pt x="3079" y="23236"/>
                      <a:pt x="2035" y="21443"/>
                      <a:pt x="376" y="20399"/>
                    </a:cubicBezTo>
                    <a:cubicBezTo>
                      <a:pt x="2089" y="19328"/>
                      <a:pt x="3186" y="17401"/>
                      <a:pt x="3186" y="15554"/>
                    </a:cubicBezTo>
                    <a:cubicBezTo>
                      <a:pt x="5167" y="14537"/>
                      <a:pt x="6398" y="12503"/>
                      <a:pt x="6398" y="10255"/>
                    </a:cubicBezTo>
                    <a:cubicBezTo>
                      <a:pt x="6398" y="8033"/>
                      <a:pt x="5167" y="5999"/>
                      <a:pt x="3186" y="4982"/>
                    </a:cubicBezTo>
                    <a:lnTo>
                      <a:pt x="3186" y="4955"/>
                    </a:lnTo>
                    <a:cubicBezTo>
                      <a:pt x="3186" y="3028"/>
                      <a:pt x="1981" y="1074"/>
                      <a:pt x="188" y="30"/>
                    </a:cubicBezTo>
                    <a:cubicBezTo>
                      <a:pt x="168" y="10"/>
                      <a:pt x="143" y="1"/>
                      <a:pt x="12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9" name="Google Shape;1919;p89"/>
              <p:cNvSpPr/>
              <p:nvPr/>
            </p:nvSpPr>
            <p:spPr>
              <a:xfrm>
                <a:off x="224725" y="818875"/>
                <a:ext cx="159950" cy="2032875"/>
              </a:xfrm>
              <a:custGeom>
                <a:avLst/>
                <a:gdLst/>
                <a:ahLst/>
                <a:cxnLst/>
                <a:rect l="l" t="t" r="r" b="b"/>
                <a:pathLst>
                  <a:path w="6398" h="81315" extrusionOk="0">
                    <a:moveTo>
                      <a:pt x="129" y="1"/>
                    </a:moveTo>
                    <a:cubicBezTo>
                      <a:pt x="83" y="1"/>
                      <a:pt x="44" y="20"/>
                      <a:pt x="27" y="70"/>
                    </a:cubicBezTo>
                    <a:cubicBezTo>
                      <a:pt x="27" y="70"/>
                      <a:pt x="1" y="97"/>
                      <a:pt x="1" y="124"/>
                    </a:cubicBezTo>
                    <a:cubicBezTo>
                      <a:pt x="1" y="178"/>
                      <a:pt x="27" y="204"/>
                      <a:pt x="81" y="231"/>
                    </a:cubicBezTo>
                    <a:cubicBezTo>
                      <a:pt x="1821" y="1248"/>
                      <a:pt x="2972" y="3175"/>
                      <a:pt x="2918" y="5022"/>
                    </a:cubicBezTo>
                    <a:cubicBezTo>
                      <a:pt x="2945" y="5076"/>
                      <a:pt x="2945" y="5129"/>
                      <a:pt x="2998" y="5156"/>
                    </a:cubicBezTo>
                    <a:cubicBezTo>
                      <a:pt x="4952" y="6119"/>
                      <a:pt x="6157" y="8073"/>
                      <a:pt x="6157" y="10268"/>
                    </a:cubicBezTo>
                    <a:cubicBezTo>
                      <a:pt x="6157" y="12436"/>
                      <a:pt x="4952" y="14390"/>
                      <a:pt x="2998" y="15354"/>
                    </a:cubicBezTo>
                    <a:cubicBezTo>
                      <a:pt x="2945" y="15380"/>
                      <a:pt x="2918" y="15461"/>
                      <a:pt x="2918" y="15487"/>
                    </a:cubicBezTo>
                    <a:cubicBezTo>
                      <a:pt x="2998" y="17334"/>
                      <a:pt x="1848" y="19235"/>
                      <a:pt x="108" y="20278"/>
                    </a:cubicBezTo>
                    <a:cubicBezTo>
                      <a:pt x="54" y="20278"/>
                      <a:pt x="27" y="20305"/>
                      <a:pt x="27" y="20359"/>
                    </a:cubicBezTo>
                    <a:cubicBezTo>
                      <a:pt x="1" y="20412"/>
                      <a:pt x="27" y="20466"/>
                      <a:pt x="81" y="20493"/>
                    </a:cubicBezTo>
                    <a:cubicBezTo>
                      <a:pt x="1794" y="21510"/>
                      <a:pt x="2865" y="23303"/>
                      <a:pt x="2918" y="25310"/>
                    </a:cubicBezTo>
                    <a:cubicBezTo>
                      <a:pt x="2945" y="25364"/>
                      <a:pt x="2972" y="25391"/>
                      <a:pt x="2998" y="25417"/>
                    </a:cubicBezTo>
                    <a:cubicBezTo>
                      <a:pt x="4952" y="26381"/>
                      <a:pt x="6157" y="28362"/>
                      <a:pt x="6157" y="30530"/>
                    </a:cubicBezTo>
                    <a:cubicBezTo>
                      <a:pt x="6157" y="32698"/>
                      <a:pt x="4952" y="34652"/>
                      <a:pt x="2998" y="35642"/>
                    </a:cubicBezTo>
                    <a:cubicBezTo>
                      <a:pt x="2945" y="35642"/>
                      <a:pt x="2918" y="35695"/>
                      <a:pt x="2918" y="35749"/>
                    </a:cubicBezTo>
                    <a:cubicBezTo>
                      <a:pt x="3106" y="37837"/>
                      <a:pt x="1633" y="39630"/>
                      <a:pt x="108" y="40540"/>
                    </a:cubicBezTo>
                    <a:cubicBezTo>
                      <a:pt x="54" y="40540"/>
                      <a:pt x="27" y="40594"/>
                      <a:pt x="27" y="40620"/>
                    </a:cubicBezTo>
                    <a:cubicBezTo>
                      <a:pt x="1" y="40674"/>
                      <a:pt x="27" y="40727"/>
                      <a:pt x="81" y="40754"/>
                    </a:cubicBezTo>
                    <a:cubicBezTo>
                      <a:pt x="1821" y="41771"/>
                      <a:pt x="2918" y="43645"/>
                      <a:pt x="2918" y="45545"/>
                    </a:cubicBezTo>
                    <a:cubicBezTo>
                      <a:pt x="2918" y="45545"/>
                      <a:pt x="2918" y="45545"/>
                      <a:pt x="2918" y="45572"/>
                    </a:cubicBezTo>
                    <a:cubicBezTo>
                      <a:pt x="2918" y="45626"/>
                      <a:pt x="2945" y="45652"/>
                      <a:pt x="2998" y="45679"/>
                    </a:cubicBezTo>
                    <a:cubicBezTo>
                      <a:pt x="4952" y="46669"/>
                      <a:pt x="6157" y="48623"/>
                      <a:pt x="6157" y="50791"/>
                    </a:cubicBezTo>
                    <a:cubicBezTo>
                      <a:pt x="6157" y="52959"/>
                      <a:pt x="4952" y="54913"/>
                      <a:pt x="2998" y="55904"/>
                    </a:cubicBezTo>
                    <a:cubicBezTo>
                      <a:pt x="2945" y="55930"/>
                      <a:pt x="2918" y="55957"/>
                      <a:pt x="2918" y="56011"/>
                    </a:cubicBezTo>
                    <a:cubicBezTo>
                      <a:pt x="2891" y="57991"/>
                      <a:pt x="1821" y="59785"/>
                      <a:pt x="108" y="60802"/>
                    </a:cubicBezTo>
                    <a:cubicBezTo>
                      <a:pt x="54" y="60828"/>
                      <a:pt x="27" y="60855"/>
                      <a:pt x="27" y="60882"/>
                    </a:cubicBezTo>
                    <a:cubicBezTo>
                      <a:pt x="1" y="60935"/>
                      <a:pt x="27" y="60989"/>
                      <a:pt x="81" y="61016"/>
                    </a:cubicBezTo>
                    <a:cubicBezTo>
                      <a:pt x="1821" y="62033"/>
                      <a:pt x="2891" y="63826"/>
                      <a:pt x="2918" y="65834"/>
                    </a:cubicBezTo>
                    <a:cubicBezTo>
                      <a:pt x="2918" y="65887"/>
                      <a:pt x="2945" y="65914"/>
                      <a:pt x="2998" y="65941"/>
                    </a:cubicBezTo>
                    <a:cubicBezTo>
                      <a:pt x="4952" y="66931"/>
                      <a:pt x="6157" y="68885"/>
                      <a:pt x="6157" y="71053"/>
                    </a:cubicBezTo>
                    <a:cubicBezTo>
                      <a:pt x="6157" y="73221"/>
                      <a:pt x="4952" y="75175"/>
                      <a:pt x="2998" y="76165"/>
                    </a:cubicBezTo>
                    <a:cubicBezTo>
                      <a:pt x="2945" y="76192"/>
                      <a:pt x="2918" y="76219"/>
                      <a:pt x="2918" y="76272"/>
                    </a:cubicBezTo>
                    <a:cubicBezTo>
                      <a:pt x="2891" y="78280"/>
                      <a:pt x="1821" y="80073"/>
                      <a:pt x="81" y="81090"/>
                    </a:cubicBezTo>
                    <a:cubicBezTo>
                      <a:pt x="27" y="81117"/>
                      <a:pt x="1" y="81197"/>
                      <a:pt x="27" y="81251"/>
                    </a:cubicBezTo>
                    <a:cubicBezTo>
                      <a:pt x="67" y="81290"/>
                      <a:pt x="106" y="81315"/>
                      <a:pt x="156" y="81315"/>
                    </a:cubicBezTo>
                    <a:cubicBezTo>
                      <a:pt x="174" y="81315"/>
                      <a:pt x="193" y="81311"/>
                      <a:pt x="215" y="81304"/>
                    </a:cubicBezTo>
                    <a:cubicBezTo>
                      <a:pt x="2008" y="80260"/>
                      <a:pt x="3106" y="78413"/>
                      <a:pt x="3186" y="76352"/>
                    </a:cubicBezTo>
                    <a:cubicBezTo>
                      <a:pt x="5166" y="75309"/>
                      <a:pt x="6398" y="73301"/>
                      <a:pt x="6398" y="71053"/>
                    </a:cubicBezTo>
                    <a:cubicBezTo>
                      <a:pt x="6398" y="68805"/>
                      <a:pt x="5166" y="66797"/>
                      <a:pt x="3186" y="65753"/>
                    </a:cubicBezTo>
                    <a:cubicBezTo>
                      <a:pt x="3106" y="63773"/>
                      <a:pt x="2062" y="61979"/>
                      <a:pt x="375" y="60909"/>
                    </a:cubicBezTo>
                    <a:cubicBezTo>
                      <a:pt x="2062" y="59865"/>
                      <a:pt x="3106" y="58072"/>
                      <a:pt x="3186" y="56091"/>
                    </a:cubicBezTo>
                    <a:cubicBezTo>
                      <a:pt x="5166" y="55047"/>
                      <a:pt x="6398" y="53040"/>
                      <a:pt x="6398" y="50791"/>
                    </a:cubicBezTo>
                    <a:cubicBezTo>
                      <a:pt x="6398" y="48543"/>
                      <a:pt x="5166" y="46536"/>
                      <a:pt x="3186" y="45492"/>
                    </a:cubicBezTo>
                    <a:cubicBezTo>
                      <a:pt x="3159" y="43591"/>
                      <a:pt x="2088" y="41718"/>
                      <a:pt x="375" y="40647"/>
                    </a:cubicBezTo>
                    <a:cubicBezTo>
                      <a:pt x="1901" y="39710"/>
                      <a:pt x="3320" y="37890"/>
                      <a:pt x="3186" y="35829"/>
                    </a:cubicBezTo>
                    <a:cubicBezTo>
                      <a:pt x="5166" y="34785"/>
                      <a:pt x="6398" y="32751"/>
                      <a:pt x="6398" y="30530"/>
                    </a:cubicBezTo>
                    <a:cubicBezTo>
                      <a:pt x="6398" y="28281"/>
                      <a:pt x="5166" y="26247"/>
                      <a:pt x="3186" y="25230"/>
                    </a:cubicBezTo>
                    <a:cubicBezTo>
                      <a:pt x="3079" y="23223"/>
                      <a:pt x="2062" y="21429"/>
                      <a:pt x="375" y="20386"/>
                    </a:cubicBezTo>
                    <a:cubicBezTo>
                      <a:pt x="2088" y="19315"/>
                      <a:pt x="3186" y="17441"/>
                      <a:pt x="3186" y="15595"/>
                    </a:cubicBezTo>
                    <a:cubicBezTo>
                      <a:pt x="3186" y="15595"/>
                      <a:pt x="3186" y="15568"/>
                      <a:pt x="3186" y="15541"/>
                    </a:cubicBezTo>
                    <a:cubicBezTo>
                      <a:pt x="5166" y="14524"/>
                      <a:pt x="6398" y="12490"/>
                      <a:pt x="6398" y="10268"/>
                    </a:cubicBezTo>
                    <a:cubicBezTo>
                      <a:pt x="6398" y="8020"/>
                      <a:pt x="5166" y="5986"/>
                      <a:pt x="3186" y="4969"/>
                    </a:cubicBezTo>
                    <a:lnTo>
                      <a:pt x="3186" y="4942"/>
                    </a:lnTo>
                    <a:cubicBezTo>
                      <a:pt x="3186" y="3041"/>
                      <a:pt x="1981" y="1061"/>
                      <a:pt x="215" y="17"/>
                    </a:cubicBezTo>
                    <a:cubicBezTo>
                      <a:pt x="185" y="7"/>
                      <a:pt x="156" y="1"/>
                      <a:pt x="12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0" name="Google Shape;1920;p89"/>
              <p:cNvSpPr/>
              <p:nvPr/>
            </p:nvSpPr>
            <p:spPr>
              <a:xfrm>
                <a:off x="1914975" y="2593575"/>
                <a:ext cx="160625" cy="2032875"/>
              </a:xfrm>
              <a:custGeom>
                <a:avLst/>
                <a:gdLst/>
                <a:ahLst/>
                <a:cxnLst/>
                <a:rect l="l" t="t" r="r" b="b"/>
                <a:pathLst>
                  <a:path w="6425" h="81315" extrusionOk="0">
                    <a:moveTo>
                      <a:pt x="151" y="1"/>
                    </a:moveTo>
                    <a:cubicBezTo>
                      <a:pt x="95" y="1"/>
                      <a:pt x="47" y="26"/>
                      <a:pt x="27" y="65"/>
                    </a:cubicBezTo>
                    <a:cubicBezTo>
                      <a:pt x="27" y="92"/>
                      <a:pt x="27" y="118"/>
                      <a:pt x="27" y="118"/>
                    </a:cubicBezTo>
                    <a:cubicBezTo>
                      <a:pt x="27" y="172"/>
                      <a:pt x="27" y="225"/>
                      <a:pt x="81" y="225"/>
                    </a:cubicBezTo>
                    <a:cubicBezTo>
                      <a:pt x="1821" y="1243"/>
                      <a:pt x="2972" y="3170"/>
                      <a:pt x="2945" y="5043"/>
                    </a:cubicBezTo>
                    <a:cubicBezTo>
                      <a:pt x="2945" y="5070"/>
                      <a:pt x="2972" y="5124"/>
                      <a:pt x="2998" y="5150"/>
                    </a:cubicBezTo>
                    <a:cubicBezTo>
                      <a:pt x="4952" y="6141"/>
                      <a:pt x="6157" y="8095"/>
                      <a:pt x="6157" y="10263"/>
                    </a:cubicBezTo>
                    <a:cubicBezTo>
                      <a:pt x="6157" y="12431"/>
                      <a:pt x="4952" y="14384"/>
                      <a:pt x="2998" y="15375"/>
                    </a:cubicBezTo>
                    <a:cubicBezTo>
                      <a:pt x="2945" y="15402"/>
                      <a:pt x="2945" y="15428"/>
                      <a:pt x="2945" y="15482"/>
                    </a:cubicBezTo>
                    <a:cubicBezTo>
                      <a:pt x="2998" y="17355"/>
                      <a:pt x="1848" y="19256"/>
                      <a:pt x="108" y="20273"/>
                    </a:cubicBezTo>
                    <a:cubicBezTo>
                      <a:pt x="54" y="20300"/>
                      <a:pt x="27" y="20326"/>
                      <a:pt x="27" y="20353"/>
                    </a:cubicBezTo>
                    <a:cubicBezTo>
                      <a:pt x="1" y="20407"/>
                      <a:pt x="27" y="20460"/>
                      <a:pt x="81" y="20514"/>
                    </a:cubicBezTo>
                    <a:cubicBezTo>
                      <a:pt x="1794" y="21504"/>
                      <a:pt x="2865" y="23297"/>
                      <a:pt x="2945" y="25305"/>
                    </a:cubicBezTo>
                    <a:cubicBezTo>
                      <a:pt x="2945" y="25358"/>
                      <a:pt x="2972" y="25385"/>
                      <a:pt x="2998" y="25412"/>
                    </a:cubicBezTo>
                    <a:cubicBezTo>
                      <a:pt x="4952" y="26402"/>
                      <a:pt x="6157" y="28356"/>
                      <a:pt x="6157" y="30524"/>
                    </a:cubicBezTo>
                    <a:cubicBezTo>
                      <a:pt x="6157" y="32692"/>
                      <a:pt x="4952" y="34646"/>
                      <a:pt x="2998" y="35636"/>
                    </a:cubicBezTo>
                    <a:cubicBezTo>
                      <a:pt x="2945" y="35663"/>
                      <a:pt x="2918" y="35717"/>
                      <a:pt x="2945" y="35770"/>
                    </a:cubicBezTo>
                    <a:cubicBezTo>
                      <a:pt x="3106" y="37831"/>
                      <a:pt x="1633" y="39651"/>
                      <a:pt x="108" y="40535"/>
                    </a:cubicBezTo>
                    <a:cubicBezTo>
                      <a:pt x="54" y="40561"/>
                      <a:pt x="27" y="40588"/>
                      <a:pt x="27" y="40615"/>
                    </a:cubicBezTo>
                    <a:cubicBezTo>
                      <a:pt x="1" y="40668"/>
                      <a:pt x="27" y="40749"/>
                      <a:pt x="81" y="40775"/>
                    </a:cubicBezTo>
                    <a:cubicBezTo>
                      <a:pt x="1821" y="41766"/>
                      <a:pt x="2945" y="43639"/>
                      <a:pt x="2945" y="45540"/>
                    </a:cubicBezTo>
                    <a:cubicBezTo>
                      <a:pt x="2945" y="45540"/>
                      <a:pt x="2945" y="45566"/>
                      <a:pt x="2945" y="45566"/>
                    </a:cubicBezTo>
                    <a:cubicBezTo>
                      <a:pt x="2945" y="45620"/>
                      <a:pt x="2972" y="45674"/>
                      <a:pt x="2998" y="45674"/>
                    </a:cubicBezTo>
                    <a:cubicBezTo>
                      <a:pt x="4952" y="46664"/>
                      <a:pt x="6157" y="48618"/>
                      <a:pt x="6157" y="50786"/>
                    </a:cubicBezTo>
                    <a:cubicBezTo>
                      <a:pt x="6157" y="52954"/>
                      <a:pt x="4952" y="54934"/>
                      <a:pt x="2998" y="55898"/>
                    </a:cubicBezTo>
                    <a:cubicBezTo>
                      <a:pt x="2972" y="55925"/>
                      <a:pt x="2945" y="55952"/>
                      <a:pt x="2945" y="56005"/>
                    </a:cubicBezTo>
                    <a:cubicBezTo>
                      <a:pt x="2891" y="58012"/>
                      <a:pt x="1821" y="59806"/>
                      <a:pt x="108" y="60796"/>
                    </a:cubicBezTo>
                    <a:cubicBezTo>
                      <a:pt x="54" y="60823"/>
                      <a:pt x="27" y="60850"/>
                      <a:pt x="27" y="60903"/>
                    </a:cubicBezTo>
                    <a:cubicBezTo>
                      <a:pt x="1" y="60957"/>
                      <a:pt x="27" y="61010"/>
                      <a:pt x="81" y="61037"/>
                    </a:cubicBezTo>
                    <a:cubicBezTo>
                      <a:pt x="1821" y="62054"/>
                      <a:pt x="2891" y="63847"/>
                      <a:pt x="2945" y="65828"/>
                    </a:cubicBezTo>
                    <a:cubicBezTo>
                      <a:pt x="2945" y="65882"/>
                      <a:pt x="2972" y="65935"/>
                      <a:pt x="2998" y="65962"/>
                    </a:cubicBezTo>
                    <a:cubicBezTo>
                      <a:pt x="4952" y="66925"/>
                      <a:pt x="6157" y="68879"/>
                      <a:pt x="6157" y="71047"/>
                    </a:cubicBezTo>
                    <a:cubicBezTo>
                      <a:pt x="6157" y="73242"/>
                      <a:pt x="4952" y="75196"/>
                      <a:pt x="2998" y="76160"/>
                    </a:cubicBezTo>
                    <a:cubicBezTo>
                      <a:pt x="2972" y="76186"/>
                      <a:pt x="2945" y="76240"/>
                      <a:pt x="2945" y="76267"/>
                    </a:cubicBezTo>
                    <a:cubicBezTo>
                      <a:pt x="2891" y="78274"/>
                      <a:pt x="1821" y="80067"/>
                      <a:pt x="81" y="81084"/>
                    </a:cubicBezTo>
                    <a:cubicBezTo>
                      <a:pt x="27" y="81111"/>
                      <a:pt x="1" y="81191"/>
                      <a:pt x="27" y="81245"/>
                    </a:cubicBezTo>
                    <a:cubicBezTo>
                      <a:pt x="61" y="81296"/>
                      <a:pt x="106" y="81315"/>
                      <a:pt x="148" y="81315"/>
                    </a:cubicBezTo>
                    <a:cubicBezTo>
                      <a:pt x="172" y="81315"/>
                      <a:pt x="195" y="81308"/>
                      <a:pt x="215" y="81299"/>
                    </a:cubicBezTo>
                    <a:cubicBezTo>
                      <a:pt x="2008" y="80255"/>
                      <a:pt x="3106" y="78408"/>
                      <a:pt x="3186" y="76347"/>
                    </a:cubicBezTo>
                    <a:cubicBezTo>
                      <a:pt x="5166" y="75330"/>
                      <a:pt x="6424" y="73296"/>
                      <a:pt x="6424" y="71047"/>
                    </a:cubicBezTo>
                    <a:cubicBezTo>
                      <a:pt x="6424" y="68826"/>
                      <a:pt x="5166" y="66792"/>
                      <a:pt x="3186" y="65748"/>
                    </a:cubicBezTo>
                    <a:cubicBezTo>
                      <a:pt x="3106" y="63767"/>
                      <a:pt x="2062" y="61974"/>
                      <a:pt x="375" y="60930"/>
                    </a:cubicBezTo>
                    <a:cubicBezTo>
                      <a:pt x="2062" y="59859"/>
                      <a:pt x="3106" y="58093"/>
                      <a:pt x="3186" y="56085"/>
                    </a:cubicBezTo>
                    <a:cubicBezTo>
                      <a:pt x="5166" y="55068"/>
                      <a:pt x="6424" y="53034"/>
                      <a:pt x="6424" y="50786"/>
                    </a:cubicBezTo>
                    <a:cubicBezTo>
                      <a:pt x="6424" y="48537"/>
                      <a:pt x="5166" y="46530"/>
                      <a:pt x="3186" y="45486"/>
                    </a:cubicBezTo>
                    <a:cubicBezTo>
                      <a:pt x="3159" y="43586"/>
                      <a:pt x="2088" y="41739"/>
                      <a:pt x="375" y="40668"/>
                    </a:cubicBezTo>
                    <a:cubicBezTo>
                      <a:pt x="1901" y="39705"/>
                      <a:pt x="3320" y="37885"/>
                      <a:pt x="3186" y="35824"/>
                    </a:cubicBezTo>
                    <a:cubicBezTo>
                      <a:pt x="5193" y="34780"/>
                      <a:pt x="6424" y="32772"/>
                      <a:pt x="6424" y="30524"/>
                    </a:cubicBezTo>
                    <a:cubicBezTo>
                      <a:pt x="6424" y="28276"/>
                      <a:pt x="5166" y="26268"/>
                      <a:pt x="3186" y="25225"/>
                    </a:cubicBezTo>
                    <a:cubicBezTo>
                      <a:pt x="3106" y="23244"/>
                      <a:pt x="2062" y="21451"/>
                      <a:pt x="375" y="20407"/>
                    </a:cubicBezTo>
                    <a:cubicBezTo>
                      <a:pt x="2088" y="19336"/>
                      <a:pt x="3186" y="17436"/>
                      <a:pt x="3186" y="15616"/>
                    </a:cubicBezTo>
                    <a:cubicBezTo>
                      <a:pt x="3186" y="15589"/>
                      <a:pt x="3186" y="15562"/>
                      <a:pt x="3186" y="15562"/>
                    </a:cubicBezTo>
                    <a:cubicBezTo>
                      <a:pt x="5166" y="14518"/>
                      <a:pt x="6424" y="12511"/>
                      <a:pt x="6424" y="10263"/>
                    </a:cubicBezTo>
                    <a:cubicBezTo>
                      <a:pt x="6424" y="8014"/>
                      <a:pt x="5166" y="6007"/>
                      <a:pt x="3186" y="4963"/>
                    </a:cubicBezTo>
                    <a:cubicBezTo>
                      <a:pt x="3186" y="3036"/>
                      <a:pt x="2008" y="1055"/>
                      <a:pt x="215" y="11"/>
                    </a:cubicBezTo>
                    <a:cubicBezTo>
                      <a:pt x="193" y="4"/>
                      <a:pt x="172" y="1"/>
                      <a:pt x="15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1" name="Google Shape;1921;p89"/>
              <p:cNvSpPr/>
              <p:nvPr/>
            </p:nvSpPr>
            <p:spPr>
              <a:xfrm>
                <a:off x="1761075" y="2845375"/>
                <a:ext cx="160625" cy="2032675"/>
              </a:xfrm>
              <a:custGeom>
                <a:avLst/>
                <a:gdLst/>
                <a:ahLst/>
                <a:cxnLst/>
                <a:rect l="l" t="t" r="r" b="b"/>
                <a:pathLst>
                  <a:path w="6425" h="81307" extrusionOk="0">
                    <a:moveTo>
                      <a:pt x="146" y="1"/>
                    </a:moveTo>
                    <a:cubicBezTo>
                      <a:pt x="108" y="1"/>
                      <a:pt x="71" y="24"/>
                      <a:pt x="54" y="57"/>
                    </a:cubicBezTo>
                    <a:cubicBezTo>
                      <a:pt x="27" y="84"/>
                      <a:pt x="27" y="110"/>
                      <a:pt x="27" y="137"/>
                    </a:cubicBezTo>
                    <a:cubicBezTo>
                      <a:pt x="27" y="164"/>
                      <a:pt x="54" y="217"/>
                      <a:pt x="81" y="244"/>
                    </a:cubicBezTo>
                    <a:cubicBezTo>
                      <a:pt x="1821" y="1234"/>
                      <a:pt x="2972" y="3162"/>
                      <a:pt x="2945" y="5035"/>
                    </a:cubicBezTo>
                    <a:cubicBezTo>
                      <a:pt x="2945" y="5089"/>
                      <a:pt x="2972" y="5142"/>
                      <a:pt x="2998" y="5142"/>
                    </a:cubicBezTo>
                    <a:cubicBezTo>
                      <a:pt x="4952" y="6133"/>
                      <a:pt x="6183" y="8086"/>
                      <a:pt x="6183" y="10254"/>
                    </a:cubicBezTo>
                    <a:cubicBezTo>
                      <a:pt x="6183" y="12422"/>
                      <a:pt x="4952" y="14376"/>
                      <a:pt x="2998" y="15367"/>
                    </a:cubicBezTo>
                    <a:cubicBezTo>
                      <a:pt x="2972" y="15393"/>
                      <a:pt x="2945" y="15447"/>
                      <a:pt x="2945" y="15474"/>
                    </a:cubicBezTo>
                    <a:cubicBezTo>
                      <a:pt x="2998" y="17321"/>
                      <a:pt x="1847" y="19248"/>
                      <a:pt x="108" y="20265"/>
                    </a:cubicBezTo>
                    <a:cubicBezTo>
                      <a:pt x="81" y="20292"/>
                      <a:pt x="27" y="20318"/>
                      <a:pt x="27" y="20345"/>
                    </a:cubicBezTo>
                    <a:cubicBezTo>
                      <a:pt x="27" y="20425"/>
                      <a:pt x="27" y="20479"/>
                      <a:pt x="81" y="20506"/>
                    </a:cubicBezTo>
                    <a:cubicBezTo>
                      <a:pt x="1821" y="21496"/>
                      <a:pt x="2891" y="23289"/>
                      <a:pt x="2945" y="25297"/>
                    </a:cubicBezTo>
                    <a:cubicBezTo>
                      <a:pt x="2945" y="25350"/>
                      <a:pt x="2972" y="25404"/>
                      <a:pt x="2998" y="25404"/>
                    </a:cubicBezTo>
                    <a:cubicBezTo>
                      <a:pt x="4952" y="26394"/>
                      <a:pt x="6183" y="28348"/>
                      <a:pt x="6183" y="30516"/>
                    </a:cubicBezTo>
                    <a:cubicBezTo>
                      <a:pt x="6183" y="32684"/>
                      <a:pt x="4952" y="34665"/>
                      <a:pt x="2998" y="35628"/>
                    </a:cubicBezTo>
                    <a:cubicBezTo>
                      <a:pt x="2972" y="35655"/>
                      <a:pt x="2945" y="35709"/>
                      <a:pt x="2945" y="35762"/>
                    </a:cubicBezTo>
                    <a:cubicBezTo>
                      <a:pt x="3105" y="37823"/>
                      <a:pt x="1633" y="39643"/>
                      <a:pt x="108" y="40526"/>
                    </a:cubicBezTo>
                    <a:cubicBezTo>
                      <a:pt x="81" y="40553"/>
                      <a:pt x="27" y="40580"/>
                      <a:pt x="27" y="40633"/>
                    </a:cubicBezTo>
                    <a:cubicBezTo>
                      <a:pt x="27" y="40687"/>
                      <a:pt x="27" y="40741"/>
                      <a:pt x="81" y="40767"/>
                    </a:cubicBezTo>
                    <a:cubicBezTo>
                      <a:pt x="1821" y="41784"/>
                      <a:pt x="2945" y="43631"/>
                      <a:pt x="2945" y="45532"/>
                    </a:cubicBezTo>
                    <a:lnTo>
                      <a:pt x="2945" y="45558"/>
                    </a:lnTo>
                    <a:cubicBezTo>
                      <a:pt x="2945" y="45612"/>
                      <a:pt x="2972" y="45665"/>
                      <a:pt x="2998" y="45692"/>
                    </a:cubicBezTo>
                    <a:cubicBezTo>
                      <a:pt x="4952" y="46656"/>
                      <a:pt x="6183" y="48610"/>
                      <a:pt x="6183" y="50778"/>
                    </a:cubicBezTo>
                    <a:cubicBezTo>
                      <a:pt x="6183" y="52972"/>
                      <a:pt x="4952" y="54926"/>
                      <a:pt x="2998" y="55890"/>
                    </a:cubicBezTo>
                    <a:cubicBezTo>
                      <a:pt x="2972" y="55917"/>
                      <a:pt x="2945" y="55970"/>
                      <a:pt x="2945" y="55997"/>
                    </a:cubicBezTo>
                    <a:cubicBezTo>
                      <a:pt x="2891" y="58004"/>
                      <a:pt x="1847" y="59798"/>
                      <a:pt x="108" y="60815"/>
                    </a:cubicBezTo>
                    <a:cubicBezTo>
                      <a:pt x="81" y="60815"/>
                      <a:pt x="27" y="60841"/>
                      <a:pt x="27" y="60895"/>
                    </a:cubicBezTo>
                    <a:cubicBezTo>
                      <a:pt x="27" y="60949"/>
                      <a:pt x="27" y="61002"/>
                      <a:pt x="81" y="61029"/>
                    </a:cubicBezTo>
                    <a:cubicBezTo>
                      <a:pt x="1821" y="62046"/>
                      <a:pt x="2891" y="63839"/>
                      <a:pt x="2945" y="65847"/>
                    </a:cubicBezTo>
                    <a:cubicBezTo>
                      <a:pt x="2945" y="65873"/>
                      <a:pt x="2972" y="65927"/>
                      <a:pt x="2998" y="65954"/>
                    </a:cubicBezTo>
                    <a:cubicBezTo>
                      <a:pt x="4952" y="66917"/>
                      <a:pt x="6183" y="68871"/>
                      <a:pt x="6183" y="71066"/>
                    </a:cubicBezTo>
                    <a:cubicBezTo>
                      <a:pt x="6183" y="73234"/>
                      <a:pt x="4952" y="75188"/>
                      <a:pt x="2998" y="76151"/>
                    </a:cubicBezTo>
                    <a:cubicBezTo>
                      <a:pt x="2972" y="76178"/>
                      <a:pt x="2945" y="76232"/>
                      <a:pt x="2945" y="76285"/>
                    </a:cubicBezTo>
                    <a:cubicBezTo>
                      <a:pt x="2891" y="78266"/>
                      <a:pt x="1821" y="80059"/>
                      <a:pt x="81" y="81076"/>
                    </a:cubicBezTo>
                    <a:cubicBezTo>
                      <a:pt x="27" y="81103"/>
                      <a:pt x="1" y="81183"/>
                      <a:pt x="54" y="81237"/>
                    </a:cubicBezTo>
                    <a:cubicBezTo>
                      <a:pt x="71" y="81288"/>
                      <a:pt x="110" y="81306"/>
                      <a:pt x="149" y="81306"/>
                    </a:cubicBezTo>
                    <a:cubicBezTo>
                      <a:pt x="172" y="81306"/>
                      <a:pt x="195" y="81300"/>
                      <a:pt x="215" y="81290"/>
                    </a:cubicBezTo>
                    <a:cubicBezTo>
                      <a:pt x="2008" y="80247"/>
                      <a:pt x="3105" y="78400"/>
                      <a:pt x="3186" y="76366"/>
                    </a:cubicBezTo>
                    <a:cubicBezTo>
                      <a:pt x="5193" y="75322"/>
                      <a:pt x="6424" y="73288"/>
                      <a:pt x="6424" y="71066"/>
                    </a:cubicBezTo>
                    <a:cubicBezTo>
                      <a:pt x="6424" y="68818"/>
                      <a:pt x="5193" y="66783"/>
                      <a:pt x="3186" y="65766"/>
                    </a:cubicBezTo>
                    <a:cubicBezTo>
                      <a:pt x="3132" y="63759"/>
                      <a:pt x="2088" y="61992"/>
                      <a:pt x="402" y="60922"/>
                    </a:cubicBezTo>
                    <a:cubicBezTo>
                      <a:pt x="2088" y="59878"/>
                      <a:pt x="3132" y="58085"/>
                      <a:pt x="3186" y="56077"/>
                    </a:cubicBezTo>
                    <a:cubicBezTo>
                      <a:pt x="5193" y="55060"/>
                      <a:pt x="6424" y="53026"/>
                      <a:pt x="6424" y="50778"/>
                    </a:cubicBezTo>
                    <a:cubicBezTo>
                      <a:pt x="6424" y="48556"/>
                      <a:pt x="5193" y="46522"/>
                      <a:pt x="3186" y="45505"/>
                    </a:cubicBezTo>
                    <a:cubicBezTo>
                      <a:pt x="3186" y="43604"/>
                      <a:pt x="2088" y="41731"/>
                      <a:pt x="402" y="40660"/>
                    </a:cubicBezTo>
                    <a:cubicBezTo>
                      <a:pt x="1901" y="39697"/>
                      <a:pt x="3320" y="37877"/>
                      <a:pt x="3186" y="35816"/>
                    </a:cubicBezTo>
                    <a:cubicBezTo>
                      <a:pt x="5193" y="34799"/>
                      <a:pt x="6424" y="32764"/>
                      <a:pt x="6424" y="30516"/>
                    </a:cubicBezTo>
                    <a:cubicBezTo>
                      <a:pt x="6424" y="28268"/>
                      <a:pt x="5193" y="26260"/>
                      <a:pt x="3186" y="25216"/>
                    </a:cubicBezTo>
                    <a:cubicBezTo>
                      <a:pt x="3105" y="23236"/>
                      <a:pt x="2062" y="21442"/>
                      <a:pt x="402" y="20399"/>
                    </a:cubicBezTo>
                    <a:cubicBezTo>
                      <a:pt x="2115" y="19328"/>
                      <a:pt x="3212" y="17401"/>
                      <a:pt x="3186" y="15554"/>
                    </a:cubicBezTo>
                    <a:cubicBezTo>
                      <a:pt x="5193" y="14510"/>
                      <a:pt x="6424" y="12503"/>
                      <a:pt x="6424" y="10254"/>
                    </a:cubicBezTo>
                    <a:cubicBezTo>
                      <a:pt x="6424" y="8006"/>
                      <a:pt x="5193" y="5999"/>
                      <a:pt x="3186" y="4955"/>
                    </a:cubicBezTo>
                    <a:cubicBezTo>
                      <a:pt x="3186" y="3028"/>
                      <a:pt x="2008" y="1047"/>
                      <a:pt x="215" y="30"/>
                    </a:cubicBezTo>
                    <a:cubicBezTo>
                      <a:pt x="194" y="10"/>
                      <a:pt x="170" y="1"/>
                      <a:pt x="14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2" name="Google Shape;1922;p89"/>
              <p:cNvSpPr/>
              <p:nvPr/>
            </p:nvSpPr>
            <p:spPr>
              <a:xfrm>
                <a:off x="1607850" y="2593575"/>
                <a:ext cx="159950" cy="2032875"/>
              </a:xfrm>
              <a:custGeom>
                <a:avLst/>
                <a:gdLst/>
                <a:ahLst/>
                <a:cxnLst/>
                <a:rect l="l" t="t" r="r" b="b"/>
                <a:pathLst>
                  <a:path w="6398" h="81315" extrusionOk="0">
                    <a:moveTo>
                      <a:pt x="140" y="1"/>
                    </a:moveTo>
                    <a:cubicBezTo>
                      <a:pt x="95" y="1"/>
                      <a:pt x="47" y="26"/>
                      <a:pt x="27" y="65"/>
                    </a:cubicBezTo>
                    <a:cubicBezTo>
                      <a:pt x="0" y="92"/>
                      <a:pt x="0" y="118"/>
                      <a:pt x="0" y="118"/>
                    </a:cubicBezTo>
                    <a:cubicBezTo>
                      <a:pt x="0" y="172"/>
                      <a:pt x="27" y="225"/>
                      <a:pt x="81" y="225"/>
                    </a:cubicBezTo>
                    <a:cubicBezTo>
                      <a:pt x="1820" y="1243"/>
                      <a:pt x="2944" y="3170"/>
                      <a:pt x="2918" y="5043"/>
                    </a:cubicBezTo>
                    <a:cubicBezTo>
                      <a:pt x="2918" y="5070"/>
                      <a:pt x="2944" y="5124"/>
                      <a:pt x="2998" y="5150"/>
                    </a:cubicBezTo>
                    <a:cubicBezTo>
                      <a:pt x="4952" y="6141"/>
                      <a:pt x="6156" y="8095"/>
                      <a:pt x="6156" y="10263"/>
                    </a:cubicBezTo>
                    <a:cubicBezTo>
                      <a:pt x="6156" y="12431"/>
                      <a:pt x="4952" y="14384"/>
                      <a:pt x="2998" y="15375"/>
                    </a:cubicBezTo>
                    <a:cubicBezTo>
                      <a:pt x="2944" y="15402"/>
                      <a:pt x="2918" y="15428"/>
                      <a:pt x="2918" y="15482"/>
                    </a:cubicBezTo>
                    <a:cubicBezTo>
                      <a:pt x="2971" y="17329"/>
                      <a:pt x="1847" y="19256"/>
                      <a:pt x="81" y="20273"/>
                    </a:cubicBezTo>
                    <a:cubicBezTo>
                      <a:pt x="54" y="20300"/>
                      <a:pt x="27" y="20326"/>
                      <a:pt x="0" y="20353"/>
                    </a:cubicBezTo>
                    <a:cubicBezTo>
                      <a:pt x="0" y="20407"/>
                      <a:pt x="27" y="20460"/>
                      <a:pt x="81" y="20514"/>
                    </a:cubicBezTo>
                    <a:cubicBezTo>
                      <a:pt x="1794" y="21504"/>
                      <a:pt x="2864" y="23297"/>
                      <a:pt x="2918" y="25305"/>
                    </a:cubicBezTo>
                    <a:cubicBezTo>
                      <a:pt x="2918" y="25358"/>
                      <a:pt x="2944" y="25385"/>
                      <a:pt x="2998" y="25412"/>
                    </a:cubicBezTo>
                    <a:cubicBezTo>
                      <a:pt x="4952" y="26402"/>
                      <a:pt x="6156" y="28356"/>
                      <a:pt x="6156" y="30524"/>
                    </a:cubicBezTo>
                    <a:cubicBezTo>
                      <a:pt x="6156" y="32692"/>
                      <a:pt x="4952" y="34646"/>
                      <a:pt x="2998" y="35636"/>
                    </a:cubicBezTo>
                    <a:cubicBezTo>
                      <a:pt x="2944" y="35663"/>
                      <a:pt x="2918" y="35717"/>
                      <a:pt x="2918" y="35770"/>
                    </a:cubicBezTo>
                    <a:cubicBezTo>
                      <a:pt x="3078" y="37831"/>
                      <a:pt x="1633" y="39651"/>
                      <a:pt x="81" y="40535"/>
                    </a:cubicBezTo>
                    <a:cubicBezTo>
                      <a:pt x="54" y="40561"/>
                      <a:pt x="27" y="40588"/>
                      <a:pt x="0" y="40615"/>
                    </a:cubicBezTo>
                    <a:cubicBezTo>
                      <a:pt x="0" y="40668"/>
                      <a:pt x="27" y="40749"/>
                      <a:pt x="81" y="40775"/>
                    </a:cubicBezTo>
                    <a:cubicBezTo>
                      <a:pt x="1820" y="41766"/>
                      <a:pt x="2918" y="43639"/>
                      <a:pt x="2918" y="45540"/>
                    </a:cubicBezTo>
                    <a:cubicBezTo>
                      <a:pt x="2918" y="45540"/>
                      <a:pt x="2918" y="45566"/>
                      <a:pt x="2918" y="45566"/>
                    </a:cubicBezTo>
                    <a:cubicBezTo>
                      <a:pt x="2918" y="45620"/>
                      <a:pt x="2944" y="45674"/>
                      <a:pt x="2998" y="45674"/>
                    </a:cubicBezTo>
                    <a:cubicBezTo>
                      <a:pt x="4952" y="46664"/>
                      <a:pt x="6156" y="48618"/>
                      <a:pt x="6156" y="50786"/>
                    </a:cubicBezTo>
                    <a:cubicBezTo>
                      <a:pt x="6156" y="52954"/>
                      <a:pt x="4952" y="54934"/>
                      <a:pt x="2998" y="55898"/>
                    </a:cubicBezTo>
                    <a:cubicBezTo>
                      <a:pt x="2944" y="55925"/>
                      <a:pt x="2918" y="55952"/>
                      <a:pt x="2918" y="56005"/>
                    </a:cubicBezTo>
                    <a:cubicBezTo>
                      <a:pt x="2864" y="58012"/>
                      <a:pt x="1820" y="59806"/>
                      <a:pt x="81" y="60796"/>
                    </a:cubicBezTo>
                    <a:cubicBezTo>
                      <a:pt x="54" y="60823"/>
                      <a:pt x="27" y="60850"/>
                      <a:pt x="0" y="60903"/>
                    </a:cubicBezTo>
                    <a:cubicBezTo>
                      <a:pt x="0" y="60957"/>
                      <a:pt x="27" y="61010"/>
                      <a:pt x="81" y="61037"/>
                    </a:cubicBezTo>
                    <a:cubicBezTo>
                      <a:pt x="1820" y="62054"/>
                      <a:pt x="2864" y="63847"/>
                      <a:pt x="2918" y="65828"/>
                    </a:cubicBezTo>
                    <a:cubicBezTo>
                      <a:pt x="2918" y="65882"/>
                      <a:pt x="2944" y="65935"/>
                      <a:pt x="2998" y="65962"/>
                    </a:cubicBezTo>
                    <a:cubicBezTo>
                      <a:pt x="4952" y="66925"/>
                      <a:pt x="6156" y="68879"/>
                      <a:pt x="6156" y="71047"/>
                    </a:cubicBezTo>
                    <a:cubicBezTo>
                      <a:pt x="6156" y="73242"/>
                      <a:pt x="4952" y="75196"/>
                      <a:pt x="2998" y="76160"/>
                    </a:cubicBezTo>
                    <a:cubicBezTo>
                      <a:pt x="2944" y="76186"/>
                      <a:pt x="2918" y="76240"/>
                      <a:pt x="2918" y="76267"/>
                    </a:cubicBezTo>
                    <a:cubicBezTo>
                      <a:pt x="2864" y="78274"/>
                      <a:pt x="1820" y="80067"/>
                      <a:pt x="81" y="81084"/>
                    </a:cubicBezTo>
                    <a:cubicBezTo>
                      <a:pt x="27" y="81111"/>
                      <a:pt x="0" y="81191"/>
                      <a:pt x="27" y="81245"/>
                    </a:cubicBezTo>
                    <a:cubicBezTo>
                      <a:pt x="44" y="81296"/>
                      <a:pt x="82" y="81315"/>
                      <a:pt x="122" y="81315"/>
                    </a:cubicBezTo>
                    <a:cubicBezTo>
                      <a:pt x="145" y="81315"/>
                      <a:pt x="168" y="81308"/>
                      <a:pt x="188" y="81299"/>
                    </a:cubicBezTo>
                    <a:cubicBezTo>
                      <a:pt x="1981" y="80255"/>
                      <a:pt x="3105" y="78408"/>
                      <a:pt x="3185" y="76347"/>
                    </a:cubicBezTo>
                    <a:cubicBezTo>
                      <a:pt x="5166" y="75330"/>
                      <a:pt x="6397" y="73296"/>
                      <a:pt x="6397" y="71047"/>
                    </a:cubicBezTo>
                    <a:cubicBezTo>
                      <a:pt x="6397" y="68826"/>
                      <a:pt x="5166" y="66792"/>
                      <a:pt x="3185" y="65748"/>
                    </a:cubicBezTo>
                    <a:cubicBezTo>
                      <a:pt x="3105" y="63767"/>
                      <a:pt x="2061" y="61974"/>
                      <a:pt x="375" y="60930"/>
                    </a:cubicBezTo>
                    <a:cubicBezTo>
                      <a:pt x="2061" y="59859"/>
                      <a:pt x="3105" y="58093"/>
                      <a:pt x="3185" y="56085"/>
                    </a:cubicBezTo>
                    <a:cubicBezTo>
                      <a:pt x="5166" y="55068"/>
                      <a:pt x="6397" y="53034"/>
                      <a:pt x="6397" y="50786"/>
                    </a:cubicBezTo>
                    <a:cubicBezTo>
                      <a:pt x="6397" y="48537"/>
                      <a:pt x="5166" y="46530"/>
                      <a:pt x="3185" y="45486"/>
                    </a:cubicBezTo>
                    <a:cubicBezTo>
                      <a:pt x="3159" y="43586"/>
                      <a:pt x="2061" y="41739"/>
                      <a:pt x="375" y="40668"/>
                    </a:cubicBezTo>
                    <a:cubicBezTo>
                      <a:pt x="1901" y="39705"/>
                      <a:pt x="3292" y="37885"/>
                      <a:pt x="3185" y="35824"/>
                    </a:cubicBezTo>
                    <a:cubicBezTo>
                      <a:pt x="5166" y="34780"/>
                      <a:pt x="6397" y="32772"/>
                      <a:pt x="6397" y="30524"/>
                    </a:cubicBezTo>
                    <a:cubicBezTo>
                      <a:pt x="6397" y="28276"/>
                      <a:pt x="5166" y="26268"/>
                      <a:pt x="3185" y="25225"/>
                    </a:cubicBezTo>
                    <a:cubicBezTo>
                      <a:pt x="3078" y="23244"/>
                      <a:pt x="2061" y="21451"/>
                      <a:pt x="375" y="20407"/>
                    </a:cubicBezTo>
                    <a:cubicBezTo>
                      <a:pt x="2061" y="19336"/>
                      <a:pt x="3185" y="17436"/>
                      <a:pt x="3185" y="15616"/>
                    </a:cubicBezTo>
                    <a:cubicBezTo>
                      <a:pt x="3185" y="15589"/>
                      <a:pt x="3185" y="15562"/>
                      <a:pt x="3185" y="15562"/>
                    </a:cubicBezTo>
                    <a:cubicBezTo>
                      <a:pt x="5166" y="14518"/>
                      <a:pt x="6397" y="12511"/>
                      <a:pt x="6397" y="10263"/>
                    </a:cubicBezTo>
                    <a:cubicBezTo>
                      <a:pt x="6397" y="8014"/>
                      <a:pt x="5166" y="6007"/>
                      <a:pt x="3185" y="4963"/>
                    </a:cubicBezTo>
                    <a:cubicBezTo>
                      <a:pt x="3185" y="3036"/>
                      <a:pt x="1981" y="1055"/>
                      <a:pt x="188" y="11"/>
                    </a:cubicBezTo>
                    <a:cubicBezTo>
                      <a:pt x="173" y="4"/>
                      <a:pt x="157" y="1"/>
                      <a:pt x="14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3" name="Google Shape;1923;p89"/>
              <p:cNvSpPr/>
              <p:nvPr/>
            </p:nvSpPr>
            <p:spPr>
              <a:xfrm>
                <a:off x="1453950" y="2845375"/>
                <a:ext cx="160600" cy="2032675"/>
              </a:xfrm>
              <a:custGeom>
                <a:avLst/>
                <a:gdLst/>
                <a:ahLst/>
                <a:cxnLst/>
                <a:rect l="l" t="t" r="r" b="b"/>
                <a:pathLst>
                  <a:path w="6424" h="81307" extrusionOk="0">
                    <a:moveTo>
                      <a:pt x="133" y="1"/>
                    </a:moveTo>
                    <a:cubicBezTo>
                      <a:pt x="93" y="1"/>
                      <a:pt x="60" y="24"/>
                      <a:pt x="27" y="57"/>
                    </a:cubicBezTo>
                    <a:cubicBezTo>
                      <a:pt x="27" y="84"/>
                      <a:pt x="27" y="110"/>
                      <a:pt x="27" y="137"/>
                    </a:cubicBezTo>
                    <a:cubicBezTo>
                      <a:pt x="27" y="164"/>
                      <a:pt x="27" y="217"/>
                      <a:pt x="80" y="244"/>
                    </a:cubicBezTo>
                    <a:cubicBezTo>
                      <a:pt x="1820" y="1234"/>
                      <a:pt x="2971" y="3188"/>
                      <a:pt x="2944" y="5035"/>
                    </a:cubicBezTo>
                    <a:cubicBezTo>
                      <a:pt x="2944" y="5089"/>
                      <a:pt x="2971" y="5142"/>
                      <a:pt x="2998" y="5142"/>
                    </a:cubicBezTo>
                    <a:cubicBezTo>
                      <a:pt x="4952" y="6133"/>
                      <a:pt x="6156" y="8086"/>
                      <a:pt x="6156" y="10254"/>
                    </a:cubicBezTo>
                    <a:cubicBezTo>
                      <a:pt x="6156" y="12422"/>
                      <a:pt x="4952" y="14376"/>
                      <a:pt x="2998" y="15367"/>
                    </a:cubicBezTo>
                    <a:cubicBezTo>
                      <a:pt x="2971" y="15393"/>
                      <a:pt x="2944" y="15420"/>
                      <a:pt x="2944" y="15474"/>
                    </a:cubicBezTo>
                    <a:cubicBezTo>
                      <a:pt x="2998" y="17347"/>
                      <a:pt x="1847" y="19248"/>
                      <a:pt x="107" y="20265"/>
                    </a:cubicBezTo>
                    <a:cubicBezTo>
                      <a:pt x="54" y="20292"/>
                      <a:pt x="27" y="20318"/>
                      <a:pt x="27" y="20345"/>
                    </a:cubicBezTo>
                    <a:cubicBezTo>
                      <a:pt x="0" y="20425"/>
                      <a:pt x="27" y="20479"/>
                      <a:pt x="80" y="20506"/>
                    </a:cubicBezTo>
                    <a:cubicBezTo>
                      <a:pt x="1793" y="21496"/>
                      <a:pt x="2864" y="23289"/>
                      <a:pt x="2944" y="25297"/>
                    </a:cubicBezTo>
                    <a:cubicBezTo>
                      <a:pt x="2944" y="25350"/>
                      <a:pt x="2971" y="25404"/>
                      <a:pt x="2998" y="25404"/>
                    </a:cubicBezTo>
                    <a:cubicBezTo>
                      <a:pt x="4952" y="26394"/>
                      <a:pt x="6156" y="28348"/>
                      <a:pt x="6156" y="30516"/>
                    </a:cubicBezTo>
                    <a:cubicBezTo>
                      <a:pt x="6156" y="32684"/>
                      <a:pt x="4952" y="34665"/>
                      <a:pt x="2998" y="35628"/>
                    </a:cubicBezTo>
                    <a:cubicBezTo>
                      <a:pt x="2944" y="35655"/>
                      <a:pt x="2918" y="35709"/>
                      <a:pt x="2944" y="35762"/>
                    </a:cubicBezTo>
                    <a:cubicBezTo>
                      <a:pt x="3105" y="37823"/>
                      <a:pt x="1633" y="39643"/>
                      <a:pt x="107" y="40526"/>
                    </a:cubicBezTo>
                    <a:cubicBezTo>
                      <a:pt x="54" y="40553"/>
                      <a:pt x="27" y="40580"/>
                      <a:pt x="27" y="40633"/>
                    </a:cubicBezTo>
                    <a:cubicBezTo>
                      <a:pt x="0" y="40687"/>
                      <a:pt x="27" y="40741"/>
                      <a:pt x="80" y="40767"/>
                    </a:cubicBezTo>
                    <a:cubicBezTo>
                      <a:pt x="1820" y="41784"/>
                      <a:pt x="2944" y="43631"/>
                      <a:pt x="2944" y="45532"/>
                    </a:cubicBezTo>
                    <a:cubicBezTo>
                      <a:pt x="2944" y="45558"/>
                      <a:pt x="2944" y="45558"/>
                      <a:pt x="2944" y="45558"/>
                    </a:cubicBezTo>
                    <a:cubicBezTo>
                      <a:pt x="2918" y="45612"/>
                      <a:pt x="2971" y="45665"/>
                      <a:pt x="2998" y="45692"/>
                    </a:cubicBezTo>
                    <a:cubicBezTo>
                      <a:pt x="4952" y="46656"/>
                      <a:pt x="6156" y="48610"/>
                      <a:pt x="6156" y="50778"/>
                    </a:cubicBezTo>
                    <a:cubicBezTo>
                      <a:pt x="6156" y="52972"/>
                      <a:pt x="4952" y="54926"/>
                      <a:pt x="2998" y="55890"/>
                    </a:cubicBezTo>
                    <a:cubicBezTo>
                      <a:pt x="2971" y="55917"/>
                      <a:pt x="2944" y="55970"/>
                      <a:pt x="2944" y="55997"/>
                    </a:cubicBezTo>
                    <a:cubicBezTo>
                      <a:pt x="2891" y="58004"/>
                      <a:pt x="1820" y="59798"/>
                      <a:pt x="107" y="60815"/>
                    </a:cubicBezTo>
                    <a:cubicBezTo>
                      <a:pt x="54" y="60815"/>
                      <a:pt x="27" y="60841"/>
                      <a:pt x="27" y="60895"/>
                    </a:cubicBezTo>
                    <a:cubicBezTo>
                      <a:pt x="0" y="60949"/>
                      <a:pt x="27" y="61002"/>
                      <a:pt x="80" y="61029"/>
                    </a:cubicBezTo>
                    <a:cubicBezTo>
                      <a:pt x="1820" y="62046"/>
                      <a:pt x="2891" y="63839"/>
                      <a:pt x="2944" y="65847"/>
                    </a:cubicBezTo>
                    <a:cubicBezTo>
                      <a:pt x="2944" y="65873"/>
                      <a:pt x="2971" y="65927"/>
                      <a:pt x="2998" y="65954"/>
                    </a:cubicBezTo>
                    <a:cubicBezTo>
                      <a:pt x="4952" y="66917"/>
                      <a:pt x="6156" y="68871"/>
                      <a:pt x="6156" y="71066"/>
                    </a:cubicBezTo>
                    <a:cubicBezTo>
                      <a:pt x="6156" y="73234"/>
                      <a:pt x="4952" y="75188"/>
                      <a:pt x="2998" y="76151"/>
                    </a:cubicBezTo>
                    <a:cubicBezTo>
                      <a:pt x="2971" y="76178"/>
                      <a:pt x="2944" y="76232"/>
                      <a:pt x="2944" y="76285"/>
                    </a:cubicBezTo>
                    <a:cubicBezTo>
                      <a:pt x="2891" y="78266"/>
                      <a:pt x="1820" y="80059"/>
                      <a:pt x="80" y="81076"/>
                    </a:cubicBezTo>
                    <a:cubicBezTo>
                      <a:pt x="27" y="81103"/>
                      <a:pt x="0" y="81183"/>
                      <a:pt x="27" y="81237"/>
                    </a:cubicBezTo>
                    <a:cubicBezTo>
                      <a:pt x="61" y="81288"/>
                      <a:pt x="106" y="81306"/>
                      <a:pt x="147" y="81306"/>
                    </a:cubicBezTo>
                    <a:cubicBezTo>
                      <a:pt x="172" y="81306"/>
                      <a:pt x="195" y="81300"/>
                      <a:pt x="214" y="81290"/>
                    </a:cubicBezTo>
                    <a:cubicBezTo>
                      <a:pt x="2008" y="80247"/>
                      <a:pt x="3105" y="78400"/>
                      <a:pt x="3185" y="76366"/>
                    </a:cubicBezTo>
                    <a:cubicBezTo>
                      <a:pt x="5166" y="75322"/>
                      <a:pt x="6424" y="73288"/>
                      <a:pt x="6424" y="71066"/>
                    </a:cubicBezTo>
                    <a:cubicBezTo>
                      <a:pt x="6424" y="68818"/>
                      <a:pt x="5166" y="66783"/>
                      <a:pt x="3185" y="65766"/>
                    </a:cubicBezTo>
                    <a:cubicBezTo>
                      <a:pt x="3105" y="63759"/>
                      <a:pt x="2061" y="61992"/>
                      <a:pt x="375" y="60922"/>
                    </a:cubicBezTo>
                    <a:cubicBezTo>
                      <a:pt x="2061" y="59878"/>
                      <a:pt x="3105" y="58085"/>
                      <a:pt x="3185" y="56077"/>
                    </a:cubicBezTo>
                    <a:cubicBezTo>
                      <a:pt x="5166" y="55060"/>
                      <a:pt x="6424" y="53026"/>
                      <a:pt x="6424" y="50778"/>
                    </a:cubicBezTo>
                    <a:cubicBezTo>
                      <a:pt x="6424" y="48556"/>
                      <a:pt x="5193" y="46522"/>
                      <a:pt x="3185" y="45505"/>
                    </a:cubicBezTo>
                    <a:cubicBezTo>
                      <a:pt x="3159" y="43604"/>
                      <a:pt x="2088" y="41731"/>
                      <a:pt x="375" y="40660"/>
                    </a:cubicBezTo>
                    <a:cubicBezTo>
                      <a:pt x="1901" y="39697"/>
                      <a:pt x="3319" y="37877"/>
                      <a:pt x="3185" y="35816"/>
                    </a:cubicBezTo>
                    <a:cubicBezTo>
                      <a:pt x="5193" y="34799"/>
                      <a:pt x="6424" y="32764"/>
                      <a:pt x="6424" y="30516"/>
                    </a:cubicBezTo>
                    <a:cubicBezTo>
                      <a:pt x="6424" y="28268"/>
                      <a:pt x="5166" y="26260"/>
                      <a:pt x="3185" y="25216"/>
                    </a:cubicBezTo>
                    <a:cubicBezTo>
                      <a:pt x="3105" y="23236"/>
                      <a:pt x="2061" y="21442"/>
                      <a:pt x="375" y="20399"/>
                    </a:cubicBezTo>
                    <a:cubicBezTo>
                      <a:pt x="2088" y="19328"/>
                      <a:pt x="3185" y="17454"/>
                      <a:pt x="3185" y="15608"/>
                    </a:cubicBezTo>
                    <a:cubicBezTo>
                      <a:pt x="3185" y="15581"/>
                      <a:pt x="3185" y="15581"/>
                      <a:pt x="3185" y="15554"/>
                    </a:cubicBezTo>
                    <a:cubicBezTo>
                      <a:pt x="5193" y="14510"/>
                      <a:pt x="6424" y="12503"/>
                      <a:pt x="6424" y="10254"/>
                    </a:cubicBezTo>
                    <a:cubicBezTo>
                      <a:pt x="6424" y="8006"/>
                      <a:pt x="5193" y="5999"/>
                      <a:pt x="3185" y="4955"/>
                    </a:cubicBezTo>
                    <a:cubicBezTo>
                      <a:pt x="3185" y="3028"/>
                      <a:pt x="2008" y="1047"/>
                      <a:pt x="214" y="30"/>
                    </a:cubicBezTo>
                    <a:cubicBezTo>
                      <a:pt x="184" y="10"/>
                      <a:pt x="157" y="1"/>
                      <a:pt x="13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4" name="Google Shape;1924;p89"/>
              <p:cNvSpPr/>
              <p:nvPr/>
            </p:nvSpPr>
            <p:spPr>
              <a:xfrm>
                <a:off x="1300050" y="2593575"/>
                <a:ext cx="160600" cy="2032875"/>
              </a:xfrm>
              <a:custGeom>
                <a:avLst/>
                <a:gdLst/>
                <a:ahLst/>
                <a:cxnLst/>
                <a:rect l="l" t="t" r="r" b="b"/>
                <a:pathLst>
                  <a:path w="6424" h="81315" extrusionOk="0">
                    <a:moveTo>
                      <a:pt x="167" y="1"/>
                    </a:moveTo>
                    <a:cubicBezTo>
                      <a:pt x="121" y="1"/>
                      <a:pt x="73" y="26"/>
                      <a:pt x="54" y="65"/>
                    </a:cubicBezTo>
                    <a:cubicBezTo>
                      <a:pt x="27" y="92"/>
                      <a:pt x="27" y="118"/>
                      <a:pt x="27" y="118"/>
                    </a:cubicBezTo>
                    <a:cubicBezTo>
                      <a:pt x="27" y="172"/>
                      <a:pt x="54" y="225"/>
                      <a:pt x="80" y="225"/>
                    </a:cubicBezTo>
                    <a:cubicBezTo>
                      <a:pt x="1820" y="1243"/>
                      <a:pt x="2971" y="3170"/>
                      <a:pt x="2944" y="5043"/>
                    </a:cubicBezTo>
                    <a:cubicBezTo>
                      <a:pt x="2944" y="5070"/>
                      <a:pt x="2971" y="5124"/>
                      <a:pt x="3025" y="5150"/>
                    </a:cubicBezTo>
                    <a:cubicBezTo>
                      <a:pt x="4952" y="6141"/>
                      <a:pt x="6183" y="8095"/>
                      <a:pt x="6183" y="10263"/>
                    </a:cubicBezTo>
                    <a:cubicBezTo>
                      <a:pt x="6183" y="12431"/>
                      <a:pt x="4952" y="14384"/>
                      <a:pt x="3025" y="15375"/>
                    </a:cubicBezTo>
                    <a:cubicBezTo>
                      <a:pt x="2971" y="15402"/>
                      <a:pt x="2944" y="15428"/>
                      <a:pt x="2944" y="15482"/>
                    </a:cubicBezTo>
                    <a:cubicBezTo>
                      <a:pt x="2998" y="17355"/>
                      <a:pt x="1847" y="19256"/>
                      <a:pt x="107" y="20273"/>
                    </a:cubicBezTo>
                    <a:cubicBezTo>
                      <a:pt x="80" y="20300"/>
                      <a:pt x="54" y="20326"/>
                      <a:pt x="27" y="20353"/>
                    </a:cubicBezTo>
                    <a:cubicBezTo>
                      <a:pt x="27" y="20407"/>
                      <a:pt x="27" y="20460"/>
                      <a:pt x="80" y="20514"/>
                    </a:cubicBezTo>
                    <a:cubicBezTo>
                      <a:pt x="1820" y="21504"/>
                      <a:pt x="2891" y="23297"/>
                      <a:pt x="2944" y="25305"/>
                    </a:cubicBezTo>
                    <a:cubicBezTo>
                      <a:pt x="2944" y="25358"/>
                      <a:pt x="2971" y="25385"/>
                      <a:pt x="3025" y="25412"/>
                    </a:cubicBezTo>
                    <a:cubicBezTo>
                      <a:pt x="4952" y="26402"/>
                      <a:pt x="6183" y="28356"/>
                      <a:pt x="6183" y="30524"/>
                    </a:cubicBezTo>
                    <a:cubicBezTo>
                      <a:pt x="6183" y="32692"/>
                      <a:pt x="4952" y="34646"/>
                      <a:pt x="3025" y="35636"/>
                    </a:cubicBezTo>
                    <a:cubicBezTo>
                      <a:pt x="2971" y="35663"/>
                      <a:pt x="2944" y="35717"/>
                      <a:pt x="2944" y="35770"/>
                    </a:cubicBezTo>
                    <a:cubicBezTo>
                      <a:pt x="3105" y="37831"/>
                      <a:pt x="1633" y="39651"/>
                      <a:pt x="107" y="40535"/>
                    </a:cubicBezTo>
                    <a:cubicBezTo>
                      <a:pt x="80" y="40561"/>
                      <a:pt x="54" y="40588"/>
                      <a:pt x="27" y="40615"/>
                    </a:cubicBezTo>
                    <a:cubicBezTo>
                      <a:pt x="27" y="40668"/>
                      <a:pt x="27" y="40749"/>
                      <a:pt x="80" y="40775"/>
                    </a:cubicBezTo>
                    <a:cubicBezTo>
                      <a:pt x="1820" y="41766"/>
                      <a:pt x="2944" y="43639"/>
                      <a:pt x="2944" y="45540"/>
                    </a:cubicBezTo>
                    <a:cubicBezTo>
                      <a:pt x="2944" y="45540"/>
                      <a:pt x="2944" y="45566"/>
                      <a:pt x="2944" y="45566"/>
                    </a:cubicBezTo>
                    <a:cubicBezTo>
                      <a:pt x="2944" y="45620"/>
                      <a:pt x="2971" y="45674"/>
                      <a:pt x="3025" y="45674"/>
                    </a:cubicBezTo>
                    <a:cubicBezTo>
                      <a:pt x="4952" y="46664"/>
                      <a:pt x="6183" y="48618"/>
                      <a:pt x="6183" y="50786"/>
                    </a:cubicBezTo>
                    <a:cubicBezTo>
                      <a:pt x="6183" y="52954"/>
                      <a:pt x="4952" y="54934"/>
                      <a:pt x="3025" y="55898"/>
                    </a:cubicBezTo>
                    <a:cubicBezTo>
                      <a:pt x="2971" y="55925"/>
                      <a:pt x="2944" y="55952"/>
                      <a:pt x="2944" y="56005"/>
                    </a:cubicBezTo>
                    <a:cubicBezTo>
                      <a:pt x="2891" y="58012"/>
                      <a:pt x="1847" y="59806"/>
                      <a:pt x="107" y="60796"/>
                    </a:cubicBezTo>
                    <a:cubicBezTo>
                      <a:pt x="80" y="60823"/>
                      <a:pt x="54" y="60850"/>
                      <a:pt x="27" y="60903"/>
                    </a:cubicBezTo>
                    <a:cubicBezTo>
                      <a:pt x="27" y="60957"/>
                      <a:pt x="27" y="61010"/>
                      <a:pt x="80" y="61037"/>
                    </a:cubicBezTo>
                    <a:cubicBezTo>
                      <a:pt x="1820" y="62054"/>
                      <a:pt x="2891" y="63847"/>
                      <a:pt x="2944" y="65828"/>
                    </a:cubicBezTo>
                    <a:cubicBezTo>
                      <a:pt x="2944" y="65882"/>
                      <a:pt x="2971" y="65935"/>
                      <a:pt x="3025" y="65962"/>
                    </a:cubicBezTo>
                    <a:cubicBezTo>
                      <a:pt x="4952" y="66925"/>
                      <a:pt x="6183" y="68879"/>
                      <a:pt x="6183" y="71047"/>
                    </a:cubicBezTo>
                    <a:cubicBezTo>
                      <a:pt x="6183" y="73242"/>
                      <a:pt x="4952" y="75196"/>
                      <a:pt x="3025" y="76160"/>
                    </a:cubicBezTo>
                    <a:cubicBezTo>
                      <a:pt x="2971" y="76186"/>
                      <a:pt x="2944" y="76240"/>
                      <a:pt x="2944" y="76267"/>
                    </a:cubicBezTo>
                    <a:cubicBezTo>
                      <a:pt x="2891" y="78274"/>
                      <a:pt x="1820" y="80067"/>
                      <a:pt x="80" y="81084"/>
                    </a:cubicBezTo>
                    <a:cubicBezTo>
                      <a:pt x="27" y="81111"/>
                      <a:pt x="0" y="81191"/>
                      <a:pt x="54" y="81245"/>
                    </a:cubicBezTo>
                    <a:cubicBezTo>
                      <a:pt x="71" y="81296"/>
                      <a:pt x="109" y="81315"/>
                      <a:pt x="149" y="81315"/>
                    </a:cubicBezTo>
                    <a:cubicBezTo>
                      <a:pt x="171" y="81315"/>
                      <a:pt x="195" y="81308"/>
                      <a:pt x="214" y="81299"/>
                    </a:cubicBezTo>
                    <a:cubicBezTo>
                      <a:pt x="2007" y="80255"/>
                      <a:pt x="3105" y="78408"/>
                      <a:pt x="3185" y="76347"/>
                    </a:cubicBezTo>
                    <a:cubicBezTo>
                      <a:pt x="5193" y="75330"/>
                      <a:pt x="6424" y="73296"/>
                      <a:pt x="6424" y="71047"/>
                    </a:cubicBezTo>
                    <a:cubicBezTo>
                      <a:pt x="6424" y="68826"/>
                      <a:pt x="5193" y="66792"/>
                      <a:pt x="3185" y="65748"/>
                    </a:cubicBezTo>
                    <a:cubicBezTo>
                      <a:pt x="3132" y="63767"/>
                      <a:pt x="2088" y="61974"/>
                      <a:pt x="402" y="60930"/>
                    </a:cubicBezTo>
                    <a:cubicBezTo>
                      <a:pt x="2088" y="59859"/>
                      <a:pt x="3132" y="58093"/>
                      <a:pt x="3185" y="56085"/>
                    </a:cubicBezTo>
                    <a:cubicBezTo>
                      <a:pt x="5193" y="55068"/>
                      <a:pt x="6424" y="53034"/>
                      <a:pt x="6424" y="50786"/>
                    </a:cubicBezTo>
                    <a:cubicBezTo>
                      <a:pt x="6424" y="48537"/>
                      <a:pt x="5193" y="46530"/>
                      <a:pt x="3185" y="45486"/>
                    </a:cubicBezTo>
                    <a:cubicBezTo>
                      <a:pt x="3185" y="43586"/>
                      <a:pt x="2088" y="41739"/>
                      <a:pt x="402" y="40668"/>
                    </a:cubicBezTo>
                    <a:cubicBezTo>
                      <a:pt x="1927" y="39705"/>
                      <a:pt x="3319" y="37885"/>
                      <a:pt x="3212" y="35824"/>
                    </a:cubicBezTo>
                    <a:cubicBezTo>
                      <a:pt x="5193" y="34780"/>
                      <a:pt x="6424" y="32772"/>
                      <a:pt x="6424" y="30524"/>
                    </a:cubicBezTo>
                    <a:cubicBezTo>
                      <a:pt x="6424" y="28276"/>
                      <a:pt x="5193" y="26268"/>
                      <a:pt x="3185" y="25225"/>
                    </a:cubicBezTo>
                    <a:cubicBezTo>
                      <a:pt x="3105" y="23244"/>
                      <a:pt x="2061" y="21451"/>
                      <a:pt x="402" y="20407"/>
                    </a:cubicBezTo>
                    <a:cubicBezTo>
                      <a:pt x="2088" y="19336"/>
                      <a:pt x="3185" y="17436"/>
                      <a:pt x="3185" y="15616"/>
                    </a:cubicBezTo>
                    <a:cubicBezTo>
                      <a:pt x="3185" y="15589"/>
                      <a:pt x="3185" y="15562"/>
                      <a:pt x="3185" y="15562"/>
                    </a:cubicBezTo>
                    <a:cubicBezTo>
                      <a:pt x="5193" y="14518"/>
                      <a:pt x="6424" y="12511"/>
                      <a:pt x="6424" y="10263"/>
                    </a:cubicBezTo>
                    <a:cubicBezTo>
                      <a:pt x="6424" y="8014"/>
                      <a:pt x="5193" y="6007"/>
                      <a:pt x="3185" y="4963"/>
                    </a:cubicBezTo>
                    <a:cubicBezTo>
                      <a:pt x="3185" y="3036"/>
                      <a:pt x="2007" y="1055"/>
                      <a:pt x="214" y="11"/>
                    </a:cubicBezTo>
                    <a:cubicBezTo>
                      <a:pt x="200" y="4"/>
                      <a:pt x="184" y="1"/>
                      <a:pt x="16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5" name="Google Shape;1925;p89"/>
              <p:cNvSpPr/>
              <p:nvPr/>
            </p:nvSpPr>
            <p:spPr>
              <a:xfrm>
                <a:off x="1146800" y="2845375"/>
                <a:ext cx="159950" cy="2032675"/>
              </a:xfrm>
              <a:custGeom>
                <a:avLst/>
                <a:gdLst/>
                <a:ahLst/>
                <a:cxnLst/>
                <a:rect l="l" t="t" r="r" b="b"/>
                <a:pathLst>
                  <a:path w="6398" h="81307" extrusionOk="0">
                    <a:moveTo>
                      <a:pt x="120" y="1"/>
                    </a:moveTo>
                    <a:cubicBezTo>
                      <a:pt x="81" y="1"/>
                      <a:pt x="44" y="24"/>
                      <a:pt x="28" y="57"/>
                    </a:cubicBezTo>
                    <a:cubicBezTo>
                      <a:pt x="28" y="84"/>
                      <a:pt x="1" y="110"/>
                      <a:pt x="1" y="137"/>
                    </a:cubicBezTo>
                    <a:cubicBezTo>
                      <a:pt x="1" y="164"/>
                      <a:pt x="28" y="217"/>
                      <a:pt x="81" y="244"/>
                    </a:cubicBezTo>
                    <a:cubicBezTo>
                      <a:pt x="1821" y="1234"/>
                      <a:pt x="2972" y="3162"/>
                      <a:pt x="2918" y="5035"/>
                    </a:cubicBezTo>
                    <a:cubicBezTo>
                      <a:pt x="2918" y="5089"/>
                      <a:pt x="2945" y="5142"/>
                      <a:pt x="2998" y="5142"/>
                    </a:cubicBezTo>
                    <a:cubicBezTo>
                      <a:pt x="4952" y="6133"/>
                      <a:pt x="6157" y="8086"/>
                      <a:pt x="6157" y="10254"/>
                    </a:cubicBezTo>
                    <a:cubicBezTo>
                      <a:pt x="6157" y="12422"/>
                      <a:pt x="4952" y="14376"/>
                      <a:pt x="2998" y="15367"/>
                    </a:cubicBezTo>
                    <a:cubicBezTo>
                      <a:pt x="2945" y="15393"/>
                      <a:pt x="2918" y="15420"/>
                      <a:pt x="2918" y="15474"/>
                    </a:cubicBezTo>
                    <a:cubicBezTo>
                      <a:pt x="2972" y="17321"/>
                      <a:pt x="1848" y="19248"/>
                      <a:pt x="81" y="20265"/>
                    </a:cubicBezTo>
                    <a:cubicBezTo>
                      <a:pt x="54" y="20292"/>
                      <a:pt x="28" y="20318"/>
                      <a:pt x="1" y="20345"/>
                    </a:cubicBezTo>
                    <a:cubicBezTo>
                      <a:pt x="1" y="20425"/>
                      <a:pt x="28" y="20479"/>
                      <a:pt x="81" y="20506"/>
                    </a:cubicBezTo>
                    <a:cubicBezTo>
                      <a:pt x="1794" y="21496"/>
                      <a:pt x="2865" y="23289"/>
                      <a:pt x="2918" y="25297"/>
                    </a:cubicBezTo>
                    <a:cubicBezTo>
                      <a:pt x="2918" y="25350"/>
                      <a:pt x="2945" y="25404"/>
                      <a:pt x="2998" y="25404"/>
                    </a:cubicBezTo>
                    <a:cubicBezTo>
                      <a:pt x="4952" y="26394"/>
                      <a:pt x="6157" y="28348"/>
                      <a:pt x="6157" y="30516"/>
                    </a:cubicBezTo>
                    <a:cubicBezTo>
                      <a:pt x="6157" y="32684"/>
                      <a:pt x="4952" y="34665"/>
                      <a:pt x="2998" y="35628"/>
                    </a:cubicBezTo>
                    <a:cubicBezTo>
                      <a:pt x="2945" y="35655"/>
                      <a:pt x="2918" y="35709"/>
                      <a:pt x="2918" y="35762"/>
                    </a:cubicBezTo>
                    <a:cubicBezTo>
                      <a:pt x="3079" y="37823"/>
                      <a:pt x="1633" y="39643"/>
                      <a:pt x="81" y="40526"/>
                    </a:cubicBezTo>
                    <a:cubicBezTo>
                      <a:pt x="54" y="40553"/>
                      <a:pt x="28" y="40580"/>
                      <a:pt x="1" y="40633"/>
                    </a:cubicBezTo>
                    <a:cubicBezTo>
                      <a:pt x="1" y="40687"/>
                      <a:pt x="28" y="40741"/>
                      <a:pt x="81" y="40767"/>
                    </a:cubicBezTo>
                    <a:cubicBezTo>
                      <a:pt x="1821" y="41784"/>
                      <a:pt x="2918" y="43631"/>
                      <a:pt x="2918" y="45532"/>
                    </a:cubicBezTo>
                    <a:cubicBezTo>
                      <a:pt x="2918" y="45532"/>
                      <a:pt x="2918" y="45558"/>
                      <a:pt x="2918" y="45558"/>
                    </a:cubicBezTo>
                    <a:cubicBezTo>
                      <a:pt x="2918" y="45612"/>
                      <a:pt x="2945" y="45665"/>
                      <a:pt x="2998" y="45692"/>
                    </a:cubicBezTo>
                    <a:cubicBezTo>
                      <a:pt x="4952" y="46656"/>
                      <a:pt x="6157" y="48610"/>
                      <a:pt x="6157" y="50778"/>
                    </a:cubicBezTo>
                    <a:cubicBezTo>
                      <a:pt x="6157" y="52972"/>
                      <a:pt x="4952" y="54926"/>
                      <a:pt x="2998" y="55890"/>
                    </a:cubicBezTo>
                    <a:cubicBezTo>
                      <a:pt x="2945" y="55917"/>
                      <a:pt x="2918" y="55970"/>
                      <a:pt x="2918" y="55997"/>
                    </a:cubicBezTo>
                    <a:cubicBezTo>
                      <a:pt x="2891" y="58004"/>
                      <a:pt x="1821" y="59798"/>
                      <a:pt x="81" y="60815"/>
                    </a:cubicBezTo>
                    <a:cubicBezTo>
                      <a:pt x="54" y="60815"/>
                      <a:pt x="28" y="60841"/>
                      <a:pt x="1" y="60895"/>
                    </a:cubicBezTo>
                    <a:cubicBezTo>
                      <a:pt x="1" y="60949"/>
                      <a:pt x="28" y="61002"/>
                      <a:pt x="81" y="61029"/>
                    </a:cubicBezTo>
                    <a:cubicBezTo>
                      <a:pt x="1821" y="62046"/>
                      <a:pt x="2891" y="63839"/>
                      <a:pt x="2918" y="65847"/>
                    </a:cubicBezTo>
                    <a:cubicBezTo>
                      <a:pt x="2918" y="65873"/>
                      <a:pt x="2945" y="65927"/>
                      <a:pt x="2998" y="65954"/>
                    </a:cubicBezTo>
                    <a:cubicBezTo>
                      <a:pt x="4952" y="66917"/>
                      <a:pt x="6157" y="68871"/>
                      <a:pt x="6157" y="71066"/>
                    </a:cubicBezTo>
                    <a:cubicBezTo>
                      <a:pt x="6157" y="73234"/>
                      <a:pt x="4952" y="75188"/>
                      <a:pt x="2998" y="76151"/>
                    </a:cubicBezTo>
                    <a:cubicBezTo>
                      <a:pt x="2945" y="76178"/>
                      <a:pt x="2918" y="76232"/>
                      <a:pt x="2918" y="76285"/>
                    </a:cubicBezTo>
                    <a:cubicBezTo>
                      <a:pt x="2891" y="78266"/>
                      <a:pt x="1821" y="80059"/>
                      <a:pt x="81" y="81076"/>
                    </a:cubicBezTo>
                    <a:cubicBezTo>
                      <a:pt x="28" y="81103"/>
                      <a:pt x="1" y="81183"/>
                      <a:pt x="28" y="81237"/>
                    </a:cubicBezTo>
                    <a:cubicBezTo>
                      <a:pt x="44" y="81288"/>
                      <a:pt x="83" y="81306"/>
                      <a:pt x="129" y="81306"/>
                    </a:cubicBezTo>
                    <a:cubicBezTo>
                      <a:pt x="156" y="81306"/>
                      <a:pt x="185" y="81300"/>
                      <a:pt x="215" y="81290"/>
                    </a:cubicBezTo>
                    <a:cubicBezTo>
                      <a:pt x="1981" y="80247"/>
                      <a:pt x="3106" y="78400"/>
                      <a:pt x="3186" y="76366"/>
                    </a:cubicBezTo>
                    <a:cubicBezTo>
                      <a:pt x="5167" y="75322"/>
                      <a:pt x="6398" y="73288"/>
                      <a:pt x="6398" y="71066"/>
                    </a:cubicBezTo>
                    <a:cubicBezTo>
                      <a:pt x="6398" y="68818"/>
                      <a:pt x="5167" y="66783"/>
                      <a:pt x="3186" y="65766"/>
                    </a:cubicBezTo>
                    <a:cubicBezTo>
                      <a:pt x="3106" y="63759"/>
                      <a:pt x="2062" y="61992"/>
                      <a:pt x="375" y="60922"/>
                    </a:cubicBezTo>
                    <a:cubicBezTo>
                      <a:pt x="2062" y="59878"/>
                      <a:pt x="3106" y="58085"/>
                      <a:pt x="3186" y="56077"/>
                    </a:cubicBezTo>
                    <a:cubicBezTo>
                      <a:pt x="5167" y="55060"/>
                      <a:pt x="6398" y="53026"/>
                      <a:pt x="6398" y="50778"/>
                    </a:cubicBezTo>
                    <a:cubicBezTo>
                      <a:pt x="6398" y="48556"/>
                      <a:pt x="5167" y="46522"/>
                      <a:pt x="3186" y="45505"/>
                    </a:cubicBezTo>
                    <a:cubicBezTo>
                      <a:pt x="3159" y="43604"/>
                      <a:pt x="2088" y="41731"/>
                      <a:pt x="375" y="40660"/>
                    </a:cubicBezTo>
                    <a:cubicBezTo>
                      <a:pt x="1901" y="39697"/>
                      <a:pt x="3293" y="37877"/>
                      <a:pt x="3186" y="35816"/>
                    </a:cubicBezTo>
                    <a:cubicBezTo>
                      <a:pt x="5167" y="34799"/>
                      <a:pt x="6398" y="32764"/>
                      <a:pt x="6398" y="30516"/>
                    </a:cubicBezTo>
                    <a:cubicBezTo>
                      <a:pt x="6398" y="28268"/>
                      <a:pt x="5167" y="26260"/>
                      <a:pt x="3186" y="25216"/>
                    </a:cubicBezTo>
                    <a:cubicBezTo>
                      <a:pt x="3079" y="23236"/>
                      <a:pt x="2062" y="21442"/>
                      <a:pt x="375" y="20399"/>
                    </a:cubicBezTo>
                    <a:cubicBezTo>
                      <a:pt x="2088" y="19328"/>
                      <a:pt x="3186" y="17401"/>
                      <a:pt x="3186" y="15554"/>
                    </a:cubicBezTo>
                    <a:cubicBezTo>
                      <a:pt x="5167" y="14510"/>
                      <a:pt x="6398" y="12503"/>
                      <a:pt x="6398" y="10254"/>
                    </a:cubicBezTo>
                    <a:cubicBezTo>
                      <a:pt x="6398" y="8006"/>
                      <a:pt x="5167" y="5999"/>
                      <a:pt x="3186" y="4955"/>
                    </a:cubicBezTo>
                    <a:cubicBezTo>
                      <a:pt x="3186" y="3028"/>
                      <a:pt x="1981" y="1047"/>
                      <a:pt x="188" y="30"/>
                    </a:cubicBezTo>
                    <a:cubicBezTo>
                      <a:pt x="168" y="10"/>
                      <a:pt x="143" y="1"/>
                      <a:pt x="12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6" name="Google Shape;1926;p89"/>
              <p:cNvSpPr/>
              <p:nvPr/>
            </p:nvSpPr>
            <p:spPr>
              <a:xfrm>
                <a:off x="992900" y="2593575"/>
                <a:ext cx="160625" cy="2032875"/>
              </a:xfrm>
              <a:custGeom>
                <a:avLst/>
                <a:gdLst/>
                <a:ahLst/>
                <a:cxnLst/>
                <a:rect l="l" t="t" r="r" b="b"/>
                <a:pathLst>
                  <a:path w="6425" h="81315" extrusionOk="0">
                    <a:moveTo>
                      <a:pt x="167" y="1"/>
                    </a:moveTo>
                    <a:cubicBezTo>
                      <a:pt x="120" y="1"/>
                      <a:pt x="67" y="26"/>
                      <a:pt x="27" y="65"/>
                    </a:cubicBezTo>
                    <a:cubicBezTo>
                      <a:pt x="27" y="92"/>
                      <a:pt x="27" y="118"/>
                      <a:pt x="27" y="118"/>
                    </a:cubicBezTo>
                    <a:cubicBezTo>
                      <a:pt x="27" y="172"/>
                      <a:pt x="54" y="225"/>
                      <a:pt x="81" y="225"/>
                    </a:cubicBezTo>
                    <a:cubicBezTo>
                      <a:pt x="1821" y="1243"/>
                      <a:pt x="2972" y="3170"/>
                      <a:pt x="2945" y="5043"/>
                    </a:cubicBezTo>
                    <a:cubicBezTo>
                      <a:pt x="2945" y="5070"/>
                      <a:pt x="2972" y="5124"/>
                      <a:pt x="2998" y="5150"/>
                    </a:cubicBezTo>
                    <a:cubicBezTo>
                      <a:pt x="4952" y="6141"/>
                      <a:pt x="6157" y="8095"/>
                      <a:pt x="6157" y="10263"/>
                    </a:cubicBezTo>
                    <a:cubicBezTo>
                      <a:pt x="6157" y="12431"/>
                      <a:pt x="4952" y="14384"/>
                      <a:pt x="2998" y="15375"/>
                    </a:cubicBezTo>
                    <a:cubicBezTo>
                      <a:pt x="2972" y="15402"/>
                      <a:pt x="2945" y="15428"/>
                      <a:pt x="2945" y="15482"/>
                    </a:cubicBezTo>
                    <a:cubicBezTo>
                      <a:pt x="2998" y="17329"/>
                      <a:pt x="1847" y="19256"/>
                      <a:pt x="108" y="20273"/>
                    </a:cubicBezTo>
                    <a:cubicBezTo>
                      <a:pt x="54" y="20300"/>
                      <a:pt x="27" y="20326"/>
                      <a:pt x="27" y="20353"/>
                    </a:cubicBezTo>
                    <a:cubicBezTo>
                      <a:pt x="1" y="20407"/>
                      <a:pt x="27" y="20460"/>
                      <a:pt x="81" y="20514"/>
                    </a:cubicBezTo>
                    <a:cubicBezTo>
                      <a:pt x="1794" y="21504"/>
                      <a:pt x="2865" y="23297"/>
                      <a:pt x="2945" y="25305"/>
                    </a:cubicBezTo>
                    <a:cubicBezTo>
                      <a:pt x="2945" y="25358"/>
                      <a:pt x="2972" y="25385"/>
                      <a:pt x="2998" y="25412"/>
                    </a:cubicBezTo>
                    <a:cubicBezTo>
                      <a:pt x="4952" y="26402"/>
                      <a:pt x="6157" y="28356"/>
                      <a:pt x="6157" y="30524"/>
                    </a:cubicBezTo>
                    <a:cubicBezTo>
                      <a:pt x="6157" y="32692"/>
                      <a:pt x="4952" y="34646"/>
                      <a:pt x="2998" y="35636"/>
                    </a:cubicBezTo>
                    <a:cubicBezTo>
                      <a:pt x="2972" y="35663"/>
                      <a:pt x="2945" y="35717"/>
                      <a:pt x="2945" y="35770"/>
                    </a:cubicBezTo>
                    <a:cubicBezTo>
                      <a:pt x="3105" y="37831"/>
                      <a:pt x="1633" y="39651"/>
                      <a:pt x="108" y="40535"/>
                    </a:cubicBezTo>
                    <a:cubicBezTo>
                      <a:pt x="54" y="40561"/>
                      <a:pt x="27" y="40588"/>
                      <a:pt x="27" y="40615"/>
                    </a:cubicBezTo>
                    <a:cubicBezTo>
                      <a:pt x="1" y="40668"/>
                      <a:pt x="27" y="40749"/>
                      <a:pt x="81" y="40775"/>
                    </a:cubicBezTo>
                    <a:cubicBezTo>
                      <a:pt x="1821" y="41766"/>
                      <a:pt x="2945" y="43639"/>
                      <a:pt x="2945" y="45540"/>
                    </a:cubicBezTo>
                    <a:cubicBezTo>
                      <a:pt x="2945" y="45540"/>
                      <a:pt x="2945" y="45566"/>
                      <a:pt x="2945" y="45566"/>
                    </a:cubicBezTo>
                    <a:cubicBezTo>
                      <a:pt x="2918" y="45620"/>
                      <a:pt x="2972" y="45674"/>
                      <a:pt x="2998" y="45674"/>
                    </a:cubicBezTo>
                    <a:cubicBezTo>
                      <a:pt x="4952" y="46664"/>
                      <a:pt x="6157" y="48618"/>
                      <a:pt x="6157" y="50786"/>
                    </a:cubicBezTo>
                    <a:cubicBezTo>
                      <a:pt x="6157" y="52954"/>
                      <a:pt x="4952" y="54934"/>
                      <a:pt x="2998" y="55898"/>
                    </a:cubicBezTo>
                    <a:cubicBezTo>
                      <a:pt x="2972" y="55925"/>
                      <a:pt x="2945" y="55952"/>
                      <a:pt x="2945" y="56005"/>
                    </a:cubicBezTo>
                    <a:cubicBezTo>
                      <a:pt x="2891" y="58012"/>
                      <a:pt x="1821" y="59806"/>
                      <a:pt x="108" y="60796"/>
                    </a:cubicBezTo>
                    <a:cubicBezTo>
                      <a:pt x="54" y="60823"/>
                      <a:pt x="27" y="60850"/>
                      <a:pt x="27" y="60903"/>
                    </a:cubicBezTo>
                    <a:cubicBezTo>
                      <a:pt x="1" y="60957"/>
                      <a:pt x="27" y="61010"/>
                      <a:pt x="81" y="61037"/>
                    </a:cubicBezTo>
                    <a:cubicBezTo>
                      <a:pt x="1821" y="62054"/>
                      <a:pt x="2891" y="63847"/>
                      <a:pt x="2945" y="65828"/>
                    </a:cubicBezTo>
                    <a:cubicBezTo>
                      <a:pt x="2945" y="65882"/>
                      <a:pt x="2972" y="65935"/>
                      <a:pt x="2998" y="65962"/>
                    </a:cubicBezTo>
                    <a:cubicBezTo>
                      <a:pt x="4952" y="66925"/>
                      <a:pt x="6157" y="68879"/>
                      <a:pt x="6157" y="71047"/>
                    </a:cubicBezTo>
                    <a:cubicBezTo>
                      <a:pt x="6157" y="73242"/>
                      <a:pt x="4952" y="75196"/>
                      <a:pt x="2998" y="76160"/>
                    </a:cubicBezTo>
                    <a:cubicBezTo>
                      <a:pt x="2972" y="76186"/>
                      <a:pt x="2945" y="76240"/>
                      <a:pt x="2945" y="76267"/>
                    </a:cubicBezTo>
                    <a:cubicBezTo>
                      <a:pt x="2891" y="78274"/>
                      <a:pt x="1821" y="80067"/>
                      <a:pt x="81" y="81084"/>
                    </a:cubicBezTo>
                    <a:cubicBezTo>
                      <a:pt x="27" y="81111"/>
                      <a:pt x="1" y="81191"/>
                      <a:pt x="27" y="81245"/>
                    </a:cubicBezTo>
                    <a:cubicBezTo>
                      <a:pt x="61" y="81296"/>
                      <a:pt x="106" y="81315"/>
                      <a:pt x="148" y="81315"/>
                    </a:cubicBezTo>
                    <a:cubicBezTo>
                      <a:pt x="172" y="81315"/>
                      <a:pt x="195" y="81308"/>
                      <a:pt x="215" y="81299"/>
                    </a:cubicBezTo>
                    <a:cubicBezTo>
                      <a:pt x="2008" y="80255"/>
                      <a:pt x="3105" y="78408"/>
                      <a:pt x="3186" y="76347"/>
                    </a:cubicBezTo>
                    <a:cubicBezTo>
                      <a:pt x="5193" y="75330"/>
                      <a:pt x="6424" y="73296"/>
                      <a:pt x="6424" y="71047"/>
                    </a:cubicBezTo>
                    <a:cubicBezTo>
                      <a:pt x="6424" y="68826"/>
                      <a:pt x="5193" y="66792"/>
                      <a:pt x="3186" y="65748"/>
                    </a:cubicBezTo>
                    <a:cubicBezTo>
                      <a:pt x="3105" y="63767"/>
                      <a:pt x="2088" y="61974"/>
                      <a:pt x="402" y="60930"/>
                    </a:cubicBezTo>
                    <a:cubicBezTo>
                      <a:pt x="2088" y="59859"/>
                      <a:pt x="3105" y="58093"/>
                      <a:pt x="3186" y="56085"/>
                    </a:cubicBezTo>
                    <a:cubicBezTo>
                      <a:pt x="5193" y="55068"/>
                      <a:pt x="6424" y="53034"/>
                      <a:pt x="6424" y="50786"/>
                    </a:cubicBezTo>
                    <a:cubicBezTo>
                      <a:pt x="6424" y="48537"/>
                      <a:pt x="5193" y="46530"/>
                      <a:pt x="3186" y="45486"/>
                    </a:cubicBezTo>
                    <a:cubicBezTo>
                      <a:pt x="3159" y="43586"/>
                      <a:pt x="2088" y="41739"/>
                      <a:pt x="402" y="40668"/>
                    </a:cubicBezTo>
                    <a:cubicBezTo>
                      <a:pt x="1901" y="39705"/>
                      <a:pt x="3320" y="37885"/>
                      <a:pt x="3186" y="35824"/>
                    </a:cubicBezTo>
                    <a:cubicBezTo>
                      <a:pt x="5193" y="34780"/>
                      <a:pt x="6424" y="32772"/>
                      <a:pt x="6424" y="30524"/>
                    </a:cubicBezTo>
                    <a:cubicBezTo>
                      <a:pt x="6424" y="28276"/>
                      <a:pt x="5193" y="26268"/>
                      <a:pt x="3186" y="25225"/>
                    </a:cubicBezTo>
                    <a:cubicBezTo>
                      <a:pt x="3105" y="23244"/>
                      <a:pt x="2062" y="21451"/>
                      <a:pt x="402" y="20407"/>
                    </a:cubicBezTo>
                    <a:cubicBezTo>
                      <a:pt x="2088" y="19336"/>
                      <a:pt x="3186" y="17436"/>
                      <a:pt x="3186" y="15616"/>
                    </a:cubicBezTo>
                    <a:cubicBezTo>
                      <a:pt x="3186" y="15589"/>
                      <a:pt x="3186" y="15562"/>
                      <a:pt x="3186" y="15562"/>
                    </a:cubicBezTo>
                    <a:cubicBezTo>
                      <a:pt x="5193" y="14518"/>
                      <a:pt x="6424" y="12511"/>
                      <a:pt x="6424" y="10263"/>
                    </a:cubicBezTo>
                    <a:cubicBezTo>
                      <a:pt x="6424" y="8014"/>
                      <a:pt x="5193" y="6007"/>
                      <a:pt x="3186" y="4963"/>
                    </a:cubicBezTo>
                    <a:cubicBezTo>
                      <a:pt x="3186" y="3036"/>
                      <a:pt x="2008" y="1055"/>
                      <a:pt x="215" y="11"/>
                    </a:cubicBezTo>
                    <a:cubicBezTo>
                      <a:pt x="200" y="4"/>
                      <a:pt x="184" y="1"/>
                      <a:pt x="16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7" name="Google Shape;1927;p89"/>
              <p:cNvSpPr/>
              <p:nvPr/>
            </p:nvSpPr>
            <p:spPr>
              <a:xfrm>
                <a:off x="839675" y="2845375"/>
                <a:ext cx="159950" cy="2032675"/>
              </a:xfrm>
              <a:custGeom>
                <a:avLst/>
                <a:gdLst/>
                <a:ahLst/>
                <a:cxnLst/>
                <a:rect l="l" t="t" r="r" b="b"/>
                <a:pathLst>
                  <a:path w="6398" h="81307" extrusionOk="0">
                    <a:moveTo>
                      <a:pt x="119" y="1"/>
                    </a:moveTo>
                    <a:cubicBezTo>
                      <a:pt x="81" y="1"/>
                      <a:pt x="44" y="24"/>
                      <a:pt x="27" y="57"/>
                    </a:cubicBezTo>
                    <a:cubicBezTo>
                      <a:pt x="0" y="84"/>
                      <a:pt x="0" y="110"/>
                      <a:pt x="0" y="137"/>
                    </a:cubicBezTo>
                    <a:cubicBezTo>
                      <a:pt x="0" y="164"/>
                      <a:pt x="27" y="217"/>
                      <a:pt x="54" y="244"/>
                    </a:cubicBezTo>
                    <a:cubicBezTo>
                      <a:pt x="1794" y="1234"/>
                      <a:pt x="2971" y="3162"/>
                      <a:pt x="2918" y="5035"/>
                    </a:cubicBezTo>
                    <a:cubicBezTo>
                      <a:pt x="2918" y="5089"/>
                      <a:pt x="2945" y="5142"/>
                      <a:pt x="2998" y="5142"/>
                    </a:cubicBezTo>
                    <a:cubicBezTo>
                      <a:pt x="4925" y="6133"/>
                      <a:pt x="6156" y="8086"/>
                      <a:pt x="6156" y="10254"/>
                    </a:cubicBezTo>
                    <a:cubicBezTo>
                      <a:pt x="6156" y="12422"/>
                      <a:pt x="4925" y="14376"/>
                      <a:pt x="2998" y="15367"/>
                    </a:cubicBezTo>
                    <a:cubicBezTo>
                      <a:pt x="2945" y="15393"/>
                      <a:pt x="2918" y="15420"/>
                      <a:pt x="2918" y="15474"/>
                    </a:cubicBezTo>
                    <a:cubicBezTo>
                      <a:pt x="2971" y="17321"/>
                      <a:pt x="1847" y="19248"/>
                      <a:pt x="81" y="20265"/>
                    </a:cubicBezTo>
                    <a:cubicBezTo>
                      <a:pt x="54" y="20292"/>
                      <a:pt x="27" y="20318"/>
                      <a:pt x="0" y="20345"/>
                    </a:cubicBezTo>
                    <a:cubicBezTo>
                      <a:pt x="0" y="20425"/>
                      <a:pt x="27" y="20479"/>
                      <a:pt x="54" y="20506"/>
                    </a:cubicBezTo>
                    <a:cubicBezTo>
                      <a:pt x="1794" y="21496"/>
                      <a:pt x="2864" y="23289"/>
                      <a:pt x="2918" y="25297"/>
                    </a:cubicBezTo>
                    <a:cubicBezTo>
                      <a:pt x="2918" y="25350"/>
                      <a:pt x="2945" y="25404"/>
                      <a:pt x="2998" y="25404"/>
                    </a:cubicBezTo>
                    <a:cubicBezTo>
                      <a:pt x="4925" y="26394"/>
                      <a:pt x="6156" y="28348"/>
                      <a:pt x="6156" y="30516"/>
                    </a:cubicBezTo>
                    <a:cubicBezTo>
                      <a:pt x="6156" y="32684"/>
                      <a:pt x="4925" y="34665"/>
                      <a:pt x="2998" y="35628"/>
                    </a:cubicBezTo>
                    <a:cubicBezTo>
                      <a:pt x="2945" y="35655"/>
                      <a:pt x="2918" y="35709"/>
                      <a:pt x="2918" y="35762"/>
                    </a:cubicBezTo>
                    <a:cubicBezTo>
                      <a:pt x="3078" y="37823"/>
                      <a:pt x="1606" y="39643"/>
                      <a:pt x="81" y="40526"/>
                    </a:cubicBezTo>
                    <a:cubicBezTo>
                      <a:pt x="54" y="40553"/>
                      <a:pt x="27" y="40580"/>
                      <a:pt x="0" y="40633"/>
                    </a:cubicBezTo>
                    <a:cubicBezTo>
                      <a:pt x="0" y="40687"/>
                      <a:pt x="27" y="40741"/>
                      <a:pt x="54" y="40767"/>
                    </a:cubicBezTo>
                    <a:cubicBezTo>
                      <a:pt x="1794" y="41784"/>
                      <a:pt x="2918" y="43631"/>
                      <a:pt x="2918" y="45532"/>
                    </a:cubicBezTo>
                    <a:cubicBezTo>
                      <a:pt x="2918" y="45558"/>
                      <a:pt x="2918" y="45558"/>
                      <a:pt x="2918" y="45558"/>
                    </a:cubicBezTo>
                    <a:cubicBezTo>
                      <a:pt x="2918" y="45612"/>
                      <a:pt x="2945" y="45665"/>
                      <a:pt x="2998" y="45692"/>
                    </a:cubicBezTo>
                    <a:cubicBezTo>
                      <a:pt x="4925" y="46656"/>
                      <a:pt x="6156" y="48610"/>
                      <a:pt x="6156" y="50778"/>
                    </a:cubicBezTo>
                    <a:cubicBezTo>
                      <a:pt x="6156" y="52972"/>
                      <a:pt x="4925" y="54926"/>
                      <a:pt x="2998" y="55890"/>
                    </a:cubicBezTo>
                    <a:cubicBezTo>
                      <a:pt x="2945" y="55917"/>
                      <a:pt x="2918" y="55970"/>
                      <a:pt x="2918" y="55997"/>
                    </a:cubicBezTo>
                    <a:cubicBezTo>
                      <a:pt x="2864" y="58004"/>
                      <a:pt x="1820" y="59798"/>
                      <a:pt x="81" y="60815"/>
                    </a:cubicBezTo>
                    <a:cubicBezTo>
                      <a:pt x="54" y="60815"/>
                      <a:pt x="27" y="60841"/>
                      <a:pt x="0" y="60895"/>
                    </a:cubicBezTo>
                    <a:cubicBezTo>
                      <a:pt x="0" y="60949"/>
                      <a:pt x="27" y="61002"/>
                      <a:pt x="54" y="61029"/>
                    </a:cubicBezTo>
                    <a:cubicBezTo>
                      <a:pt x="1794" y="62046"/>
                      <a:pt x="2864" y="63839"/>
                      <a:pt x="2918" y="65847"/>
                    </a:cubicBezTo>
                    <a:cubicBezTo>
                      <a:pt x="2918" y="65873"/>
                      <a:pt x="2945" y="65927"/>
                      <a:pt x="2998" y="65954"/>
                    </a:cubicBezTo>
                    <a:cubicBezTo>
                      <a:pt x="4925" y="66917"/>
                      <a:pt x="6156" y="68871"/>
                      <a:pt x="6156" y="71066"/>
                    </a:cubicBezTo>
                    <a:cubicBezTo>
                      <a:pt x="6156" y="73234"/>
                      <a:pt x="4925" y="75188"/>
                      <a:pt x="2998" y="76151"/>
                    </a:cubicBezTo>
                    <a:cubicBezTo>
                      <a:pt x="2945" y="76178"/>
                      <a:pt x="2918" y="76232"/>
                      <a:pt x="2918" y="76285"/>
                    </a:cubicBezTo>
                    <a:cubicBezTo>
                      <a:pt x="2864" y="78266"/>
                      <a:pt x="1794" y="80059"/>
                      <a:pt x="81" y="81076"/>
                    </a:cubicBezTo>
                    <a:cubicBezTo>
                      <a:pt x="0" y="81103"/>
                      <a:pt x="0" y="81183"/>
                      <a:pt x="27" y="81237"/>
                    </a:cubicBezTo>
                    <a:cubicBezTo>
                      <a:pt x="44" y="81288"/>
                      <a:pt x="83" y="81306"/>
                      <a:pt x="122" y="81306"/>
                    </a:cubicBezTo>
                    <a:cubicBezTo>
                      <a:pt x="145" y="81306"/>
                      <a:pt x="168" y="81300"/>
                      <a:pt x="188" y="81290"/>
                    </a:cubicBezTo>
                    <a:cubicBezTo>
                      <a:pt x="1981" y="80247"/>
                      <a:pt x="3105" y="78400"/>
                      <a:pt x="3159" y="76366"/>
                    </a:cubicBezTo>
                    <a:cubicBezTo>
                      <a:pt x="5166" y="75322"/>
                      <a:pt x="6397" y="73288"/>
                      <a:pt x="6397" y="71066"/>
                    </a:cubicBezTo>
                    <a:cubicBezTo>
                      <a:pt x="6397" y="68818"/>
                      <a:pt x="5166" y="66783"/>
                      <a:pt x="3159" y="65766"/>
                    </a:cubicBezTo>
                    <a:cubicBezTo>
                      <a:pt x="3105" y="63759"/>
                      <a:pt x="2061" y="61992"/>
                      <a:pt x="375" y="60922"/>
                    </a:cubicBezTo>
                    <a:cubicBezTo>
                      <a:pt x="2061" y="59878"/>
                      <a:pt x="3105" y="58085"/>
                      <a:pt x="3159" y="56077"/>
                    </a:cubicBezTo>
                    <a:cubicBezTo>
                      <a:pt x="5166" y="55060"/>
                      <a:pt x="6397" y="53026"/>
                      <a:pt x="6397" y="50778"/>
                    </a:cubicBezTo>
                    <a:cubicBezTo>
                      <a:pt x="6397" y="48556"/>
                      <a:pt x="5166" y="46522"/>
                      <a:pt x="3159" y="45505"/>
                    </a:cubicBezTo>
                    <a:cubicBezTo>
                      <a:pt x="3159" y="43604"/>
                      <a:pt x="2061" y="41731"/>
                      <a:pt x="375" y="40660"/>
                    </a:cubicBezTo>
                    <a:cubicBezTo>
                      <a:pt x="1901" y="39697"/>
                      <a:pt x="3292" y="37877"/>
                      <a:pt x="3185" y="35816"/>
                    </a:cubicBezTo>
                    <a:cubicBezTo>
                      <a:pt x="5166" y="34799"/>
                      <a:pt x="6397" y="32764"/>
                      <a:pt x="6397" y="30516"/>
                    </a:cubicBezTo>
                    <a:cubicBezTo>
                      <a:pt x="6397" y="28268"/>
                      <a:pt x="5166" y="26260"/>
                      <a:pt x="3159" y="25216"/>
                    </a:cubicBezTo>
                    <a:cubicBezTo>
                      <a:pt x="3078" y="23236"/>
                      <a:pt x="2035" y="21442"/>
                      <a:pt x="375" y="20399"/>
                    </a:cubicBezTo>
                    <a:cubicBezTo>
                      <a:pt x="2061" y="19328"/>
                      <a:pt x="3159" y="17454"/>
                      <a:pt x="3159" y="15608"/>
                    </a:cubicBezTo>
                    <a:cubicBezTo>
                      <a:pt x="3159" y="15581"/>
                      <a:pt x="3159" y="15581"/>
                      <a:pt x="3159" y="15554"/>
                    </a:cubicBezTo>
                    <a:cubicBezTo>
                      <a:pt x="5166" y="14510"/>
                      <a:pt x="6397" y="12503"/>
                      <a:pt x="6397" y="10254"/>
                    </a:cubicBezTo>
                    <a:cubicBezTo>
                      <a:pt x="6397" y="8006"/>
                      <a:pt x="5166" y="5999"/>
                      <a:pt x="3159" y="4955"/>
                    </a:cubicBezTo>
                    <a:cubicBezTo>
                      <a:pt x="3159" y="3028"/>
                      <a:pt x="1981" y="1047"/>
                      <a:pt x="188" y="30"/>
                    </a:cubicBezTo>
                    <a:cubicBezTo>
                      <a:pt x="167" y="10"/>
                      <a:pt x="143" y="1"/>
                      <a:pt x="11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8" name="Google Shape;1928;p89"/>
              <p:cNvSpPr/>
              <p:nvPr/>
            </p:nvSpPr>
            <p:spPr>
              <a:xfrm>
                <a:off x="685775" y="2593575"/>
                <a:ext cx="159950" cy="2032875"/>
              </a:xfrm>
              <a:custGeom>
                <a:avLst/>
                <a:gdLst/>
                <a:ahLst/>
                <a:cxnLst/>
                <a:rect l="l" t="t" r="r" b="b"/>
                <a:pathLst>
                  <a:path w="6398" h="81315" extrusionOk="0">
                    <a:moveTo>
                      <a:pt x="140" y="1"/>
                    </a:moveTo>
                    <a:cubicBezTo>
                      <a:pt x="95" y="1"/>
                      <a:pt x="47" y="26"/>
                      <a:pt x="27" y="65"/>
                    </a:cubicBezTo>
                    <a:cubicBezTo>
                      <a:pt x="27" y="92"/>
                      <a:pt x="0" y="118"/>
                      <a:pt x="0" y="118"/>
                    </a:cubicBezTo>
                    <a:cubicBezTo>
                      <a:pt x="0" y="172"/>
                      <a:pt x="27" y="225"/>
                      <a:pt x="81" y="225"/>
                    </a:cubicBezTo>
                    <a:cubicBezTo>
                      <a:pt x="1820" y="1243"/>
                      <a:pt x="2944" y="3170"/>
                      <a:pt x="2918" y="5043"/>
                    </a:cubicBezTo>
                    <a:cubicBezTo>
                      <a:pt x="2918" y="5070"/>
                      <a:pt x="2944" y="5124"/>
                      <a:pt x="2998" y="5150"/>
                    </a:cubicBezTo>
                    <a:cubicBezTo>
                      <a:pt x="4952" y="6141"/>
                      <a:pt x="6156" y="8095"/>
                      <a:pt x="6156" y="10263"/>
                    </a:cubicBezTo>
                    <a:cubicBezTo>
                      <a:pt x="6156" y="12431"/>
                      <a:pt x="4952" y="14384"/>
                      <a:pt x="2998" y="15375"/>
                    </a:cubicBezTo>
                    <a:cubicBezTo>
                      <a:pt x="2944" y="15402"/>
                      <a:pt x="2918" y="15428"/>
                      <a:pt x="2918" y="15482"/>
                    </a:cubicBezTo>
                    <a:cubicBezTo>
                      <a:pt x="2998" y="17329"/>
                      <a:pt x="1847" y="19256"/>
                      <a:pt x="81" y="20273"/>
                    </a:cubicBezTo>
                    <a:cubicBezTo>
                      <a:pt x="54" y="20300"/>
                      <a:pt x="27" y="20326"/>
                      <a:pt x="27" y="20353"/>
                    </a:cubicBezTo>
                    <a:cubicBezTo>
                      <a:pt x="0" y="20407"/>
                      <a:pt x="27" y="20460"/>
                      <a:pt x="81" y="20514"/>
                    </a:cubicBezTo>
                    <a:cubicBezTo>
                      <a:pt x="1794" y="21504"/>
                      <a:pt x="2864" y="23297"/>
                      <a:pt x="2918" y="25305"/>
                    </a:cubicBezTo>
                    <a:cubicBezTo>
                      <a:pt x="2918" y="25358"/>
                      <a:pt x="2944" y="25385"/>
                      <a:pt x="2998" y="25412"/>
                    </a:cubicBezTo>
                    <a:cubicBezTo>
                      <a:pt x="4952" y="26402"/>
                      <a:pt x="6156" y="28356"/>
                      <a:pt x="6156" y="30524"/>
                    </a:cubicBezTo>
                    <a:cubicBezTo>
                      <a:pt x="6156" y="32692"/>
                      <a:pt x="4952" y="34646"/>
                      <a:pt x="2998" y="35636"/>
                    </a:cubicBezTo>
                    <a:cubicBezTo>
                      <a:pt x="2944" y="35663"/>
                      <a:pt x="2918" y="35717"/>
                      <a:pt x="2918" y="35770"/>
                    </a:cubicBezTo>
                    <a:cubicBezTo>
                      <a:pt x="3078" y="37831"/>
                      <a:pt x="1633" y="39651"/>
                      <a:pt x="81" y="40535"/>
                    </a:cubicBezTo>
                    <a:cubicBezTo>
                      <a:pt x="54" y="40561"/>
                      <a:pt x="27" y="40588"/>
                      <a:pt x="27" y="40615"/>
                    </a:cubicBezTo>
                    <a:cubicBezTo>
                      <a:pt x="0" y="40668"/>
                      <a:pt x="27" y="40749"/>
                      <a:pt x="81" y="40775"/>
                    </a:cubicBezTo>
                    <a:cubicBezTo>
                      <a:pt x="1820" y="41766"/>
                      <a:pt x="2918" y="43639"/>
                      <a:pt x="2918" y="45540"/>
                    </a:cubicBezTo>
                    <a:lnTo>
                      <a:pt x="2918" y="45566"/>
                    </a:lnTo>
                    <a:cubicBezTo>
                      <a:pt x="2918" y="45620"/>
                      <a:pt x="2944" y="45674"/>
                      <a:pt x="2998" y="45674"/>
                    </a:cubicBezTo>
                    <a:cubicBezTo>
                      <a:pt x="4952" y="46664"/>
                      <a:pt x="6156" y="48618"/>
                      <a:pt x="6156" y="50786"/>
                    </a:cubicBezTo>
                    <a:cubicBezTo>
                      <a:pt x="6156" y="52954"/>
                      <a:pt x="4952" y="54934"/>
                      <a:pt x="2998" y="55898"/>
                    </a:cubicBezTo>
                    <a:cubicBezTo>
                      <a:pt x="2944" y="55925"/>
                      <a:pt x="2918" y="55952"/>
                      <a:pt x="2918" y="56005"/>
                    </a:cubicBezTo>
                    <a:cubicBezTo>
                      <a:pt x="2891" y="58012"/>
                      <a:pt x="1820" y="59806"/>
                      <a:pt x="81" y="60796"/>
                    </a:cubicBezTo>
                    <a:cubicBezTo>
                      <a:pt x="54" y="60823"/>
                      <a:pt x="27" y="60850"/>
                      <a:pt x="27" y="60903"/>
                    </a:cubicBezTo>
                    <a:cubicBezTo>
                      <a:pt x="0" y="60957"/>
                      <a:pt x="27" y="61010"/>
                      <a:pt x="81" y="61037"/>
                    </a:cubicBezTo>
                    <a:cubicBezTo>
                      <a:pt x="1820" y="62054"/>
                      <a:pt x="2891" y="63847"/>
                      <a:pt x="2918" y="65828"/>
                    </a:cubicBezTo>
                    <a:cubicBezTo>
                      <a:pt x="2918" y="65882"/>
                      <a:pt x="2944" y="65935"/>
                      <a:pt x="2998" y="65962"/>
                    </a:cubicBezTo>
                    <a:cubicBezTo>
                      <a:pt x="4952" y="66925"/>
                      <a:pt x="6156" y="68879"/>
                      <a:pt x="6156" y="71047"/>
                    </a:cubicBezTo>
                    <a:cubicBezTo>
                      <a:pt x="6156" y="73242"/>
                      <a:pt x="4952" y="75196"/>
                      <a:pt x="2998" y="76160"/>
                    </a:cubicBezTo>
                    <a:cubicBezTo>
                      <a:pt x="2944" y="76186"/>
                      <a:pt x="2918" y="76240"/>
                      <a:pt x="2918" y="76267"/>
                    </a:cubicBezTo>
                    <a:cubicBezTo>
                      <a:pt x="2891" y="78274"/>
                      <a:pt x="1820" y="80067"/>
                      <a:pt x="81" y="81084"/>
                    </a:cubicBezTo>
                    <a:cubicBezTo>
                      <a:pt x="27" y="81111"/>
                      <a:pt x="0" y="81191"/>
                      <a:pt x="27" y="81245"/>
                    </a:cubicBezTo>
                    <a:cubicBezTo>
                      <a:pt x="61" y="81296"/>
                      <a:pt x="95" y="81315"/>
                      <a:pt x="136" y="81315"/>
                    </a:cubicBezTo>
                    <a:cubicBezTo>
                      <a:pt x="159" y="81315"/>
                      <a:pt x="185" y="81308"/>
                      <a:pt x="214" y="81299"/>
                    </a:cubicBezTo>
                    <a:cubicBezTo>
                      <a:pt x="2008" y="80255"/>
                      <a:pt x="3105" y="78408"/>
                      <a:pt x="3185" y="76347"/>
                    </a:cubicBezTo>
                    <a:cubicBezTo>
                      <a:pt x="5166" y="75330"/>
                      <a:pt x="6397" y="73296"/>
                      <a:pt x="6397" y="71047"/>
                    </a:cubicBezTo>
                    <a:cubicBezTo>
                      <a:pt x="6397" y="68826"/>
                      <a:pt x="5166" y="66792"/>
                      <a:pt x="3185" y="65748"/>
                    </a:cubicBezTo>
                    <a:cubicBezTo>
                      <a:pt x="3105" y="63767"/>
                      <a:pt x="2061" y="61974"/>
                      <a:pt x="375" y="60930"/>
                    </a:cubicBezTo>
                    <a:cubicBezTo>
                      <a:pt x="2061" y="59859"/>
                      <a:pt x="3105" y="58093"/>
                      <a:pt x="3185" y="56085"/>
                    </a:cubicBezTo>
                    <a:cubicBezTo>
                      <a:pt x="5166" y="55068"/>
                      <a:pt x="6397" y="53034"/>
                      <a:pt x="6397" y="50786"/>
                    </a:cubicBezTo>
                    <a:cubicBezTo>
                      <a:pt x="6397" y="48537"/>
                      <a:pt x="5166" y="46530"/>
                      <a:pt x="3185" y="45486"/>
                    </a:cubicBezTo>
                    <a:cubicBezTo>
                      <a:pt x="3159" y="43586"/>
                      <a:pt x="2088" y="41739"/>
                      <a:pt x="375" y="40668"/>
                    </a:cubicBezTo>
                    <a:cubicBezTo>
                      <a:pt x="1901" y="39705"/>
                      <a:pt x="3292" y="37885"/>
                      <a:pt x="3185" y="35824"/>
                    </a:cubicBezTo>
                    <a:cubicBezTo>
                      <a:pt x="5166" y="34780"/>
                      <a:pt x="6397" y="32772"/>
                      <a:pt x="6397" y="30524"/>
                    </a:cubicBezTo>
                    <a:cubicBezTo>
                      <a:pt x="6397" y="28276"/>
                      <a:pt x="5166" y="26268"/>
                      <a:pt x="3185" y="25225"/>
                    </a:cubicBezTo>
                    <a:cubicBezTo>
                      <a:pt x="3078" y="23244"/>
                      <a:pt x="2061" y="21451"/>
                      <a:pt x="375" y="20407"/>
                    </a:cubicBezTo>
                    <a:cubicBezTo>
                      <a:pt x="2088" y="19336"/>
                      <a:pt x="3185" y="17436"/>
                      <a:pt x="3185" y="15616"/>
                    </a:cubicBezTo>
                    <a:cubicBezTo>
                      <a:pt x="3185" y="15589"/>
                      <a:pt x="3185" y="15589"/>
                      <a:pt x="3185" y="15562"/>
                    </a:cubicBezTo>
                    <a:cubicBezTo>
                      <a:pt x="5166" y="14518"/>
                      <a:pt x="6397" y="12511"/>
                      <a:pt x="6397" y="10263"/>
                    </a:cubicBezTo>
                    <a:cubicBezTo>
                      <a:pt x="6397" y="8014"/>
                      <a:pt x="5166" y="6007"/>
                      <a:pt x="3185" y="4963"/>
                    </a:cubicBezTo>
                    <a:cubicBezTo>
                      <a:pt x="3185" y="3036"/>
                      <a:pt x="1981" y="1055"/>
                      <a:pt x="188" y="11"/>
                    </a:cubicBezTo>
                    <a:cubicBezTo>
                      <a:pt x="173" y="4"/>
                      <a:pt x="157" y="1"/>
                      <a:pt x="14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9" name="Google Shape;1929;p89"/>
              <p:cNvSpPr/>
              <p:nvPr/>
            </p:nvSpPr>
            <p:spPr>
              <a:xfrm>
                <a:off x="531875" y="2845375"/>
                <a:ext cx="160600" cy="2032675"/>
              </a:xfrm>
              <a:custGeom>
                <a:avLst/>
                <a:gdLst/>
                <a:ahLst/>
                <a:cxnLst/>
                <a:rect l="l" t="t" r="r" b="b"/>
                <a:pathLst>
                  <a:path w="6424" h="81307" extrusionOk="0">
                    <a:moveTo>
                      <a:pt x="144" y="1"/>
                    </a:moveTo>
                    <a:cubicBezTo>
                      <a:pt x="103" y="1"/>
                      <a:pt x="60" y="24"/>
                      <a:pt x="27" y="57"/>
                    </a:cubicBezTo>
                    <a:cubicBezTo>
                      <a:pt x="27" y="84"/>
                      <a:pt x="27" y="110"/>
                      <a:pt x="27" y="137"/>
                    </a:cubicBezTo>
                    <a:cubicBezTo>
                      <a:pt x="27" y="164"/>
                      <a:pt x="54" y="217"/>
                      <a:pt x="80" y="244"/>
                    </a:cubicBezTo>
                    <a:cubicBezTo>
                      <a:pt x="1820" y="1234"/>
                      <a:pt x="2971" y="3162"/>
                      <a:pt x="2944" y="5035"/>
                    </a:cubicBezTo>
                    <a:cubicBezTo>
                      <a:pt x="2944" y="5089"/>
                      <a:pt x="2971" y="5142"/>
                      <a:pt x="2998" y="5142"/>
                    </a:cubicBezTo>
                    <a:cubicBezTo>
                      <a:pt x="4952" y="6133"/>
                      <a:pt x="6156" y="8086"/>
                      <a:pt x="6156" y="10254"/>
                    </a:cubicBezTo>
                    <a:cubicBezTo>
                      <a:pt x="6156" y="12422"/>
                      <a:pt x="4952" y="14376"/>
                      <a:pt x="2998" y="15367"/>
                    </a:cubicBezTo>
                    <a:cubicBezTo>
                      <a:pt x="2971" y="15393"/>
                      <a:pt x="2944" y="15447"/>
                      <a:pt x="2944" y="15474"/>
                    </a:cubicBezTo>
                    <a:cubicBezTo>
                      <a:pt x="2998" y="17321"/>
                      <a:pt x="1847" y="19248"/>
                      <a:pt x="107" y="20265"/>
                    </a:cubicBezTo>
                    <a:cubicBezTo>
                      <a:pt x="54" y="20292"/>
                      <a:pt x="27" y="20318"/>
                      <a:pt x="27" y="20345"/>
                    </a:cubicBezTo>
                    <a:cubicBezTo>
                      <a:pt x="0" y="20425"/>
                      <a:pt x="27" y="20479"/>
                      <a:pt x="80" y="20506"/>
                    </a:cubicBezTo>
                    <a:cubicBezTo>
                      <a:pt x="1793" y="21496"/>
                      <a:pt x="2864" y="23289"/>
                      <a:pt x="2944" y="25297"/>
                    </a:cubicBezTo>
                    <a:cubicBezTo>
                      <a:pt x="2944" y="25350"/>
                      <a:pt x="2971" y="25404"/>
                      <a:pt x="2998" y="25404"/>
                    </a:cubicBezTo>
                    <a:cubicBezTo>
                      <a:pt x="4952" y="26394"/>
                      <a:pt x="6156" y="28348"/>
                      <a:pt x="6156" y="30516"/>
                    </a:cubicBezTo>
                    <a:cubicBezTo>
                      <a:pt x="6156" y="32684"/>
                      <a:pt x="4952" y="34665"/>
                      <a:pt x="2998" y="35628"/>
                    </a:cubicBezTo>
                    <a:cubicBezTo>
                      <a:pt x="2971" y="35655"/>
                      <a:pt x="2944" y="35709"/>
                      <a:pt x="2944" y="35762"/>
                    </a:cubicBezTo>
                    <a:cubicBezTo>
                      <a:pt x="3105" y="37823"/>
                      <a:pt x="1633" y="39643"/>
                      <a:pt x="107" y="40526"/>
                    </a:cubicBezTo>
                    <a:cubicBezTo>
                      <a:pt x="54" y="40553"/>
                      <a:pt x="27" y="40580"/>
                      <a:pt x="27" y="40633"/>
                    </a:cubicBezTo>
                    <a:cubicBezTo>
                      <a:pt x="0" y="40687"/>
                      <a:pt x="27" y="40741"/>
                      <a:pt x="80" y="40767"/>
                    </a:cubicBezTo>
                    <a:cubicBezTo>
                      <a:pt x="1820" y="41784"/>
                      <a:pt x="2944" y="43631"/>
                      <a:pt x="2944" y="45532"/>
                    </a:cubicBezTo>
                    <a:lnTo>
                      <a:pt x="2944" y="45558"/>
                    </a:lnTo>
                    <a:cubicBezTo>
                      <a:pt x="2918" y="45612"/>
                      <a:pt x="2971" y="45665"/>
                      <a:pt x="2998" y="45692"/>
                    </a:cubicBezTo>
                    <a:cubicBezTo>
                      <a:pt x="4952" y="46656"/>
                      <a:pt x="6156" y="48610"/>
                      <a:pt x="6156" y="50778"/>
                    </a:cubicBezTo>
                    <a:cubicBezTo>
                      <a:pt x="6156" y="52972"/>
                      <a:pt x="4952" y="54926"/>
                      <a:pt x="2998" y="55890"/>
                    </a:cubicBezTo>
                    <a:cubicBezTo>
                      <a:pt x="2971" y="55917"/>
                      <a:pt x="2944" y="55970"/>
                      <a:pt x="2944" y="55997"/>
                    </a:cubicBezTo>
                    <a:cubicBezTo>
                      <a:pt x="2891" y="58004"/>
                      <a:pt x="1820" y="59798"/>
                      <a:pt x="107" y="60815"/>
                    </a:cubicBezTo>
                    <a:cubicBezTo>
                      <a:pt x="54" y="60815"/>
                      <a:pt x="27" y="60841"/>
                      <a:pt x="27" y="60895"/>
                    </a:cubicBezTo>
                    <a:cubicBezTo>
                      <a:pt x="0" y="60949"/>
                      <a:pt x="27" y="61002"/>
                      <a:pt x="80" y="61029"/>
                    </a:cubicBezTo>
                    <a:cubicBezTo>
                      <a:pt x="1820" y="62046"/>
                      <a:pt x="2891" y="63839"/>
                      <a:pt x="2944" y="65847"/>
                    </a:cubicBezTo>
                    <a:cubicBezTo>
                      <a:pt x="2944" y="65873"/>
                      <a:pt x="2971" y="65927"/>
                      <a:pt x="2998" y="65954"/>
                    </a:cubicBezTo>
                    <a:cubicBezTo>
                      <a:pt x="4952" y="66917"/>
                      <a:pt x="6156" y="68871"/>
                      <a:pt x="6156" y="71066"/>
                    </a:cubicBezTo>
                    <a:cubicBezTo>
                      <a:pt x="6156" y="73234"/>
                      <a:pt x="4952" y="75188"/>
                      <a:pt x="2998" y="76151"/>
                    </a:cubicBezTo>
                    <a:cubicBezTo>
                      <a:pt x="2971" y="76178"/>
                      <a:pt x="2944" y="76232"/>
                      <a:pt x="2944" y="76285"/>
                    </a:cubicBezTo>
                    <a:cubicBezTo>
                      <a:pt x="2891" y="78266"/>
                      <a:pt x="1820" y="80059"/>
                      <a:pt x="80" y="81076"/>
                    </a:cubicBezTo>
                    <a:cubicBezTo>
                      <a:pt x="27" y="81103"/>
                      <a:pt x="0" y="81183"/>
                      <a:pt x="54" y="81237"/>
                    </a:cubicBezTo>
                    <a:cubicBezTo>
                      <a:pt x="71" y="81288"/>
                      <a:pt x="109" y="81306"/>
                      <a:pt x="149" y="81306"/>
                    </a:cubicBezTo>
                    <a:cubicBezTo>
                      <a:pt x="171" y="81306"/>
                      <a:pt x="195" y="81300"/>
                      <a:pt x="214" y="81290"/>
                    </a:cubicBezTo>
                    <a:cubicBezTo>
                      <a:pt x="2008" y="80247"/>
                      <a:pt x="3105" y="78400"/>
                      <a:pt x="3185" y="76366"/>
                    </a:cubicBezTo>
                    <a:cubicBezTo>
                      <a:pt x="5193" y="75322"/>
                      <a:pt x="6424" y="73288"/>
                      <a:pt x="6424" y="71066"/>
                    </a:cubicBezTo>
                    <a:cubicBezTo>
                      <a:pt x="6424" y="68818"/>
                      <a:pt x="5193" y="66783"/>
                      <a:pt x="3185" y="65766"/>
                    </a:cubicBezTo>
                    <a:cubicBezTo>
                      <a:pt x="3105" y="63759"/>
                      <a:pt x="2088" y="61992"/>
                      <a:pt x="402" y="60922"/>
                    </a:cubicBezTo>
                    <a:cubicBezTo>
                      <a:pt x="2088" y="59878"/>
                      <a:pt x="3105" y="58085"/>
                      <a:pt x="3185" y="56077"/>
                    </a:cubicBezTo>
                    <a:cubicBezTo>
                      <a:pt x="5193" y="55060"/>
                      <a:pt x="6424" y="53026"/>
                      <a:pt x="6424" y="50778"/>
                    </a:cubicBezTo>
                    <a:cubicBezTo>
                      <a:pt x="6424" y="48556"/>
                      <a:pt x="5193" y="46522"/>
                      <a:pt x="3185" y="45505"/>
                    </a:cubicBezTo>
                    <a:cubicBezTo>
                      <a:pt x="3185" y="43604"/>
                      <a:pt x="2088" y="41731"/>
                      <a:pt x="402" y="40660"/>
                    </a:cubicBezTo>
                    <a:cubicBezTo>
                      <a:pt x="1900" y="39697"/>
                      <a:pt x="3319" y="37877"/>
                      <a:pt x="3185" y="35816"/>
                    </a:cubicBezTo>
                    <a:cubicBezTo>
                      <a:pt x="5193" y="34799"/>
                      <a:pt x="6424" y="32764"/>
                      <a:pt x="6424" y="30516"/>
                    </a:cubicBezTo>
                    <a:cubicBezTo>
                      <a:pt x="6424" y="28268"/>
                      <a:pt x="5193" y="26260"/>
                      <a:pt x="3185" y="25216"/>
                    </a:cubicBezTo>
                    <a:cubicBezTo>
                      <a:pt x="3105" y="23236"/>
                      <a:pt x="2061" y="21442"/>
                      <a:pt x="402" y="20399"/>
                    </a:cubicBezTo>
                    <a:cubicBezTo>
                      <a:pt x="2088" y="19328"/>
                      <a:pt x="3185" y="17454"/>
                      <a:pt x="3185" y="15608"/>
                    </a:cubicBezTo>
                    <a:cubicBezTo>
                      <a:pt x="3185" y="15581"/>
                      <a:pt x="3185" y="15581"/>
                      <a:pt x="3185" y="15554"/>
                    </a:cubicBezTo>
                    <a:cubicBezTo>
                      <a:pt x="5193" y="14510"/>
                      <a:pt x="6424" y="12503"/>
                      <a:pt x="6424" y="10254"/>
                    </a:cubicBezTo>
                    <a:cubicBezTo>
                      <a:pt x="6424" y="8006"/>
                      <a:pt x="5193" y="5999"/>
                      <a:pt x="3185" y="4955"/>
                    </a:cubicBezTo>
                    <a:cubicBezTo>
                      <a:pt x="3185" y="3028"/>
                      <a:pt x="2008" y="1047"/>
                      <a:pt x="214" y="30"/>
                    </a:cubicBezTo>
                    <a:cubicBezTo>
                      <a:pt x="194" y="10"/>
                      <a:pt x="169" y="1"/>
                      <a:pt x="14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0" name="Google Shape;1930;p89"/>
              <p:cNvSpPr/>
              <p:nvPr/>
            </p:nvSpPr>
            <p:spPr>
              <a:xfrm>
                <a:off x="378625" y="2593575"/>
                <a:ext cx="159950" cy="2032875"/>
              </a:xfrm>
              <a:custGeom>
                <a:avLst/>
                <a:gdLst/>
                <a:ahLst/>
                <a:cxnLst/>
                <a:rect l="l" t="t" r="r" b="b"/>
                <a:pathLst>
                  <a:path w="6398" h="81315" extrusionOk="0">
                    <a:moveTo>
                      <a:pt x="141" y="1"/>
                    </a:moveTo>
                    <a:cubicBezTo>
                      <a:pt x="95" y="1"/>
                      <a:pt x="47" y="26"/>
                      <a:pt x="28" y="65"/>
                    </a:cubicBezTo>
                    <a:cubicBezTo>
                      <a:pt x="1" y="92"/>
                      <a:pt x="1" y="118"/>
                      <a:pt x="1" y="118"/>
                    </a:cubicBezTo>
                    <a:cubicBezTo>
                      <a:pt x="1" y="172"/>
                      <a:pt x="28" y="225"/>
                      <a:pt x="54" y="225"/>
                    </a:cubicBezTo>
                    <a:cubicBezTo>
                      <a:pt x="1794" y="1243"/>
                      <a:pt x="2918" y="3116"/>
                      <a:pt x="2918" y="4963"/>
                    </a:cubicBezTo>
                    <a:cubicBezTo>
                      <a:pt x="2918" y="4990"/>
                      <a:pt x="2918" y="5017"/>
                      <a:pt x="2918" y="5043"/>
                    </a:cubicBezTo>
                    <a:cubicBezTo>
                      <a:pt x="2918" y="5070"/>
                      <a:pt x="2945" y="5124"/>
                      <a:pt x="2999" y="5150"/>
                    </a:cubicBezTo>
                    <a:cubicBezTo>
                      <a:pt x="4952" y="6141"/>
                      <a:pt x="6157" y="8095"/>
                      <a:pt x="6157" y="10263"/>
                    </a:cubicBezTo>
                    <a:cubicBezTo>
                      <a:pt x="6157" y="12431"/>
                      <a:pt x="4952" y="14384"/>
                      <a:pt x="2999" y="15375"/>
                    </a:cubicBezTo>
                    <a:cubicBezTo>
                      <a:pt x="2945" y="15402"/>
                      <a:pt x="2918" y="15428"/>
                      <a:pt x="2918" y="15482"/>
                    </a:cubicBezTo>
                    <a:cubicBezTo>
                      <a:pt x="2972" y="17329"/>
                      <a:pt x="1848" y="19256"/>
                      <a:pt x="81" y="20273"/>
                    </a:cubicBezTo>
                    <a:cubicBezTo>
                      <a:pt x="54" y="20300"/>
                      <a:pt x="28" y="20326"/>
                      <a:pt x="1" y="20353"/>
                    </a:cubicBezTo>
                    <a:cubicBezTo>
                      <a:pt x="1" y="20407"/>
                      <a:pt x="28" y="20487"/>
                      <a:pt x="54" y="20514"/>
                    </a:cubicBezTo>
                    <a:cubicBezTo>
                      <a:pt x="1794" y="21504"/>
                      <a:pt x="2865" y="23297"/>
                      <a:pt x="2918" y="25305"/>
                    </a:cubicBezTo>
                    <a:cubicBezTo>
                      <a:pt x="2918" y="25358"/>
                      <a:pt x="2945" y="25412"/>
                      <a:pt x="2999" y="25412"/>
                    </a:cubicBezTo>
                    <a:cubicBezTo>
                      <a:pt x="4952" y="26402"/>
                      <a:pt x="6157" y="28356"/>
                      <a:pt x="6157" y="30524"/>
                    </a:cubicBezTo>
                    <a:cubicBezTo>
                      <a:pt x="6157" y="32692"/>
                      <a:pt x="4952" y="34646"/>
                      <a:pt x="2999" y="35636"/>
                    </a:cubicBezTo>
                    <a:cubicBezTo>
                      <a:pt x="2945" y="35663"/>
                      <a:pt x="2918" y="35717"/>
                      <a:pt x="2918" y="35770"/>
                    </a:cubicBezTo>
                    <a:cubicBezTo>
                      <a:pt x="3079" y="37831"/>
                      <a:pt x="1607" y="39651"/>
                      <a:pt x="81" y="40535"/>
                    </a:cubicBezTo>
                    <a:cubicBezTo>
                      <a:pt x="54" y="40561"/>
                      <a:pt x="28" y="40588"/>
                      <a:pt x="1" y="40615"/>
                    </a:cubicBezTo>
                    <a:cubicBezTo>
                      <a:pt x="1" y="40668"/>
                      <a:pt x="28" y="40749"/>
                      <a:pt x="54" y="40775"/>
                    </a:cubicBezTo>
                    <a:cubicBezTo>
                      <a:pt x="1794" y="41766"/>
                      <a:pt x="2918" y="43639"/>
                      <a:pt x="2918" y="45540"/>
                    </a:cubicBezTo>
                    <a:cubicBezTo>
                      <a:pt x="2918" y="45540"/>
                      <a:pt x="2918" y="45566"/>
                      <a:pt x="2918" y="45566"/>
                    </a:cubicBezTo>
                    <a:cubicBezTo>
                      <a:pt x="2918" y="45620"/>
                      <a:pt x="2945" y="45674"/>
                      <a:pt x="2999" y="45674"/>
                    </a:cubicBezTo>
                    <a:cubicBezTo>
                      <a:pt x="4952" y="46664"/>
                      <a:pt x="6157" y="48618"/>
                      <a:pt x="6157" y="50786"/>
                    </a:cubicBezTo>
                    <a:cubicBezTo>
                      <a:pt x="6157" y="52954"/>
                      <a:pt x="4952" y="54934"/>
                      <a:pt x="2999" y="55898"/>
                    </a:cubicBezTo>
                    <a:cubicBezTo>
                      <a:pt x="2945" y="55925"/>
                      <a:pt x="2918" y="55952"/>
                      <a:pt x="2918" y="56005"/>
                    </a:cubicBezTo>
                    <a:cubicBezTo>
                      <a:pt x="2865" y="58012"/>
                      <a:pt x="1821" y="59806"/>
                      <a:pt x="81" y="60796"/>
                    </a:cubicBezTo>
                    <a:cubicBezTo>
                      <a:pt x="54" y="60823"/>
                      <a:pt x="28" y="60850"/>
                      <a:pt x="1" y="60903"/>
                    </a:cubicBezTo>
                    <a:cubicBezTo>
                      <a:pt x="1" y="60957"/>
                      <a:pt x="28" y="61010"/>
                      <a:pt x="54" y="61037"/>
                    </a:cubicBezTo>
                    <a:cubicBezTo>
                      <a:pt x="1794" y="62054"/>
                      <a:pt x="2865" y="63847"/>
                      <a:pt x="2918" y="65828"/>
                    </a:cubicBezTo>
                    <a:cubicBezTo>
                      <a:pt x="2918" y="65882"/>
                      <a:pt x="2945" y="65935"/>
                      <a:pt x="2999" y="65962"/>
                    </a:cubicBezTo>
                    <a:cubicBezTo>
                      <a:pt x="4952" y="66925"/>
                      <a:pt x="6157" y="68879"/>
                      <a:pt x="6157" y="71047"/>
                    </a:cubicBezTo>
                    <a:cubicBezTo>
                      <a:pt x="6157" y="73242"/>
                      <a:pt x="4952" y="75196"/>
                      <a:pt x="2999" y="76160"/>
                    </a:cubicBezTo>
                    <a:cubicBezTo>
                      <a:pt x="2945" y="76186"/>
                      <a:pt x="2918" y="76240"/>
                      <a:pt x="2918" y="76267"/>
                    </a:cubicBezTo>
                    <a:cubicBezTo>
                      <a:pt x="2865" y="78274"/>
                      <a:pt x="1821" y="80067"/>
                      <a:pt x="81" y="81084"/>
                    </a:cubicBezTo>
                    <a:cubicBezTo>
                      <a:pt x="1" y="81111"/>
                      <a:pt x="1" y="81191"/>
                      <a:pt x="28" y="81245"/>
                    </a:cubicBezTo>
                    <a:cubicBezTo>
                      <a:pt x="45" y="81296"/>
                      <a:pt x="83" y="81315"/>
                      <a:pt x="123" y="81315"/>
                    </a:cubicBezTo>
                    <a:cubicBezTo>
                      <a:pt x="145" y="81315"/>
                      <a:pt x="169" y="81308"/>
                      <a:pt x="188" y="81299"/>
                    </a:cubicBezTo>
                    <a:cubicBezTo>
                      <a:pt x="1981" y="80255"/>
                      <a:pt x="3106" y="78408"/>
                      <a:pt x="3159" y="76347"/>
                    </a:cubicBezTo>
                    <a:cubicBezTo>
                      <a:pt x="5167" y="75330"/>
                      <a:pt x="6398" y="73296"/>
                      <a:pt x="6398" y="71047"/>
                    </a:cubicBezTo>
                    <a:cubicBezTo>
                      <a:pt x="6398" y="68826"/>
                      <a:pt x="5167" y="66792"/>
                      <a:pt x="3159" y="65748"/>
                    </a:cubicBezTo>
                    <a:cubicBezTo>
                      <a:pt x="3106" y="63767"/>
                      <a:pt x="2062" y="61974"/>
                      <a:pt x="376" y="60930"/>
                    </a:cubicBezTo>
                    <a:cubicBezTo>
                      <a:pt x="2062" y="59859"/>
                      <a:pt x="3106" y="58093"/>
                      <a:pt x="3159" y="56085"/>
                    </a:cubicBezTo>
                    <a:cubicBezTo>
                      <a:pt x="5167" y="55068"/>
                      <a:pt x="6398" y="53034"/>
                      <a:pt x="6398" y="50786"/>
                    </a:cubicBezTo>
                    <a:cubicBezTo>
                      <a:pt x="6398" y="48537"/>
                      <a:pt x="5167" y="46530"/>
                      <a:pt x="3159" y="45486"/>
                    </a:cubicBezTo>
                    <a:cubicBezTo>
                      <a:pt x="3159" y="43586"/>
                      <a:pt x="2062" y="41739"/>
                      <a:pt x="376" y="40668"/>
                    </a:cubicBezTo>
                    <a:cubicBezTo>
                      <a:pt x="1901" y="39705"/>
                      <a:pt x="3293" y="37885"/>
                      <a:pt x="3186" y="35824"/>
                    </a:cubicBezTo>
                    <a:cubicBezTo>
                      <a:pt x="5167" y="34780"/>
                      <a:pt x="6398" y="32772"/>
                      <a:pt x="6398" y="30524"/>
                    </a:cubicBezTo>
                    <a:cubicBezTo>
                      <a:pt x="6398" y="28276"/>
                      <a:pt x="5167" y="26268"/>
                      <a:pt x="3159" y="25225"/>
                    </a:cubicBezTo>
                    <a:cubicBezTo>
                      <a:pt x="3079" y="23244"/>
                      <a:pt x="2035" y="21451"/>
                      <a:pt x="376" y="20407"/>
                    </a:cubicBezTo>
                    <a:cubicBezTo>
                      <a:pt x="2062" y="19336"/>
                      <a:pt x="3186" y="17436"/>
                      <a:pt x="3186" y="15616"/>
                    </a:cubicBezTo>
                    <a:cubicBezTo>
                      <a:pt x="3186" y="15589"/>
                      <a:pt x="3186" y="15589"/>
                      <a:pt x="3186" y="15562"/>
                    </a:cubicBezTo>
                    <a:cubicBezTo>
                      <a:pt x="5167" y="14518"/>
                      <a:pt x="6398" y="12511"/>
                      <a:pt x="6398" y="10263"/>
                    </a:cubicBezTo>
                    <a:cubicBezTo>
                      <a:pt x="6398" y="8014"/>
                      <a:pt x="5167" y="6007"/>
                      <a:pt x="3186" y="4963"/>
                    </a:cubicBezTo>
                    <a:cubicBezTo>
                      <a:pt x="3186" y="3036"/>
                      <a:pt x="1981" y="1055"/>
                      <a:pt x="188" y="11"/>
                    </a:cubicBezTo>
                    <a:cubicBezTo>
                      <a:pt x="174" y="4"/>
                      <a:pt x="158" y="1"/>
                      <a:pt x="14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1" name="Google Shape;1931;p89"/>
              <p:cNvSpPr/>
              <p:nvPr/>
            </p:nvSpPr>
            <p:spPr>
              <a:xfrm>
                <a:off x="224725" y="2845375"/>
                <a:ext cx="159950" cy="2032675"/>
              </a:xfrm>
              <a:custGeom>
                <a:avLst/>
                <a:gdLst/>
                <a:ahLst/>
                <a:cxnLst/>
                <a:rect l="l" t="t" r="r" b="b"/>
                <a:pathLst>
                  <a:path w="6398" h="81307" extrusionOk="0">
                    <a:moveTo>
                      <a:pt x="126" y="1"/>
                    </a:moveTo>
                    <a:cubicBezTo>
                      <a:pt x="81" y="1"/>
                      <a:pt x="44" y="24"/>
                      <a:pt x="27" y="57"/>
                    </a:cubicBezTo>
                    <a:cubicBezTo>
                      <a:pt x="27" y="84"/>
                      <a:pt x="1" y="110"/>
                      <a:pt x="1" y="137"/>
                    </a:cubicBezTo>
                    <a:cubicBezTo>
                      <a:pt x="1" y="164"/>
                      <a:pt x="27" y="217"/>
                      <a:pt x="81" y="244"/>
                    </a:cubicBezTo>
                    <a:cubicBezTo>
                      <a:pt x="1821" y="1234"/>
                      <a:pt x="2972" y="3162"/>
                      <a:pt x="2918" y="5035"/>
                    </a:cubicBezTo>
                    <a:cubicBezTo>
                      <a:pt x="2945" y="5089"/>
                      <a:pt x="2945" y="5142"/>
                      <a:pt x="2998" y="5142"/>
                    </a:cubicBezTo>
                    <a:cubicBezTo>
                      <a:pt x="4952" y="6133"/>
                      <a:pt x="6157" y="8086"/>
                      <a:pt x="6157" y="10254"/>
                    </a:cubicBezTo>
                    <a:cubicBezTo>
                      <a:pt x="6157" y="12422"/>
                      <a:pt x="4952" y="14376"/>
                      <a:pt x="2998" y="15367"/>
                    </a:cubicBezTo>
                    <a:cubicBezTo>
                      <a:pt x="2945" y="15393"/>
                      <a:pt x="2918" y="15447"/>
                      <a:pt x="2918" y="15474"/>
                    </a:cubicBezTo>
                    <a:cubicBezTo>
                      <a:pt x="2972" y="17321"/>
                      <a:pt x="1848" y="19248"/>
                      <a:pt x="108" y="20265"/>
                    </a:cubicBezTo>
                    <a:cubicBezTo>
                      <a:pt x="54" y="20292"/>
                      <a:pt x="27" y="20318"/>
                      <a:pt x="27" y="20345"/>
                    </a:cubicBezTo>
                    <a:cubicBezTo>
                      <a:pt x="1" y="20425"/>
                      <a:pt x="27" y="20479"/>
                      <a:pt x="81" y="20506"/>
                    </a:cubicBezTo>
                    <a:cubicBezTo>
                      <a:pt x="1794" y="21496"/>
                      <a:pt x="2865" y="23289"/>
                      <a:pt x="2918" y="25297"/>
                    </a:cubicBezTo>
                    <a:cubicBezTo>
                      <a:pt x="2945" y="25350"/>
                      <a:pt x="2972" y="25404"/>
                      <a:pt x="2998" y="25404"/>
                    </a:cubicBezTo>
                    <a:cubicBezTo>
                      <a:pt x="4952" y="26394"/>
                      <a:pt x="6157" y="28348"/>
                      <a:pt x="6157" y="30516"/>
                    </a:cubicBezTo>
                    <a:cubicBezTo>
                      <a:pt x="6157" y="32684"/>
                      <a:pt x="4952" y="34665"/>
                      <a:pt x="2998" y="35628"/>
                    </a:cubicBezTo>
                    <a:cubicBezTo>
                      <a:pt x="2945" y="35655"/>
                      <a:pt x="2918" y="35709"/>
                      <a:pt x="2918" y="35762"/>
                    </a:cubicBezTo>
                    <a:cubicBezTo>
                      <a:pt x="3106" y="37823"/>
                      <a:pt x="1633" y="39643"/>
                      <a:pt x="108" y="40526"/>
                    </a:cubicBezTo>
                    <a:cubicBezTo>
                      <a:pt x="54" y="40553"/>
                      <a:pt x="27" y="40580"/>
                      <a:pt x="27" y="40633"/>
                    </a:cubicBezTo>
                    <a:cubicBezTo>
                      <a:pt x="1" y="40687"/>
                      <a:pt x="27" y="40741"/>
                      <a:pt x="81" y="40767"/>
                    </a:cubicBezTo>
                    <a:cubicBezTo>
                      <a:pt x="1821" y="41784"/>
                      <a:pt x="2918" y="43631"/>
                      <a:pt x="2918" y="45532"/>
                    </a:cubicBezTo>
                    <a:cubicBezTo>
                      <a:pt x="2918" y="45558"/>
                      <a:pt x="2918" y="45558"/>
                      <a:pt x="2918" y="45558"/>
                    </a:cubicBezTo>
                    <a:cubicBezTo>
                      <a:pt x="2918" y="45612"/>
                      <a:pt x="2945" y="45665"/>
                      <a:pt x="2998" y="45692"/>
                    </a:cubicBezTo>
                    <a:cubicBezTo>
                      <a:pt x="4952" y="46656"/>
                      <a:pt x="6157" y="48610"/>
                      <a:pt x="6157" y="50778"/>
                    </a:cubicBezTo>
                    <a:cubicBezTo>
                      <a:pt x="6157" y="52972"/>
                      <a:pt x="4952" y="54926"/>
                      <a:pt x="2998" y="55890"/>
                    </a:cubicBezTo>
                    <a:cubicBezTo>
                      <a:pt x="2945" y="55917"/>
                      <a:pt x="2918" y="55970"/>
                      <a:pt x="2918" y="55997"/>
                    </a:cubicBezTo>
                    <a:cubicBezTo>
                      <a:pt x="2891" y="58004"/>
                      <a:pt x="1821" y="59798"/>
                      <a:pt x="108" y="60815"/>
                    </a:cubicBezTo>
                    <a:cubicBezTo>
                      <a:pt x="54" y="60815"/>
                      <a:pt x="27" y="60841"/>
                      <a:pt x="27" y="60895"/>
                    </a:cubicBezTo>
                    <a:cubicBezTo>
                      <a:pt x="1" y="60949"/>
                      <a:pt x="27" y="61002"/>
                      <a:pt x="81" y="61029"/>
                    </a:cubicBezTo>
                    <a:cubicBezTo>
                      <a:pt x="1821" y="62046"/>
                      <a:pt x="2891" y="63839"/>
                      <a:pt x="2918" y="65847"/>
                    </a:cubicBezTo>
                    <a:cubicBezTo>
                      <a:pt x="2918" y="65873"/>
                      <a:pt x="2945" y="65927"/>
                      <a:pt x="2998" y="65954"/>
                    </a:cubicBezTo>
                    <a:cubicBezTo>
                      <a:pt x="4952" y="66917"/>
                      <a:pt x="6157" y="68871"/>
                      <a:pt x="6157" y="71066"/>
                    </a:cubicBezTo>
                    <a:cubicBezTo>
                      <a:pt x="6157" y="73234"/>
                      <a:pt x="4952" y="75188"/>
                      <a:pt x="2998" y="76151"/>
                    </a:cubicBezTo>
                    <a:cubicBezTo>
                      <a:pt x="2945" y="76178"/>
                      <a:pt x="2918" y="76232"/>
                      <a:pt x="2918" y="76285"/>
                    </a:cubicBezTo>
                    <a:cubicBezTo>
                      <a:pt x="2891" y="78266"/>
                      <a:pt x="1821" y="80059"/>
                      <a:pt x="81" y="81076"/>
                    </a:cubicBezTo>
                    <a:cubicBezTo>
                      <a:pt x="27" y="81103"/>
                      <a:pt x="1" y="81183"/>
                      <a:pt x="27" y="81237"/>
                    </a:cubicBezTo>
                    <a:cubicBezTo>
                      <a:pt x="61" y="81288"/>
                      <a:pt x="95" y="81306"/>
                      <a:pt x="136" y="81306"/>
                    </a:cubicBezTo>
                    <a:cubicBezTo>
                      <a:pt x="160" y="81306"/>
                      <a:pt x="185" y="81300"/>
                      <a:pt x="215" y="81290"/>
                    </a:cubicBezTo>
                    <a:cubicBezTo>
                      <a:pt x="2008" y="80247"/>
                      <a:pt x="3106" y="78400"/>
                      <a:pt x="3186" y="76366"/>
                    </a:cubicBezTo>
                    <a:cubicBezTo>
                      <a:pt x="5166" y="75322"/>
                      <a:pt x="6398" y="73288"/>
                      <a:pt x="6398" y="71066"/>
                    </a:cubicBezTo>
                    <a:cubicBezTo>
                      <a:pt x="6398" y="68818"/>
                      <a:pt x="5166" y="66783"/>
                      <a:pt x="3186" y="65766"/>
                    </a:cubicBezTo>
                    <a:cubicBezTo>
                      <a:pt x="3106" y="63759"/>
                      <a:pt x="2062" y="61992"/>
                      <a:pt x="375" y="60922"/>
                    </a:cubicBezTo>
                    <a:cubicBezTo>
                      <a:pt x="2062" y="59878"/>
                      <a:pt x="3106" y="58085"/>
                      <a:pt x="3186" y="56077"/>
                    </a:cubicBezTo>
                    <a:cubicBezTo>
                      <a:pt x="5166" y="55060"/>
                      <a:pt x="6398" y="53026"/>
                      <a:pt x="6398" y="50778"/>
                    </a:cubicBezTo>
                    <a:cubicBezTo>
                      <a:pt x="6398" y="48556"/>
                      <a:pt x="5166" y="46522"/>
                      <a:pt x="3186" y="45505"/>
                    </a:cubicBezTo>
                    <a:cubicBezTo>
                      <a:pt x="3159" y="43604"/>
                      <a:pt x="2088" y="41731"/>
                      <a:pt x="375" y="40660"/>
                    </a:cubicBezTo>
                    <a:cubicBezTo>
                      <a:pt x="1901" y="39697"/>
                      <a:pt x="3293" y="37877"/>
                      <a:pt x="3186" y="35816"/>
                    </a:cubicBezTo>
                    <a:cubicBezTo>
                      <a:pt x="5166" y="34799"/>
                      <a:pt x="6398" y="32764"/>
                      <a:pt x="6398" y="30516"/>
                    </a:cubicBezTo>
                    <a:cubicBezTo>
                      <a:pt x="6398" y="28268"/>
                      <a:pt x="5166" y="26260"/>
                      <a:pt x="3186" y="25216"/>
                    </a:cubicBezTo>
                    <a:cubicBezTo>
                      <a:pt x="3079" y="23236"/>
                      <a:pt x="2062" y="21442"/>
                      <a:pt x="375" y="20399"/>
                    </a:cubicBezTo>
                    <a:cubicBezTo>
                      <a:pt x="2088" y="19328"/>
                      <a:pt x="3186" y="17454"/>
                      <a:pt x="3186" y="15608"/>
                    </a:cubicBezTo>
                    <a:cubicBezTo>
                      <a:pt x="3186" y="15581"/>
                      <a:pt x="3186" y="15581"/>
                      <a:pt x="3186" y="15554"/>
                    </a:cubicBezTo>
                    <a:cubicBezTo>
                      <a:pt x="5166" y="14510"/>
                      <a:pt x="6398" y="12503"/>
                      <a:pt x="6398" y="10254"/>
                    </a:cubicBezTo>
                    <a:cubicBezTo>
                      <a:pt x="6398" y="8006"/>
                      <a:pt x="5166" y="5999"/>
                      <a:pt x="3186" y="4955"/>
                    </a:cubicBezTo>
                    <a:cubicBezTo>
                      <a:pt x="3186" y="3028"/>
                      <a:pt x="1981" y="1047"/>
                      <a:pt x="215" y="30"/>
                    </a:cubicBezTo>
                    <a:cubicBezTo>
                      <a:pt x="184" y="10"/>
                      <a:pt x="153" y="1"/>
                      <a:pt x="12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4" name="Google Shape;1907;p89"/>
            <p:cNvGrpSpPr/>
            <p:nvPr/>
          </p:nvGrpSpPr>
          <p:grpSpPr>
            <a:xfrm rot="16200000">
              <a:off x="6638053" y="2944884"/>
              <a:ext cx="2277317" cy="5304377"/>
              <a:chOff x="224725" y="566950"/>
              <a:chExt cx="1850875" cy="4311100"/>
            </a:xfrm>
          </p:grpSpPr>
          <p:sp>
            <p:nvSpPr>
              <p:cNvPr id="75" name="Google Shape;1908;p89"/>
              <p:cNvSpPr/>
              <p:nvPr/>
            </p:nvSpPr>
            <p:spPr>
              <a:xfrm>
                <a:off x="1914975" y="566950"/>
                <a:ext cx="160625" cy="2033000"/>
              </a:xfrm>
              <a:custGeom>
                <a:avLst/>
                <a:gdLst/>
                <a:ahLst/>
                <a:cxnLst/>
                <a:rect l="l" t="t" r="r" b="b"/>
                <a:pathLst>
                  <a:path w="6425" h="81320" extrusionOk="0">
                    <a:moveTo>
                      <a:pt x="126" y="1"/>
                    </a:moveTo>
                    <a:cubicBezTo>
                      <a:pt x="81" y="1"/>
                      <a:pt x="44" y="24"/>
                      <a:pt x="27" y="57"/>
                    </a:cubicBezTo>
                    <a:cubicBezTo>
                      <a:pt x="27" y="84"/>
                      <a:pt x="27" y="110"/>
                      <a:pt x="27" y="137"/>
                    </a:cubicBezTo>
                    <a:cubicBezTo>
                      <a:pt x="27" y="164"/>
                      <a:pt x="27" y="217"/>
                      <a:pt x="81" y="244"/>
                    </a:cubicBezTo>
                    <a:cubicBezTo>
                      <a:pt x="1821" y="1261"/>
                      <a:pt x="2972" y="3188"/>
                      <a:pt x="2945" y="5035"/>
                    </a:cubicBezTo>
                    <a:cubicBezTo>
                      <a:pt x="2945" y="5089"/>
                      <a:pt x="2972" y="5142"/>
                      <a:pt x="2998" y="5169"/>
                    </a:cubicBezTo>
                    <a:cubicBezTo>
                      <a:pt x="4952" y="6133"/>
                      <a:pt x="6157" y="8086"/>
                      <a:pt x="6157" y="10255"/>
                    </a:cubicBezTo>
                    <a:cubicBezTo>
                      <a:pt x="6157" y="12449"/>
                      <a:pt x="4952" y="14403"/>
                      <a:pt x="2998" y="15367"/>
                    </a:cubicBezTo>
                    <a:cubicBezTo>
                      <a:pt x="2945" y="15394"/>
                      <a:pt x="2945" y="15447"/>
                      <a:pt x="2945" y="15501"/>
                    </a:cubicBezTo>
                    <a:cubicBezTo>
                      <a:pt x="2998" y="17321"/>
                      <a:pt x="1848" y="19248"/>
                      <a:pt x="108" y="20292"/>
                    </a:cubicBezTo>
                    <a:cubicBezTo>
                      <a:pt x="54" y="20292"/>
                      <a:pt x="27" y="20318"/>
                      <a:pt x="27" y="20372"/>
                    </a:cubicBezTo>
                    <a:cubicBezTo>
                      <a:pt x="1" y="20425"/>
                      <a:pt x="27" y="20479"/>
                      <a:pt x="81" y="20506"/>
                    </a:cubicBezTo>
                    <a:cubicBezTo>
                      <a:pt x="1794" y="21496"/>
                      <a:pt x="2865" y="23316"/>
                      <a:pt x="2945" y="25324"/>
                    </a:cubicBezTo>
                    <a:cubicBezTo>
                      <a:pt x="2945" y="25350"/>
                      <a:pt x="2972" y="25404"/>
                      <a:pt x="2998" y="25431"/>
                    </a:cubicBezTo>
                    <a:cubicBezTo>
                      <a:pt x="4952" y="26394"/>
                      <a:pt x="6157" y="28348"/>
                      <a:pt x="6157" y="30543"/>
                    </a:cubicBezTo>
                    <a:cubicBezTo>
                      <a:pt x="6157" y="32711"/>
                      <a:pt x="4952" y="34665"/>
                      <a:pt x="2998" y="35628"/>
                    </a:cubicBezTo>
                    <a:cubicBezTo>
                      <a:pt x="2945" y="35655"/>
                      <a:pt x="2918" y="35709"/>
                      <a:pt x="2945" y="35762"/>
                    </a:cubicBezTo>
                    <a:cubicBezTo>
                      <a:pt x="3106" y="37823"/>
                      <a:pt x="1633" y="39643"/>
                      <a:pt x="108" y="40553"/>
                    </a:cubicBezTo>
                    <a:cubicBezTo>
                      <a:pt x="54" y="40553"/>
                      <a:pt x="27" y="40580"/>
                      <a:pt x="27" y="40633"/>
                    </a:cubicBezTo>
                    <a:cubicBezTo>
                      <a:pt x="1" y="40687"/>
                      <a:pt x="27" y="40741"/>
                      <a:pt x="81" y="40767"/>
                    </a:cubicBezTo>
                    <a:cubicBezTo>
                      <a:pt x="1821" y="41784"/>
                      <a:pt x="2945" y="43658"/>
                      <a:pt x="2945" y="45532"/>
                    </a:cubicBezTo>
                    <a:cubicBezTo>
                      <a:pt x="2945" y="45558"/>
                      <a:pt x="2945" y="45558"/>
                      <a:pt x="2945" y="45585"/>
                    </a:cubicBezTo>
                    <a:cubicBezTo>
                      <a:pt x="2945" y="45612"/>
                      <a:pt x="2972" y="45665"/>
                      <a:pt x="2998" y="45692"/>
                    </a:cubicBezTo>
                    <a:cubicBezTo>
                      <a:pt x="4952" y="46656"/>
                      <a:pt x="6157" y="48636"/>
                      <a:pt x="6157" y="50804"/>
                    </a:cubicBezTo>
                    <a:cubicBezTo>
                      <a:pt x="6157" y="52972"/>
                      <a:pt x="4952" y="54926"/>
                      <a:pt x="2998" y="55917"/>
                    </a:cubicBezTo>
                    <a:cubicBezTo>
                      <a:pt x="2972" y="55917"/>
                      <a:pt x="2945" y="55970"/>
                      <a:pt x="2945" y="56024"/>
                    </a:cubicBezTo>
                    <a:cubicBezTo>
                      <a:pt x="2891" y="58004"/>
                      <a:pt x="1821" y="59798"/>
                      <a:pt x="108" y="60815"/>
                    </a:cubicBezTo>
                    <a:cubicBezTo>
                      <a:pt x="54" y="60815"/>
                      <a:pt x="27" y="60868"/>
                      <a:pt x="27" y="60895"/>
                    </a:cubicBezTo>
                    <a:cubicBezTo>
                      <a:pt x="1" y="60949"/>
                      <a:pt x="27" y="61002"/>
                      <a:pt x="81" y="61029"/>
                    </a:cubicBezTo>
                    <a:cubicBezTo>
                      <a:pt x="1821" y="62046"/>
                      <a:pt x="2891" y="63839"/>
                      <a:pt x="2945" y="65847"/>
                    </a:cubicBezTo>
                    <a:cubicBezTo>
                      <a:pt x="2945" y="65900"/>
                      <a:pt x="2972" y="65927"/>
                      <a:pt x="2998" y="65954"/>
                    </a:cubicBezTo>
                    <a:cubicBezTo>
                      <a:pt x="4952" y="66944"/>
                      <a:pt x="6157" y="68898"/>
                      <a:pt x="6157" y="71066"/>
                    </a:cubicBezTo>
                    <a:cubicBezTo>
                      <a:pt x="6157" y="73234"/>
                      <a:pt x="4952" y="75188"/>
                      <a:pt x="2998" y="76178"/>
                    </a:cubicBezTo>
                    <a:cubicBezTo>
                      <a:pt x="2972" y="76178"/>
                      <a:pt x="2945" y="76232"/>
                      <a:pt x="2945" y="76285"/>
                    </a:cubicBezTo>
                    <a:cubicBezTo>
                      <a:pt x="2891" y="78266"/>
                      <a:pt x="1821" y="80086"/>
                      <a:pt x="81" y="81076"/>
                    </a:cubicBezTo>
                    <a:cubicBezTo>
                      <a:pt x="27" y="81130"/>
                      <a:pt x="1" y="81183"/>
                      <a:pt x="27" y="81264"/>
                    </a:cubicBezTo>
                    <a:cubicBezTo>
                      <a:pt x="61" y="81297"/>
                      <a:pt x="104" y="81320"/>
                      <a:pt x="145" y="81320"/>
                    </a:cubicBezTo>
                    <a:cubicBezTo>
                      <a:pt x="170" y="81320"/>
                      <a:pt x="194" y="81311"/>
                      <a:pt x="215" y="81290"/>
                    </a:cubicBezTo>
                    <a:cubicBezTo>
                      <a:pt x="2008" y="80273"/>
                      <a:pt x="3106" y="78427"/>
                      <a:pt x="3186" y="76366"/>
                    </a:cubicBezTo>
                    <a:cubicBezTo>
                      <a:pt x="5166" y="75322"/>
                      <a:pt x="6424" y="73314"/>
                      <a:pt x="6424" y="71066"/>
                    </a:cubicBezTo>
                    <a:cubicBezTo>
                      <a:pt x="6424" y="68818"/>
                      <a:pt x="5166" y="66784"/>
                      <a:pt x="3186" y="65766"/>
                    </a:cubicBezTo>
                    <a:cubicBezTo>
                      <a:pt x="3106" y="63786"/>
                      <a:pt x="2062" y="61992"/>
                      <a:pt x="375" y="60922"/>
                    </a:cubicBezTo>
                    <a:cubicBezTo>
                      <a:pt x="2062" y="59878"/>
                      <a:pt x="3106" y="58085"/>
                      <a:pt x="3186" y="56104"/>
                    </a:cubicBezTo>
                    <a:cubicBezTo>
                      <a:pt x="5166" y="55060"/>
                      <a:pt x="6424" y="53053"/>
                      <a:pt x="6424" y="50804"/>
                    </a:cubicBezTo>
                    <a:cubicBezTo>
                      <a:pt x="6424" y="48556"/>
                      <a:pt x="5166" y="46522"/>
                      <a:pt x="3186" y="45505"/>
                    </a:cubicBezTo>
                    <a:cubicBezTo>
                      <a:pt x="3159" y="43604"/>
                      <a:pt x="2088" y="41731"/>
                      <a:pt x="375" y="40660"/>
                    </a:cubicBezTo>
                    <a:cubicBezTo>
                      <a:pt x="1901" y="39723"/>
                      <a:pt x="3320" y="37877"/>
                      <a:pt x="3186" y="35816"/>
                    </a:cubicBezTo>
                    <a:cubicBezTo>
                      <a:pt x="5193" y="34799"/>
                      <a:pt x="6424" y="32764"/>
                      <a:pt x="6424" y="30543"/>
                    </a:cubicBezTo>
                    <a:cubicBezTo>
                      <a:pt x="6424" y="28295"/>
                      <a:pt x="5166" y="26260"/>
                      <a:pt x="3186" y="25243"/>
                    </a:cubicBezTo>
                    <a:cubicBezTo>
                      <a:pt x="3106" y="23236"/>
                      <a:pt x="2062" y="21443"/>
                      <a:pt x="375" y="20399"/>
                    </a:cubicBezTo>
                    <a:cubicBezTo>
                      <a:pt x="2088" y="19328"/>
                      <a:pt x="3186" y="17454"/>
                      <a:pt x="3186" y="15608"/>
                    </a:cubicBezTo>
                    <a:cubicBezTo>
                      <a:pt x="3186" y="15608"/>
                      <a:pt x="3186" y="15581"/>
                      <a:pt x="3186" y="15554"/>
                    </a:cubicBezTo>
                    <a:cubicBezTo>
                      <a:pt x="5166" y="14537"/>
                      <a:pt x="6424" y="12503"/>
                      <a:pt x="6424" y="10255"/>
                    </a:cubicBezTo>
                    <a:cubicBezTo>
                      <a:pt x="6424" y="8033"/>
                      <a:pt x="5166" y="5999"/>
                      <a:pt x="3186" y="4982"/>
                    </a:cubicBezTo>
                    <a:lnTo>
                      <a:pt x="3186" y="4955"/>
                    </a:lnTo>
                    <a:cubicBezTo>
                      <a:pt x="3186" y="3028"/>
                      <a:pt x="2008" y="1074"/>
                      <a:pt x="215" y="30"/>
                    </a:cubicBezTo>
                    <a:cubicBezTo>
                      <a:pt x="184" y="10"/>
                      <a:pt x="153" y="1"/>
                      <a:pt x="12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1909;p89"/>
              <p:cNvSpPr/>
              <p:nvPr/>
            </p:nvSpPr>
            <p:spPr>
              <a:xfrm>
                <a:off x="1761075" y="818875"/>
                <a:ext cx="160625" cy="2032875"/>
              </a:xfrm>
              <a:custGeom>
                <a:avLst/>
                <a:gdLst/>
                <a:ahLst/>
                <a:cxnLst/>
                <a:rect l="l" t="t" r="r" b="b"/>
                <a:pathLst>
                  <a:path w="6425" h="81315" extrusionOk="0">
                    <a:moveTo>
                      <a:pt x="149" y="1"/>
                    </a:moveTo>
                    <a:cubicBezTo>
                      <a:pt x="110" y="1"/>
                      <a:pt x="71" y="20"/>
                      <a:pt x="54" y="70"/>
                    </a:cubicBezTo>
                    <a:cubicBezTo>
                      <a:pt x="27" y="70"/>
                      <a:pt x="27" y="97"/>
                      <a:pt x="27" y="124"/>
                    </a:cubicBezTo>
                    <a:cubicBezTo>
                      <a:pt x="27" y="178"/>
                      <a:pt x="54" y="204"/>
                      <a:pt x="81" y="231"/>
                    </a:cubicBezTo>
                    <a:cubicBezTo>
                      <a:pt x="1821" y="1248"/>
                      <a:pt x="2972" y="3175"/>
                      <a:pt x="2945" y="5022"/>
                    </a:cubicBezTo>
                    <a:cubicBezTo>
                      <a:pt x="2945" y="5076"/>
                      <a:pt x="2972" y="5129"/>
                      <a:pt x="2998" y="5156"/>
                    </a:cubicBezTo>
                    <a:cubicBezTo>
                      <a:pt x="4952" y="6119"/>
                      <a:pt x="6183" y="8073"/>
                      <a:pt x="6183" y="10268"/>
                    </a:cubicBezTo>
                    <a:cubicBezTo>
                      <a:pt x="6183" y="12436"/>
                      <a:pt x="4952" y="14390"/>
                      <a:pt x="2998" y="15354"/>
                    </a:cubicBezTo>
                    <a:cubicBezTo>
                      <a:pt x="2972" y="15380"/>
                      <a:pt x="2945" y="15461"/>
                      <a:pt x="2945" y="15487"/>
                    </a:cubicBezTo>
                    <a:cubicBezTo>
                      <a:pt x="2998" y="17334"/>
                      <a:pt x="1847" y="19235"/>
                      <a:pt x="108" y="20278"/>
                    </a:cubicBezTo>
                    <a:cubicBezTo>
                      <a:pt x="81" y="20278"/>
                      <a:pt x="27" y="20305"/>
                      <a:pt x="27" y="20359"/>
                    </a:cubicBezTo>
                    <a:cubicBezTo>
                      <a:pt x="27" y="20412"/>
                      <a:pt x="27" y="20466"/>
                      <a:pt x="81" y="20493"/>
                    </a:cubicBezTo>
                    <a:cubicBezTo>
                      <a:pt x="1821" y="21510"/>
                      <a:pt x="2891" y="23303"/>
                      <a:pt x="2945" y="25310"/>
                    </a:cubicBezTo>
                    <a:cubicBezTo>
                      <a:pt x="2945" y="25364"/>
                      <a:pt x="2972" y="25391"/>
                      <a:pt x="2998" y="25417"/>
                    </a:cubicBezTo>
                    <a:cubicBezTo>
                      <a:pt x="4952" y="26381"/>
                      <a:pt x="6183" y="28362"/>
                      <a:pt x="6183" y="30530"/>
                    </a:cubicBezTo>
                    <a:cubicBezTo>
                      <a:pt x="6183" y="32698"/>
                      <a:pt x="4952" y="34652"/>
                      <a:pt x="2998" y="35642"/>
                    </a:cubicBezTo>
                    <a:cubicBezTo>
                      <a:pt x="2972" y="35642"/>
                      <a:pt x="2945" y="35695"/>
                      <a:pt x="2945" y="35749"/>
                    </a:cubicBezTo>
                    <a:cubicBezTo>
                      <a:pt x="3105" y="37837"/>
                      <a:pt x="1633" y="39630"/>
                      <a:pt x="108" y="40540"/>
                    </a:cubicBezTo>
                    <a:cubicBezTo>
                      <a:pt x="81" y="40540"/>
                      <a:pt x="27" y="40594"/>
                      <a:pt x="27" y="40620"/>
                    </a:cubicBezTo>
                    <a:cubicBezTo>
                      <a:pt x="27" y="40674"/>
                      <a:pt x="27" y="40727"/>
                      <a:pt x="81" y="40754"/>
                    </a:cubicBezTo>
                    <a:cubicBezTo>
                      <a:pt x="1821" y="41771"/>
                      <a:pt x="2945" y="43645"/>
                      <a:pt x="2945" y="45545"/>
                    </a:cubicBezTo>
                    <a:cubicBezTo>
                      <a:pt x="2945" y="45545"/>
                      <a:pt x="2945" y="45545"/>
                      <a:pt x="2945" y="45572"/>
                    </a:cubicBezTo>
                    <a:cubicBezTo>
                      <a:pt x="2945" y="45626"/>
                      <a:pt x="2972" y="45652"/>
                      <a:pt x="2998" y="45679"/>
                    </a:cubicBezTo>
                    <a:cubicBezTo>
                      <a:pt x="4952" y="46669"/>
                      <a:pt x="6183" y="48623"/>
                      <a:pt x="6183" y="50791"/>
                    </a:cubicBezTo>
                    <a:cubicBezTo>
                      <a:pt x="6183" y="52959"/>
                      <a:pt x="4952" y="54913"/>
                      <a:pt x="2998" y="55904"/>
                    </a:cubicBezTo>
                    <a:cubicBezTo>
                      <a:pt x="2972" y="55930"/>
                      <a:pt x="2945" y="55957"/>
                      <a:pt x="2945" y="56011"/>
                    </a:cubicBezTo>
                    <a:cubicBezTo>
                      <a:pt x="2891" y="57991"/>
                      <a:pt x="1847" y="59785"/>
                      <a:pt x="108" y="60802"/>
                    </a:cubicBezTo>
                    <a:cubicBezTo>
                      <a:pt x="81" y="60828"/>
                      <a:pt x="27" y="60855"/>
                      <a:pt x="27" y="60882"/>
                    </a:cubicBezTo>
                    <a:cubicBezTo>
                      <a:pt x="27" y="60935"/>
                      <a:pt x="27" y="60989"/>
                      <a:pt x="81" y="61016"/>
                    </a:cubicBezTo>
                    <a:cubicBezTo>
                      <a:pt x="1821" y="62033"/>
                      <a:pt x="2891" y="63826"/>
                      <a:pt x="2945" y="65834"/>
                    </a:cubicBezTo>
                    <a:cubicBezTo>
                      <a:pt x="2945" y="65887"/>
                      <a:pt x="2972" y="65914"/>
                      <a:pt x="2998" y="65941"/>
                    </a:cubicBezTo>
                    <a:cubicBezTo>
                      <a:pt x="4952" y="66931"/>
                      <a:pt x="6183" y="68885"/>
                      <a:pt x="6183" y="71053"/>
                    </a:cubicBezTo>
                    <a:cubicBezTo>
                      <a:pt x="6183" y="73221"/>
                      <a:pt x="4952" y="75175"/>
                      <a:pt x="2998" y="76165"/>
                    </a:cubicBezTo>
                    <a:cubicBezTo>
                      <a:pt x="2972" y="76192"/>
                      <a:pt x="2945" y="76219"/>
                      <a:pt x="2945" y="76272"/>
                    </a:cubicBezTo>
                    <a:cubicBezTo>
                      <a:pt x="2891" y="78280"/>
                      <a:pt x="1821" y="80073"/>
                      <a:pt x="81" y="81090"/>
                    </a:cubicBezTo>
                    <a:cubicBezTo>
                      <a:pt x="27" y="81117"/>
                      <a:pt x="1" y="81197"/>
                      <a:pt x="54" y="81251"/>
                    </a:cubicBezTo>
                    <a:cubicBezTo>
                      <a:pt x="74" y="81290"/>
                      <a:pt x="122" y="81315"/>
                      <a:pt x="167" y="81315"/>
                    </a:cubicBezTo>
                    <a:cubicBezTo>
                      <a:pt x="184" y="81315"/>
                      <a:pt x="200" y="81311"/>
                      <a:pt x="215" y="81304"/>
                    </a:cubicBezTo>
                    <a:cubicBezTo>
                      <a:pt x="2008" y="80260"/>
                      <a:pt x="3105" y="78413"/>
                      <a:pt x="3186" y="76352"/>
                    </a:cubicBezTo>
                    <a:cubicBezTo>
                      <a:pt x="5193" y="75309"/>
                      <a:pt x="6424" y="73301"/>
                      <a:pt x="6424" y="71053"/>
                    </a:cubicBezTo>
                    <a:cubicBezTo>
                      <a:pt x="6424" y="68805"/>
                      <a:pt x="5193" y="66797"/>
                      <a:pt x="3186" y="65753"/>
                    </a:cubicBezTo>
                    <a:cubicBezTo>
                      <a:pt x="3132" y="63773"/>
                      <a:pt x="2088" y="61979"/>
                      <a:pt x="402" y="60909"/>
                    </a:cubicBezTo>
                    <a:cubicBezTo>
                      <a:pt x="2088" y="59865"/>
                      <a:pt x="3132" y="58072"/>
                      <a:pt x="3186" y="56091"/>
                    </a:cubicBezTo>
                    <a:cubicBezTo>
                      <a:pt x="5193" y="55047"/>
                      <a:pt x="6424" y="53040"/>
                      <a:pt x="6424" y="50791"/>
                    </a:cubicBezTo>
                    <a:cubicBezTo>
                      <a:pt x="6424" y="48543"/>
                      <a:pt x="5193" y="46536"/>
                      <a:pt x="3186" y="45492"/>
                    </a:cubicBezTo>
                    <a:cubicBezTo>
                      <a:pt x="3186" y="43591"/>
                      <a:pt x="2088" y="41718"/>
                      <a:pt x="402" y="40647"/>
                    </a:cubicBezTo>
                    <a:cubicBezTo>
                      <a:pt x="1901" y="39710"/>
                      <a:pt x="3320" y="37890"/>
                      <a:pt x="3186" y="35829"/>
                    </a:cubicBezTo>
                    <a:cubicBezTo>
                      <a:pt x="5193" y="34785"/>
                      <a:pt x="6424" y="32751"/>
                      <a:pt x="6424" y="30530"/>
                    </a:cubicBezTo>
                    <a:cubicBezTo>
                      <a:pt x="6424" y="28281"/>
                      <a:pt x="5193" y="26247"/>
                      <a:pt x="3186" y="25230"/>
                    </a:cubicBezTo>
                    <a:cubicBezTo>
                      <a:pt x="3105" y="23223"/>
                      <a:pt x="2062" y="21429"/>
                      <a:pt x="402" y="20386"/>
                    </a:cubicBezTo>
                    <a:cubicBezTo>
                      <a:pt x="2115" y="19315"/>
                      <a:pt x="3212" y="17415"/>
                      <a:pt x="3186" y="15541"/>
                    </a:cubicBezTo>
                    <a:cubicBezTo>
                      <a:pt x="5193" y="14524"/>
                      <a:pt x="6424" y="12490"/>
                      <a:pt x="6424" y="10268"/>
                    </a:cubicBezTo>
                    <a:cubicBezTo>
                      <a:pt x="6424" y="8020"/>
                      <a:pt x="5193" y="5986"/>
                      <a:pt x="3186" y="4969"/>
                    </a:cubicBezTo>
                    <a:lnTo>
                      <a:pt x="3186" y="4942"/>
                    </a:lnTo>
                    <a:cubicBezTo>
                      <a:pt x="3186" y="3041"/>
                      <a:pt x="2008" y="1061"/>
                      <a:pt x="215" y="17"/>
                    </a:cubicBezTo>
                    <a:cubicBezTo>
                      <a:pt x="195" y="7"/>
                      <a:pt x="172" y="1"/>
                      <a:pt x="14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1910;p89"/>
              <p:cNvSpPr/>
              <p:nvPr/>
            </p:nvSpPr>
            <p:spPr>
              <a:xfrm>
                <a:off x="1607850" y="566950"/>
                <a:ext cx="159950" cy="2033000"/>
              </a:xfrm>
              <a:custGeom>
                <a:avLst/>
                <a:gdLst/>
                <a:ahLst/>
                <a:cxnLst/>
                <a:rect l="l" t="t" r="r" b="b"/>
                <a:pathLst>
                  <a:path w="6398" h="81320" extrusionOk="0">
                    <a:moveTo>
                      <a:pt x="119" y="1"/>
                    </a:moveTo>
                    <a:cubicBezTo>
                      <a:pt x="81" y="1"/>
                      <a:pt x="44" y="24"/>
                      <a:pt x="27" y="57"/>
                    </a:cubicBezTo>
                    <a:cubicBezTo>
                      <a:pt x="0" y="84"/>
                      <a:pt x="0" y="110"/>
                      <a:pt x="0" y="137"/>
                    </a:cubicBezTo>
                    <a:cubicBezTo>
                      <a:pt x="0" y="164"/>
                      <a:pt x="27" y="217"/>
                      <a:pt x="81" y="244"/>
                    </a:cubicBezTo>
                    <a:cubicBezTo>
                      <a:pt x="1820" y="1261"/>
                      <a:pt x="2944" y="3188"/>
                      <a:pt x="2918" y="5035"/>
                    </a:cubicBezTo>
                    <a:cubicBezTo>
                      <a:pt x="2918" y="5089"/>
                      <a:pt x="2944" y="5142"/>
                      <a:pt x="2998" y="5169"/>
                    </a:cubicBezTo>
                    <a:cubicBezTo>
                      <a:pt x="4952" y="6133"/>
                      <a:pt x="6156" y="8086"/>
                      <a:pt x="6156" y="10255"/>
                    </a:cubicBezTo>
                    <a:cubicBezTo>
                      <a:pt x="6156" y="12449"/>
                      <a:pt x="4952" y="14403"/>
                      <a:pt x="2998" y="15367"/>
                    </a:cubicBezTo>
                    <a:cubicBezTo>
                      <a:pt x="2944" y="15394"/>
                      <a:pt x="2918" y="15447"/>
                      <a:pt x="2918" y="15501"/>
                    </a:cubicBezTo>
                    <a:cubicBezTo>
                      <a:pt x="2971" y="17347"/>
                      <a:pt x="1847" y="19248"/>
                      <a:pt x="81" y="20292"/>
                    </a:cubicBezTo>
                    <a:cubicBezTo>
                      <a:pt x="54" y="20292"/>
                      <a:pt x="27" y="20318"/>
                      <a:pt x="0" y="20372"/>
                    </a:cubicBezTo>
                    <a:cubicBezTo>
                      <a:pt x="0" y="20425"/>
                      <a:pt x="27" y="20479"/>
                      <a:pt x="81" y="20506"/>
                    </a:cubicBezTo>
                    <a:cubicBezTo>
                      <a:pt x="1794" y="21496"/>
                      <a:pt x="2864" y="23316"/>
                      <a:pt x="2918" y="25324"/>
                    </a:cubicBezTo>
                    <a:cubicBezTo>
                      <a:pt x="2918" y="25350"/>
                      <a:pt x="2944" y="25404"/>
                      <a:pt x="2998" y="25431"/>
                    </a:cubicBezTo>
                    <a:cubicBezTo>
                      <a:pt x="4952" y="26394"/>
                      <a:pt x="6156" y="28348"/>
                      <a:pt x="6156" y="30543"/>
                    </a:cubicBezTo>
                    <a:cubicBezTo>
                      <a:pt x="6156" y="32711"/>
                      <a:pt x="4952" y="34665"/>
                      <a:pt x="2998" y="35628"/>
                    </a:cubicBezTo>
                    <a:cubicBezTo>
                      <a:pt x="2944" y="35655"/>
                      <a:pt x="2918" y="35709"/>
                      <a:pt x="2918" y="35762"/>
                    </a:cubicBezTo>
                    <a:cubicBezTo>
                      <a:pt x="3078" y="37823"/>
                      <a:pt x="1633" y="39643"/>
                      <a:pt x="81" y="40553"/>
                    </a:cubicBezTo>
                    <a:cubicBezTo>
                      <a:pt x="54" y="40553"/>
                      <a:pt x="27" y="40580"/>
                      <a:pt x="0" y="40633"/>
                    </a:cubicBezTo>
                    <a:cubicBezTo>
                      <a:pt x="0" y="40687"/>
                      <a:pt x="27" y="40741"/>
                      <a:pt x="81" y="40767"/>
                    </a:cubicBezTo>
                    <a:cubicBezTo>
                      <a:pt x="1820" y="41784"/>
                      <a:pt x="2918" y="43658"/>
                      <a:pt x="2918" y="45532"/>
                    </a:cubicBezTo>
                    <a:cubicBezTo>
                      <a:pt x="2918" y="45558"/>
                      <a:pt x="2918" y="45558"/>
                      <a:pt x="2918" y="45585"/>
                    </a:cubicBezTo>
                    <a:cubicBezTo>
                      <a:pt x="2918" y="45612"/>
                      <a:pt x="2944" y="45665"/>
                      <a:pt x="2998" y="45692"/>
                    </a:cubicBezTo>
                    <a:cubicBezTo>
                      <a:pt x="4952" y="46656"/>
                      <a:pt x="6156" y="48636"/>
                      <a:pt x="6156" y="50804"/>
                    </a:cubicBezTo>
                    <a:cubicBezTo>
                      <a:pt x="6156" y="52972"/>
                      <a:pt x="4952" y="54926"/>
                      <a:pt x="2998" y="55917"/>
                    </a:cubicBezTo>
                    <a:cubicBezTo>
                      <a:pt x="2944" y="55917"/>
                      <a:pt x="2918" y="55970"/>
                      <a:pt x="2918" y="56024"/>
                    </a:cubicBezTo>
                    <a:cubicBezTo>
                      <a:pt x="2864" y="58004"/>
                      <a:pt x="1820" y="59798"/>
                      <a:pt x="81" y="60815"/>
                    </a:cubicBezTo>
                    <a:cubicBezTo>
                      <a:pt x="54" y="60815"/>
                      <a:pt x="27" y="60868"/>
                      <a:pt x="0" y="60895"/>
                    </a:cubicBezTo>
                    <a:cubicBezTo>
                      <a:pt x="0" y="60949"/>
                      <a:pt x="27" y="61002"/>
                      <a:pt x="81" y="61029"/>
                    </a:cubicBezTo>
                    <a:cubicBezTo>
                      <a:pt x="1820" y="62046"/>
                      <a:pt x="2864" y="63839"/>
                      <a:pt x="2918" y="65847"/>
                    </a:cubicBezTo>
                    <a:cubicBezTo>
                      <a:pt x="2918" y="65900"/>
                      <a:pt x="2944" y="65927"/>
                      <a:pt x="2998" y="65954"/>
                    </a:cubicBezTo>
                    <a:cubicBezTo>
                      <a:pt x="4952" y="66944"/>
                      <a:pt x="6156" y="68898"/>
                      <a:pt x="6156" y="71066"/>
                    </a:cubicBezTo>
                    <a:cubicBezTo>
                      <a:pt x="6156" y="73234"/>
                      <a:pt x="4952" y="75188"/>
                      <a:pt x="2998" y="76178"/>
                    </a:cubicBezTo>
                    <a:cubicBezTo>
                      <a:pt x="2944" y="76178"/>
                      <a:pt x="2918" y="76232"/>
                      <a:pt x="2918" y="76285"/>
                    </a:cubicBezTo>
                    <a:cubicBezTo>
                      <a:pt x="2864" y="78266"/>
                      <a:pt x="1820" y="80086"/>
                      <a:pt x="81" y="81076"/>
                    </a:cubicBezTo>
                    <a:cubicBezTo>
                      <a:pt x="27" y="81130"/>
                      <a:pt x="0" y="81183"/>
                      <a:pt x="27" y="81264"/>
                    </a:cubicBezTo>
                    <a:cubicBezTo>
                      <a:pt x="44" y="81297"/>
                      <a:pt x="81" y="81320"/>
                      <a:pt x="119" y="81320"/>
                    </a:cubicBezTo>
                    <a:cubicBezTo>
                      <a:pt x="143" y="81320"/>
                      <a:pt x="167" y="81311"/>
                      <a:pt x="188" y="81290"/>
                    </a:cubicBezTo>
                    <a:cubicBezTo>
                      <a:pt x="1981" y="80273"/>
                      <a:pt x="3105" y="78427"/>
                      <a:pt x="3185" y="76366"/>
                    </a:cubicBezTo>
                    <a:cubicBezTo>
                      <a:pt x="5166" y="75322"/>
                      <a:pt x="6397" y="73314"/>
                      <a:pt x="6397" y="71066"/>
                    </a:cubicBezTo>
                    <a:cubicBezTo>
                      <a:pt x="6397" y="68818"/>
                      <a:pt x="5166" y="66784"/>
                      <a:pt x="3185" y="65766"/>
                    </a:cubicBezTo>
                    <a:cubicBezTo>
                      <a:pt x="3105" y="63786"/>
                      <a:pt x="2061" y="61992"/>
                      <a:pt x="375" y="60922"/>
                    </a:cubicBezTo>
                    <a:cubicBezTo>
                      <a:pt x="2061" y="59878"/>
                      <a:pt x="3105" y="58085"/>
                      <a:pt x="3185" y="56104"/>
                    </a:cubicBezTo>
                    <a:cubicBezTo>
                      <a:pt x="5166" y="55060"/>
                      <a:pt x="6397" y="53053"/>
                      <a:pt x="6397" y="50804"/>
                    </a:cubicBezTo>
                    <a:cubicBezTo>
                      <a:pt x="6397" y="48556"/>
                      <a:pt x="5166" y="46522"/>
                      <a:pt x="3185" y="45505"/>
                    </a:cubicBezTo>
                    <a:cubicBezTo>
                      <a:pt x="3159" y="43604"/>
                      <a:pt x="2061" y="41731"/>
                      <a:pt x="375" y="40660"/>
                    </a:cubicBezTo>
                    <a:cubicBezTo>
                      <a:pt x="1901" y="39723"/>
                      <a:pt x="3292" y="37877"/>
                      <a:pt x="3185" y="35816"/>
                    </a:cubicBezTo>
                    <a:cubicBezTo>
                      <a:pt x="5166" y="34799"/>
                      <a:pt x="6397" y="32764"/>
                      <a:pt x="6397" y="30543"/>
                    </a:cubicBezTo>
                    <a:cubicBezTo>
                      <a:pt x="6397" y="28295"/>
                      <a:pt x="5166" y="26260"/>
                      <a:pt x="3185" y="25243"/>
                    </a:cubicBezTo>
                    <a:cubicBezTo>
                      <a:pt x="3078" y="23236"/>
                      <a:pt x="2061" y="21443"/>
                      <a:pt x="375" y="20399"/>
                    </a:cubicBezTo>
                    <a:cubicBezTo>
                      <a:pt x="2061" y="19328"/>
                      <a:pt x="3185" y="17454"/>
                      <a:pt x="3185" y="15608"/>
                    </a:cubicBezTo>
                    <a:cubicBezTo>
                      <a:pt x="3185" y="15608"/>
                      <a:pt x="3185" y="15581"/>
                      <a:pt x="3185" y="15554"/>
                    </a:cubicBezTo>
                    <a:cubicBezTo>
                      <a:pt x="5166" y="14537"/>
                      <a:pt x="6397" y="12503"/>
                      <a:pt x="6397" y="10255"/>
                    </a:cubicBezTo>
                    <a:cubicBezTo>
                      <a:pt x="6397" y="8033"/>
                      <a:pt x="5166" y="5999"/>
                      <a:pt x="3185" y="4982"/>
                    </a:cubicBezTo>
                    <a:lnTo>
                      <a:pt x="3185" y="4955"/>
                    </a:lnTo>
                    <a:cubicBezTo>
                      <a:pt x="3185" y="3028"/>
                      <a:pt x="1981" y="1074"/>
                      <a:pt x="188" y="30"/>
                    </a:cubicBezTo>
                    <a:cubicBezTo>
                      <a:pt x="167" y="10"/>
                      <a:pt x="143" y="1"/>
                      <a:pt x="11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1911;p89"/>
              <p:cNvSpPr/>
              <p:nvPr/>
            </p:nvSpPr>
            <p:spPr>
              <a:xfrm>
                <a:off x="1453950" y="818875"/>
                <a:ext cx="160600" cy="2032875"/>
              </a:xfrm>
              <a:custGeom>
                <a:avLst/>
                <a:gdLst/>
                <a:ahLst/>
                <a:cxnLst/>
                <a:rect l="l" t="t" r="r" b="b"/>
                <a:pathLst>
                  <a:path w="6424" h="81315" extrusionOk="0">
                    <a:moveTo>
                      <a:pt x="136" y="1"/>
                    </a:moveTo>
                    <a:cubicBezTo>
                      <a:pt x="95" y="1"/>
                      <a:pt x="61" y="20"/>
                      <a:pt x="27" y="70"/>
                    </a:cubicBezTo>
                    <a:cubicBezTo>
                      <a:pt x="27" y="70"/>
                      <a:pt x="27" y="97"/>
                      <a:pt x="27" y="124"/>
                    </a:cubicBezTo>
                    <a:cubicBezTo>
                      <a:pt x="27" y="178"/>
                      <a:pt x="27" y="204"/>
                      <a:pt x="80" y="231"/>
                    </a:cubicBezTo>
                    <a:cubicBezTo>
                      <a:pt x="1820" y="1248"/>
                      <a:pt x="2971" y="3175"/>
                      <a:pt x="2944" y="5022"/>
                    </a:cubicBezTo>
                    <a:cubicBezTo>
                      <a:pt x="2944" y="5076"/>
                      <a:pt x="2971" y="5129"/>
                      <a:pt x="2998" y="5156"/>
                    </a:cubicBezTo>
                    <a:cubicBezTo>
                      <a:pt x="4952" y="6119"/>
                      <a:pt x="6156" y="8073"/>
                      <a:pt x="6156" y="10268"/>
                    </a:cubicBezTo>
                    <a:cubicBezTo>
                      <a:pt x="6156" y="12436"/>
                      <a:pt x="4952" y="14390"/>
                      <a:pt x="2998" y="15354"/>
                    </a:cubicBezTo>
                    <a:cubicBezTo>
                      <a:pt x="2971" y="15380"/>
                      <a:pt x="2944" y="15434"/>
                      <a:pt x="2944" y="15487"/>
                    </a:cubicBezTo>
                    <a:cubicBezTo>
                      <a:pt x="2944" y="15514"/>
                      <a:pt x="2944" y="15568"/>
                      <a:pt x="2944" y="15595"/>
                    </a:cubicBezTo>
                    <a:cubicBezTo>
                      <a:pt x="2944" y="17415"/>
                      <a:pt x="1820" y="19261"/>
                      <a:pt x="107" y="20278"/>
                    </a:cubicBezTo>
                    <a:cubicBezTo>
                      <a:pt x="54" y="20278"/>
                      <a:pt x="27" y="20305"/>
                      <a:pt x="27" y="20359"/>
                    </a:cubicBezTo>
                    <a:cubicBezTo>
                      <a:pt x="0" y="20412"/>
                      <a:pt x="27" y="20466"/>
                      <a:pt x="80" y="20493"/>
                    </a:cubicBezTo>
                    <a:cubicBezTo>
                      <a:pt x="1793" y="21510"/>
                      <a:pt x="2864" y="23303"/>
                      <a:pt x="2944" y="25310"/>
                    </a:cubicBezTo>
                    <a:cubicBezTo>
                      <a:pt x="2944" y="25364"/>
                      <a:pt x="2971" y="25391"/>
                      <a:pt x="2998" y="25417"/>
                    </a:cubicBezTo>
                    <a:cubicBezTo>
                      <a:pt x="4952" y="26381"/>
                      <a:pt x="6156" y="28362"/>
                      <a:pt x="6156" y="30530"/>
                    </a:cubicBezTo>
                    <a:cubicBezTo>
                      <a:pt x="6156" y="32698"/>
                      <a:pt x="4952" y="34652"/>
                      <a:pt x="2998" y="35642"/>
                    </a:cubicBezTo>
                    <a:cubicBezTo>
                      <a:pt x="2944" y="35642"/>
                      <a:pt x="2918" y="35695"/>
                      <a:pt x="2944" y="35749"/>
                    </a:cubicBezTo>
                    <a:cubicBezTo>
                      <a:pt x="3105" y="37837"/>
                      <a:pt x="1633" y="39630"/>
                      <a:pt x="107" y="40540"/>
                    </a:cubicBezTo>
                    <a:cubicBezTo>
                      <a:pt x="54" y="40540"/>
                      <a:pt x="27" y="40594"/>
                      <a:pt x="27" y="40620"/>
                    </a:cubicBezTo>
                    <a:cubicBezTo>
                      <a:pt x="0" y="40674"/>
                      <a:pt x="27" y="40727"/>
                      <a:pt x="80" y="40754"/>
                    </a:cubicBezTo>
                    <a:cubicBezTo>
                      <a:pt x="1820" y="41771"/>
                      <a:pt x="2944" y="43645"/>
                      <a:pt x="2944" y="45545"/>
                    </a:cubicBezTo>
                    <a:cubicBezTo>
                      <a:pt x="2944" y="45545"/>
                      <a:pt x="2944" y="45572"/>
                      <a:pt x="2944" y="45572"/>
                    </a:cubicBezTo>
                    <a:cubicBezTo>
                      <a:pt x="2944" y="45626"/>
                      <a:pt x="2971" y="45652"/>
                      <a:pt x="2998" y="45679"/>
                    </a:cubicBezTo>
                    <a:cubicBezTo>
                      <a:pt x="4952" y="46669"/>
                      <a:pt x="6156" y="48623"/>
                      <a:pt x="6156" y="50791"/>
                    </a:cubicBezTo>
                    <a:cubicBezTo>
                      <a:pt x="6156" y="52959"/>
                      <a:pt x="4952" y="54913"/>
                      <a:pt x="2998" y="55904"/>
                    </a:cubicBezTo>
                    <a:cubicBezTo>
                      <a:pt x="2971" y="55930"/>
                      <a:pt x="2944" y="55957"/>
                      <a:pt x="2944" y="56011"/>
                    </a:cubicBezTo>
                    <a:cubicBezTo>
                      <a:pt x="2891" y="57991"/>
                      <a:pt x="1820" y="59785"/>
                      <a:pt x="107" y="60802"/>
                    </a:cubicBezTo>
                    <a:cubicBezTo>
                      <a:pt x="54" y="60828"/>
                      <a:pt x="27" y="60855"/>
                      <a:pt x="27" y="60882"/>
                    </a:cubicBezTo>
                    <a:cubicBezTo>
                      <a:pt x="0" y="60935"/>
                      <a:pt x="27" y="60989"/>
                      <a:pt x="80" y="61016"/>
                    </a:cubicBezTo>
                    <a:cubicBezTo>
                      <a:pt x="1820" y="62033"/>
                      <a:pt x="2891" y="63826"/>
                      <a:pt x="2944" y="65834"/>
                    </a:cubicBezTo>
                    <a:cubicBezTo>
                      <a:pt x="2944" y="65887"/>
                      <a:pt x="2971" y="65914"/>
                      <a:pt x="2998" y="65941"/>
                    </a:cubicBezTo>
                    <a:cubicBezTo>
                      <a:pt x="4952" y="66931"/>
                      <a:pt x="6156" y="68885"/>
                      <a:pt x="6156" y="71053"/>
                    </a:cubicBezTo>
                    <a:cubicBezTo>
                      <a:pt x="6156" y="73221"/>
                      <a:pt x="4952" y="75175"/>
                      <a:pt x="2998" y="76165"/>
                    </a:cubicBezTo>
                    <a:cubicBezTo>
                      <a:pt x="2971" y="76192"/>
                      <a:pt x="2944" y="76219"/>
                      <a:pt x="2944" y="76272"/>
                    </a:cubicBezTo>
                    <a:cubicBezTo>
                      <a:pt x="2891" y="78280"/>
                      <a:pt x="1820" y="80073"/>
                      <a:pt x="80" y="81090"/>
                    </a:cubicBezTo>
                    <a:cubicBezTo>
                      <a:pt x="27" y="81117"/>
                      <a:pt x="0" y="81197"/>
                      <a:pt x="27" y="81251"/>
                    </a:cubicBezTo>
                    <a:cubicBezTo>
                      <a:pt x="66" y="81290"/>
                      <a:pt x="120" y="81315"/>
                      <a:pt x="167" y="81315"/>
                    </a:cubicBezTo>
                    <a:cubicBezTo>
                      <a:pt x="184" y="81315"/>
                      <a:pt x="200" y="81311"/>
                      <a:pt x="214" y="81304"/>
                    </a:cubicBezTo>
                    <a:cubicBezTo>
                      <a:pt x="2008" y="80260"/>
                      <a:pt x="3105" y="78413"/>
                      <a:pt x="3185" y="76352"/>
                    </a:cubicBezTo>
                    <a:cubicBezTo>
                      <a:pt x="5166" y="75309"/>
                      <a:pt x="6424" y="73301"/>
                      <a:pt x="6424" y="71053"/>
                    </a:cubicBezTo>
                    <a:cubicBezTo>
                      <a:pt x="6424" y="68805"/>
                      <a:pt x="5166" y="66797"/>
                      <a:pt x="3185" y="65753"/>
                    </a:cubicBezTo>
                    <a:cubicBezTo>
                      <a:pt x="3105" y="63773"/>
                      <a:pt x="2061" y="61979"/>
                      <a:pt x="375" y="60909"/>
                    </a:cubicBezTo>
                    <a:cubicBezTo>
                      <a:pt x="2061" y="59865"/>
                      <a:pt x="3105" y="58072"/>
                      <a:pt x="3185" y="56091"/>
                    </a:cubicBezTo>
                    <a:cubicBezTo>
                      <a:pt x="5166" y="55047"/>
                      <a:pt x="6424" y="53040"/>
                      <a:pt x="6424" y="50791"/>
                    </a:cubicBezTo>
                    <a:cubicBezTo>
                      <a:pt x="6424" y="48543"/>
                      <a:pt x="5193" y="46536"/>
                      <a:pt x="3185" y="45492"/>
                    </a:cubicBezTo>
                    <a:cubicBezTo>
                      <a:pt x="3159" y="43591"/>
                      <a:pt x="2088" y="41718"/>
                      <a:pt x="375" y="40647"/>
                    </a:cubicBezTo>
                    <a:cubicBezTo>
                      <a:pt x="1901" y="39710"/>
                      <a:pt x="3319" y="37890"/>
                      <a:pt x="3185" y="35829"/>
                    </a:cubicBezTo>
                    <a:cubicBezTo>
                      <a:pt x="5193" y="34785"/>
                      <a:pt x="6424" y="32751"/>
                      <a:pt x="6424" y="30530"/>
                    </a:cubicBezTo>
                    <a:cubicBezTo>
                      <a:pt x="6424" y="28281"/>
                      <a:pt x="5166" y="26247"/>
                      <a:pt x="3185" y="25230"/>
                    </a:cubicBezTo>
                    <a:cubicBezTo>
                      <a:pt x="3105" y="23223"/>
                      <a:pt x="2061" y="21429"/>
                      <a:pt x="375" y="20386"/>
                    </a:cubicBezTo>
                    <a:cubicBezTo>
                      <a:pt x="2088" y="19315"/>
                      <a:pt x="3185" y="17441"/>
                      <a:pt x="3185" y="15595"/>
                    </a:cubicBezTo>
                    <a:cubicBezTo>
                      <a:pt x="3185" y="15595"/>
                      <a:pt x="3185" y="15568"/>
                      <a:pt x="3185" y="15541"/>
                    </a:cubicBezTo>
                    <a:cubicBezTo>
                      <a:pt x="5193" y="14524"/>
                      <a:pt x="6424" y="12490"/>
                      <a:pt x="6424" y="10268"/>
                    </a:cubicBezTo>
                    <a:cubicBezTo>
                      <a:pt x="6424" y="8020"/>
                      <a:pt x="5193" y="5986"/>
                      <a:pt x="3185" y="4969"/>
                    </a:cubicBezTo>
                    <a:cubicBezTo>
                      <a:pt x="3185" y="3041"/>
                      <a:pt x="2008" y="1061"/>
                      <a:pt x="214" y="17"/>
                    </a:cubicBezTo>
                    <a:cubicBezTo>
                      <a:pt x="185" y="7"/>
                      <a:pt x="159" y="1"/>
                      <a:pt x="13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1912;p89"/>
              <p:cNvSpPr/>
              <p:nvPr/>
            </p:nvSpPr>
            <p:spPr>
              <a:xfrm>
                <a:off x="1300050" y="566950"/>
                <a:ext cx="160600" cy="2033000"/>
              </a:xfrm>
              <a:custGeom>
                <a:avLst/>
                <a:gdLst/>
                <a:ahLst/>
                <a:cxnLst/>
                <a:rect l="l" t="t" r="r" b="b"/>
                <a:pathLst>
                  <a:path w="6424" h="81320" extrusionOk="0">
                    <a:moveTo>
                      <a:pt x="146" y="1"/>
                    </a:moveTo>
                    <a:cubicBezTo>
                      <a:pt x="107" y="1"/>
                      <a:pt x="70" y="24"/>
                      <a:pt x="54" y="57"/>
                    </a:cubicBezTo>
                    <a:cubicBezTo>
                      <a:pt x="27" y="84"/>
                      <a:pt x="27" y="110"/>
                      <a:pt x="27" y="137"/>
                    </a:cubicBezTo>
                    <a:cubicBezTo>
                      <a:pt x="27" y="164"/>
                      <a:pt x="54" y="217"/>
                      <a:pt x="80" y="244"/>
                    </a:cubicBezTo>
                    <a:cubicBezTo>
                      <a:pt x="1820" y="1261"/>
                      <a:pt x="2971" y="3188"/>
                      <a:pt x="2944" y="5035"/>
                    </a:cubicBezTo>
                    <a:cubicBezTo>
                      <a:pt x="2944" y="5089"/>
                      <a:pt x="2971" y="5142"/>
                      <a:pt x="3025" y="5169"/>
                    </a:cubicBezTo>
                    <a:cubicBezTo>
                      <a:pt x="4952" y="6133"/>
                      <a:pt x="6183" y="8086"/>
                      <a:pt x="6183" y="10255"/>
                    </a:cubicBezTo>
                    <a:cubicBezTo>
                      <a:pt x="6183" y="12449"/>
                      <a:pt x="4952" y="14403"/>
                      <a:pt x="3025" y="15367"/>
                    </a:cubicBezTo>
                    <a:cubicBezTo>
                      <a:pt x="2971" y="15394"/>
                      <a:pt x="2944" y="15447"/>
                      <a:pt x="2944" y="15501"/>
                    </a:cubicBezTo>
                    <a:cubicBezTo>
                      <a:pt x="2998" y="17321"/>
                      <a:pt x="1847" y="19248"/>
                      <a:pt x="107" y="20292"/>
                    </a:cubicBezTo>
                    <a:cubicBezTo>
                      <a:pt x="80" y="20292"/>
                      <a:pt x="54" y="20318"/>
                      <a:pt x="27" y="20372"/>
                    </a:cubicBezTo>
                    <a:cubicBezTo>
                      <a:pt x="27" y="20425"/>
                      <a:pt x="27" y="20479"/>
                      <a:pt x="80" y="20506"/>
                    </a:cubicBezTo>
                    <a:cubicBezTo>
                      <a:pt x="1820" y="21496"/>
                      <a:pt x="2891" y="23316"/>
                      <a:pt x="2944" y="25324"/>
                    </a:cubicBezTo>
                    <a:cubicBezTo>
                      <a:pt x="2944" y="25350"/>
                      <a:pt x="2971" y="25404"/>
                      <a:pt x="3025" y="25431"/>
                    </a:cubicBezTo>
                    <a:cubicBezTo>
                      <a:pt x="4952" y="26394"/>
                      <a:pt x="6183" y="28348"/>
                      <a:pt x="6183" y="30543"/>
                    </a:cubicBezTo>
                    <a:cubicBezTo>
                      <a:pt x="6183" y="32711"/>
                      <a:pt x="4952" y="34665"/>
                      <a:pt x="3025" y="35628"/>
                    </a:cubicBezTo>
                    <a:cubicBezTo>
                      <a:pt x="2971" y="35655"/>
                      <a:pt x="2944" y="35709"/>
                      <a:pt x="2944" y="35762"/>
                    </a:cubicBezTo>
                    <a:cubicBezTo>
                      <a:pt x="3105" y="37823"/>
                      <a:pt x="1633" y="39643"/>
                      <a:pt x="107" y="40553"/>
                    </a:cubicBezTo>
                    <a:cubicBezTo>
                      <a:pt x="80" y="40553"/>
                      <a:pt x="54" y="40580"/>
                      <a:pt x="27" y="40633"/>
                    </a:cubicBezTo>
                    <a:cubicBezTo>
                      <a:pt x="27" y="40687"/>
                      <a:pt x="27" y="40741"/>
                      <a:pt x="80" y="40767"/>
                    </a:cubicBezTo>
                    <a:cubicBezTo>
                      <a:pt x="1820" y="41784"/>
                      <a:pt x="2944" y="43658"/>
                      <a:pt x="2944" y="45532"/>
                    </a:cubicBezTo>
                    <a:cubicBezTo>
                      <a:pt x="2944" y="45558"/>
                      <a:pt x="2944" y="45558"/>
                      <a:pt x="2944" y="45585"/>
                    </a:cubicBezTo>
                    <a:cubicBezTo>
                      <a:pt x="2944" y="45612"/>
                      <a:pt x="2971" y="45665"/>
                      <a:pt x="3025" y="45692"/>
                    </a:cubicBezTo>
                    <a:cubicBezTo>
                      <a:pt x="4952" y="46656"/>
                      <a:pt x="6183" y="48636"/>
                      <a:pt x="6183" y="50804"/>
                    </a:cubicBezTo>
                    <a:cubicBezTo>
                      <a:pt x="6183" y="52972"/>
                      <a:pt x="4952" y="54926"/>
                      <a:pt x="3025" y="55917"/>
                    </a:cubicBezTo>
                    <a:cubicBezTo>
                      <a:pt x="2971" y="55917"/>
                      <a:pt x="2944" y="55970"/>
                      <a:pt x="2944" y="56024"/>
                    </a:cubicBezTo>
                    <a:cubicBezTo>
                      <a:pt x="2891" y="58004"/>
                      <a:pt x="1847" y="59798"/>
                      <a:pt x="107" y="60815"/>
                    </a:cubicBezTo>
                    <a:cubicBezTo>
                      <a:pt x="80" y="60815"/>
                      <a:pt x="54" y="60868"/>
                      <a:pt x="27" y="60895"/>
                    </a:cubicBezTo>
                    <a:cubicBezTo>
                      <a:pt x="27" y="60949"/>
                      <a:pt x="27" y="61002"/>
                      <a:pt x="80" y="61029"/>
                    </a:cubicBezTo>
                    <a:cubicBezTo>
                      <a:pt x="1820" y="62046"/>
                      <a:pt x="2891" y="63839"/>
                      <a:pt x="2944" y="65847"/>
                    </a:cubicBezTo>
                    <a:cubicBezTo>
                      <a:pt x="2944" y="65900"/>
                      <a:pt x="2971" y="65927"/>
                      <a:pt x="3025" y="65954"/>
                    </a:cubicBezTo>
                    <a:cubicBezTo>
                      <a:pt x="4952" y="66944"/>
                      <a:pt x="6183" y="68898"/>
                      <a:pt x="6183" y="71066"/>
                    </a:cubicBezTo>
                    <a:cubicBezTo>
                      <a:pt x="6183" y="73234"/>
                      <a:pt x="4952" y="75188"/>
                      <a:pt x="3025" y="76178"/>
                    </a:cubicBezTo>
                    <a:cubicBezTo>
                      <a:pt x="2971" y="76178"/>
                      <a:pt x="2944" y="76232"/>
                      <a:pt x="2944" y="76285"/>
                    </a:cubicBezTo>
                    <a:cubicBezTo>
                      <a:pt x="2891" y="78266"/>
                      <a:pt x="1820" y="80086"/>
                      <a:pt x="80" y="81076"/>
                    </a:cubicBezTo>
                    <a:cubicBezTo>
                      <a:pt x="27" y="81130"/>
                      <a:pt x="0" y="81183"/>
                      <a:pt x="54" y="81264"/>
                    </a:cubicBezTo>
                    <a:cubicBezTo>
                      <a:pt x="70" y="81297"/>
                      <a:pt x="107" y="81320"/>
                      <a:pt x="146" y="81320"/>
                    </a:cubicBezTo>
                    <a:cubicBezTo>
                      <a:pt x="169" y="81320"/>
                      <a:pt x="194" y="81311"/>
                      <a:pt x="214" y="81290"/>
                    </a:cubicBezTo>
                    <a:cubicBezTo>
                      <a:pt x="2007" y="80273"/>
                      <a:pt x="3105" y="78427"/>
                      <a:pt x="3185" y="76366"/>
                    </a:cubicBezTo>
                    <a:cubicBezTo>
                      <a:pt x="5193" y="75322"/>
                      <a:pt x="6424" y="73314"/>
                      <a:pt x="6424" y="71066"/>
                    </a:cubicBezTo>
                    <a:cubicBezTo>
                      <a:pt x="6424" y="68818"/>
                      <a:pt x="5193" y="66784"/>
                      <a:pt x="3185" y="65766"/>
                    </a:cubicBezTo>
                    <a:cubicBezTo>
                      <a:pt x="3132" y="63786"/>
                      <a:pt x="2088" y="61992"/>
                      <a:pt x="402" y="60922"/>
                    </a:cubicBezTo>
                    <a:cubicBezTo>
                      <a:pt x="2088" y="59878"/>
                      <a:pt x="3132" y="58085"/>
                      <a:pt x="3185" y="56104"/>
                    </a:cubicBezTo>
                    <a:cubicBezTo>
                      <a:pt x="5193" y="55060"/>
                      <a:pt x="6424" y="53053"/>
                      <a:pt x="6424" y="50804"/>
                    </a:cubicBezTo>
                    <a:cubicBezTo>
                      <a:pt x="6424" y="48556"/>
                      <a:pt x="5193" y="46522"/>
                      <a:pt x="3185" y="45505"/>
                    </a:cubicBezTo>
                    <a:cubicBezTo>
                      <a:pt x="3185" y="43604"/>
                      <a:pt x="2088" y="41731"/>
                      <a:pt x="402" y="40660"/>
                    </a:cubicBezTo>
                    <a:cubicBezTo>
                      <a:pt x="1927" y="39723"/>
                      <a:pt x="3319" y="37903"/>
                      <a:pt x="3212" y="35816"/>
                    </a:cubicBezTo>
                    <a:cubicBezTo>
                      <a:pt x="5193" y="34799"/>
                      <a:pt x="6424" y="32764"/>
                      <a:pt x="6424" y="30543"/>
                    </a:cubicBezTo>
                    <a:cubicBezTo>
                      <a:pt x="6424" y="28295"/>
                      <a:pt x="5193" y="26260"/>
                      <a:pt x="3185" y="25243"/>
                    </a:cubicBezTo>
                    <a:cubicBezTo>
                      <a:pt x="3105" y="23236"/>
                      <a:pt x="2061" y="21443"/>
                      <a:pt x="402" y="20399"/>
                    </a:cubicBezTo>
                    <a:cubicBezTo>
                      <a:pt x="2088" y="19328"/>
                      <a:pt x="3185" y="17454"/>
                      <a:pt x="3185" y="15608"/>
                    </a:cubicBezTo>
                    <a:cubicBezTo>
                      <a:pt x="3185" y="15608"/>
                      <a:pt x="3185" y="15581"/>
                      <a:pt x="3185" y="15554"/>
                    </a:cubicBezTo>
                    <a:cubicBezTo>
                      <a:pt x="5193" y="14537"/>
                      <a:pt x="6424" y="12503"/>
                      <a:pt x="6424" y="10255"/>
                    </a:cubicBezTo>
                    <a:cubicBezTo>
                      <a:pt x="6424" y="8033"/>
                      <a:pt x="5193" y="5999"/>
                      <a:pt x="3185" y="4982"/>
                    </a:cubicBezTo>
                    <a:lnTo>
                      <a:pt x="3185" y="4955"/>
                    </a:lnTo>
                    <a:cubicBezTo>
                      <a:pt x="3185" y="3028"/>
                      <a:pt x="2007" y="1074"/>
                      <a:pt x="214" y="30"/>
                    </a:cubicBezTo>
                    <a:cubicBezTo>
                      <a:pt x="194" y="10"/>
                      <a:pt x="169" y="1"/>
                      <a:pt x="14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1913;p89"/>
              <p:cNvSpPr/>
              <p:nvPr/>
            </p:nvSpPr>
            <p:spPr>
              <a:xfrm>
                <a:off x="1146800" y="818875"/>
                <a:ext cx="159950" cy="2032875"/>
              </a:xfrm>
              <a:custGeom>
                <a:avLst/>
                <a:gdLst/>
                <a:ahLst/>
                <a:cxnLst/>
                <a:rect l="l" t="t" r="r" b="b"/>
                <a:pathLst>
                  <a:path w="6398" h="81315" extrusionOk="0">
                    <a:moveTo>
                      <a:pt x="123" y="1"/>
                    </a:moveTo>
                    <a:cubicBezTo>
                      <a:pt x="83" y="1"/>
                      <a:pt x="44" y="20"/>
                      <a:pt x="28" y="70"/>
                    </a:cubicBezTo>
                    <a:cubicBezTo>
                      <a:pt x="28" y="70"/>
                      <a:pt x="1" y="97"/>
                      <a:pt x="1" y="124"/>
                    </a:cubicBezTo>
                    <a:cubicBezTo>
                      <a:pt x="1" y="178"/>
                      <a:pt x="28" y="204"/>
                      <a:pt x="81" y="231"/>
                    </a:cubicBezTo>
                    <a:cubicBezTo>
                      <a:pt x="1821" y="1248"/>
                      <a:pt x="2972" y="3175"/>
                      <a:pt x="2918" y="5022"/>
                    </a:cubicBezTo>
                    <a:cubicBezTo>
                      <a:pt x="2918" y="5076"/>
                      <a:pt x="2945" y="5129"/>
                      <a:pt x="2998" y="5156"/>
                    </a:cubicBezTo>
                    <a:cubicBezTo>
                      <a:pt x="4952" y="6119"/>
                      <a:pt x="6157" y="8073"/>
                      <a:pt x="6157" y="10268"/>
                    </a:cubicBezTo>
                    <a:cubicBezTo>
                      <a:pt x="6157" y="12436"/>
                      <a:pt x="4952" y="14390"/>
                      <a:pt x="2998" y="15354"/>
                    </a:cubicBezTo>
                    <a:cubicBezTo>
                      <a:pt x="2945" y="15380"/>
                      <a:pt x="2918" y="15434"/>
                      <a:pt x="2918" y="15487"/>
                    </a:cubicBezTo>
                    <a:cubicBezTo>
                      <a:pt x="2998" y="17334"/>
                      <a:pt x="1848" y="19235"/>
                      <a:pt x="81" y="20278"/>
                    </a:cubicBezTo>
                    <a:cubicBezTo>
                      <a:pt x="54" y="20278"/>
                      <a:pt x="28" y="20305"/>
                      <a:pt x="1" y="20359"/>
                    </a:cubicBezTo>
                    <a:cubicBezTo>
                      <a:pt x="1" y="20412"/>
                      <a:pt x="28" y="20466"/>
                      <a:pt x="81" y="20493"/>
                    </a:cubicBezTo>
                    <a:cubicBezTo>
                      <a:pt x="1794" y="21510"/>
                      <a:pt x="2865" y="23303"/>
                      <a:pt x="2918" y="25310"/>
                    </a:cubicBezTo>
                    <a:cubicBezTo>
                      <a:pt x="2918" y="25364"/>
                      <a:pt x="2945" y="25391"/>
                      <a:pt x="2998" y="25417"/>
                    </a:cubicBezTo>
                    <a:cubicBezTo>
                      <a:pt x="4952" y="26381"/>
                      <a:pt x="6157" y="28362"/>
                      <a:pt x="6157" y="30530"/>
                    </a:cubicBezTo>
                    <a:cubicBezTo>
                      <a:pt x="6157" y="32698"/>
                      <a:pt x="4952" y="34652"/>
                      <a:pt x="2998" y="35642"/>
                    </a:cubicBezTo>
                    <a:cubicBezTo>
                      <a:pt x="2945" y="35642"/>
                      <a:pt x="2918" y="35695"/>
                      <a:pt x="2918" y="35749"/>
                    </a:cubicBezTo>
                    <a:cubicBezTo>
                      <a:pt x="3079" y="37837"/>
                      <a:pt x="1633" y="39630"/>
                      <a:pt x="81" y="40540"/>
                    </a:cubicBezTo>
                    <a:cubicBezTo>
                      <a:pt x="54" y="40540"/>
                      <a:pt x="28" y="40594"/>
                      <a:pt x="1" y="40620"/>
                    </a:cubicBezTo>
                    <a:cubicBezTo>
                      <a:pt x="1" y="40674"/>
                      <a:pt x="28" y="40727"/>
                      <a:pt x="81" y="40754"/>
                    </a:cubicBezTo>
                    <a:cubicBezTo>
                      <a:pt x="1821" y="41771"/>
                      <a:pt x="2918" y="43645"/>
                      <a:pt x="2918" y="45545"/>
                    </a:cubicBezTo>
                    <a:cubicBezTo>
                      <a:pt x="2918" y="45545"/>
                      <a:pt x="2918" y="45545"/>
                      <a:pt x="2918" y="45572"/>
                    </a:cubicBezTo>
                    <a:cubicBezTo>
                      <a:pt x="2918" y="45626"/>
                      <a:pt x="2945" y="45652"/>
                      <a:pt x="2998" y="45679"/>
                    </a:cubicBezTo>
                    <a:cubicBezTo>
                      <a:pt x="4952" y="46669"/>
                      <a:pt x="6157" y="48623"/>
                      <a:pt x="6157" y="50791"/>
                    </a:cubicBezTo>
                    <a:cubicBezTo>
                      <a:pt x="6157" y="52959"/>
                      <a:pt x="4952" y="54913"/>
                      <a:pt x="2998" y="55904"/>
                    </a:cubicBezTo>
                    <a:cubicBezTo>
                      <a:pt x="2945" y="55930"/>
                      <a:pt x="2918" y="55957"/>
                      <a:pt x="2918" y="56011"/>
                    </a:cubicBezTo>
                    <a:cubicBezTo>
                      <a:pt x="2891" y="57991"/>
                      <a:pt x="1821" y="59785"/>
                      <a:pt x="81" y="60802"/>
                    </a:cubicBezTo>
                    <a:cubicBezTo>
                      <a:pt x="54" y="60828"/>
                      <a:pt x="28" y="60855"/>
                      <a:pt x="1" y="60882"/>
                    </a:cubicBezTo>
                    <a:cubicBezTo>
                      <a:pt x="1" y="60935"/>
                      <a:pt x="28" y="60989"/>
                      <a:pt x="81" y="61016"/>
                    </a:cubicBezTo>
                    <a:cubicBezTo>
                      <a:pt x="1821" y="62033"/>
                      <a:pt x="2891" y="63826"/>
                      <a:pt x="2918" y="65834"/>
                    </a:cubicBezTo>
                    <a:cubicBezTo>
                      <a:pt x="2918" y="65887"/>
                      <a:pt x="2945" y="65914"/>
                      <a:pt x="2998" y="65941"/>
                    </a:cubicBezTo>
                    <a:cubicBezTo>
                      <a:pt x="4952" y="66931"/>
                      <a:pt x="6157" y="68885"/>
                      <a:pt x="6157" y="71053"/>
                    </a:cubicBezTo>
                    <a:cubicBezTo>
                      <a:pt x="6157" y="73221"/>
                      <a:pt x="4952" y="75175"/>
                      <a:pt x="2998" y="76165"/>
                    </a:cubicBezTo>
                    <a:cubicBezTo>
                      <a:pt x="2945" y="76192"/>
                      <a:pt x="2918" y="76219"/>
                      <a:pt x="2918" y="76272"/>
                    </a:cubicBezTo>
                    <a:cubicBezTo>
                      <a:pt x="2891" y="78280"/>
                      <a:pt x="1821" y="80073"/>
                      <a:pt x="81" y="81090"/>
                    </a:cubicBezTo>
                    <a:cubicBezTo>
                      <a:pt x="28" y="81117"/>
                      <a:pt x="1" y="81197"/>
                      <a:pt x="28" y="81251"/>
                    </a:cubicBezTo>
                    <a:cubicBezTo>
                      <a:pt x="47" y="81290"/>
                      <a:pt x="95" y="81315"/>
                      <a:pt x="151" y="81315"/>
                    </a:cubicBezTo>
                    <a:cubicBezTo>
                      <a:pt x="172" y="81315"/>
                      <a:pt x="193" y="81311"/>
                      <a:pt x="215" y="81304"/>
                    </a:cubicBezTo>
                    <a:cubicBezTo>
                      <a:pt x="1981" y="80260"/>
                      <a:pt x="3106" y="78413"/>
                      <a:pt x="3186" y="76352"/>
                    </a:cubicBezTo>
                    <a:cubicBezTo>
                      <a:pt x="5167" y="75309"/>
                      <a:pt x="6398" y="73301"/>
                      <a:pt x="6398" y="71053"/>
                    </a:cubicBezTo>
                    <a:cubicBezTo>
                      <a:pt x="6398" y="68805"/>
                      <a:pt x="5167" y="66797"/>
                      <a:pt x="3186" y="65753"/>
                    </a:cubicBezTo>
                    <a:cubicBezTo>
                      <a:pt x="3106" y="63773"/>
                      <a:pt x="2062" y="61979"/>
                      <a:pt x="375" y="60909"/>
                    </a:cubicBezTo>
                    <a:cubicBezTo>
                      <a:pt x="2062" y="59865"/>
                      <a:pt x="3106" y="58072"/>
                      <a:pt x="3186" y="56091"/>
                    </a:cubicBezTo>
                    <a:cubicBezTo>
                      <a:pt x="5167" y="55047"/>
                      <a:pt x="6398" y="53040"/>
                      <a:pt x="6398" y="50791"/>
                    </a:cubicBezTo>
                    <a:cubicBezTo>
                      <a:pt x="6398" y="48543"/>
                      <a:pt x="5167" y="46536"/>
                      <a:pt x="3186" y="45492"/>
                    </a:cubicBezTo>
                    <a:cubicBezTo>
                      <a:pt x="3159" y="43591"/>
                      <a:pt x="2088" y="41718"/>
                      <a:pt x="375" y="40647"/>
                    </a:cubicBezTo>
                    <a:cubicBezTo>
                      <a:pt x="1901" y="39710"/>
                      <a:pt x="3293" y="37890"/>
                      <a:pt x="3186" y="35829"/>
                    </a:cubicBezTo>
                    <a:cubicBezTo>
                      <a:pt x="5167" y="34785"/>
                      <a:pt x="6398" y="32751"/>
                      <a:pt x="6398" y="30530"/>
                    </a:cubicBezTo>
                    <a:cubicBezTo>
                      <a:pt x="6398" y="28281"/>
                      <a:pt x="5167" y="26247"/>
                      <a:pt x="3186" y="25230"/>
                    </a:cubicBezTo>
                    <a:cubicBezTo>
                      <a:pt x="3079" y="23223"/>
                      <a:pt x="2062" y="21429"/>
                      <a:pt x="375" y="20386"/>
                    </a:cubicBezTo>
                    <a:cubicBezTo>
                      <a:pt x="2088" y="19315"/>
                      <a:pt x="3186" y="17415"/>
                      <a:pt x="3186" y="15541"/>
                    </a:cubicBezTo>
                    <a:cubicBezTo>
                      <a:pt x="5167" y="14524"/>
                      <a:pt x="6398" y="12490"/>
                      <a:pt x="6398" y="10268"/>
                    </a:cubicBezTo>
                    <a:cubicBezTo>
                      <a:pt x="6398" y="8020"/>
                      <a:pt x="5167" y="5986"/>
                      <a:pt x="3186" y="4969"/>
                    </a:cubicBezTo>
                    <a:lnTo>
                      <a:pt x="3186" y="4942"/>
                    </a:lnTo>
                    <a:cubicBezTo>
                      <a:pt x="3186" y="3041"/>
                      <a:pt x="1981" y="1061"/>
                      <a:pt x="188" y="17"/>
                    </a:cubicBezTo>
                    <a:cubicBezTo>
                      <a:pt x="169" y="7"/>
                      <a:pt x="145" y="1"/>
                      <a:pt x="12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1914;p89"/>
              <p:cNvSpPr/>
              <p:nvPr/>
            </p:nvSpPr>
            <p:spPr>
              <a:xfrm>
                <a:off x="992900" y="566950"/>
                <a:ext cx="160625" cy="2033000"/>
              </a:xfrm>
              <a:custGeom>
                <a:avLst/>
                <a:gdLst/>
                <a:ahLst/>
                <a:cxnLst/>
                <a:rect l="l" t="t" r="r" b="b"/>
                <a:pathLst>
                  <a:path w="6425" h="81320" extrusionOk="0">
                    <a:moveTo>
                      <a:pt x="145" y="1"/>
                    </a:moveTo>
                    <a:cubicBezTo>
                      <a:pt x="104" y="1"/>
                      <a:pt x="60" y="24"/>
                      <a:pt x="27" y="57"/>
                    </a:cubicBezTo>
                    <a:cubicBezTo>
                      <a:pt x="27" y="84"/>
                      <a:pt x="27" y="110"/>
                      <a:pt x="27" y="137"/>
                    </a:cubicBezTo>
                    <a:cubicBezTo>
                      <a:pt x="27" y="164"/>
                      <a:pt x="54" y="217"/>
                      <a:pt x="81" y="244"/>
                    </a:cubicBezTo>
                    <a:cubicBezTo>
                      <a:pt x="1821" y="1261"/>
                      <a:pt x="2972" y="3188"/>
                      <a:pt x="2945" y="5035"/>
                    </a:cubicBezTo>
                    <a:cubicBezTo>
                      <a:pt x="2945" y="5089"/>
                      <a:pt x="2972" y="5142"/>
                      <a:pt x="2998" y="5169"/>
                    </a:cubicBezTo>
                    <a:cubicBezTo>
                      <a:pt x="4952" y="6133"/>
                      <a:pt x="6157" y="8086"/>
                      <a:pt x="6157" y="10255"/>
                    </a:cubicBezTo>
                    <a:cubicBezTo>
                      <a:pt x="6157" y="12449"/>
                      <a:pt x="4952" y="14403"/>
                      <a:pt x="2998" y="15367"/>
                    </a:cubicBezTo>
                    <a:cubicBezTo>
                      <a:pt x="2972" y="15394"/>
                      <a:pt x="2945" y="15447"/>
                      <a:pt x="2945" y="15501"/>
                    </a:cubicBezTo>
                    <a:cubicBezTo>
                      <a:pt x="2998" y="17347"/>
                      <a:pt x="1847" y="19248"/>
                      <a:pt x="108" y="20292"/>
                    </a:cubicBezTo>
                    <a:cubicBezTo>
                      <a:pt x="54" y="20292"/>
                      <a:pt x="27" y="20318"/>
                      <a:pt x="27" y="20372"/>
                    </a:cubicBezTo>
                    <a:cubicBezTo>
                      <a:pt x="1" y="20425"/>
                      <a:pt x="27" y="20479"/>
                      <a:pt x="81" y="20506"/>
                    </a:cubicBezTo>
                    <a:cubicBezTo>
                      <a:pt x="1794" y="21496"/>
                      <a:pt x="2865" y="23289"/>
                      <a:pt x="2945" y="25324"/>
                    </a:cubicBezTo>
                    <a:cubicBezTo>
                      <a:pt x="2945" y="25350"/>
                      <a:pt x="2972" y="25404"/>
                      <a:pt x="2998" y="25431"/>
                    </a:cubicBezTo>
                    <a:cubicBezTo>
                      <a:pt x="4952" y="26394"/>
                      <a:pt x="6157" y="28348"/>
                      <a:pt x="6157" y="30543"/>
                    </a:cubicBezTo>
                    <a:cubicBezTo>
                      <a:pt x="6157" y="32711"/>
                      <a:pt x="4952" y="34665"/>
                      <a:pt x="2998" y="35628"/>
                    </a:cubicBezTo>
                    <a:cubicBezTo>
                      <a:pt x="2972" y="35655"/>
                      <a:pt x="2945" y="35709"/>
                      <a:pt x="2945" y="35762"/>
                    </a:cubicBezTo>
                    <a:cubicBezTo>
                      <a:pt x="3105" y="37823"/>
                      <a:pt x="1633" y="39643"/>
                      <a:pt x="108" y="40553"/>
                    </a:cubicBezTo>
                    <a:cubicBezTo>
                      <a:pt x="54" y="40553"/>
                      <a:pt x="27" y="40580"/>
                      <a:pt x="27" y="40633"/>
                    </a:cubicBezTo>
                    <a:cubicBezTo>
                      <a:pt x="1" y="40687"/>
                      <a:pt x="27" y="40741"/>
                      <a:pt x="81" y="40767"/>
                    </a:cubicBezTo>
                    <a:cubicBezTo>
                      <a:pt x="1821" y="41784"/>
                      <a:pt x="2945" y="43658"/>
                      <a:pt x="2945" y="45532"/>
                    </a:cubicBezTo>
                    <a:cubicBezTo>
                      <a:pt x="2945" y="45558"/>
                      <a:pt x="2945" y="45558"/>
                      <a:pt x="2945" y="45585"/>
                    </a:cubicBezTo>
                    <a:cubicBezTo>
                      <a:pt x="2945" y="45612"/>
                      <a:pt x="2972" y="45665"/>
                      <a:pt x="2998" y="45692"/>
                    </a:cubicBezTo>
                    <a:cubicBezTo>
                      <a:pt x="4952" y="46656"/>
                      <a:pt x="6157" y="48636"/>
                      <a:pt x="6157" y="50804"/>
                    </a:cubicBezTo>
                    <a:cubicBezTo>
                      <a:pt x="6157" y="52972"/>
                      <a:pt x="4952" y="54926"/>
                      <a:pt x="2998" y="55917"/>
                    </a:cubicBezTo>
                    <a:cubicBezTo>
                      <a:pt x="2972" y="55917"/>
                      <a:pt x="2945" y="55970"/>
                      <a:pt x="2945" y="56024"/>
                    </a:cubicBezTo>
                    <a:cubicBezTo>
                      <a:pt x="2891" y="58004"/>
                      <a:pt x="1821" y="59798"/>
                      <a:pt x="108" y="60815"/>
                    </a:cubicBezTo>
                    <a:cubicBezTo>
                      <a:pt x="54" y="60815"/>
                      <a:pt x="27" y="60868"/>
                      <a:pt x="27" y="60895"/>
                    </a:cubicBezTo>
                    <a:cubicBezTo>
                      <a:pt x="1" y="60949"/>
                      <a:pt x="27" y="61002"/>
                      <a:pt x="81" y="61029"/>
                    </a:cubicBezTo>
                    <a:cubicBezTo>
                      <a:pt x="1821" y="62046"/>
                      <a:pt x="2891" y="63839"/>
                      <a:pt x="2945" y="65847"/>
                    </a:cubicBezTo>
                    <a:cubicBezTo>
                      <a:pt x="2945" y="65900"/>
                      <a:pt x="2972" y="65927"/>
                      <a:pt x="2998" y="65954"/>
                    </a:cubicBezTo>
                    <a:cubicBezTo>
                      <a:pt x="4952" y="66944"/>
                      <a:pt x="6157" y="68898"/>
                      <a:pt x="6157" y="71066"/>
                    </a:cubicBezTo>
                    <a:cubicBezTo>
                      <a:pt x="6157" y="73234"/>
                      <a:pt x="4952" y="75188"/>
                      <a:pt x="2998" y="76178"/>
                    </a:cubicBezTo>
                    <a:cubicBezTo>
                      <a:pt x="2972" y="76178"/>
                      <a:pt x="2945" y="76232"/>
                      <a:pt x="2945" y="76285"/>
                    </a:cubicBezTo>
                    <a:cubicBezTo>
                      <a:pt x="2891" y="78266"/>
                      <a:pt x="1821" y="80086"/>
                      <a:pt x="81" y="81076"/>
                    </a:cubicBezTo>
                    <a:cubicBezTo>
                      <a:pt x="27" y="81130"/>
                      <a:pt x="1" y="81183"/>
                      <a:pt x="27" y="81264"/>
                    </a:cubicBezTo>
                    <a:cubicBezTo>
                      <a:pt x="60" y="81297"/>
                      <a:pt x="104" y="81320"/>
                      <a:pt x="145" y="81320"/>
                    </a:cubicBezTo>
                    <a:cubicBezTo>
                      <a:pt x="170" y="81320"/>
                      <a:pt x="194" y="81311"/>
                      <a:pt x="215" y="81290"/>
                    </a:cubicBezTo>
                    <a:cubicBezTo>
                      <a:pt x="2008" y="80273"/>
                      <a:pt x="3105" y="78427"/>
                      <a:pt x="3186" y="76366"/>
                    </a:cubicBezTo>
                    <a:cubicBezTo>
                      <a:pt x="5193" y="75322"/>
                      <a:pt x="6424" y="73314"/>
                      <a:pt x="6424" y="71066"/>
                    </a:cubicBezTo>
                    <a:cubicBezTo>
                      <a:pt x="6424" y="68818"/>
                      <a:pt x="5193" y="66784"/>
                      <a:pt x="3186" y="65766"/>
                    </a:cubicBezTo>
                    <a:cubicBezTo>
                      <a:pt x="3105" y="63786"/>
                      <a:pt x="2088" y="61992"/>
                      <a:pt x="402" y="60922"/>
                    </a:cubicBezTo>
                    <a:cubicBezTo>
                      <a:pt x="2088" y="59878"/>
                      <a:pt x="3105" y="58085"/>
                      <a:pt x="3186" y="56104"/>
                    </a:cubicBezTo>
                    <a:cubicBezTo>
                      <a:pt x="5193" y="55060"/>
                      <a:pt x="6424" y="53053"/>
                      <a:pt x="6424" y="50804"/>
                    </a:cubicBezTo>
                    <a:cubicBezTo>
                      <a:pt x="6424" y="48556"/>
                      <a:pt x="5193" y="46522"/>
                      <a:pt x="3186" y="45505"/>
                    </a:cubicBezTo>
                    <a:cubicBezTo>
                      <a:pt x="3159" y="43604"/>
                      <a:pt x="2088" y="41731"/>
                      <a:pt x="402" y="40660"/>
                    </a:cubicBezTo>
                    <a:cubicBezTo>
                      <a:pt x="1901" y="39723"/>
                      <a:pt x="3320" y="37877"/>
                      <a:pt x="3186" y="35816"/>
                    </a:cubicBezTo>
                    <a:cubicBezTo>
                      <a:pt x="5193" y="34799"/>
                      <a:pt x="6424" y="32764"/>
                      <a:pt x="6424" y="30543"/>
                    </a:cubicBezTo>
                    <a:cubicBezTo>
                      <a:pt x="6424" y="28295"/>
                      <a:pt x="5193" y="26260"/>
                      <a:pt x="3186" y="25243"/>
                    </a:cubicBezTo>
                    <a:cubicBezTo>
                      <a:pt x="3105" y="23236"/>
                      <a:pt x="2062" y="21443"/>
                      <a:pt x="402" y="20399"/>
                    </a:cubicBezTo>
                    <a:cubicBezTo>
                      <a:pt x="2088" y="19328"/>
                      <a:pt x="3186" y="17454"/>
                      <a:pt x="3186" y="15608"/>
                    </a:cubicBezTo>
                    <a:cubicBezTo>
                      <a:pt x="3186" y="15608"/>
                      <a:pt x="3186" y="15581"/>
                      <a:pt x="3186" y="15554"/>
                    </a:cubicBezTo>
                    <a:cubicBezTo>
                      <a:pt x="5193" y="14537"/>
                      <a:pt x="6424" y="12503"/>
                      <a:pt x="6424" y="10255"/>
                    </a:cubicBezTo>
                    <a:cubicBezTo>
                      <a:pt x="6424" y="8033"/>
                      <a:pt x="5193" y="5999"/>
                      <a:pt x="3186" y="4982"/>
                    </a:cubicBezTo>
                    <a:lnTo>
                      <a:pt x="3186" y="4955"/>
                    </a:lnTo>
                    <a:cubicBezTo>
                      <a:pt x="3186" y="3028"/>
                      <a:pt x="2008" y="1074"/>
                      <a:pt x="215" y="30"/>
                    </a:cubicBezTo>
                    <a:cubicBezTo>
                      <a:pt x="194" y="10"/>
                      <a:pt x="170" y="1"/>
                      <a:pt x="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1915;p89"/>
              <p:cNvSpPr/>
              <p:nvPr/>
            </p:nvSpPr>
            <p:spPr>
              <a:xfrm>
                <a:off x="839675" y="818875"/>
                <a:ext cx="159950" cy="2032875"/>
              </a:xfrm>
              <a:custGeom>
                <a:avLst/>
                <a:gdLst/>
                <a:ahLst/>
                <a:cxnLst/>
                <a:rect l="l" t="t" r="r" b="b"/>
                <a:pathLst>
                  <a:path w="6398" h="81315" extrusionOk="0">
                    <a:moveTo>
                      <a:pt x="122" y="1"/>
                    </a:moveTo>
                    <a:cubicBezTo>
                      <a:pt x="83" y="1"/>
                      <a:pt x="44" y="20"/>
                      <a:pt x="27" y="70"/>
                    </a:cubicBezTo>
                    <a:cubicBezTo>
                      <a:pt x="0" y="70"/>
                      <a:pt x="0" y="97"/>
                      <a:pt x="0" y="124"/>
                    </a:cubicBezTo>
                    <a:cubicBezTo>
                      <a:pt x="0" y="178"/>
                      <a:pt x="27" y="204"/>
                      <a:pt x="54" y="231"/>
                    </a:cubicBezTo>
                    <a:cubicBezTo>
                      <a:pt x="1794" y="1248"/>
                      <a:pt x="2971" y="3175"/>
                      <a:pt x="2918" y="5022"/>
                    </a:cubicBezTo>
                    <a:cubicBezTo>
                      <a:pt x="2918" y="5076"/>
                      <a:pt x="2945" y="5129"/>
                      <a:pt x="2998" y="5156"/>
                    </a:cubicBezTo>
                    <a:cubicBezTo>
                      <a:pt x="4925" y="6119"/>
                      <a:pt x="6156" y="8073"/>
                      <a:pt x="6156" y="10268"/>
                    </a:cubicBezTo>
                    <a:cubicBezTo>
                      <a:pt x="6156" y="12436"/>
                      <a:pt x="4925" y="14390"/>
                      <a:pt x="2998" y="15354"/>
                    </a:cubicBezTo>
                    <a:cubicBezTo>
                      <a:pt x="2945" y="15380"/>
                      <a:pt x="2918" y="15434"/>
                      <a:pt x="2918" y="15487"/>
                    </a:cubicBezTo>
                    <a:cubicBezTo>
                      <a:pt x="2971" y="17334"/>
                      <a:pt x="1847" y="19235"/>
                      <a:pt x="81" y="20278"/>
                    </a:cubicBezTo>
                    <a:cubicBezTo>
                      <a:pt x="54" y="20278"/>
                      <a:pt x="27" y="20305"/>
                      <a:pt x="0" y="20359"/>
                    </a:cubicBezTo>
                    <a:cubicBezTo>
                      <a:pt x="0" y="20412"/>
                      <a:pt x="27" y="20466"/>
                      <a:pt x="54" y="20493"/>
                    </a:cubicBezTo>
                    <a:cubicBezTo>
                      <a:pt x="1794" y="21510"/>
                      <a:pt x="2864" y="23303"/>
                      <a:pt x="2918" y="25310"/>
                    </a:cubicBezTo>
                    <a:cubicBezTo>
                      <a:pt x="2918" y="25364"/>
                      <a:pt x="2945" y="25391"/>
                      <a:pt x="2998" y="25417"/>
                    </a:cubicBezTo>
                    <a:cubicBezTo>
                      <a:pt x="4925" y="26381"/>
                      <a:pt x="6156" y="28362"/>
                      <a:pt x="6156" y="30530"/>
                    </a:cubicBezTo>
                    <a:cubicBezTo>
                      <a:pt x="6156" y="32698"/>
                      <a:pt x="4925" y="34652"/>
                      <a:pt x="2998" y="35642"/>
                    </a:cubicBezTo>
                    <a:cubicBezTo>
                      <a:pt x="2945" y="35642"/>
                      <a:pt x="2918" y="35695"/>
                      <a:pt x="2918" y="35749"/>
                    </a:cubicBezTo>
                    <a:cubicBezTo>
                      <a:pt x="3078" y="37837"/>
                      <a:pt x="1606" y="39630"/>
                      <a:pt x="81" y="40540"/>
                    </a:cubicBezTo>
                    <a:cubicBezTo>
                      <a:pt x="54" y="40540"/>
                      <a:pt x="27" y="40594"/>
                      <a:pt x="0" y="40620"/>
                    </a:cubicBezTo>
                    <a:cubicBezTo>
                      <a:pt x="0" y="40674"/>
                      <a:pt x="27" y="40727"/>
                      <a:pt x="54" y="40754"/>
                    </a:cubicBezTo>
                    <a:cubicBezTo>
                      <a:pt x="1794" y="41771"/>
                      <a:pt x="2918" y="43645"/>
                      <a:pt x="2918" y="45545"/>
                    </a:cubicBezTo>
                    <a:cubicBezTo>
                      <a:pt x="2918" y="45545"/>
                      <a:pt x="2918" y="45545"/>
                      <a:pt x="2918" y="45572"/>
                    </a:cubicBezTo>
                    <a:cubicBezTo>
                      <a:pt x="2918" y="45626"/>
                      <a:pt x="2945" y="45652"/>
                      <a:pt x="2998" y="45679"/>
                    </a:cubicBezTo>
                    <a:cubicBezTo>
                      <a:pt x="4925" y="46669"/>
                      <a:pt x="6156" y="48623"/>
                      <a:pt x="6156" y="50791"/>
                    </a:cubicBezTo>
                    <a:cubicBezTo>
                      <a:pt x="6156" y="52959"/>
                      <a:pt x="4925" y="54913"/>
                      <a:pt x="2998" y="55904"/>
                    </a:cubicBezTo>
                    <a:cubicBezTo>
                      <a:pt x="2945" y="55930"/>
                      <a:pt x="2918" y="55957"/>
                      <a:pt x="2918" y="56011"/>
                    </a:cubicBezTo>
                    <a:cubicBezTo>
                      <a:pt x="2864" y="57991"/>
                      <a:pt x="1820" y="59785"/>
                      <a:pt x="81" y="60802"/>
                    </a:cubicBezTo>
                    <a:cubicBezTo>
                      <a:pt x="54" y="60828"/>
                      <a:pt x="27" y="60855"/>
                      <a:pt x="0" y="60882"/>
                    </a:cubicBezTo>
                    <a:cubicBezTo>
                      <a:pt x="0" y="60935"/>
                      <a:pt x="27" y="60989"/>
                      <a:pt x="54" y="61016"/>
                    </a:cubicBezTo>
                    <a:cubicBezTo>
                      <a:pt x="1794" y="62033"/>
                      <a:pt x="2864" y="63826"/>
                      <a:pt x="2918" y="65834"/>
                    </a:cubicBezTo>
                    <a:cubicBezTo>
                      <a:pt x="2918" y="65887"/>
                      <a:pt x="2945" y="65914"/>
                      <a:pt x="2998" y="65941"/>
                    </a:cubicBezTo>
                    <a:cubicBezTo>
                      <a:pt x="4925" y="66931"/>
                      <a:pt x="6156" y="68885"/>
                      <a:pt x="6156" y="71053"/>
                    </a:cubicBezTo>
                    <a:cubicBezTo>
                      <a:pt x="6156" y="73221"/>
                      <a:pt x="4925" y="75175"/>
                      <a:pt x="2998" y="76165"/>
                    </a:cubicBezTo>
                    <a:cubicBezTo>
                      <a:pt x="2945" y="76192"/>
                      <a:pt x="2918" y="76219"/>
                      <a:pt x="2918" y="76272"/>
                    </a:cubicBezTo>
                    <a:cubicBezTo>
                      <a:pt x="2864" y="78280"/>
                      <a:pt x="1794" y="80073"/>
                      <a:pt x="81" y="81090"/>
                    </a:cubicBezTo>
                    <a:cubicBezTo>
                      <a:pt x="0" y="81117"/>
                      <a:pt x="0" y="81197"/>
                      <a:pt x="27" y="81251"/>
                    </a:cubicBezTo>
                    <a:cubicBezTo>
                      <a:pt x="47" y="81290"/>
                      <a:pt x="95" y="81315"/>
                      <a:pt x="140" y="81315"/>
                    </a:cubicBezTo>
                    <a:cubicBezTo>
                      <a:pt x="157" y="81315"/>
                      <a:pt x="173" y="81311"/>
                      <a:pt x="188" y="81304"/>
                    </a:cubicBezTo>
                    <a:cubicBezTo>
                      <a:pt x="1981" y="80260"/>
                      <a:pt x="3105" y="78413"/>
                      <a:pt x="3159" y="76352"/>
                    </a:cubicBezTo>
                    <a:cubicBezTo>
                      <a:pt x="5166" y="75309"/>
                      <a:pt x="6397" y="73301"/>
                      <a:pt x="6397" y="71053"/>
                    </a:cubicBezTo>
                    <a:cubicBezTo>
                      <a:pt x="6397" y="68805"/>
                      <a:pt x="5166" y="66797"/>
                      <a:pt x="3159" y="65753"/>
                    </a:cubicBezTo>
                    <a:cubicBezTo>
                      <a:pt x="3105" y="63773"/>
                      <a:pt x="2061" y="61979"/>
                      <a:pt x="375" y="60909"/>
                    </a:cubicBezTo>
                    <a:cubicBezTo>
                      <a:pt x="2061" y="59865"/>
                      <a:pt x="3105" y="58072"/>
                      <a:pt x="3159" y="56091"/>
                    </a:cubicBezTo>
                    <a:cubicBezTo>
                      <a:pt x="5166" y="55047"/>
                      <a:pt x="6397" y="53040"/>
                      <a:pt x="6397" y="50791"/>
                    </a:cubicBezTo>
                    <a:cubicBezTo>
                      <a:pt x="6397" y="48543"/>
                      <a:pt x="5166" y="46536"/>
                      <a:pt x="3159" y="45492"/>
                    </a:cubicBezTo>
                    <a:cubicBezTo>
                      <a:pt x="3159" y="43591"/>
                      <a:pt x="2061" y="41718"/>
                      <a:pt x="375" y="40647"/>
                    </a:cubicBezTo>
                    <a:cubicBezTo>
                      <a:pt x="1901" y="39710"/>
                      <a:pt x="3292" y="37890"/>
                      <a:pt x="3185" y="35829"/>
                    </a:cubicBezTo>
                    <a:cubicBezTo>
                      <a:pt x="5166" y="34785"/>
                      <a:pt x="6397" y="32751"/>
                      <a:pt x="6397" y="30530"/>
                    </a:cubicBezTo>
                    <a:cubicBezTo>
                      <a:pt x="6397" y="28281"/>
                      <a:pt x="5166" y="26247"/>
                      <a:pt x="3159" y="25230"/>
                    </a:cubicBezTo>
                    <a:cubicBezTo>
                      <a:pt x="3078" y="23223"/>
                      <a:pt x="2035" y="21429"/>
                      <a:pt x="375" y="20386"/>
                    </a:cubicBezTo>
                    <a:cubicBezTo>
                      <a:pt x="2061" y="19315"/>
                      <a:pt x="3159" y="17441"/>
                      <a:pt x="3159" y="15595"/>
                    </a:cubicBezTo>
                    <a:cubicBezTo>
                      <a:pt x="3159" y="15595"/>
                      <a:pt x="3159" y="15568"/>
                      <a:pt x="3159" y="15541"/>
                    </a:cubicBezTo>
                    <a:cubicBezTo>
                      <a:pt x="5166" y="14524"/>
                      <a:pt x="6397" y="12490"/>
                      <a:pt x="6397" y="10268"/>
                    </a:cubicBezTo>
                    <a:cubicBezTo>
                      <a:pt x="6397" y="8020"/>
                      <a:pt x="5166" y="5986"/>
                      <a:pt x="3159" y="4969"/>
                    </a:cubicBezTo>
                    <a:lnTo>
                      <a:pt x="3159" y="4942"/>
                    </a:lnTo>
                    <a:cubicBezTo>
                      <a:pt x="3159" y="3041"/>
                      <a:pt x="1981" y="1061"/>
                      <a:pt x="188" y="17"/>
                    </a:cubicBezTo>
                    <a:cubicBezTo>
                      <a:pt x="168" y="7"/>
                      <a:pt x="145" y="1"/>
                      <a:pt x="12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1916;p89"/>
              <p:cNvSpPr/>
              <p:nvPr/>
            </p:nvSpPr>
            <p:spPr>
              <a:xfrm>
                <a:off x="685775" y="566950"/>
                <a:ext cx="159950" cy="2033000"/>
              </a:xfrm>
              <a:custGeom>
                <a:avLst/>
                <a:gdLst/>
                <a:ahLst/>
                <a:cxnLst/>
                <a:rect l="l" t="t" r="r" b="b"/>
                <a:pathLst>
                  <a:path w="6398" h="81320" extrusionOk="0">
                    <a:moveTo>
                      <a:pt x="119" y="1"/>
                    </a:moveTo>
                    <a:cubicBezTo>
                      <a:pt x="81" y="1"/>
                      <a:pt x="44" y="24"/>
                      <a:pt x="27" y="57"/>
                    </a:cubicBezTo>
                    <a:cubicBezTo>
                      <a:pt x="27" y="84"/>
                      <a:pt x="0" y="110"/>
                      <a:pt x="0" y="137"/>
                    </a:cubicBezTo>
                    <a:cubicBezTo>
                      <a:pt x="0" y="164"/>
                      <a:pt x="27" y="217"/>
                      <a:pt x="81" y="244"/>
                    </a:cubicBezTo>
                    <a:cubicBezTo>
                      <a:pt x="1820" y="1261"/>
                      <a:pt x="2944" y="3188"/>
                      <a:pt x="2918" y="5035"/>
                    </a:cubicBezTo>
                    <a:cubicBezTo>
                      <a:pt x="2918" y="5089"/>
                      <a:pt x="2944" y="5142"/>
                      <a:pt x="2998" y="5169"/>
                    </a:cubicBezTo>
                    <a:cubicBezTo>
                      <a:pt x="4952" y="6133"/>
                      <a:pt x="6156" y="8086"/>
                      <a:pt x="6156" y="10255"/>
                    </a:cubicBezTo>
                    <a:cubicBezTo>
                      <a:pt x="6156" y="12449"/>
                      <a:pt x="4952" y="14403"/>
                      <a:pt x="2998" y="15367"/>
                    </a:cubicBezTo>
                    <a:cubicBezTo>
                      <a:pt x="2944" y="15394"/>
                      <a:pt x="2918" y="15447"/>
                      <a:pt x="2918" y="15501"/>
                    </a:cubicBezTo>
                    <a:cubicBezTo>
                      <a:pt x="2998" y="17347"/>
                      <a:pt x="1847" y="19248"/>
                      <a:pt x="81" y="20292"/>
                    </a:cubicBezTo>
                    <a:cubicBezTo>
                      <a:pt x="54" y="20292"/>
                      <a:pt x="27" y="20318"/>
                      <a:pt x="27" y="20372"/>
                    </a:cubicBezTo>
                    <a:cubicBezTo>
                      <a:pt x="0" y="20425"/>
                      <a:pt x="27" y="20479"/>
                      <a:pt x="81" y="20506"/>
                    </a:cubicBezTo>
                    <a:cubicBezTo>
                      <a:pt x="1794" y="21496"/>
                      <a:pt x="2864" y="23316"/>
                      <a:pt x="2918" y="25324"/>
                    </a:cubicBezTo>
                    <a:cubicBezTo>
                      <a:pt x="2918" y="25350"/>
                      <a:pt x="2944" y="25404"/>
                      <a:pt x="2998" y="25431"/>
                    </a:cubicBezTo>
                    <a:cubicBezTo>
                      <a:pt x="4952" y="26394"/>
                      <a:pt x="6156" y="28348"/>
                      <a:pt x="6156" y="30543"/>
                    </a:cubicBezTo>
                    <a:cubicBezTo>
                      <a:pt x="6156" y="32711"/>
                      <a:pt x="4952" y="34665"/>
                      <a:pt x="2998" y="35628"/>
                    </a:cubicBezTo>
                    <a:cubicBezTo>
                      <a:pt x="2944" y="35655"/>
                      <a:pt x="2918" y="35709"/>
                      <a:pt x="2918" y="35762"/>
                    </a:cubicBezTo>
                    <a:cubicBezTo>
                      <a:pt x="3078" y="37823"/>
                      <a:pt x="1633" y="39643"/>
                      <a:pt x="81" y="40553"/>
                    </a:cubicBezTo>
                    <a:cubicBezTo>
                      <a:pt x="54" y="40553"/>
                      <a:pt x="27" y="40580"/>
                      <a:pt x="27" y="40633"/>
                    </a:cubicBezTo>
                    <a:cubicBezTo>
                      <a:pt x="0" y="40687"/>
                      <a:pt x="27" y="40741"/>
                      <a:pt x="81" y="40767"/>
                    </a:cubicBezTo>
                    <a:cubicBezTo>
                      <a:pt x="1820" y="41784"/>
                      <a:pt x="2918" y="43658"/>
                      <a:pt x="2918" y="45532"/>
                    </a:cubicBezTo>
                    <a:cubicBezTo>
                      <a:pt x="2918" y="45558"/>
                      <a:pt x="2918" y="45558"/>
                      <a:pt x="2918" y="45585"/>
                    </a:cubicBezTo>
                    <a:cubicBezTo>
                      <a:pt x="2918" y="45612"/>
                      <a:pt x="2944" y="45665"/>
                      <a:pt x="2998" y="45692"/>
                    </a:cubicBezTo>
                    <a:cubicBezTo>
                      <a:pt x="4952" y="46656"/>
                      <a:pt x="6156" y="48636"/>
                      <a:pt x="6156" y="50804"/>
                    </a:cubicBezTo>
                    <a:cubicBezTo>
                      <a:pt x="6156" y="52972"/>
                      <a:pt x="4952" y="54926"/>
                      <a:pt x="2998" y="55917"/>
                    </a:cubicBezTo>
                    <a:cubicBezTo>
                      <a:pt x="2944" y="55917"/>
                      <a:pt x="2918" y="55970"/>
                      <a:pt x="2918" y="56024"/>
                    </a:cubicBezTo>
                    <a:cubicBezTo>
                      <a:pt x="2891" y="58004"/>
                      <a:pt x="1820" y="59798"/>
                      <a:pt x="81" y="60815"/>
                    </a:cubicBezTo>
                    <a:cubicBezTo>
                      <a:pt x="54" y="60815"/>
                      <a:pt x="27" y="60868"/>
                      <a:pt x="27" y="60895"/>
                    </a:cubicBezTo>
                    <a:cubicBezTo>
                      <a:pt x="0" y="60949"/>
                      <a:pt x="27" y="61002"/>
                      <a:pt x="81" y="61029"/>
                    </a:cubicBezTo>
                    <a:cubicBezTo>
                      <a:pt x="1820" y="62046"/>
                      <a:pt x="2891" y="63839"/>
                      <a:pt x="2918" y="65847"/>
                    </a:cubicBezTo>
                    <a:cubicBezTo>
                      <a:pt x="2918" y="65900"/>
                      <a:pt x="2944" y="65927"/>
                      <a:pt x="2998" y="65954"/>
                    </a:cubicBezTo>
                    <a:cubicBezTo>
                      <a:pt x="4952" y="66944"/>
                      <a:pt x="6156" y="68898"/>
                      <a:pt x="6156" y="71066"/>
                    </a:cubicBezTo>
                    <a:cubicBezTo>
                      <a:pt x="6156" y="73234"/>
                      <a:pt x="4952" y="75188"/>
                      <a:pt x="2998" y="76178"/>
                    </a:cubicBezTo>
                    <a:cubicBezTo>
                      <a:pt x="2944" y="76178"/>
                      <a:pt x="2918" y="76232"/>
                      <a:pt x="2918" y="76285"/>
                    </a:cubicBezTo>
                    <a:cubicBezTo>
                      <a:pt x="2891" y="78293"/>
                      <a:pt x="1820" y="80086"/>
                      <a:pt x="81" y="81076"/>
                    </a:cubicBezTo>
                    <a:cubicBezTo>
                      <a:pt x="27" y="81130"/>
                      <a:pt x="0" y="81183"/>
                      <a:pt x="27" y="81264"/>
                    </a:cubicBezTo>
                    <a:cubicBezTo>
                      <a:pt x="60" y="81297"/>
                      <a:pt x="93" y="81320"/>
                      <a:pt x="133" y="81320"/>
                    </a:cubicBezTo>
                    <a:cubicBezTo>
                      <a:pt x="157" y="81320"/>
                      <a:pt x="184" y="81311"/>
                      <a:pt x="214" y="81290"/>
                    </a:cubicBezTo>
                    <a:cubicBezTo>
                      <a:pt x="2008" y="80273"/>
                      <a:pt x="3105" y="78427"/>
                      <a:pt x="3185" y="76366"/>
                    </a:cubicBezTo>
                    <a:cubicBezTo>
                      <a:pt x="5166" y="75322"/>
                      <a:pt x="6397" y="73314"/>
                      <a:pt x="6397" y="71066"/>
                    </a:cubicBezTo>
                    <a:cubicBezTo>
                      <a:pt x="6397" y="68818"/>
                      <a:pt x="5166" y="66784"/>
                      <a:pt x="3185" y="65766"/>
                    </a:cubicBezTo>
                    <a:cubicBezTo>
                      <a:pt x="3105" y="63786"/>
                      <a:pt x="2061" y="61992"/>
                      <a:pt x="375" y="60922"/>
                    </a:cubicBezTo>
                    <a:cubicBezTo>
                      <a:pt x="2061" y="59878"/>
                      <a:pt x="3105" y="58085"/>
                      <a:pt x="3185" y="56104"/>
                    </a:cubicBezTo>
                    <a:cubicBezTo>
                      <a:pt x="5166" y="55060"/>
                      <a:pt x="6397" y="53053"/>
                      <a:pt x="6397" y="50804"/>
                    </a:cubicBezTo>
                    <a:cubicBezTo>
                      <a:pt x="6397" y="48556"/>
                      <a:pt x="5166" y="46522"/>
                      <a:pt x="3185" y="45505"/>
                    </a:cubicBezTo>
                    <a:cubicBezTo>
                      <a:pt x="3159" y="43604"/>
                      <a:pt x="2088" y="41731"/>
                      <a:pt x="375" y="40660"/>
                    </a:cubicBezTo>
                    <a:cubicBezTo>
                      <a:pt x="1901" y="39723"/>
                      <a:pt x="3292" y="37903"/>
                      <a:pt x="3185" y="35816"/>
                    </a:cubicBezTo>
                    <a:cubicBezTo>
                      <a:pt x="5166" y="34799"/>
                      <a:pt x="6397" y="32764"/>
                      <a:pt x="6397" y="30543"/>
                    </a:cubicBezTo>
                    <a:cubicBezTo>
                      <a:pt x="6397" y="28295"/>
                      <a:pt x="5166" y="26260"/>
                      <a:pt x="3185" y="25243"/>
                    </a:cubicBezTo>
                    <a:cubicBezTo>
                      <a:pt x="3078" y="23236"/>
                      <a:pt x="2061" y="21443"/>
                      <a:pt x="375" y="20399"/>
                    </a:cubicBezTo>
                    <a:cubicBezTo>
                      <a:pt x="2088" y="19328"/>
                      <a:pt x="3185" y="17401"/>
                      <a:pt x="3185" y="15554"/>
                    </a:cubicBezTo>
                    <a:cubicBezTo>
                      <a:pt x="5166" y="14537"/>
                      <a:pt x="6397" y="12503"/>
                      <a:pt x="6397" y="10255"/>
                    </a:cubicBezTo>
                    <a:cubicBezTo>
                      <a:pt x="6397" y="8033"/>
                      <a:pt x="5166" y="5999"/>
                      <a:pt x="3185" y="4982"/>
                    </a:cubicBezTo>
                    <a:lnTo>
                      <a:pt x="3185" y="4955"/>
                    </a:lnTo>
                    <a:cubicBezTo>
                      <a:pt x="3185" y="3028"/>
                      <a:pt x="1981" y="1074"/>
                      <a:pt x="188" y="30"/>
                    </a:cubicBezTo>
                    <a:cubicBezTo>
                      <a:pt x="167" y="10"/>
                      <a:pt x="143" y="1"/>
                      <a:pt x="11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1917;p89"/>
              <p:cNvSpPr/>
              <p:nvPr/>
            </p:nvSpPr>
            <p:spPr>
              <a:xfrm>
                <a:off x="531875" y="818875"/>
                <a:ext cx="160600" cy="2032875"/>
              </a:xfrm>
              <a:custGeom>
                <a:avLst/>
                <a:gdLst/>
                <a:ahLst/>
                <a:cxnLst/>
                <a:rect l="l" t="t" r="r" b="b"/>
                <a:pathLst>
                  <a:path w="6424" h="81315" extrusionOk="0">
                    <a:moveTo>
                      <a:pt x="147" y="1"/>
                    </a:moveTo>
                    <a:cubicBezTo>
                      <a:pt x="106" y="1"/>
                      <a:pt x="61" y="20"/>
                      <a:pt x="27" y="70"/>
                    </a:cubicBezTo>
                    <a:cubicBezTo>
                      <a:pt x="27" y="70"/>
                      <a:pt x="27" y="97"/>
                      <a:pt x="27" y="124"/>
                    </a:cubicBezTo>
                    <a:cubicBezTo>
                      <a:pt x="27" y="178"/>
                      <a:pt x="54" y="204"/>
                      <a:pt x="80" y="231"/>
                    </a:cubicBezTo>
                    <a:cubicBezTo>
                      <a:pt x="1820" y="1248"/>
                      <a:pt x="2971" y="3175"/>
                      <a:pt x="2944" y="5022"/>
                    </a:cubicBezTo>
                    <a:cubicBezTo>
                      <a:pt x="2944" y="5076"/>
                      <a:pt x="2971" y="5129"/>
                      <a:pt x="2998" y="5156"/>
                    </a:cubicBezTo>
                    <a:cubicBezTo>
                      <a:pt x="4952" y="6119"/>
                      <a:pt x="6156" y="8073"/>
                      <a:pt x="6156" y="10268"/>
                    </a:cubicBezTo>
                    <a:cubicBezTo>
                      <a:pt x="6156" y="12436"/>
                      <a:pt x="4952" y="14390"/>
                      <a:pt x="2998" y="15354"/>
                    </a:cubicBezTo>
                    <a:cubicBezTo>
                      <a:pt x="2971" y="15380"/>
                      <a:pt x="2944" y="15461"/>
                      <a:pt x="2944" y="15487"/>
                    </a:cubicBezTo>
                    <a:cubicBezTo>
                      <a:pt x="2998" y="17334"/>
                      <a:pt x="1847" y="19235"/>
                      <a:pt x="107" y="20278"/>
                    </a:cubicBezTo>
                    <a:cubicBezTo>
                      <a:pt x="54" y="20278"/>
                      <a:pt x="27" y="20305"/>
                      <a:pt x="27" y="20359"/>
                    </a:cubicBezTo>
                    <a:cubicBezTo>
                      <a:pt x="0" y="20412"/>
                      <a:pt x="27" y="20466"/>
                      <a:pt x="80" y="20493"/>
                    </a:cubicBezTo>
                    <a:cubicBezTo>
                      <a:pt x="1793" y="21510"/>
                      <a:pt x="2864" y="23303"/>
                      <a:pt x="2944" y="25310"/>
                    </a:cubicBezTo>
                    <a:cubicBezTo>
                      <a:pt x="2944" y="25364"/>
                      <a:pt x="2971" y="25391"/>
                      <a:pt x="2998" y="25417"/>
                    </a:cubicBezTo>
                    <a:cubicBezTo>
                      <a:pt x="4952" y="26381"/>
                      <a:pt x="6156" y="28362"/>
                      <a:pt x="6156" y="30530"/>
                    </a:cubicBezTo>
                    <a:cubicBezTo>
                      <a:pt x="6156" y="32698"/>
                      <a:pt x="4952" y="34652"/>
                      <a:pt x="2998" y="35642"/>
                    </a:cubicBezTo>
                    <a:cubicBezTo>
                      <a:pt x="2971" y="35642"/>
                      <a:pt x="2944" y="35695"/>
                      <a:pt x="2944" y="35749"/>
                    </a:cubicBezTo>
                    <a:cubicBezTo>
                      <a:pt x="3105" y="37837"/>
                      <a:pt x="1633" y="39630"/>
                      <a:pt x="107" y="40540"/>
                    </a:cubicBezTo>
                    <a:cubicBezTo>
                      <a:pt x="54" y="40540"/>
                      <a:pt x="27" y="40594"/>
                      <a:pt x="27" y="40620"/>
                    </a:cubicBezTo>
                    <a:cubicBezTo>
                      <a:pt x="0" y="40674"/>
                      <a:pt x="27" y="40727"/>
                      <a:pt x="80" y="40754"/>
                    </a:cubicBezTo>
                    <a:cubicBezTo>
                      <a:pt x="1820" y="41771"/>
                      <a:pt x="2944" y="43645"/>
                      <a:pt x="2944" y="45545"/>
                    </a:cubicBezTo>
                    <a:cubicBezTo>
                      <a:pt x="2944" y="45545"/>
                      <a:pt x="2944" y="45545"/>
                      <a:pt x="2944" y="45572"/>
                    </a:cubicBezTo>
                    <a:cubicBezTo>
                      <a:pt x="2944" y="45626"/>
                      <a:pt x="2971" y="45652"/>
                      <a:pt x="2998" y="45679"/>
                    </a:cubicBezTo>
                    <a:cubicBezTo>
                      <a:pt x="4952" y="46669"/>
                      <a:pt x="6156" y="48623"/>
                      <a:pt x="6156" y="50791"/>
                    </a:cubicBezTo>
                    <a:cubicBezTo>
                      <a:pt x="6156" y="52959"/>
                      <a:pt x="4952" y="54913"/>
                      <a:pt x="2998" y="55904"/>
                    </a:cubicBezTo>
                    <a:cubicBezTo>
                      <a:pt x="2971" y="55930"/>
                      <a:pt x="2944" y="55957"/>
                      <a:pt x="2944" y="56011"/>
                    </a:cubicBezTo>
                    <a:cubicBezTo>
                      <a:pt x="2891" y="57991"/>
                      <a:pt x="1820" y="59785"/>
                      <a:pt x="107" y="60802"/>
                    </a:cubicBezTo>
                    <a:cubicBezTo>
                      <a:pt x="54" y="60828"/>
                      <a:pt x="27" y="60855"/>
                      <a:pt x="27" y="60882"/>
                    </a:cubicBezTo>
                    <a:cubicBezTo>
                      <a:pt x="0" y="60935"/>
                      <a:pt x="27" y="60989"/>
                      <a:pt x="80" y="61016"/>
                    </a:cubicBezTo>
                    <a:cubicBezTo>
                      <a:pt x="1820" y="62033"/>
                      <a:pt x="2891" y="63826"/>
                      <a:pt x="2944" y="65834"/>
                    </a:cubicBezTo>
                    <a:cubicBezTo>
                      <a:pt x="2944" y="65887"/>
                      <a:pt x="2971" y="65914"/>
                      <a:pt x="2998" y="65941"/>
                    </a:cubicBezTo>
                    <a:cubicBezTo>
                      <a:pt x="4952" y="66931"/>
                      <a:pt x="6156" y="68885"/>
                      <a:pt x="6156" y="71053"/>
                    </a:cubicBezTo>
                    <a:cubicBezTo>
                      <a:pt x="6156" y="73221"/>
                      <a:pt x="4952" y="75175"/>
                      <a:pt x="2998" y="76165"/>
                    </a:cubicBezTo>
                    <a:cubicBezTo>
                      <a:pt x="2971" y="76192"/>
                      <a:pt x="2944" y="76219"/>
                      <a:pt x="2944" y="76272"/>
                    </a:cubicBezTo>
                    <a:cubicBezTo>
                      <a:pt x="2891" y="78280"/>
                      <a:pt x="1820" y="80073"/>
                      <a:pt x="80" y="81090"/>
                    </a:cubicBezTo>
                    <a:cubicBezTo>
                      <a:pt x="27" y="81117"/>
                      <a:pt x="0" y="81197"/>
                      <a:pt x="54" y="81251"/>
                    </a:cubicBezTo>
                    <a:cubicBezTo>
                      <a:pt x="73" y="81290"/>
                      <a:pt x="122" y="81315"/>
                      <a:pt x="167" y="81315"/>
                    </a:cubicBezTo>
                    <a:cubicBezTo>
                      <a:pt x="184" y="81315"/>
                      <a:pt x="200" y="81311"/>
                      <a:pt x="214" y="81304"/>
                    </a:cubicBezTo>
                    <a:cubicBezTo>
                      <a:pt x="2008" y="80260"/>
                      <a:pt x="3105" y="78413"/>
                      <a:pt x="3185" y="76352"/>
                    </a:cubicBezTo>
                    <a:cubicBezTo>
                      <a:pt x="5193" y="75309"/>
                      <a:pt x="6424" y="73301"/>
                      <a:pt x="6424" y="71053"/>
                    </a:cubicBezTo>
                    <a:cubicBezTo>
                      <a:pt x="6424" y="68805"/>
                      <a:pt x="5193" y="66797"/>
                      <a:pt x="3185" y="65753"/>
                    </a:cubicBezTo>
                    <a:cubicBezTo>
                      <a:pt x="3105" y="63773"/>
                      <a:pt x="2088" y="61979"/>
                      <a:pt x="402" y="60909"/>
                    </a:cubicBezTo>
                    <a:cubicBezTo>
                      <a:pt x="2088" y="59865"/>
                      <a:pt x="3105" y="58072"/>
                      <a:pt x="3185" y="56091"/>
                    </a:cubicBezTo>
                    <a:cubicBezTo>
                      <a:pt x="5193" y="55047"/>
                      <a:pt x="6424" y="53040"/>
                      <a:pt x="6424" y="50791"/>
                    </a:cubicBezTo>
                    <a:cubicBezTo>
                      <a:pt x="6424" y="48543"/>
                      <a:pt x="5193" y="46536"/>
                      <a:pt x="3185" y="45492"/>
                    </a:cubicBezTo>
                    <a:cubicBezTo>
                      <a:pt x="3185" y="43591"/>
                      <a:pt x="2088" y="41718"/>
                      <a:pt x="402" y="40647"/>
                    </a:cubicBezTo>
                    <a:cubicBezTo>
                      <a:pt x="1900" y="39710"/>
                      <a:pt x="3319" y="37890"/>
                      <a:pt x="3185" y="35829"/>
                    </a:cubicBezTo>
                    <a:cubicBezTo>
                      <a:pt x="5193" y="34785"/>
                      <a:pt x="6424" y="32751"/>
                      <a:pt x="6424" y="30530"/>
                    </a:cubicBezTo>
                    <a:cubicBezTo>
                      <a:pt x="6424" y="28281"/>
                      <a:pt x="5193" y="26247"/>
                      <a:pt x="3185" y="25230"/>
                    </a:cubicBezTo>
                    <a:cubicBezTo>
                      <a:pt x="3105" y="23223"/>
                      <a:pt x="2061" y="21429"/>
                      <a:pt x="402" y="20386"/>
                    </a:cubicBezTo>
                    <a:cubicBezTo>
                      <a:pt x="2088" y="19315"/>
                      <a:pt x="3185" y="17441"/>
                      <a:pt x="3185" y="15595"/>
                    </a:cubicBezTo>
                    <a:cubicBezTo>
                      <a:pt x="3185" y="15595"/>
                      <a:pt x="3185" y="15568"/>
                      <a:pt x="3185" y="15541"/>
                    </a:cubicBezTo>
                    <a:cubicBezTo>
                      <a:pt x="5193" y="14524"/>
                      <a:pt x="6424" y="12490"/>
                      <a:pt x="6424" y="10268"/>
                    </a:cubicBezTo>
                    <a:cubicBezTo>
                      <a:pt x="6424" y="8020"/>
                      <a:pt x="5193" y="5986"/>
                      <a:pt x="3185" y="4969"/>
                    </a:cubicBezTo>
                    <a:lnTo>
                      <a:pt x="3185" y="4942"/>
                    </a:lnTo>
                    <a:cubicBezTo>
                      <a:pt x="3185" y="3041"/>
                      <a:pt x="2008" y="1061"/>
                      <a:pt x="214" y="17"/>
                    </a:cubicBezTo>
                    <a:cubicBezTo>
                      <a:pt x="195" y="7"/>
                      <a:pt x="171" y="1"/>
                      <a:pt x="14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1918;p89"/>
              <p:cNvSpPr/>
              <p:nvPr/>
            </p:nvSpPr>
            <p:spPr>
              <a:xfrm>
                <a:off x="378625" y="566950"/>
                <a:ext cx="159950" cy="2033000"/>
              </a:xfrm>
              <a:custGeom>
                <a:avLst/>
                <a:gdLst/>
                <a:ahLst/>
                <a:cxnLst/>
                <a:rect l="l" t="t" r="r" b="b"/>
                <a:pathLst>
                  <a:path w="6398" h="81320" extrusionOk="0">
                    <a:moveTo>
                      <a:pt x="120" y="1"/>
                    </a:moveTo>
                    <a:cubicBezTo>
                      <a:pt x="81" y="1"/>
                      <a:pt x="44" y="24"/>
                      <a:pt x="28" y="57"/>
                    </a:cubicBezTo>
                    <a:cubicBezTo>
                      <a:pt x="1" y="84"/>
                      <a:pt x="1" y="110"/>
                      <a:pt x="1" y="137"/>
                    </a:cubicBezTo>
                    <a:cubicBezTo>
                      <a:pt x="1" y="164"/>
                      <a:pt x="28" y="217"/>
                      <a:pt x="54" y="244"/>
                    </a:cubicBezTo>
                    <a:cubicBezTo>
                      <a:pt x="1821" y="1261"/>
                      <a:pt x="2972" y="3188"/>
                      <a:pt x="2918" y="5035"/>
                    </a:cubicBezTo>
                    <a:cubicBezTo>
                      <a:pt x="2918" y="5116"/>
                      <a:pt x="2945" y="5142"/>
                      <a:pt x="2999" y="5169"/>
                    </a:cubicBezTo>
                    <a:cubicBezTo>
                      <a:pt x="4952" y="6133"/>
                      <a:pt x="6157" y="8086"/>
                      <a:pt x="6157" y="10255"/>
                    </a:cubicBezTo>
                    <a:cubicBezTo>
                      <a:pt x="6157" y="12449"/>
                      <a:pt x="4952" y="14403"/>
                      <a:pt x="2999" y="15367"/>
                    </a:cubicBezTo>
                    <a:cubicBezTo>
                      <a:pt x="2945" y="15394"/>
                      <a:pt x="2918" y="15447"/>
                      <a:pt x="2918" y="15501"/>
                    </a:cubicBezTo>
                    <a:cubicBezTo>
                      <a:pt x="2972" y="17347"/>
                      <a:pt x="1848" y="19248"/>
                      <a:pt x="81" y="20292"/>
                    </a:cubicBezTo>
                    <a:cubicBezTo>
                      <a:pt x="54" y="20292"/>
                      <a:pt x="28" y="20318"/>
                      <a:pt x="1" y="20372"/>
                    </a:cubicBezTo>
                    <a:cubicBezTo>
                      <a:pt x="1" y="20425"/>
                      <a:pt x="28" y="20479"/>
                      <a:pt x="54" y="20506"/>
                    </a:cubicBezTo>
                    <a:cubicBezTo>
                      <a:pt x="1794" y="21496"/>
                      <a:pt x="2865" y="23316"/>
                      <a:pt x="2918" y="25324"/>
                    </a:cubicBezTo>
                    <a:cubicBezTo>
                      <a:pt x="2918" y="25350"/>
                      <a:pt x="2945" y="25404"/>
                      <a:pt x="2999" y="25431"/>
                    </a:cubicBezTo>
                    <a:cubicBezTo>
                      <a:pt x="4952" y="26394"/>
                      <a:pt x="6157" y="28348"/>
                      <a:pt x="6157" y="30543"/>
                    </a:cubicBezTo>
                    <a:cubicBezTo>
                      <a:pt x="6157" y="32711"/>
                      <a:pt x="4952" y="34665"/>
                      <a:pt x="2999" y="35628"/>
                    </a:cubicBezTo>
                    <a:cubicBezTo>
                      <a:pt x="2945" y="35655"/>
                      <a:pt x="2918" y="35709"/>
                      <a:pt x="2918" y="35762"/>
                    </a:cubicBezTo>
                    <a:cubicBezTo>
                      <a:pt x="3079" y="37823"/>
                      <a:pt x="1607" y="39643"/>
                      <a:pt x="81" y="40553"/>
                    </a:cubicBezTo>
                    <a:cubicBezTo>
                      <a:pt x="54" y="40553"/>
                      <a:pt x="28" y="40580"/>
                      <a:pt x="1" y="40633"/>
                    </a:cubicBezTo>
                    <a:cubicBezTo>
                      <a:pt x="1" y="40687"/>
                      <a:pt x="28" y="40741"/>
                      <a:pt x="54" y="40767"/>
                    </a:cubicBezTo>
                    <a:cubicBezTo>
                      <a:pt x="1794" y="41784"/>
                      <a:pt x="2918" y="43658"/>
                      <a:pt x="2918" y="45532"/>
                    </a:cubicBezTo>
                    <a:cubicBezTo>
                      <a:pt x="2918" y="45558"/>
                      <a:pt x="2918" y="45558"/>
                      <a:pt x="2918" y="45585"/>
                    </a:cubicBezTo>
                    <a:cubicBezTo>
                      <a:pt x="2918" y="45612"/>
                      <a:pt x="2945" y="45665"/>
                      <a:pt x="2999" y="45692"/>
                    </a:cubicBezTo>
                    <a:cubicBezTo>
                      <a:pt x="4952" y="46656"/>
                      <a:pt x="6157" y="48636"/>
                      <a:pt x="6157" y="50804"/>
                    </a:cubicBezTo>
                    <a:cubicBezTo>
                      <a:pt x="6157" y="52972"/>
                      <a:pt x="4952" y="54926"/>
                      <a:pt x="2999" y="55917"/>
                    </a:cubicBezTo>
                    <a:cubicBezTo>
                      <a:pt x="2945" y="55917"/>
                      <a:pt x="2918" y="55970"/>
                      <a:pt x="2918" y="56024"/>
                    </a:cubicBezTo>
                    <a:cubicBezTo>
                      <a:pt x="2865" y="58004"/>
                      <a:pt x="1821" y="59798"/>
                      <a:pt x="81" y="60815"/>
                    </a:cubicBezTo>
                    <a:cubicBezTo>
                      <a:pt x="54" y="60815"/>
                      <a:pt x="28" y="60868"/>
                      <a:pt x="1" y="60895"/>
                    </a:cubicBezTo>
                    <a:cubicBezTo>
                      <a:pt x="1" y="60949"/>
                      <a:pt x="28" y="61002"/>
                      <a:pt x="54" y="61029"/>
                    </a:cubicBezTo>
                    <a:cubicBezTo>
                      <a:pt x="1794" y="62046"/>
                      <a:pt x="2865" y="63839"/>
                      <a:pt x="2918" y="65847"/>
                    </a:cubicBezTo>
                    <a:cubicBezTo>
                      <a:pt x="2918" y="65900"/>
                      <a:pt x="2945" y="65927"/>
                      <a:pt x="2999" y="65954"/>
                    </a:cubicBezTo>
                    <a:cubicBezTo>
                      <a:pt x="4952" y="66944"/>
                      <a:pt x="6157" y="68898"/>
                      <a:pt x="6157" y="71066"/>
                    </a:cubicBezTo>
                    <a:cubicBezTo>
                      <a:pt x="6157" y="73234"/>
                      <a:pt x="4952" y="75188"/>
                      <a:pt x="2999" y="76178"/>
                    </a:cubicBezTo>
                    <a:cubicBezTo>
                      <a:pt x="2945" y="76178"/>
                      <a:pt x="2918" y="76232"/>
                      <a:pt x="2918" y="76285"/>
                    </a:cubicBezTo>
                    <a:cubicBezTo>
                      <a:pt x="2865" y="78293"/>
                      <a:pt x="1821" y="80086"/>
                      <a:pt x="81" y="81076"/>
                    </a:cubicBezTo>
                    <a:cubicBezTo>
                      <a:pt x="1" y="81130"/>
                      <a:pt x="1" y="81183"/>
                      <a:pt x="28" y="81264"/>
                    </a:cubicBezTo>
                    <a:cubicBezTo>
                      <a:pt x="44" y="81297"/>
                      <a:pt x="81" y="81320"/>
                      <a:pt x="120" y="81320"/>
                    </a:cubicBezTo>
                    <a:cubicBezTo>
                      <a:pt x="143" y="81320"/>
                      <a:pt x="168" y="81311"/>
                      <a:pt x="188" y="81290"/>
                    </a:cubicBezTo>
                    <a:cubicBezTo>
                      <a:pt x="1981" y="80273"/>
                      <a:pt x="3106" y="78427"/>
                      <a:pt x="3159" y="76366"/>
                    </a:cubicBezTo>
                    <a:cubicBezTo>
                      <a:pt x="5167" y="75322"/>
                      <a:pt x="6398" y="73314"/>
                      <a:pt x="6398" y="71066"/>
                    </a:cubicBezTo>
                    <a:cubicBezTo>
                      <a:pt x="6398" y="68818"/>
                      <a:pt x="5167" y="66784"/>
                      <a:pt x="3159" y="65766"/>
                    </a:cubicBezTo>
                    <a:cubicBezTo>
                      <a:pt x="3106" y="63786"/>
                      <a:pt x="2062" y="61992"/>
                      <a:pt x="376" y="60922"/>
                    </a:cubicBezTo>
                    <a:cubicBezTo>
                      <a:pt x="2062" y="59878"/>
                      <a:pt x="3106" y="58085"/>
                      <a:pt x="3159" y="56104"/>
                    </a:cubicBezTo>
                    <a:cubicBezTo>
                      <a:pt x="5167" y="55060"/>
                      <a:pt x="6398" y="53053"/>
                      <a:pt x="6398" y="50804"/>
                    </a:cubicBezTo>
                    <a:cubicBezTo>
                      <a:pt x="6398" y="48556"/>
                      <a:pt x="5167" y="46522"/>
                      <a:pt x="3159" y="45505"/>
                    </a:cubicBezTo>
                    <a:cubicBezTo>
                      <a:pt x="3159" y="43604"/>
                      <a:pt x="2062" y="41731"/>
                      <a:pt x="376" y="40660"/>
                    </a:cubicBezTo>
                    <a:cubicBezTo>
                      <a:pt x="1901" y="39723"/>
                      <a:pt x="3293" y="37903"/>
                      <a:pt x="3186" y="35816"/>
                    </a:cubicBezTo>
                    <a:cubicBezTo>
                      <a:pt x="5167" y="34799"/>
                      <a:pt x="6398" y="32764"/>
                      <a:pt x="6398" y="30543"/>
                    </a:cubicBezTo>
                    <a:cubicBezTo>
                      <a:pt x="6398" y="28295"/>
                      <a:pt x="5167" y="26260"/>
                      <a:pt x="3159" y="25243"/>
                    </a:cubicBezTo>
                    <a:cubicBezTo>
                      <a:pt x="3079" y="23236"/>
                      <a:pt x="2035" y="21443"/>
                      <a:pt x="376" y="20399"/>
                    </a:cubicBezTo>
                    <a:cubicBezTo>
                      <a:pt x="2089" y="19328"/>
                      <a:pt x="3186" y="17401"/>
                      <a:pt x="3186" y="15554"/>
                    </a:cubicBezTo>
                    <a:cubicBezTo>
                      <a:pt x="5167" y="14537"/>
                      <a:pt x="6398" y="12503"/>
                      <a:pt x="6398" y="10255"/>
                    </a:cubicBezTo>
                    <a:cubicBezTo>
                      <a:pt x="6398" y="8033"/>
                      <a:pt x="5167" y="5999"/>
                      <a:pt x="3186" y="4982"/>
                    </a:cubicBezTo>
                    <a:lnTo>
                      <a:pt x="3186" y="4955"/>
                    </a:lnTo>
                    <a:cubicBezTo>
                      <a:pt x="3186" y="3028"/>
                      <a:pt x="1981" y="1074"/>
                      <a:pt x="188" y="30"/>
                    </a:cubicBezTo>
                    <a:cubicBezTo>
                      <a:pt x="168" y="10"/>
                      <a:pt x="143" y="1"/>
                      <a:pt x="12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1919;p89"/>
              <p:cNvSpPr/>
              <p:nvPr/>
            </p:nvSpPr>
            <p:spPr>
              <a:xfrm>
                <a:off x="224725" y="818875"/>
                <a:ext cx="159950" cy="2032875"/>
              </a:xfrm>
              <a:custGeom>
                <a:avLst/>
                <a:gdLst/>
                <a:ahLst/>
                <a:cxnLst/>
                <a:rect l="l" t="t" r="r" b="b"/>
                <a:pathLst>
                  <a:path w="6398" h="81315" extrusionOk="0">
                    <a:moveTo>
                      <a:pt x="129" y="1"/>
                    </a:moveTo>
                    <a:cubicBezTo>
                      <a:pt x="83" y="1"/>
                      <a:pt x="44" y="20"/>
                      <a:pt x="27" y="70"/>
                    </a:cubicBezTo>
                    <a:cubicBezTo>
                      <a:pt x="27" y="70"/>
                      <a:pt x="1" y="97"/>
                      <a:pt x="1" y="124"/>
                    </a:cubicBezTo>
                    <a:cubicBezTo>
                      <a:pt x="1" y="178"/>
                      <a:pt x="27" y="204"/>
                      <a:pt x="81" y="231"/>
                    </a:cubicBezTo>
                    <a:cubicBezTo>
                      <a:pt x="1821" y="1248"/>
                      <a:pt x="2972" y="3175"/>
                      <a:pt x="2918" y="5022"/>
                    </a:cubicBezTo>
                    <a:cubicBezTo>
                      <a:pt x="2945" y="5076"/>
                      <a:pt x="2945" y="5129"/>
                      <a:pt x="2998" y="5156"/>
                    </a:cubicBezTo>
                    <a:cubicBezTo>
                      <a:pt x="4952" y="6119"/>
                      <a:pt x="6157" y="8073"/>
                      <a:pt x="6157" y="10268"/>
                    </a:cubicBezTo>
                    <a:cubicBezTo>
                      <a:pt x="6157" y="12436"/>
                      <a:pt x="4952" y="14390"/>
                      <a:pt x="2998" y="15354"/>
                    </a:cubicBezTo>
                    <a:cubicBezTo>
                      <a:pt x="2945" y="15380"/>
                      <a:pt x="2918" y="15461"/>
                      <a:pt x="2918" y="15487"/>
                    </a:cubicBezTo>
                    <a:cubicBezTo>
                      <a:pt x="2998" y="17334"/>
                      <a:pt x="1848" y="19235"/>
                      <a:pt x="108" y="20278"/>
                    </a:cubicBezTo>
                    <a:cubicBezTo>
                      <a:pt x="54" y="20278"/>
                      <a:pt x="27" y="20305"/>
                      <a:pt x="27" y="20359"/>
                    </a:cubicBezTo>
                    <a:cubicBezTo>
                      <a:pt x="1" y="20412"/>
                      <a:pt x="27" y="20466"/>
                      <a:pt x="81" y="20493"/>
                    </a:cubicBezTo>
                    <a:cubicBezTo>
                      <a:pt x="1794" y="21510"/>
                      <a:pt x="2865" y="23303"/>
                      <a:pt x="2918" y="25310"/>
                    </a:cubicBezTo>
                    <a:cubicBezTo>
                      <a:pt x="2945" y="25364"/>
                      <a:pt x="2972" y="25391"/>
                      <a:pt x="2998" y="25417"/>
                    </a:cubicBezTo>
                    <a:cubicBezTo>
                      <a:pt x="4952" y="26381"/>
                      <a:pt x="6157" y="28362"/>
                      <a:pt x="6157" y="30530"/>
                    </a:cubicBezTo>
                    <a:cubicBezTo>
                      <a:pt x="6157" y="32698"/>
                      <a:pt x="4952" y="34652"/>
                      <a:pt x="2998" y="35642"/>
                    </a:cubicBezTo>
                    <a:cubicBezTo>
                      <a:pt x="2945" y="35642"/>
                      <a:pt x="2918" y="35695"/>
                      <a:pt x="2918" y="35749"/>
                    </a:cubicBezTo>
                    <a:cubicBezTo>
                      <a:pt x="3106" y="37837"/>
                      <a:pt x="1633" y="39630"/>
                      <a:pt x="108" y="40540"/>
                    </a:cubicBezTo>
                    <a:cubicBezTo>
                      <a:pt x="54" y="40540"/>
                      <a:pt x="27" y="40594"/>
                      <a:pt x="27" y="40620"/>
                    </a:cubicBezTo>
                    <a:cubicBezTo>
                      <a:pt x="1" y="40674"/>
                      <a:pt x="27" y="40727"/>
                      <a:pt x="81" y="40754"/>
                    </a:cubicBezTo>
                    <a:cubicBezTo>
                      <a:pt x="1821" y="41771"/>
                      <a:pt x="2918" y="43645"/>
                      <a:pt x="2918" y="45545"/>
                    </a:cubicBezTo>
                    <a:cubicBezTo>
                      <a:pt x="2918" y="45545"/>
                      <a:pt x="2918" y="45545"/>
                      <a:pt x="2918" y="45572"/>
                    </a:cubicBezTo>
                    <a:cubicBezTo>
                      <a:pt x="2918" y="45626"/>
                      <a:pt x="2945" y="45652"/>
                      <a:pt x="2998" y="45679"/>
                    </a:cubicBezTo>
                    <a:cubicBezTo>
                      <a:pt x="4952" y="46669"/>
                      <a:pt x="6157" y="48623"/>
                      <a:pt x="6157" y="50791"/>
                    </a:cubicBezTo>
                    <a:cubicBezTo>
                      <a:pt x="6157" y="52959"/>
                      <a:pt x="4952" y="54913"/>
                      <a:pt x="2998" y="55904"/>
                    </a:cubicBezTo>
                    <a:cubicBezTo>
                      <a:pt x="2945" y="55930"/>
                      <a:pt x="2918" y="55957"/>
                      <a:pt x="2918" y="56011"/>
                    </a:cubicBezTo>
                    <a:cubicBezTo>
                      <a:pt x="2891" y="57991"/>
                      <a:pt x="1821" y="59785"/>
                      <a:pt x="108" y="60802"/>
                    </a:cubicBezTo>
                    <a:cubicBezTo>
                      <a:pt x="54" y="60828"/>
                      <a:pt x="27" y="60855"/>
                      <a:pt x="27" y="60882"/>
                    </a:cubicBezTo>
                    <a:cubicBezTo>
                      <a:pt x="1" y="60935"/>
                      <a:pt x="27" y="60989"/>
                      <a:pt x="81" y="61016"/>
                    </a:cubicBezTo>
                    <a:cubicBezTo>
                      <a:pt x="1821" y="62033"/>
                      <a:pt x="2891" y="63826"/>
                      <a:pt x="2918" y="65834"/>
                    </a:cubicBezTo>
                    <a:cubicBezTo>
                      <a:pt x="2918" y="65887"/>
                      <a:pt x="2945" y="65914"/>
                      <a:pt x="2998" y="65941"/>
                    </a:cubicBezTo>
                    <a:cubicBezTo>
                      <a:pt x="4952" y="66931"/>
                      <a:pt x="6157" y="68885"/>
                      <a:pt x="6157" y="71053"/>
                    </a:cubicBezTo>
                    <a:cubicBezTo>
                      <a:pt x="6157" y="73221"/>
                      <a:pt x="4952" y="75175"/>
                      <a:pt x="2998" y="76165"/>
                    </a:cubicBezTo>
                    <a:cubicBezTo>
                      <a:pt x="2945" y="76192"/>
                      <a:pt x="2918" y="76219"/>
                      <a:pt x="2918" y="76272"/>
                    </a:cubicBezTo>
                    <a:cubicBezTo>
                      <a:pt x="2891" y="78280"/>
                      <a:pt x="1821" y="80073"/>
                      <a:pt x="81" y="81090"/>
                    </a:cubicBezTo>
                    <a:cubicBezTo>
                      <a:pt x="27" y="81117"/>
                      <a:pt x="1" y="81197"/>
                      <a:pt x="27" y="81251"/>
                    </a:cubicBezTo>
                    <a:cubicBezTo>
                      <a:pt x="67" y="81290"/>
                      <a:pt x="106" y="81315"/>
                      <a:pt x="156" y="81315"/>
                    </a:cubicBezTo>
                    <a:cubicBezTo>
                      <a:pt x="174" y="81315"/>
                      <a:pt x="193" y="81311"/>
                      <a:pt x="215" y="81304"/>
                    </a:cubicBezTo>
                    <a:cubicBezTo>
                      <a:pt x="2008" y="80260"/>
                      <a:pt x="3106" y="78413"/>
                      <a:pt x="3186" y="76352"/>
                    </a:cubicBezTo>
                    <a:cubicBezTo>
                      <a:pt x="5166" y="75309"/>
                      <a:pt x="6398" y="73301"/>
                      <a:pt x="6398" y="71053"/>
                    </a:cubicBezTo>
                    <a:cubicBezTo>
                      <a:pt x="6398" y="68805"/>
                      <a:pt x="5166" y="66797"/>
                      <a:pt x="3186" y="65753"/>
                    </a:cubicBezTo>
                    <a:cubicBezTo>
                      <a:pt x="3106" y="63773"/>
                      <a:pt x="2062" y="61979"/>
                      <a:pt x="375" y="60909"/>
                    </a:cubicBezTo>
                    <a:cubicBezTo>
                      <a:pt x="2062" y="59865"/>
                      <a:pt x="3106" y="58072"/>
                      <a:pt x="3186" y="56091"/>
                    </a:cubicBezTo>
                    <a:cubicBezTo>
                      <a:pt x="5166" y="55047"/>
                      <a:pt x="6398" y="53040"/>
                      <a:pt x="6398" y="50791"/>
                    </a:cubicBezTo>
                    <a:cubicBezTo>
                      <a:pt x="6398" y="48543"/>
                      <a:pt x="5166" y="46536"/>
                      <a:pt x="3186" y="45492"/>
                    </a:cubicBezTo>
                    <a:cubicBezTo>
                      <a:pt x="3159" y="43591"/>
                      <a:pt x="2088" y="41718"/>
                      <a:pt x="375" y="40647"/>
                    </a:cubicBezTo>
                    <a:cubicBezTo>
                      <a:pt x="1901" y="39710"/>
                      <a:pt x="3320" y="37890"/>
                      <a:pt x="3186" y="35829"/>
                    </a:cubicBezTo>
                    <a:cubicBezTo>
                      <a:pt x="5166" y="34785"/>
                      <a:pt x="6398" y="32751"/>
                      <a:pt x="6398" y="30530"/>
                    </a:cubicBezTo>
                    <a:cubicBezTo>
                      <a:pt x="6398" y="28281"/>
                      <a:pt x="5166" y="26247"/>
                      <a:pt x="3186" y="25230"/>
                    </a:cubicBezTo>
                    <a:cubicBezTo>
                      <a:pt x="3079" y="23223"/>
                      <a:pt x="2062" y="21429"/>
                      <a:pt x="375" y="20386"/>
                    </a:cubicBezTo>
                    <a:cubicBezTo>
                      <a:pt x="2088" y="19315"/>
                      <a:pt x="3186" y="17441"/>
                      <a:pt x="3186" y="15595"/>
                    </a:cubicBezTo>
                    <a:cubicBezTo>
                      <a:pt x="3186" y="15595"/>
                      <a:pt x="3186" y="15568"/>
                      <a:pt x="3186" y="15541"/>
                    </a:cubicBezTo>
                    <a:cubicBezTo>
                      <a:pt x="5166" y="14524"/>
                      <a:pt x="6398" y="12490"/>
                      <a:pt x="6398" y="10268"/>
                    </a:cubicBezTo>
                    <a:cubicBezTo>
                      <a:pt x="6398" y="8020"/>
                      <a:pt x="5166" y="5986"/>
                      <a:pt x="3186" y="4969"/>
                    </a:cubicBezTo>
                    <a:lnTo>
                      <a:pt x="3186" y="4942"/>
                    </a:lnTo>
                    <a:cubicBezTo>
                      <a:pt x="3186" y="3041"/>
                      <a:pt x="1981" y="1061"/>
                      <a:pt x="215" y="17"/>
                    </a:cubicBezTo>
                    <a:cubicBezTo>
                      <a:pt x="185" y="7"/>
                      <a:pt x="156" y="1"/>
                      <a:pt x="12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1920;p89"/>
              <p:cNvSpPr/>
              <p:nvPr/>
            </p:nvSpPr>
            <p:spPr>
              <a:xfrm>
                <a:off x="1914975" y="2593575"/>
                <a:ext cx="160625" cy="2032875"/>
              </a:xfrm>
              <a:custGeom>
                <a:avLst/>
                <a:gdLst/>
                <a:ahLst/>
                <a:cxnLst/>
                <a:rect l="l" t="t" r="r" b="b"/>
                <a:pathLst>
                  <a:path w="6425" h="81315" extrusionOk="0">
                    <a:moveTo>
                      <a:pt x="151" y="1"/>
                    </a:moveTo>
                    <a:cubicBezTo>
                      <a:pt x="95" y="1"/>
                      <a:pt x="47" y="26"/>
                      <a:pt x="27" y="65"/>
                    </a:cubicBezTo>
                    <a:cubicBezTo>
                      <a:pt x="27" y="92"/>
                      <a:pt x="27" y="118"/>
                      <a:pt x="27" y="118"/>
                    </a:cubicBezTo>
                    <a:cubicBezTo>
                      <a:pt x="27" y="172"/>
                      <a:pt x="27" y="225"/>
                      <a:pt x="81" y="225"/>
                    </a:cubicBezTo>
                    <a:cubicBezTo>
                      <a:pt x="1821" y="1243"/>
                      <a:pt x="2972" y="3170"/>
                      <a:pt x="2945" y="5043"/>
                    </a:cubicBezTo>
                    <a:cubicBezTo>
                      <a:pt x="2945" y="5070"/>
                      <a:pt x="2972" y="5124"/>
                      <a:pt x="2998" y="5150"/>
                    </a:cubicBezTo>
                    <a:cubicBezTo>
                      <a:pt x="4952" y="6141"/>
                      <a:pt x="6157" y="8095"/>
                      <a:pt x="6157" y="10263"/>
                    </a:cubicBezTo>
                    <a:cubicBezTo>
                      <a:pt x="6157" y="12431"/>
                      <a:pt x="4952" y="14384"/>
                      <a:pt x="2998" y="15375"/>
                    </a:cubicBezTo>
                    <a:cubicBezTo>
                      <a:pt x="2945" y="15402"/>
                      <a:pt x="2945" y="15428"/>
                      <a:pt x="2945" y="15482"/>
                    </a:cubicBezTo>
                    <a:cubicBezTo>
                      <a:pt x="2998" y="17355"/>
                      <a:pt x="1848" y="19256"/>
                      <a:pt x="108" y="20273"/>
                    </a:cubicBezTo>
                    <a:cubicBezTo>
                      <a:pt x="54" y="20300"/>
                      <a:pt x="27" y="20326"/>
                      <a:pt x="27" y="20353"/>
                    </a:cubicBezTo>
                    <a:cubicBezTo>
                      <a:pt x="1" y="20407"/>
                      <a:pt x="27" y="20460"/>
                      <a:pt x="81" y="20514"/>
                    </a:cubicBezTo>
                    <a:cubicBezTo>
                      <a:pt x="1794" y="21504"/>
                      <a:pt x="2865" y="23297"/>
                      <a:pt x="2945" y="25305"/>
                    </a:cubicBezTo>
                    <a:cubicBezTo>
                      <a:pt x="2945" y="25358"/>
                      <a:pt x="2972" y="25385"/>
                      <a:pt x="2998" y="25412"/>
                    </a:cubicBezTo>
                    <a:cubicBezTo>
                      <a:pt x="4952" y="26402"/>
                      <a:pt x="6157" y="28356"/>
                      <a:pt x="6157" y="30524"/>
                    </a:cubicBezTo>
                    <a:cubicBezTo>
                      <a:pt x="6157" y="32692"/>
                      <a:pt x="4952" y="34646"/>
                      <a:pt x="2998" y="35636"/>
                    </a:cubicBezTo>
                    <a:cubicBezTo>
                      <a:pt x="2945" y="35663"/>
                      <a:pt x="2918" y="35717"/>
                      <a:pt x="2945" y="35770"/>
                    </a:cubicBezTo>
                    <a:cubicBezTo>
                      <a:pt x="3106" y="37831"/>
                      <a:pt x="1633" y="39651"/>
                      <a:pt x="108" y="40535"/>
                    </a:cubicBezTo>
                    <a:cubicBezTo>
                      <a:pt x="54" y="40561"/>
                      <a:pt x="27" y="40588"/>
                      <a:pt x="27" y="40615"/>
                    </a:cubicBezTo>
                    <a:cubicBezTo>
                      <a:pt x="1" y="40668"/>
                      <a:pt x="27" y="40749"/>
                      <a:pt x="81" y="40775"/>
                    </a:cubicBezTo>
                    <a:cubicBezTo>
                      <a:pt x="1821" y="41766"/>
                      <a:pt x="2945" y="43639"/>
                      <a:pt x="2945" y="45540"/>
                    </a:cubicBezTo>
                    <a:cubicBezTo>
                      <a:pt x="2945" y="45540"/>
                      <a:pt x="2945" y="45566"/>
                      <a:pt x="2945" y="45566"/>
                    </a:cubicBezTo>
                    <a:cubicBezTo>
                      <a:pt x="2945" y="45620"/>
                      <a:pt x="2972" y="45674"/>
                      <a:pt x="2998" y="45674"/>
                    </a:cubicBezTo>
                    <a:cubicBezTo>
                      <a:pt x="4952" y="46664"/>
                      <a:pt x="6157" y="48618"/>
                      <a:pt x="6157" y="50786"/>
                    </a:cubicBezTo>
                    <a:cubicBezTo>
                      <a:pt x="6157" y="52954"/>
                      <a:pt x="4952" y="54934"/>
                      <a:pt x="2998" y="55898"/>
                    </a:cubicBezTo>
                    <a:cubicBezTo>
                      <a:pt x="2972" y="55925"/>
                      <a:pt x="2945" y="55952"/>
                      <a:pt x="2945" y="56005"/>
                    </a:cubicBezTo>
                    <a:cubicBezTo>
                      <a:pt x="2891" y="58012"/>
                      <a:pt x="1821" y="59806"/>
                      <a:pt x="108" y="60796"/>
                    </a:cubicBezTo>
                    <a:cubicBezTo>
                      <a:pt x="54" y="60823"/>
                      <a:pt x="27" y="60850"/>
                      <a:pt x="27" y="60903"/>
                    </a:cubicBezTo>
                    <a:cubicBezTo>
                      <a:pt x="1" y="60957"/>
                      <a:pt x="27" y="61010"/>
                      <a:pt x="81" y="61037"/>
                    </a:cubicBezTo>
                    <a:cubicBezTo>
                      <a:pt x="1821" y="62054"/>
                      <a:pt x="2891" y="63847"/>
                      <a:pt x="2945" y="65828"/>
                    </a:cubicBezTo>
                    <a:cubicBezTo>
                      <a:pt x="2945" y="65882"/>
                      <a:pt x="2972" y="65935"/>
                      <a:pt x="2998" y="65962"/>
                    </a:cubicBezTo>
                    <a:cubicBezTo>
                      <a:pt x="4952" y="66925"/>
                      <a:pt x="6157" y="68879"/>
                      <a:pt x="6157" y="71047"/>
                    </a:cubicBezTo>
                    <a:cubicBezTo>
                      <a:pt x="6157" y="73242"/>
                      <a:pt x="4952" y="75196"/>
                      <a:pt x="2998" y="76160"/>
                    </a:cubicBezTo>
                    <a:cubicBezTo>
                      <a:pt x="2972" y="76186"/>
                      <a:pt x="2945" y="76240"/>
                      <a:pt x="2945" y="76267"/>
                    </a:cubicBezTo>
                    <a:cubicBezTo>
                      <a:pt x="2891" y="78274"/>
                      <a:pt x="1821" y="80067"/>
                      <a:pt x="81" y="81084"/>
                    </a:cubicBezTo>
                    <a:cubicBezTo>
                      <a:pt x="27" y="81111"/>
                      <a:pt x="1" y="81191"/>
                      <a:pt x="27" y="81245"/>
                    </a:cubicBezTo>
                    <a:cubicBezTo>
                      <a:pt x="61" y="81296"/>
                      <a:pt x="106" y="81315"/>
                      <a:pt x="148" y="81315"/>
                    </a:cubicBezTo>
                    <a:cubicBezTo>
                      <a:pt x="172" y="81315"/>
                      <a:pt x="195" y="81308"/>
                      <a:pt x="215" y="81299"/>
                    </a:cubicBezTo>
                    <a:cubicBezTo>
                      <a:pt x="2008" y="80255"/>
                      <a:pt x="3106" y="78408"/>
                      <a:pt x="3186" y="76347"/>
                    </a:cubicBezTo>
                    <a:cubicBezTo>
                      <a:pt x="5166" y="75330"/>
                      <a:pt x="6424" y="73296"/>
                      <a:pt x="6424" y="71047"/>
                    </a:cubicBezTo>
                    <a:cubicBezTo>
                      <a:pt x="6424" y="68826"/>
                      <a:pt x="5166" y="66792"/>
                      <a:pt x="3186" y="65748"/>
                    </a:cubicBezTo>
                    <a:cubicBezTo>
                      <a:pt x="3106" y="63767"/>
                      <a:pt x="2062" y="61974"/>
                      <a:pt x="375" y="60930"/>
                    </a:cubicBezTo>
                    <a:cubicBezTo>
                      <a:pt x="2062" y="59859"/>
                      <a:pt x="3106" y="58093"/>
                      <a:pt x="3186" y="56085"/>
                    </a:cubicBezTo>
                    <a:cubicBezTo>
                      <a:pt x="5166" y="55068"/>
                      <a:pt x="6424" y="53034"/>
                      <a:pt x="6424" y="50786"/>
                    </a:cubicBezTo>
                    <a:cubicBezTo>
                      <a:pt x="6424" y="48537"/>
                      <a:pt x="5166" y="46530"/>
                      <a:pt x="3186" y="45486"/>
                    </a:cubicBezTo>
                    <a:cubicBezTo>
                      <a:pt x="3159" y="43586"/>
                      <a:pt x="2088" y="41739"/>
                      <a:pt x="375" y="40668"/>
                    </a:cubicBezTo>
                    <a:cubicBezTo>
                      <a:pt x="1901" y="39705"/>
                      <a:pt x="3320" y="37885"/>
                      <a:pt x="3186" y="35824"/>
                    </a:cubicBezTo>
                    <a:cubicBezTo>
                      <a:pt x="5193" y="34780"/>
                      <a:pt x="6424" y="32772"/>
                      <a:pt x="6424" y="30524"/>
                    </a:cubicBezTo>
                    <a:cubicBezTo>
                      <a:pt x="6424" y="28276"/>
                      <a:pt x="5166" y="26268"/>
                      <a:pt x="3186" y="25225"/>
                    </a:cubicBezTo>
                    <a:cubicBezTo>
                      <a:pt x="3106" y="23244"/>
                      <a:pt x="2062" y="21451"/>
                      <a:pt x="375" y="20407"/>
                    </a:cubicBezTo>
                    <a:cubicBezTo>
                      <a:pt x="2088" y="19336"/>
                      <a:pt x="3186" y="17436"/>
                      <a:pt x="3186" y="15616"/>
                    </a:cubicBezTo>
                    <a:cubicBezTo>
                      <a:pt x="3186" y="15589"/>
                      <a:pt x="3186" y="15562"/>
                      <a:pt x="3186" y="15562"/>
                    </a:cubicBezTo>
                    <a:cubicBezTo>
                      <a:pt x="5166" y="14518"/>
                      <a:pt x="6424" y="12511"/>
                      <a:pt x="6424" y="10263"/>
                    </a:cubicBezTo>
                    <a:cubicBezTo>
                      <a:pt x="6424" y="8014"/>
                      <a:pt x="5166" y="6007"/>
                      <a:pt x="3186" y="4963"/>
                    </a:cubicBezTo>
                    <a:cubicBezTo>
                      <a:pt x="3186" y="3036"/>
                      <a:pt x="2008" y="1055"/>
                      <a:pt x="215" y="11"/>
                    </a:cubicBezTo>
                    <a:cubicBezTo>
                      <a:pt x="193" y="4"/>
                      <a:pt x="172" y="1"/>
                      <a:pt x="15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1921;p89"/>
              <p:cNvSpPr/>
              <p:nvPr/>
            </p:nvSpPr>
            <p:spPr>
              <a:xfrm>
                <a:off x="1761075" y="2845375"/>
                <a:ext cx="160625" cy="2032675"/>
              </a:xfrm>
              <a:custGeom>
                <a:avLst/>
                <a:gdLst/>
                <a:ahLst/>
                <a:cxnLst/>
                <a:rect l="l" t="t" r="r" b="b"/>
                <a:pathLst>
                  <a:path w="6425" h="81307" extrusionOk="0">
                    <a:moveTo>
                      <a:pt x="146" y="1"/>
                    </a:moveTo>
                    <a:cubicBezTo>
                      <a:pt x="108" y="1"/>
                      <a:pt x="71" y="24"/>
                      <a:pt x="54" y="57"/>
                    </a:cubicBezTo>
                    <a:cubicBezTo>
                      <a:pt x="27" y="84"/>
                      <a:pt x="27" y="110"/>
                      <a:pt x="27" y="137"/>
                    </a:cubicBezTo>
                    <a:cubicBezTo>
                      <a:pt x="27" y="164"/>
                      <a:pt x="54" y="217"/>
                      <a:pt x="81" y="244"/>
                    </a:cubicBezTo>
                    <a:cubicBezTo>
                      <a:pt x="1821" y="1234"/>
                      <a:pt x="2972" y="3162"/>
                      <a:pt x="2945" y="5035"/>
                    </a:cubicBezTo>
                    <a:cubicBezTo>
                      <a:pt x="2945" y="5089"/>
                      <a:pt x="2972" y="5142"/>
                      <a:pt x="2998" y="5142"/>
                    </a:cubicBezTo>
                    <a:cubicBezTo>
                      <a:pt x="4952" y="6133"/>
                      <a:pt x="6183" y="8086"/>
                      <a:pt x="6183" y="10254"/>
                    </a:cubicBezTo>
                    <a:cubicBezTo>
                      <a:pt x="6183" y="12422"/>
                      <a:pt x="4952" y="14376"/>
                      <a:pt x="2998" y="15367"/>
                    </a:cubicBezTo>
                    <a:cubicBezTo>
                      <a:pt x="2972" y="15393"/>
                      <a:pt x="2945" y="15447"/>
                      <a:pt x="2945" y="15474"/>
                    </a:cubicBezTo>
                    <a:cubicBezTo>
                      <a:pt x="2998" y="17321"/>
                      <a:pt x="1847" y="19248"/>
                      <a:pt x="108" y="20265"/>
                    </a:cubicBezTo>
                    <a:cubicBezTo>
                      <a:pt x="81" y="20292"/>
                      <a:pt x="27" y="20318"/>
                      <a:pt x="27" y="20345"/>
                    </a:cubicBezTo>
                    <a:cubicBezTo>
                      <a:pt x="27" y="20425"/>
                      <a:pt x="27" y="20479"/>
                      <a:pt x="81" y="20506"/>
                    </a:cubicBezTo>
                    <a:cubicBezTo>
                      <a:pt x="1821" y="21496"/>
                      <a:pt x="2891" y="23289"/>
                      <a:pt x="2945" y="25297"/>
                    </a:cubicBezTo>
                    <a:cubicBezTo>
                      <a:pt x="2945" y="25350"/>
                      <a:pt x="2972" y="25404"/>
                      <a:pt x="2998" y="25404"/>
                    </a:cubicBezTo>
                    <a:cubicBezTo>
                      <a:pt x="4952" y="26394"/>
                      <a:pt x="6183" y="28348"/>
                      <a:pt x="6183" y="30516"/>
                    </a:cubicBezTo>
                    <a:cubicBezTo>
                      <a:pt x="6183" y="32684"/>
                      <a:pt x="4952" y="34665"/>
                      <a:pt x="2998" y="35628"/>
                    </a:cubicBezTo>
                    <a:cubicBezTo>
                      <a:pt x="2972" y="35655"/>
                      <a:pt x="2945" y="35709"/>
                      <a:pt x="2945" y="35762"/>
                    </a:cubicBezTo>
                    <a:cubicBezTo>
                      <a:pt x="3105" y="37823"/>
                      <a:pt x="1633" y="39643"/>
                      <a:pt x="108" y="40526"/>
                    </a:cubicBezTo>
                    <a:cubicBezTo>
                      <a:pt x="81" y="40553"/>
                      <a:pt x="27" y="40580"/>
                      <a:pt x="27" y="40633"/>
                    </a:cubicBezTo>
                    <a:cubicBezTo>
                      <a:pt x="27" y="40687"/>
                      <a:pt x="27" y="40741"/>
                      <a:pt x="81" y="40767"/>
                    </a:cubicBezTo>
                    <a:cubicBezTo>
                      <a:pt x="1821" y="41784"/>
                      <a:pt x="2945" y="43631"/>
                      <a:pt x="2945" y="45532"/>
                    </a:cubicBezTo>
                    <a:lnTo>
                      <a:pt x="2945" y="45558"/>
                    </a:lnTo>
                    <a:cubicBezTo>
                      <a:pt x="2945" y="45612"/>
                      <a:pt x="2972" y="45665"/>
                      <a:pt x="2998" y="45692"/>
                    </a:cubicBezTo>
                    <a:cubicBezTo>
                      <a:pt x="4952" y="46656"/>
                      <a:pt x="6183" y="48610"/>
                      <a:pt x="6183" y="50778"/>
                    </a:cubicBezTo>
                    <a:cubicBezTo>
                      <a:pt x="6183" y="52972"/>
                      <a:pt x="4952" y="54926"/>
                      <a:pt x="2998" y="55890"/>
                    </a:cubicBezTo>
                    <a:cubicBezTo>
                      <a:pt x="2972" y="55917"/>
                      <a:pt x="2945" y="55970"/>
                      <a:pt x="2945" y="55997"/>
                    </a:cubicBezTo>
                    <a:cubicBezTo>
                      <a:pt x="2891" y="58004"/>
                      <a:pt x="1847" y="59798"/>
                      <a:pt x="108" y="60815"/>
                    </a:cubicBezTo>
                    <a:cubicBezTo>
                      <a:pt x="81" y="60815"/>
                      <a:pt x="27" y="60841"/>
                      <a:pt x="27" y="60895"/>
                    </a:cubicBezTo>
                    <a:cubicBezTo>
                      <a:pt x="27" y="60949"/>
                      <a:pt x="27" y="61002"/>
                      <a:pt x="81" y="61029"/>
                    </a:cubicBezTo>
                    <a:cubicBezTo>
                      <a:pt x="1821" y="62046"/>
                      <a:pt x="2891" y="63839"/>
                      <a:pt x="2945" y="65847"/>
                    </a:cubicBezTo>
                    <a:cubicBezTo>
                      <a:pt x="2945" y="65873"/>
                      <a:pt x="2972" y="65927"/>
                      <a:pt x="2998" y="65954"/>
                    </a:cubicBezTo>
                    <a:cubicBezTo>
                      <a:pt x="4952" y="66917"/>
                      <a:pt x="6183" y="68871"/>
                      <a:pt x="6183" y="71066"/>
                    </a:cubicBezTo>
                    <a:cubicBezTo>
                      <a:pt x="6183" y="73234"/>
                      <a:pt x="4952" y="75188"/>
                      <a:pt x="2998" y="76151"/>
                    </a:cubicBezTo>
                    <a:cubicBezTo>
                      <a:pt x="2972" y="76178"/>
                      <a:pt x="2945" y="76232"/>
                      <a:pt x="2945" y="76285"/>
                    </a:cubicBezTo>
                    <a:cubicBezTo>
                      <a:pt x="2891" y="78266"/>
                      <a:pt x="1821" y="80059"/>
                      <a:pt x="81" y="81076"/>
                    </a:cubicBezTo>
                    <a:cubicBezTo>
                      <a:pt x="27" y="81103"/>
                      <a:pt x="1" y="81183"/>
                      <a:pt x="54" y="81237"/>
                    </a:cubicBezTo>
                    <a:cubicBezTo>
                      <a:pt x="71" y="81288"/>
                      <a:pt x="110" y="81306"/>
                      <a:pt x="149" y="81306"/>
                    </a:cubicBezTo>
                    <a:cubicBezTo>
                      <a:pt x="172" y="81306"/>
                      <a:pt x="195" y="81300"/>
                      <a:pt x="215" y="81290"/>
                    </a:cubicBezTo>
                    <a:cubicBezTo>
                      <a:pt x="2008" y="80247"/>
                      <a:pt x="3105" y="78400"/>
                      <a:pt x="3186" y="76366"/>
                    </a:cubicBezTo>
                    <a:cubicBezTo>
                      <a:pt x="5193" y="75322"/>
                      <a:pt x="6424" y="73288"/>
                      <a:pt x="6424" y="71066"/>
                    </a:cubicBezTo>
                    <a:cubicBezTo>
                      <a:pt x="6424" y="68818"/>
                      <a:pt x="5193" y="66783"/>
                      <a:pt x="3186" y="65766"/>
                    </a:cubicBezTo>
                    <a:cubicBezTo>
                      <a:pt x="3132" y="63759"/>
                      <a:pt x="2088" y="61992"/>
                      <a:pt x="402" y="60922"/>
                    </a:cubicBezTo>
                    <a:cubicBezTo>
                      <a:pt x="2088" y="59878"/>
                      <a:pt x="3132" y="58085"/>
                      <a:pt x="3186" y="56077"/>
                    </a:cubicBezTo>
                    <a:cubicBezTo>
                      <a:pt x="5193" y="55060"/>
                      <a:pt x="6424" y="53026"/>
                      <a:pt x="6424" y="50778"/>
                    </a:cubicBezTo>
                    <a:cubicBezTo>
                      <a:pt x="6424" y="48556"/>
                      <a:pt x="5193" y="46522"/>
                      <a:pt x="3186" y="45505"/>
                    </a:cubicBezTo>
                    <a:cubicBezTo>
                      <a:pt x="3186" y="43604"/>
                      <a:pt x="2088" y="41731"/>
                      <a:pt x="402" y="40660"/>
                    </a:cubicBezTo>
                    <a:cubicBezTo>
                      <a:pt x="1901" y="39697"/>
                      <a:pt x="3320" y="37877"/>
                      <a:pt x="3186" y="35816"/>
                    </a:cubicBezTo>
                    <a:cubicBezTo>
                      <a:pt x="5193" y="34799"/>
                      <a:pt x="6424" y="32764"/>
                      <a:pt x="6424" y="30516"/>
                    </a:cubicBezTo>
                    <a:cubicBezTo>
                      <a:pt x="6424" y="28268"/>
                      <a:pt x="5193" y="26260"/>
                      <a:pt x="3186" y="25216"/>
                    </a:cubicBezTo>
                    <a:cubicBezTo>
                      <a:pt x="3105" y="23236"/>
                      <a:pt x="2062" y="21442"/>
                      <a:pt x="402" y="20399"/>
                    </a:cubicBezTo>
                    <a:cubicBezTo>
                      <a:pt x="2115" y="19328"/>
                      <a:pt x="3212" y="17401"/>
                      <a:pt x="3186" y="15554"/>
                    </a:cubicBezTo>
                    <a:cubicBezTo>
                      <a:pt x="5193" y="14510"/>
                      <a:pt x="6424" y="12503"/>
                      <a:pt x="6424" y="10254"/>
                    </a:cubicBezTo>
                    <a:cubicBezTo>
                      <a:pt x="6424" y="8006"/>
                      <a:pt x="5193" y="5999"/>
                      <a:pt x="3186" y="4955"/>
                    </a:cubicBezTo>
                    <a:cubicBezTo>
                      <a:pt x="3186" y="3028"/>
                      <a:pt x="2008" y="1047"/>
                      <a:pt x="215" y="30"/>
                    </a:cubicBezTo>
                    <a:cubicBezTo>
                      <a:pt x="194" y="10"/>
                      <a:pt x="170" y="1"/>
                      <a:pt x="14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1922;p89"/>
              <p:cNvSpPr/>
              <p:nvPr/>
            </p:nvSpPr>
            <p:spPr>
              <a:xfrm>
                <a:off x="1607850" y="2593575"/>
                <a:ext cx="159950" cy="2032875"/>
              </a:xfrm>
              <a:custGeom>
                <a:avLst/>
                <a:gdLst/>
                <a:ahLst/>
                <a:cxnLst/>
                <a:rect l="l" t="t" r="r" b="b"/>
                <a:pathLst>
                  <a:path w="6398" h="81315" extrusionOk="0">
                    <a:moveTo>
                      <a:pt x="140" y="1"/>
                    </a:moveTo>
                    <a:cubicBezTo>
                      <a:pt x="95" y="1"/>
                      <a:pt x="47" y="26"/>
                      <a:pt x="27" y="65"/>
                    </a:cubicBezTo>
                    <a:cubicBezTo>
                      <a:pt x="0" y="92"/>
                      <a:pt x="0" y="118"/>
                      <a:pt x="0" y="118"/>
                    </a:cubicBezTo>
                    <a:cubicBezTo>
                      <a:pt x="0" y="172"/>
                      <a:pt x="27" y="225"/>
                      <a:pt x="81" y="225"/>
                    </a:cubicBezTo>
                    <a:cubicBezTo>
                      <a:pt x="1820" y="1243"/>
                      <a:pt x="2944" y="3170"/>
                      <a:pt x="2918" y="5043"/>
                    </a:cubicBezTo>
                    <a:cubicBezTo>
                      <a:pt x="2918" y="5070"/>
                      <a:pt x="2944" y="5124"/>
                      <a:pt x="2998" y="5150"/>
                    </a:cubicBezTo>
                    <a:cubicBezTo>
                      <a:pt x="4952" y="6141"/>
                      <a:pt x="6156" y="8095"/>
                      <a:pt x="6156" y="10263"/>
                    </a:cubicBezTo>
                    <a:cubicBezTo>
                      <a:pt x="6156" y="12431"/>
                      <a:pt x="4952" y="14384"/>
                      <a:pt x="2998" y="15375"/>
                    </a:cubicBezTo>
                    <a:cubicBezTo>
                      <a:pt x="2944" y="15402"/>
                      <a:pt x="2918" y="15428"/>
                      <a:pt x="2918" y="15482"/>
                    </a:cubicBezTo>
                    <a:cubicBezTo>
                      <a:pt x="2971" y="17329"/>
                      <a:pt x="1847" y="19256"/>
                      <a:pt x="81" y="20273"/>
                    </a:cubicBezTo>
                    <a:cubicBezTo>
                      <a:pt x="54" y="20300"/>
                      <a:pt x="27" y="20326"/>
                      <a:pt x="0" y="20353"/>
                    </a:cubicBezTo>
                    <a:cubicBezTo>
                      <a:pt x="0" y="20407"/>
                      <a:pt x="27" y="20460"/>
                      <a:pt x="81" y="20514"/>
                    </a:cubicBezTo>
                    <a:cubicBezTo>
                      <a:pt x="1794" y="21504"/>
                      <a:pt x="2864" y="23297"/>
                      <a:pt x="2918" y="25305"/>
                    </a:cubicBezTo>
                    <a:cubicBezTo>
                      <a:pt x="2918" y="25358"/>
                      <a:pt x="2944" y="25385"/>
                      <a:pt x="2998" y="25412"/>
                    </a:cubicBezTo>
                    <a:cubicBezTo>
                      <a:pt x="4952" y="26402"/>
                      <a:pt x="6156" y="28356"/>
                      <a:pt x="6156" y="30524"/>
                    </a:cubicBezTo>
                    <a:cubicBezTo>
                      <a:pt x="6156" y="32692"/>
                      <a:pt x="4952" y="34646"/>
                      <a:pt x="2998" y="35636"/>
                    </a:cubicBezTo>
                    <a:cubicBezTo>
                      <a:pt x="2944" y="35663"/>
                      <a:pt x="2918" y="35717"/>
                      <a:pt x="2918" y="35770"/>
                    </a:cubicBezTo>
                    <a:cubicBezTo>
                      <a:pt x="3078" y="37831"/>
                      <a:pt x="1633" y="39651"/>
                      <a:pt x="81" y="40535"/>
                    </a:cubicBezTo>
                    <a:cubicBezTo>
                      <a:pt x="54" y="40561"/>
                      <a:pt x="27" y="40588"/>
                      <a:pt x="0" y="40615"/>
                    </a:cubicBezTo>
                    <a:cubicBezTo>
                      <a:pt x="0" y="40668"/>
                      <a:pt x="27" y="40749"/>
                      <a:pt x="81" y="40775"/>
                    </a:cubicBezTo>
                    <a:cubicBezTo>
                      <a:pt x="1820" y="41766"/>
                      <a:pt x="2918" y="43639"/>
                      <a:pt x="2918" y="45540"/>
                    </a:cubicBezTo>
                    <a:cubicBezTo>
                      <a:pt x="2918" y="45540"/>
                      <a:pt x="2918" y="45566"/>
                      <a:pt x="2918" y="45566"/>
                    </a:cubicBezTo>
                    <a:cubicBezTo>
                      <a:pt x="2918" y="45620"/>
                      <a:pt x="2944" y="45674"/>
                      <a:pt x="2998" y="45674"/>
                    </a:cubicBezTo>
                    <a:cubicBezTo>
                      <a:pt x="4952" y="46664"/>
                      <a:pt x="6156" y="48618"/>
                      <a:pt x="6156" y="50786"/>
                    </a:cubicBezTo>
                    <a:cubicBezTo>
                      <a:pt x="6156" y="52954"/>
                      <a:pt x="4952" y="54934"/>
                      <a:pt x="2998" y="55898"/>
                    </a:cubicBezTo>
                    <a:cubicBezTo>
                      <a:pt x="2944" y="55925"/>
                      <a:pt x="2918" y="55952"/>
                      <a:pt x="2918" y="56005"/>
                    </a:cubicBezTo>
                    <a:cubicBezTo>
                      <a:pt x="2864" y="58012"/>
                      <a:pt x="1820" y="59806"/>
                      <a:pt x="81" y="60796"/>
                    </a:cubicBezTo>
                    <a:cubicBezTo>
                      <a:pt x="54" y="60823"/>
                      <a:pt x="27" y="60850"/>
                      <a:pt x="0" y="60903"/>
                    </a:cubicBezTo>
                    <a:cubicBezTo>
                      <a:pt x="0" y="60957"/>
                      <a:pt x="27" y="61010"/>
                      <a:pt x="81" y="61037"/>
                    </a:cubicBezTo>
                    <a:cubicBezTo>
                      <a:pt x="1820" y="62054"/>
                      <a:pt x="2864" y="63847"/>
                      <a:pt x="2918" y="65828"/>
                    </a:cubicBezTo>
                    <a:cubicBezTo>
                      <a:pt x="2918" y="65882"/>
                      <a:pt x="2944" y="65935"/>
                      <a:pt x="2998" y="65962"/>
                    </a:cubicBezTo>
                    <a:cubicBezTo>
                      <a:pt x="4952" y="66925"/>
                      <a:pt x="6156" y="68879"/>
                      <a:pt x="6156" y="71047"/>
                    </a:cubicBezTo>
                    <a:cubicBezTo>
                      <a:pt x="6156" y="73242"/>
                      <a:pt x="4952" y="75196"/>
                      <a:pt x="2998" y="76160"/>
                    </a:cubicBezTo>
                    <a:cubicBezTo>
                      <a:pt x="2944" y="76186"/>
                      <a:pt x="2918" y="76240"/>
                      <a:pt x="2918" y="76267"/>
                    </a:cubicBezTo>
                    <a:cubicBezTo>
                      <a:pt x="2864" y="78274"/>
                      <a:pt x="1820" y="80067"/>
                      <a:pt x="81" y="81084"/>
                    </a:cubicBezTo>
                    <a:cubicBezTo>
                      <a:pt x="27" y="81111"/>
                      <a:pt x="0" y="81191"/>
                      <a:pt x="27" y="81245"/>
                    </a:cubicBezTo>
                    <a:cubicBezTo>
                      <a:pt x="44" y="81296"/>
                      <a:pt x="82" y="81315"/>
                      <a:pt x="122" y="81315"/>
                    </a:cubicBezTo>
                    <a:cubicBezTo>
                      <a:pt x="145" y="81315"/>
                      <a:pt x="168" y="81308"/>
                      <a:pt x="188" y="81299"/>
                    </a:cubicBezTo>
                    <a:cubicBezTo>
                      <a:pt x="1981" y="80255"/>
                      <a:pt x="3105" y="78408"/>
                      <a:pt x="3185" y="76347"/>
                    </a:cubicBezTo>
                    <a:cubicBezTo>
                      <a:pt x="5166" y="75330"/>
                      <a:pt x="6397" y="73296"/>
                      <a:pt x="6397" y="71047"/>
                    </a:cubicBezTo>
                    <a:cubicBezTo>
                      <a:pt x="6397" y="68826"/>
                      <a:pt x="5166" y="66792"/>
                      <a:pt x="3185" y="65748"/>
                    </a:cubicBezTo>
                    <a:cubicBezTo>
                      <a:pt x="3105" y="63767"/>
                      <a:pt x="2061" y="61974"/>
                      <a:pt x="375" y="60930"/>
                    </a:cubicBezTo>
                    <a:cubicBezTo>
                      <a:pt x="2061" y="59859"/>
                      <a:pt x="3105" y="58093"/>
                      <a:pt x="3185" y="56085"/>
                    </a:cubicBezTo>
                    <a:cubicBezTo>
                      <a:pt x="5166" y="55068"/>
                      <a:pt x="6397" y="53034"/>
                      <a:pt x="6397" y="50786"/>
                    </a:cubicBezTo>
                    <a:cubicBezTo>
                      <a:pt x="6397" y="48537"/>
                      <a:pt x="5166" y="46530"/>
                      <a:pt x="3185" y="45486"/>
                    </a:cubicBezTo>
                    <a:cubicBezTo>
                      <a:pt x="3159" y="43586"/>
                      <a:pt x="2061" y="41739"/>
                      <a:pt x="375" y="40668"/>
                    </a:cubicBezTo>
                    <a:cubicBezTo>
                      <a:pt x="1901" y="39705"/>
                      <a:pt x="3292" y="37885"/>
                      <a:pt x="3185" y="35824"/>
                    </a:cubicBezTo>
                    <a:cubicBezTo>
                      <a:pt x="5166" y="34780"/>
                      <a:pt x="6397" y="32772"/>
                      <a:pt x="6397" y="30524"/>
                    </a:cubicBezTo>
                    <a:cubicBezTo>
                      <a:pt x="6397" y="28276"/>
                      <a:pt x="5166" y="26268"/>
                      <a:pt x="3185" y="25225"/>
                    </a:cubicBezTo>
                    <a:cubicBezTo>
                      <a:pt x="3078" y="23244"/>
                      <a:pt x="2061" y="21451"/>
                      <a:pt x="375" y="20407"/>
                    </a:cubicBezTo>
                    <a:cubicBezTo>
                      <a:pt x="2061" y="19336"/>
                      <a:pt x="3185" y="17436"/>
                      <a:pt x="3185" y="15616"/>
                    </a:cubicBezTo>
                    <a:cubicBezTo>
                      <a:pt x="3185" y="15589"/>
                      <a:pt x="3185" y="15562"/>
                      <a:pt x="3185" y="15562"/>
                    </a:cubicBezTo>
                    <a:cubicBezTo>
                      <a:pt x="5166" y="14518"/>
                      <a:pt x="6397" y="12511"/>
                      <a:pt x="6397" y="10263"/>
                    </a:cubicBezTo>
                    <a:cubicBezTo>
                      <a:pt x="6397" y="8014"/>
                      <a:pt x="5166" y="6007"/>
                      <a:pt x="3185" y="4963"/>
                    </a:cubicBezTo>
                    <a:cubicBezTo>
                      <a:pt x="3185" y="3036"/>
                      <a:pt x="1981" y="1055"/>
                      <a:pt x="188" y="11"/>
                    </a:cubicBezTo>
                    <a:cubicBezTo>
                      <a:pt x="173" y="4"/>
                      <a:pt x="157" y="1"/>
                      <a:pt x="14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1923;p89"/>
              <p:cNvSpPr/>
              <p:nvPr/>
            </p:nvSpPr>
            <p:spPr>
              <a:xfrm>
                <a:off x="1453950" y="2845375"/>
                <a:ext cx="160600" cy="2032675"/>
              </a:xfrm>
              <a:custGeom>
                <a:avLst/>
                <a:gdLst/>
                <a:ahLst/>
                <a:cxnLst/>
                <a:rect l="l" t="t" r="r" b="b"/>
                <a:pathLst>
                  <a:path w="6424" h="81307" extrusionOk="0">
                    <a:moveTo>
                      <a:pt x="133" y="1"/>
                    </a:moveTo>
                    <a:cubicBezTo>
                      <a:pt x="93" y="1"/>
                      <a:pt x="60" y="24"/>
                      <a:pt x="27" y="57"/>
                    </a:cubicBezTo>
                    <a:cubicBezTo>
                      <a:pt x="27" y="84"/>
                      <a:pt x="27" y="110"/>
                      <a:pt x="27" y="137"/>
                    </a:cubicBezTo>
                    <a:cubicBezTo>
                      <a:pt x="27" y="164"/>
                      <a:pt x="27" y="217"/>
                      <a:pt x="80" y="244"/>
                    </a:cubicBezTo>
                    <a:cubicBezTo>
                      <a:pt x="1820" y="1234"/>
                      <a:pt x="2971" y="3188"/>
                      <a:pt x="2944" y="5035"/>
                    </a:cubicBezTo>
                    <a:cubicBezTo>
                      <a:pt x="2944" y="5089"/>
                      <a:pt x="2971" y="5142"/>
                      <a:pt x="2998" y="5142"/>
                    </a:cubicBezTo>
                    <a:cubicBezTo>
                      <a:pt x="4952" y="6133"/>
                      <a:pt x="6156" y="8086"/>
                      <a:pt x="6156" y="10254"/>
                    </a:cubicBezTo>
                    <a:cubicBezTo>
                      <a:pt x="6156" y="12422"/>
                      <a:pt x="4952" y="14376"/>
                      <a:pt x="2998" y="15367"/>
                    </a:cubicBezTo>
                    <a:cubicBezTo>
                      <a:pt x="2971" y="15393"/>
                      <a:pt x="2944" y="15420"/>
                      <a:pt x="2944" y="15474"/>
                    </a:cubicBezTo>
                    <a:cubicBezTo>
                      <a:pt x="2998" y="17347"/>
                      <a:pt x="1847" y="19248"/>
                      <a:pt x="107" y="20265"/>
                    </a:cubicBezTo>
                    <a:cubicBezTo>
                      <a:pt x="54" y="20292"/>
                      <a:pt x="27" y="20318"/>
                      <a:pt x="27" y="20345"/>
                    </a:cubicBezTo>
                    <a:cubicBezTo>
                      <a:pt x="0" y="20425"/>
                      <a:pt x="27" y="20479"/>
                      <a:pt x="80" y="20506"/>
                    </a:cubicBezTo>
                    <a:cubicBezTo>
                      <a:pt x="1793" y="21496"/>
                      <a:pt x="2864" y="23289"/>
                      <a:pt x="2944" y="25297"/>
                    </a:cubicBezTo>
                    <a:cubicBezTo>
                      <a:pt x="2944" y="25350"/>
                      <a:pt x="2971" y="25404"/>
                      <a:pt x="2998" y="25404"/>
                    </a:cubicBezTo>
                    <a:cubicBezTo>
                      <a:pt x="4952" y="26394"/>
                      <a:pt x="6156" y="28348"/>
                      <a:pt x="6156" y="30516"/>
                    </a:cubicBezTo>
                    <a:cubicBezTo>
                      <a:pt x="6156" y="32684"/>
                      <a:pt x="4952" y="34665"/>
                      <a:pt x="2998" y="35628"/>
                    </a:cubicBezTo>
                    <a:cubicBezTo>
                      <a:pt x="2944" y="35655"/>
                      <a:pt x="2918" y="35709"/>
                      <a:pt x="2944" y="35762"/>
                    </a:cubicBezTo>
                    <a:cubicBezTo>
                      <a:pt x="3105" y="37823"/>
                      <a:pt x="1633" y="39643"/>
                      <a:pt x="107" y="40526"/>
                    </a:cubicBezTo>
                    <a:cubicBezTo>
                      <a:pt x="54" y="40553"/>
                      <a:pt x="27" y="40580"/>
                      <a:pt x="27" y="40633"/>
                    </a:cubicBezTo>
                    <a:cubicBezTo>
                      <a:pt x="0" y="40687"/>
                      <a:pt x="27" y="40741"/>
                      <a:pt x="80" y="40767"/>
                    </a:cubicBezTo>
                    <a:cubicBezTo>
                      <a:pt x="1820" y="41784"/>
                      <a:pt x="2944" y="43631"/>
                      <a:pt x="2944" y="45532"/>
                    </a:cubicBezTo>
                    <a:cubicBezTo>
                      <a:pt x="2944" y="45558"/>
                      <a:pt x="2944" y="45558"/>
                      <a:pt x="2944" y="45558"/>
                    </a:cubicBezTo>
                    <a:cubicBezTo>
                      <a:pt x="2918" y="45612"/>
                      <a:pt x="2971" y="45665"/>
                      <a:pt x="2998" y="45692"/>
                    </a:cubicBezTo>
                    <a:cubicBezTo>
                      <a:pt x="4952" y="46656"/>
                      <a:pt x="6156" y="48610"/>
                      <a:pt x="6156" y="50778"/>
                    </a:cubicBezTo>
                    <a:cubicBezTo>
                      <a:pt x="6156" y="52972"/>
                      <a:pt x="4952" y="54926"/>
                      <a:pt x="2998" y="55890"/>
                    </a:cubicBezTo>
                    <a:cubicBezTo>
                      <a:pt x="2971" y="55917"/>
                      <a:pt x="2944" y="55970"/>
                      <a:pt x="2944" y="55997"/>
                    </a:cubicBezTo>
                    <a:cubicBezTo>
                      <a:pt x="2891" y="58004"/>
                      <a:pt x="1820" y="59798"/>
                      <a:pt x="107" y="60815"/>
                    </a:cubicBezTo>
                    <a:cubicBezTo>
                      <a:pt x="54" y="60815"/>
                      <a:pt x="27" y="60841"/>
                      <a:pt x="27" y="60895"/>
                    </a:cubicBezTo>
                    <a:cubicBezTo>
                      <a:pt x="0" y="60949"/>
                      <a:pt x="27" y="61002"/>
                      <a:pt x="80" y="61029"/>
                    </a:cubicBezTo>
                    <a:cubicBezTo>
                      <a:pt x="1820" y="62046"/>
                      <a:pt x="2891" y="63839"/>
                      <a:pt x="2944" y="65847"/>
                    </a:cubicBezTo>
                    <a:cubicBezTo>
                      <a:pt x="2944" y="65873"/>
                      <a:pt x="2971" y="65927"/>
                      <a:pt x="2998" y="65954"/>
                    </a:cubicBezTo>
                    <a:cubicBezTo>
                      <a:pt x="4952" y="66917"/>
                      <a:pt x="6156" y="68871"/>
                      <a:pt x="6156" y="71066"/>
                    </a:cubicBezTo>
                    <a:cubicBezTo>
                      <a:pt x="6156" y="73234"/>
                      <a:pt x="4952" y="75188"/>
                      <a:pt x="2998" y="76151"/>
                    </a:cubicBezTo>
                    <a:cubicBezTo>
                      <a:pt x="2971" y="76178"/>
                      <a:pt x="2944" y="76232"/>
                      <a:pt x="2944" y="76285"/>
                    </a:cubicBezTo>
                    <a:cubicBezTo>
                      <a:pt x="2891" y="78266"/>
                      <a:pt x="1820" y="80059"/>
                      <a:pt x="80" y="81076"/>
                    </a:cubicBezTo>
                    <a:cubicBezTo>
                      <a:pt x="27" y="81103"/>
                      <a:pt x="0" y="81183"/>
                      <a:pt x="27" y="81237"/>
                    </a:cubicBezTo>
                    <a:cubicBezTo>
                      <a:pt x="61" y="81288"/>
                      <a:pt x="106" y="81306"/>
                      <a:pt x="147" y="81306"/>
                    </a:cubicBezTo>
                    <a:cubicBezTo>
                      <a:pt x="172" y="81306"/>
                      <a:pt x="195" y="81300"/>
                      <a:pt x="214" y="81290"/>
                    </a:cubicBezTo>
                    <a:cubicBezTo>
                      <a:pt x="2008" y="80247"/>
                      <a:pt x="3105" y="78400"/>
                      <a:pt x="3185" y="76366"/>
                    </a:cubicBezTo>
                    <a:cubicBezTo>
                      <a:pt x="5166" y="75322"/>
                      <a:pt x="6424" y="73288"/>
                      <a:pt x="6424" y="71066"/>
                    </a:cubicBezTo>
                    <a:cubicBezTo>
                      <a:pt x="6424" y="68818"/>
                      <a:pt x="5166" y="66783"/>
                      <a:pt x="3185" y="65766"/>
                    </a:cubicBezTo>
                    <a:cubicBezTo>
                      <a:pt x="3105" y="63759"/>
                      <a:pt x="2061" y="61992"/>
                      <a:pt x="375" y="60922"/>
                    </a:cubicBezTo>
                    <a:cubicBezTo>
                      <a:pt x="2061" y="59878"/>
                      <a:pt x="3105" y="58085"/>
                      <a:pt x="3185" y="56077"/>
                    </a:cubicBezTo>
                    <a:cubicBezTo>
                      <a:pt x="5166" y="55060"/>
                      <a:pt x="6424" y="53026"/>
                      <a:pt x="6424" y="50778"/>
                    </a:cubicBezTo>
                    <a:cubicBezTo>
                      <a:pt x="6424" y="48556"/>
                      <a:pt x="5193" y="46522"/>
                      <a:pt x="3185" y="45505"/>
                    </a:cubicBezTo>
                    <a:cubicBezTo>
                      <a:pt x="3159" y="43604"/>
                      <a:pt x="2088" y="41731"/>
                      <a:pt x="375" y="40660"/>
                    </a:cubicBezTo>
                    <a:cubicBezTo>
                      <a:pt x="1901" y="39697"/>
                      <a:pt x="3319" y="37877"/>
                      <a:pt x="3185" y="35816"/>
                    </a:cubicBezTo>
                    <a:cubicBezTo>
                      <a:pt x="5193" y="34799"/>
                      <a:pt x="6424" y="32764"/>
                      <a:pt x="6424" y="30516"/>
                    </a:cubicBezTo>
                    <a:cubicBezTo>
                      <a:pt x="6424" y="28268"/>
                      <a:pt x="5166" y="26260"/>
                      <a:pt x="3185" y="25216"/>
                    </a:cubicBezTo>
                    <a:cubicBezTo>
                      <a:pt x="3105" y="23236"/>
                      <a:pt x="2061" y="21442"/>
                      <a:pt x="375" y="20399"/>
                    </a:cubicBezTo>
                    <a:cubicBezTo>
                      <a:pt x="2088" y="19328"/>
                      <a:pt x="3185" y="17454"/>
                      <a:pt x="3185" y="15608"/>
                    </a:cubicBezTo>
                    <a:cubicBezTo>
                      <a:pt x="3185" y="15581"/>
                      <a:pt x="3185" y="15581"/>
                      <a:pt x="3185" y="15554"/>
                    </a:cubicBezTo>
                    <a:cubicBezTo>
                      <a:pt x="5193" y="14510"/>
                      <a:pt x="6424" y="12503"/>
                      <a:pt x="6424" y="10254"/>
                    </a:cubicBezTo>
                    <a:cubicBezTo>
                      <a:pt x="6424" y="8006"/>
                      <a:pt x="5193" y="5999"/>
                      <a:pt x="3185" y="4955"/>
                    </a:cubicBezTo>
                    <a:cubicBezTo>
                      <a:pt x="3185" y="3028"/>
                      <a:pt x="2008" y="1047"/>
                      <a:pt x="214" y="30"/>
                    </a:cubicBezTo>
                    <a:cubicBezTo>
                      <a:pt x="184" y="10"/>
                      <a:pt x="157" y="1"/>
                      <a:pt x="13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1924;p89"/>
              <p:cNvSpPr/>
              <p:nvPr/>
            </p:nvSpPr>
            <p:spPr>
              <a:xfrm>
                <a:off x="1300050" y="2593575"/>
                <a:ext cx="160600" cy="2032875"/>
              </a:xfrm>
              <a:custGeom>
                <a:avLst/>
                <a:gdLst/>
                <a:ahLst/>
                <a:cxnLst/>
                <a:rect l="l" t="t" r="r" b="b"/>
                <a:pathLst>
                  <a:path w="6424" h="81315" extrusionOk="0">
                    <a:moveTo>
                      <a:pt x="167" y="1"/>
                    </a:moveTo>
                    <a:cubicBezTo>
                      <a:pt x="121" y="1"/>
                      <a:pt x="73" y="26"/>
                      <a:pt x="54" y="65"/>
                    </a:cubicBezTo>
                    <a:cubicBezTo>
                      <a:pt x="27" y="92"/>
                      <a:pt x="27" y="118"/>
                      <a:pt x="27" y="118"/>
                    </a:cubicBezTo>
                    <a:cubicBezTo>
                      <a:pt x="27" y="172"/>
                      <a:pt x="54" y="225"/>
                      <a:pt x="80" y="225"/>
                    </a:cubicBezTo>
                    <a:cubicBezTo>
                      <a:pt x="1820" y="1243"/>
                      <a:pt x="2971" y="3170"/>
                      <a:pt x="2944" y="5043"/>
                    </a:cubicBezTo>
                    <a:cubicBezTo>
                      <a:pt x="2944" y="5070"/>
                      <a:pt x="2971" y="5124"/>
                      <a:pt x="3025" y="5150"/>
                    </a:cubicBezTo>
                    <a:cubicBezTo>
                      <a:pt x="4952" y="6141"/>
                      <a:pt x="6183" y="8095"/>
                      <a:pt x="6183" y="10263"/>
                    </a:cubicBezTo>
                    <a:cubicBezTo>
                      <a:pt x="6183" y="12431"/>
                      <a:pt x="4952" y="14384"/>
                      <a:pt x="3025" y="15375"/>
                    </a:cubicBezTo>
                    <a:cubicBezTo>
                      <a:pt x="2971" y="15402"/>
                      <a:pt x="2944" y="15428"/>
                      <a:pt x="2944" y="15482"/>
                    </a:cubicBezTo>
                    <a:cubicBezTo>
                      <a:pt x="2998" y="17355"/>
                      <a:pt x="1847" y="19256"/>
                      <a:pt x="107" y="20273"/>
                    </a:cubicBezTo>
                    <a:cubicBezTo>
                      <a:pt x="80" y="20300"/>
                      <a:pt x="54" y="20326"/>
                      <a:pt x="27" y="20353"/>
                    </a:cubicBezTo>
                    <a:cubicBezTo>
                      <a:pt x="27" y="20407"/>
                      <a:pt x="27" y="20460"/>
                      <a:pt x="80" y="20514"/>
                    </a:cubicBezTo>
                    <a:cubicBezTo>
                      <a:pt x="1820" y="21504"/>
                      <a:pt x="2891" y="23297"/>
                      <a:pt x="2944" y="25305"/>
                    </a:cubicBezTo>
                    <a:cubicBezTo>
                      <a:pt x="2944" y="25358"/>
                      <a:pt x="2971" y="25385"/>
                      <a:pt x="3025" y="25412"/>
                    </a:cubicBezTo>
                    <a:cubicBezTo>
                      <a:pt x="4952" y="26402"/>
                      <a:pt x="6183" y="28356"/>
                      <a:pt x="6183" y="30524"/>
                    </a:cubicBezTo>
                    <a:cubicBezTo>
                      <a:pt x="6183" y="32692"/>
                      <a:pt x="4952" y="34646"/>
                      <a:pt x="3025" y="35636"/>
                    </a:cubicBezTo>
                    <a:cubicBezTo>
                      <a:pt x="2971" y="35663"/>
                      <a:pt x="2944" y="35717"/>
                      <a:pt x="2944" y="35770"/>
                    </a:cubicBezTo>
                    <a:cubicBezTo>
                      <a:pt x="3105" y="37831"/>
                      <a:pt x="1633" y="39651"/>
                      <a:pt x="107" y="40535"/>
                    </a:cubicBezTo>
                    <a:cubicBezTo>
                      <a:pt x="80" y="40561"/>
                      <a:pt x="54" y="40588"/>
                      <a:pt x="27" y="40615"/>
                    </a:cubicBezTo>
                    <a:cubicBezTo>
                      <a:pt x="27" y="40668"/>
                      <a:pt x="27" y="40749"/>
                      <a:pt x="80" y="40775"/>
                    </a:cubicBezTo>
                    <a:cubicBezTo>
                      <a:pt x="1820" y="41766"/>
                      <a:pt x="2944" y="43639"/>
                      <a:pt x="2944" y="45540"/>
                    </a:cubicBezTo>
                    <a:cubicBezTo>
                      <a:pt x="2944" y="45540"/>
                      <a:pt x="2944" y="45566"/>
                      <a:pt x="2944" y="45566"/>
                    </a:cubicBezTo>
                    <a:cubicBezTo>
                      <a:pt x="2944" y="45620"/>
                      <a:pt x="2971" y="45674"/>
                      <a:pt x="3025" y="45674"/>
                    </a:cubicBezTo>
                    <a:cubicBezTo>
                      <a:pt x="4952" y="46664"/>
                      <a:pt x="6183" y="48618"/>
                      <a:pt x="6183" y="50786"/>
                    </a:cubicBezTo>
                    <a:cubicBezTo>
                      <a:pt x="6183" y="52954"/>
                      <a:pt x="4952" y="54934"/>
                      <a:pt x="3025" y="55898"/>
                    </a:cubicBezTo>
                    <a:cubicBezTo>
                      <a:pt x="2971" y="55925"/>
                      <a:pt x="2944" y="55952"/>
                      <a:pt x="2944" y="56005"/>
                    </a:cubicBezTo>
                    <a:cubicBezTo>
                      <a:pt x="2891" y="58012"/>
                      <a:pt x="1847" y="59806"/>
                      <a:pt x="107" y="60796"/>
                    </a:cubicBezTo>
                    <a:cubicBezTo>
                      <a:pt x="80" y="60823"/>
                      <a:pt x="54" y="60850"/>
                      <a:pt x="27" y="60903"/>
                    </a:cubicBezTo>
                    <a:cubicBezTo>
                      <a:pt x="27" y="60957"/>
                      <a:pt x="27" y="61010"/>
                      <a:pt x="80" y="61037"/>
                    </a:cubicBezTo>
                    <a:cubicBezTo>
                      <a:pt x="1820" y="62054"/>
                      <a:pt x="2891" y="63847"/>
                      <a:pt x="2944" y="65828"/>
                    </a:cubicBezTo>
                    <a:cubicBezTo>
                      <a:pt x="2944" y="65882"/>
                      <a:pt x="2971" y="65935"/>
                      <a:pt x="3025" y="65962"/>
                    </a:cubicBezTo>
                    <a:cubicBezTo>
                      <a:pt x="4952" y="66925"/>
                      <a:pt x="6183" y="68879"/>
                      <a:pt x="6183" y="71047"/>
                    </a:cubicBezTo>
                    <a:cubicBezTo>
                      <a:pt x="6183" y="73242"/>
                      <a:pt x="4952" y="75196"/>
                      <a:pt x="3025" y="76160"/>
                    </a:cubicBezTo>
                    <a:cubicBezTo>
                      <a:pt x="2971" y="76186"/>
                      <a:pt x="2944" y="76240"/>
                      <a:pt x="2944" y="76267"/>
                    </a:cubicBezTo>
                    <a:cubicBezTo>
                      <a:pt x="2891" y="78274"/>
                      <a:pt x="1820" y="80067"/>
                      <a:pt x="80" y="81084"/>
                    </a:cubicBezTo>
                    <a:cubicBezTo>
                      <a:pt x="27" y="81111"/>
                      <a:pt x="0" y="81191"/>
                      <a:pt x="54" y="81245"/>
                    </a:cubicBezTo>
                    <a:cubicBezTo>
                      <a:pt x="71" y="81296"/>
                      <a:pt x="109" y="81315"/>
                      <a:pt x="149" y="81315"/>
                    </a:cubicBezTo>
                    <a:cubicBezTo>
                      <a:pt x="171" y="81315"/>
                      <a:pt x="195" y="81308"/>
                      <a:pt x="214" y="81299"/>
                    </a:cubicBezTo>
                    <a:cubicBezTo>
                      <a:pt x="2007" y="80255"/>
                      <a:pt x="3105" y="78408"/>
                      <a:pt x="3185" y="76347"/>
                    </a:cubicBezTo>
                    <a:cubicBezTo>
                      <a:pt x="5193" y="75330"/>
                      <a:pt x="6424" y="73296"/>
                      <a:pt x="6424" y="71047"/>
                    </a:cubicBezTo>
                    <a:cubicBezTo>
                      <a:pt x="6424" y="68826"/>
                      <a:pt x="5193" y="66792"/>
                      <a:pt x="3185" y="65748"/>
                    </a:cubicBezTo>
                    <a:cubicBezTo>
                      <a:pt x="3132" y="63767"/>
                      <a:pt x="2088" y="61974"/>
                      <a:pt x="402" y="60930"/>
                    </a:cubicBezTo>
                    <a:cubicBezTo>
                      <a:pt x="2088" y="59859"/>
                      <a:pt x="3132" y="58093"/>
                      <a:pt x="3185" y="56085"/>
                    </a:cubicBezTo>
                    <a:cubicBezTo>
                      <a:pt x="5193" y="55068"/>
                      <a:pt x="6424" y="53034"/>
                      <a:pt x="6424" y="50786"/>
                    </a:cubicBezTo>
                    <a:cubicBezTo>
                      <a:pt x="6424" y="48537"/>
                      <a:pt x="5193" y="46530"/>
                      <a:pt x="3185" y="45486"/>
                    </a:cubicBezTo>
                    <a:cubicBezTo>
                      <a:pt x="3185" y="43586"/>
                      <a:pt x="2088" y="41739"/>
                      <a:pt x="402" y="40668"/>
                    </a:cubicBezTo>
                    <a:cubicBezTo>
                      <a:pt x="1927" y="39705"/>
                      <a:pt x="3319" y="37885"/>
                      <a:pt x="3212" y="35824"/>
                    </a:cubicBezTo>
                    <a:cubicBezTo>
                      <a:pt x="5193" y="34780"/>
                      <a:pt x="6424" y="32772"/>
                      <a:pt x="6424" y="30524"/>
                    </a:cubicBezTo>
                    <a:cubicBezTo>
                      <a:pt x="6424" y="28276"/>
                      <a:pt x="5193" y="26268"/>
                      <a:pt x="3185" y="25225"/>
                    </a:cubicBezTo>
                    <a:cubicBezTo>
                      <a:pt x="3105" y="23244"/>
                      <a:pt x="2061" y="21451"/>
                      <a:pt x="402" y="20407"/>
                    </a:cubicBezTo>
                    <a:cubicBezTo>
                      <a:pt x="2088" y="19336"/>
                      <a:pt x="3185" y="17436"/>
                      <a:pt x="3185" y="15616"/>
                    </a:cubicBezTo>
                    <a:cubicBezTo>
                      <a:pt x="3185" y="15589"/>
                      <a:pt x="3185" y="15562"/>
                      <a:pt x="3185" y="15562"/>
                    </a:cubicBezTo>
                    <a:cubicBezTo>
                      <a:pt x="5193" y="14518"/>
                      <a:pt x="6424" y="12511"/>
                      <a:pt x="6424" y="10263"/>
                    </a:cubicBezTo>
                    <a:cubicBezTo>
                      <a:pt x="6424" y="8014"/>
                      <a:pt x="5193" y="6007"/>
                      <a:pt x="3185" y="4963"/>
                    </a:cubicBezTo>
                    <a:cubicBezTo>
                      <a:pt x="3185" y="3036"/>
                      <a:pt x="2007" y="1055"/>
                      <a:pt x="214" y="11"/>
                    </a:cubicBezTo>
                    <a:cubicBezTo>
                      <a:pt x="200" y="4"/>
                      <a:pt x="184" y="1"/>
                      <a:pt x="16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1925;p89"/>
              <p:cNvSpPr/>
              <p:nvPr/>
            </p:nvSpPr>
            <p:spPr>
              <a:xfrm>
                <a:off x="1146800" y="2845375"/>
                <a:ext cx="159950" cy="2032675"/>
              </a:xfrm>
              <a:custGeom>
                <a:avLst/>
                <a:gdLst/>
                <a:ahLst/>
                <a:cxnLst/>
                <a:rect l="l" t="t" r="r" b="b"/>
                <a:pathLst>
                  <a:path w="6398" h="81307" extrusionOk="0">
                    <a:moveTo>
                      <a:pt x="120" y="1"/>
                    </a:moveTo>
                    <a:cubicBezTo>
                      <a:pt x="81" y="1"/>
                      <a:pt x="44" y="24"/>
                      <a:pt x="28" y="57"/>
                    </a:cubicBezTo>
                    <a:cubicBezTo>
                      <a:pt x="28" y="84"/>
                      <a:pt x="1" y="110"/>
                      <a:pt x="1" y="137"/>
                    </a:cubicBezTo>
                    <a:cubicBezTo>
                      <a:pt x="1" y="164"/>
                      <a:pt x="28" y="217"/>
                      <a:pt x="81" y="244"/>
                    </a:cubicBezTo>
                    <a:cubicBezTo>
                      <a:pt x="1821" y="1234"/>
                      <a:pt x="2972" y="3162"/>
                      <a:pt x="2918" y="5035"/>
                    </a:cubicBezTo>
                    <a:cubicBezTo>
                      <a:pt x="2918" y="5089"/>
                      <a:pt x="2945" y="5142"/>
                      <a:pt x="2998" y="5142"/>
                    </a:cubicBezTo>
                    <a:cubicBezTo>
                      <a:pt x="4952" y="6133"/>
                      <a:pt x="6157" y="8086"/>
                      <a:pt x="6157" y="10254"/>
                    </a:cubicBezTo>
                    <a:cubicBezTo>
                      <a:pt x="6157" y="12422"/>
                      <a:pt x="4952" y="14376"/>
                      <a:pt x="2998" y="15367"/>
                    </a:cubicBezTo>
                    <a:cubicBezTo>
                      <a:pt x="2945" y="15393"/>
                      <a:pt x="2918" y="15420"/>
                      <a:pt x="2918" y="15474"/>
                    </a:cubicBezTo>
                    <a:cubicBezTo>
                      <a:pt x="2972" y="17321"/>
                      <a:pt x="1848" y="19248"/>
                      <a:pt x="81" y="20265"/>
                    </a:cubicBezTo>
                    <a:cubicBezTo>
                      <a:pt x="54" y="20292"/>
                      <a:pt x="28" y="20318"/>
                      <a:pt x="1" y="20345"/>
                    </a:cubicBezTo>
                    <a:cubicBezTo>
                      <a:pt x="1" y="20425"/>
                      <a:pt x="28" y="20479"/>
                      <a:pt x="81" y="20506"/>
                    </a:cubicBezTo>
                    <a:cubicBezTo>
                      <a:pt x="1794" y="21496"/>
                      <a:pt x="2865" y="23289"/>
                      <a:pt x="2918" y="25297"/>
                    </a:cubicBezTo>
                    <a:cubicBezTo>
                      <a:pt x="2918" y="25350"/>
                      <a:pt x="2945" y="25404"/>
                      <a:pt x="2998" y="25404"/>
                    </a:cubicBezTo>
                    <a:cubicBezTo>
                      <a:pt x="4952" y="26394"/>
                      <a:pt x="6157" y="28348"/>
                      <a:pt x="6157" y="30516"/>
                    </a:cubicBezTo>
                    <a:cubicBezTo>
                      <a:pt x="6157" y="32684"/>
                      <a:pt x="4952" y="34665"/>
                      <a:pt x="2998" y="35628"/>
                    </a:cubicBezTo>
                    <a:cubicBezTo>
                      <a:pt x="2945" y="35655"/>
                      <a:pt x="2918" y="35709"/>
                      <a:pt x="2918" y="35762"/>
                    </a:cubicBezTo>
                    <a:cubicBezTo>
                      <a:pt x="3079" y="37823"/>
                      <a:pt x="1633" y="39643"/>
                      <a:pt x="81" y="40526"/>
                    </a:cubicBezTo>
                    <a:cubicBezTo>
                      <a:pt x="54" y="40553"/>
                      <a:pt x="28" y="40580"/>
                      <a:pt x="1" y="40633"/>
                    </a:cubicBezTo>
                    <a:cubicBezTo>
                      <a:pt x="1" y="40687"/>
                      <a:pt x="28" y="40741"/>
                      <a:pt x="81" y="40767"/>
                    </a:cubicBezTo>
                    <a:cubicBezTo>
                      <a:pt x="1821" y="41784"/>
                      <a:pt x="2918" y="43631"/>
                      <a:pt x="2918" y="45532"/>
                    </a:cubicBezTo>
                    <a:cubicBezTo>
                      <a:pt x="2918" y="45532"/>
                      <a:pt x="2918" y="45558"/>
                      <a:pt x="2918" y="45558"/>
                    </a:cubicBezTo>
                    <a:cubicBezTo>
                      <a:pt x="2918" y="45612"/>
                      <a:pt x="2945" y="45665"/>
                      <a:pt x="2998" y="45692"/>
                    </a:cubicBezTo>
                    <a:cubicBezTo>
                      <a:pt x="4952" y="46656"/>
                      <a:pt x="6157" y="48610"/>
                      <a:pt x="6157" y="50778"/>
                    </a:cubicBezTo>
                    <a:cubicBezTo>
                      <a:pt x="6157" y="52972"/>
                      <a:pt x="4952" y="54926"/>
                      <a:pt x="2998" y="55890"/>
                    </a:cubicBezTo>
                    <a:cubicBezTo>
                      <a:pt x="2945" y="55917"/>
                      <a:pt x="2918" y="55970"/>
                      <a:pt x="2918" y="55997"/>
                    </a:cubicBezTo>
                    <a:cubicBezTo>
                      <a:pt x="2891" y="58004"/>
                      <a:pt x="1821" y="59798"/>
                      <a:pt x="81" y="60815"/>
                    </a:cubicBezTo>
                    <a:cubicBezTo>
                      <a:pt x="54" y="60815"/>
                      <a:pt x="28" y="60841"/>
                      <a:pt x="1" y="60895"/>
                    </a:cubicBezTo>
                    <a:cubicBezTo>
                      <a:pt x="1" y="60949"/>
                      <a:pt x="28" y="61002"/>
                      <a:pt x="81" y="61029"/>
                    </a:cubicBezTo>
                    <a:cubicBezTo>
                      <a:pt x="1821" y="62046"/>
                      <a:pt x="2891" y="63839"/>
                      <a:pt x="2918" y="65847"/>
                    </a:cubicBezTo>
                    <a:cubicBezTo>
                      <a:pt x="2918" y="65873"/>
                      <a:pt x="2945" y="65927"/>
                      <a:pt x="2998" y="65954"/>
                    </a:cubicBezTo>
                    <a:cubicBezTo>
                      <a:pt x="4952" y="66917"/>
                      <a:pt x="6157" y="68871"/>
                      <a:pt x="6157" y="71066"/>
                    </a:cubicBezTo>
                    <a:cubicBezTo>
                      <a:pt x="6157" y="73234"/>
                      <a:pt x="4952" y="75188"/>
                      <a:pt x="2998" y="76151"/>
                    </a:cubicBezTo>
                    <a:cubicBezTo>
                      <a:pt x="2945" y="76178"/>
                      <a:pt x="2918" y="76232"/>
                      <a:pt x="2918" y="76285"/>
                    </a:cubicBezTo>
                    <a:cubicBezTo>
                      <a:pt x="2891" y="78266"/>
                      <a:pt x="1821" y="80059"/>
                      <a:pt x="81" y="81076"/>
                    </a:cubicBezTo>
                    <a:cubicBezTo>
                      <a:pt x="28" y="81103"/>
                      <a:pt x="1" y="81183"/>
                      <a:pt x="28" y="81237"/>
                    </a:cubicBezTo>
                    <a:cubicBezTo>
                      <a:pt x="44" y="81288"/>
                      <a:pt x="83" y="81306"/>
                      <a:pt x="129" y="81306"/>
                    </a:cubicBezTo>
                    <a:cubicBezTo>
                      <a:pt x="156" y="81306"/>
                      <a:pt x="185" y="81300"/>
                      <a:pt x="215" y="81290"/>
                    </a:cubicBezTo>
                    <a:cubicBezTo>
                      <a:pt x="1981" y="80247"/>
                      <a:pt x="3106" y="78400"/>
                      <a:pt x="3186" y="76366"/>
                    </a:cubicBezTo>
                    <a:cubicBezTo>
                      <a:pt x="5167" y="75322"/>
                      <a:pt x="6398" y="73288"/>
                      <a:pt x="6398" y="71066"/>
                    </a:cubicBezTo>
                    <a:cubicBezTo>
                      <a:pt x="6398" y="68818"/>
                      <a:pt x="5167" y="66783"/>
                      <a:pt x="3186" y="65766"/>
                    </a:cubicBezTo>
                    <a:cubicBezTo>
                      <a:pt x="3106" y="63759"/>
                      <a:pt x="2062" y="61992"/>
                      <a:pt x="375" y="60922"/>
                    </a:cubicBezTo>
                    <a:cubicBezTo>
                      <a:pt x="2062" y="59878"/>
                      <a:pt x="3106" y="58085"/>
                      <a:pt x="3186" y="56077"/>
                    </a:cubicBezTo>
                    <a:cubicBezTo>
                      <a:pt x="5167" y="55060"/>
                      <a:pt x="6398" y="53026"/>
                      <a:pt x="6398" y="50778"/>
                    </a:cubicBezTo>
                    <a:cubicBezTo>
                      <a:pt x="6398" y="48556"/>
                      <a:pt x="5167" y="46522"/>
                      <a:pt x="3186" y="45505"/>
                    </a:cubicBezTo>
                    <a:cubicBezTo>
                      <a:pt x="3159" y="43604"/>
                      <a:pt x="2088" y="41731"/>
                      <a:pt x="375" y="40660"/>
                    </a:cubicBezTo>
                    <a:cubicBezTo>
                      <a:pt x="1901" y="39697"/>
                      <a:pt x="3293" y="37877"/>
                      <a:pt x="3186" y="35816"/>
                    </a:cubicBezTo>
                    <a:cubicBezTo>
                      <a:pt x="5167" y="34799"/>
                      <a:pt x="6398" y="32764"/>
                      <a:pt x="6398" y="30516"/>
                    </a:cubicBezTo>
                    <a:cubicBezTo>
                      <a:pt x="6398" y="28268"/>
                      <a:pt x="5167" y="26260"/>
                      <a:pt x="3186" y="25216"/>
                    </a:cubicBezTo>
                    <a:cubicBezTo>
                      <a:pt x="3079" y="23236"/>
                      <a:pt x="2062" y="21442"/>
                      <a:pt x="375" y="20399"/>
                    </a:cubicBezTo>
                    <a:cubicBezTo>
                      <a:pt x="2088" y="19328"/>
                      <a:pt x="3186" y="17401"/>
                      <a:pt x="3186" y="15554"/>
                    </a:cubicBezTo>
                    <a:cubicBezTo>
                      <a:pt x="5167" y="14510"/>
                      <a:pt x="6398" y="12503"/>
                      <a:pt x="6398" y="10254"/>
                    </a:cubicBezTo>
                    <a:cubicBezTo>
                      <a:pt x="6398" y="8006"/>
                      <a:pt x="5167" y="5999"/>
                      <a:pt x="3186" y="4955"/>
                    </a:cubicBezTo>
                    <a:cubicBezTo>
                      <a:pt x="3186" y="3028"/>
                      <a:pt x="1981" y="1047"/>
                      <a:pt x="188" y="30"/>
                    </a:cubicBezTo>
                    <a:cubicBezTo>
                      <a:pt x="168" y="10"/>
                      <a:pt x="143" y="1"/>
                      <a:pt x="12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1926;p89"/>
              <p:cNvSpPr/>
              <p:nvPr/>
            </p:nvSpPr>
            <p:spPr>
              <a:xfrm>
                <a:off x="992900" y="2593575"/>
                <a:ext cx="160625" cy="2032875"/>
              </a:xfrm>
              <a:custGeom>
                <a:avLst/>
                <a:gdLst/>
                <a:ahLst/>
                <a:cxnLst/>
                <a:rect l="l" t="t" r="r" b="b"/>
                <a:pathLst>
                  <a:path w="6425" h="81315" extrusionOk="0">
                    <a:moveTo>
                      <a:pt x="167" y="1"/>
                    </a:moveTo>
                    <a:cubicBezTo>
                      <a:pt x="120" y="1"/>
                      <a:pt x="67" y="26"/>
                      <a:pt x="27" y="65"/>
                    </a:cubicBezTo>
                    <a:cubicBezTo>
                      <a:pt x="27" y="92"/>
                      <a:pt x="27" y="118"/>
                      <a:pt x="27" y="118"/>
                    </a:cubicBezTo>
                    <a:cubicBezTo>
                      <a:pt x="27" y="172"/>
                      <a:pt x="54" y="225"/>
                      <a:pt x="81" y="225"/>
                    </a:cubicBezTo>
                    <a:cubicBezTo>
                      <a:pt x="1821" y="1243"/>
                      <a:pt x="2972" y="3170"/>
                      <a:pt x="2945" y="5043"/>
                    </a:cubicBezTo>
                    <a:cubicBezTo>
                      <a:pt x="2945" y="5070"/>
                      <a:pt x="2972" y="5124"/>
                      <a:pt x="2998" y="5150"/>
                    </a:cubicBezTo>
                    <a:cubicBezTo>
                      <a:pt x="4952" y="6141"/>
                      <a:pt x="6157" y="8095"/>
                      <a:pt x="6157" y="10263"/>
                    </a:cubicBezTo>
                    <a:cubicBezTo>
                      <a:pt x="6157" y="12431"/>
                      <a:pt x="4952" y="14384"/>
                      <a:pt x="2998" y="15375"/>
                    </a:cubicBezTo>
                    <a:cubicBezTo>
                      <a:pt x="2972" y="15402"/>
                      <a:pt x="2945" y="15428"/>
                      <a:pt x="2945" y="15482"/>
                    </a:cubicBezTo>
                    <a:cubicBezTo>
                      <a:pt x="2998" y="17329"/>
                      <a:pt x="1847" y="19256"/>
                      <a:pt x="108" y="20273"/>
                    </a:cubicBezTo>
                    <a:cubicBezTo>
                      <a:pt x="54" y="20300"/>
                      <a:pt x="27" y="20326"/>
                      <a:pt x="27" y="20353"/>
                    </a:cubicBezTo>
                    <a:cubicBezTo>
                      <a:pt x="1" y="20407"/>
                      <a:pt x="27" y="20460"/>
                      <a:pt x="81" y="20514"/>
                    </a:cubicBezTo>
                    <a:cubicBezTo>
                      <a:pt x="1794" y="21504"/>
                      <a:pt x="2865" y="23297"/>
                      <a:pt x="2945" y="25305"/>
                    </a:cubicBezTo>
                    <a:cubicBezTo>
                      <a:pt x="2945" y="25358"/>
                      <a:pt x="2972" y="25385"/>
                      <a:pt x="2998" y="25412"/>
                    </a:cubicBezTo>
                    <a:cubicBezTo>
                      <a:pt x="4952" y="26402"/>
                      <a:pt x="6157" y="28356"/>
                      <a:pt x="6157" y="30524"/>
                    </a:cubicBezTo>
                    <a:cubicBezTo>
                      <a:pt x="6157" y="32692"/>
                      <a:pt x="4952" y="34646"/>
                      <a:pt x="2998" y="35636"/>
                    </a:cubicBezTo>
                    <a:cubicBezTo>
                      <a:pt x="2972" y="35663"/>
                      <a:pt x="2945" y="35717"/>
                      <a:pt x="2945" y="35770"/>
                    </a:cubicBezTo>
                    <a:cubicBezTo>
                      <a:pt x="3105" y="37831"/>
                      <a:pt x="1633" y="39651"/>
                      <a:pt x="108" y="40535"/>
                    </a:cubicBezTo>
                    <a:cubicBezTo>
                      <a:pt x="54" y="40561"/>
                      <a:pt x="27" y="40588"/>
                      <a:pt x="27" y="40615"/>
                    </a:cubicBezTo>
                    <a:cubicBezTo>
                      <a:pt x="1" y="40668"/>
                      <a:pt x="27" y="40749"/>
                      <a:pt x="81" y="40775"/>
                    </a:cubicBezTo>
                    <a:cubicBezTo>
                      <a:pt x="1821" y="41766"/>
                      <a:pt x="2945" y="43639"/>
                      <a:pt x="2945" y="45540"/>
                    </a:cubicBezTo>
                    <a:cubicBezTo>
                      <a:pt x="2945" y="45540"/>
                      <a:pt x="2945" y="45566"/>
                      <a:pt x="2945" y="45566"/>
                    </a:cubicBezTo>
                    <a:cubicBezTo>
                      <a:pt x="2918" y="45620"/>
                      <a:pt x="2972" y="45674"/>
                      <a:pt x="2998" y="45674"/>
                    </a:cubicBezTo>
                    <a:cubicBezTo>
                      <a:pt x="4952" y="46664"/>
                      <a:pt x="6157" y="48618"/>
                      <a:pt x="6157" y="50786"/>
                    </a:cubicBezTo>
                    <a:cubicBezTo>
                      <a:pt x="6157" y="52954"/>
                      <a:pt x="4952" y="54934"/>
                      <a:pt x="2998" y="55898"/>
                    </a:cubicBezTo>
                    <a:cubicBezTo>
                      <a:pt x="2972" y="55925"/>
                      <a:pt x="2945" y="55952"/>
                      <a:pt x="2945" y="56005"/>
                    </a:cubicBezTo>
                    <a:cubicBezTo>
                      <a:pt x="2891" y="58012"/>
                      <a:pt x="1821" y="59806"/>
                      <a:pt x="108" y="60796"/>
                    </a:cubicBezTo>
                    <a:cubicBezTo>
                      <a:pt x="54" y="60823"/>
                      <a:pt x="27" y="60850"/>
                      <a:pt x="27" y="60903"/>
                    </a:cubicBezTo>
                    <a:cubicBezTo>
                      <a:pt x="1" y="60957"/>
                      <a:pt x="27" y="61010"/>
                      <a:pt x="81" y="61037"/>
                    </a:cubicBezTo>
                    <a:cubicBezTo>
                      <a:pt x="1821" y="62054"/>
                      <a:pt x="2891" y="63847"/>
                      <a:pt x="2945" y="65828"/>
                    </a:cubicBezTo>
                    <a:cubicBezTo>
                      <a:pt x="2945" y="65882"/>
                      <a:pt x="2972" y="65935"/>
                      <a:pt x="2998" y="65962"/>
                    </a:cubicBezTo>
                    <a:cubicBezTo>
                      <a:pt x="4952" y="66925"/>
                      <a:pt x="6157" y="68879"/>
                      <a:pt x="6157" y="71047"/>
                    </a:cubicBezTo>
                    <a:cubicBezTo>
                      <a:pt x="6157" y="73242"/>
                      <a:pt x="4952" y="75196"/>
                      <a:pt x="2998" y="76160"/>
                    </a:cubicBezTo>
                    <a:cubicBezTo>
                      <a:pt x="2972" y="76186"/>
                      <a:pt x="2945" y="76240"/>
                      <a:pt x="2945" y="76267"/>
                    </a:cubicBezTo>
                    <a:cubicBezTo>
                      <a:pt x="2891" y="78274"/>
                      <a:pt x="1821" y="80067"/>
                      <a:pt x="81" y="81084"/>
                    </a:cubicBezTo>
                    <a:cubicBezTo>
                      <a:pt x="27" y="81111"/>
                      <a:pt x="1" y="81191"/>
                      <a:pt x="27" y="81245"/>
                    </a:cubicBezTo>
                    <a:cubicBezTo>
                      <a:pt x="61" y="81296"/>
                      <a:pt x="106" y="81315"/>
                      <a:pt x="148" y="81315"/>
                    </a:cubicBezTo>
                    <a:cubicBezTo>
                      <a:pt x="172" y="81315"/>
                      <a:pt x="195" y="81308"/>
                      <a:pt x="215" y="81299"/>
                    </a:cubicBezTo>
                    <a:cubicBezTo>
                      <a:pt x="2008" y="80255"/>
                      <a:pt x="3105" y="78408"/>
                      <a:pt x="3186" y="76347"/>
                    </a:cubicBezTo>
                    <a:cubicBezTo>
                      <a:pt x="5193" y="75330"/>
                      <a:pt x="6424" y="73296"/>
                      <a:pt x="6424" y="71047"/>
                    </a:cubicBezTo>
                    <a:cubicBezTo>
                      <a:pt x="6424" y="68826"/>
                      <a:pt x="5193" y="66792"/>
                      <a:pt x="3186" y="65748"/>
                    </a:cubicBezTo>
                    <a:cubicBezTo>
                      <a:pt x="3105" y="63767"/>
                      <a:pt x="2088" y="61974"/>
                      <a:pt x="402" y="60930"/>
                    </a:cubicBezTo>
                    <a:cubicBezTo>
                      <a:pt x="2088" y="59859"/>
                      <a:pt x="3105" y="58093"/>
                      <a:pt x="3186" y="56085"/>
                    </a:cubicBezTo>
                    <a:cubicBezTo>
                      <a:pt x="5193" y="55068"/>
                      <a:pt x="6424" y="53034"/>
                      <a:pt x="6424" y="50786"/>
                    </a:cubicBezTo>
                    <a:cubicBezTo>
                      <a:pt x="6424" y="48537"/>
                      <a:pt x="5193" y="46530"/>
                      <a:pt x="3186" y="45486"/>
                    </a:cubicBezTo>
                    <a:cubicBezTo>
                      <a:pt x="3159" y="43586"/>
                      <a:pt x="2088" y="41739"/>
                      <a:pt x="402" y="40668"/>
                    </a:cubicBezTo>
                    <a:cubicBezTo>
                      <a:pt x="1901" y="39705"/>
                      <a:pt x="3320" y="37885"/>
                      <a:pt x="3186" y="35824"/>
                    </a:cubicBezTo>
                    <a:cubicBezTo>
                      <a:pt x="5193" y="34780"/>
                      <a:pt x="6424" y="32772"/>
                      <a:pt x="6424" y="30524"/>
                    </a:cubicBezTo>
                    <a:cubicBezTo>
                      <a:pt x="6424" y="28276"/>
                      <a:pt x="5193" y="26268"/>
                      <a:pt x="3186" y="25225"/>
                    </a:cubicBezTo>
                    <a:cubicBezTo>
                      <a:pt x="3105" y="23244"/>
                      <a:pt x="2062" y="21451"/>
                      <a:pt x="402" y="20407"/>
                    </a:cubicBezTo>
                    <a:cubicBezTo>
                      <a:pt x="2088" y="19336"/>
                      <a:pt x="3186" y="17436"/>
                      <a:pt x="3186" y="15616"/>
                    </a:cubicBezTo>
                    <a:cubicBezTo>
                      <a:pt x="3186" y="15589"/>
                      <a:pt x="3186" y="15562"/>
                      <a:pt x="3186" y="15562"/>
                    </a:cubicBezTo>
                    <a:cubicBezTo>
                      <a:pt x="5193" y="14518"/>
                      <a:pt x="6424" y="12511"/>
                      <a:pt x="6424" y="10263"/>
                    </a:cubicBezTo>
                    <a:cubicBezTo>
                      <a:pt x="6424" y="8014"/>
                      <a:pt x="5193" y="6007"/>
                      <a:pt x="3186" y="4963"/>
                    </a:cubicBezTo>
                    <a:cubicBezTo>
                      <a:pt x="3186" y="3036"/>
                      <a:pt x="2008" y="1055"/>
                      <a:pt x="215" y="11"/>
                    </a:cubicBezTo>
                    <a:cubicBezTo>
                      <a:pt x="200" y="4"/>
                      <a:pt x="184" y="1"/>
                      <a:pt x="16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1927;p89"/>
              <p:cNvSpPr/>
              <p:nvPr/>
            </p:nvSpPr>
            <p:spPr>
              <a:xfrm>
                <a:off x="839675" y="2845375"/>
                <a:ext cx="159950" cy="2032675"/>
              </a:xfrm>
              <a:custGeom>
                <a:avLst/>
                <a:gdLst/>
                <a:ahLst/>
                <a:cxnLst/>
                <a:rect l="l" t="t" r="r" b="b"/>
                <a:pathLst>
                  <a:path w="6398" h="81307" extrusionOk="0">
                    <a:moveTo>
                      <a:pt x="119" y="1"/>
                    </a:moveTo>
                    <a:cubicBezTo>
                      <a:pt x="81" y="1"/>
                      <a:pt x="44" y="24"/>
                      <a:pt x="27" y="57"/>
                    </a:cubicBezTo>
                    <a:cubicBezTo>
                      <a:pt x="0" y="84"/>
                      <a:pt x="0" y="110"/>
                      <a:pt x="0" y="137"/>
                    </a:cubicBezTo>
                    <a:cubicBezTo>
                      <a:pt x="0" y="164"/>
                      <a:pt x="27" y="217"/>
                      <a:pt x="54" y="244"/>
                    </a:cubicBezTo>
                    <a:cubicBezTo>
                      <a:pt x="1794" y="1234"/>
                      <a:pt x="2971" y="3162"/>
                      <a:pt x="2918" y="5035"/>
                    </a:cubicBezTo>
                    <a:cubicBezTo>
                      <a:pt x="2918" y="5089"/>
                      <a:pt x="2945" y="5142"/>
                      <a:pt x="2998" y="5142"/>
                    </a:cubicBezTo>
                    <a:cubicBezTo>
                      <a:pt x="4925" y="6133"/>
                      <a:pt x="6156" y="8086"/>
                      <a:pt x="6156" y="10254"/>
                    </a:cubicBezTo>
                    <a:cubicBezTo>
                      <a:pt x="6156" y="12422"/>
                      <a:pt x="4925" y="14376"/>
                      <a:pt x="2998" y="15367"/>
                    </a:cubicBezTo>
                    <a:cubicBezTo>
                      <a:pt x="2945" y="15393"/>
                      <a:pt x="2918" y="15420"/>
                      <a:pt x="2918" y="15474"/>
                    </a:cubicBezTo>
                    <a:cubicBezTo>
                      <a:pt x="2971" y="17321"/>
                      <a:pt x="1847" y="19248"/>
                      <a:pt x="81" y="20265"/>
                    </a:cubicBezTo>
                    <a:cubicBezTo>
                      <a:pt x="54" y="20292"/>
                      <a:pt x="27" y="20318"/>
                      <a:pt x="0" y="20345"/>
                    </a:cubicBezTo>
                    <a:cubicBezTo>
                      <a:pt x="0" y="20425"/>
                      <a:pt x="27" y="20479"/>
                      <a:pt x="54" y="20506"/>
                    </a:cubicBezTo>
                    <a:cubicBezTo>
                      <a:pt x="1794" y="21496"/>
                      <a:pt x="2864" y="23289"/>
                      <a:pt x="2918" y="25297"/>
                    </a:cubicBezTo>
                    <a:cubicBezTo>
                      <a:pt x="2918" y="25350"/>
                      <a:pt x="2945" y="25404"/>
                      <a:pt x="2998" y="25404"/>
                    </a:cubicBezTo>
                    <a:cubicBezTo>
                      <a:pt x="4925" y="26394"/>
                      <a:pt x="6156" y="28348"/>
                      <a:pt x="6156" y="30516"/>
                    </a:cubicBezTo>
                    <a:cubicBezTo>
                      <a:pt x="6156" y="32684"/>
                      <a:pt x="4925" y="34665"/>
                      <a:pt x="2998" y="35628"/>
                    </a:cubicBezTo>
                    <a:cubicBezTo>
                      <a:pt x="2945" y="35655"/>
                      <a:pt x="2918" y="35709"/>
                      <a:pt x="2918" y="35762"/>
                    </a:cubicBezTo>
                    <a:cubicBezTo>
                      <a:pt x="3078" y="37823"/>
                      <a:pt x="1606" y="39643"/>
                      <a:pt x="81" y="40526"/>
                    </a:cubicBezTo>
                    <a:cubicBezTo>
                      <a:pt x="54" y="40553"/>
                      <a:pt x="27" y="40580"/>
                      <a:pt x="0" y="40633"/>
                    </a:cubicBezTo>
                    <a:cubicBezTo>
                      <a:pt x="0" y="40687"/>
                      <a:pt x="27" y="40741"/>
                      <a:pt x="54" y="40767"/>
                    </a:cubicBezTo>
                    <a:cubicBezTo>
                      <a:pt x="1794" y="41784"/>
                      <a:pt x="2918" y="43631"/>
                      <a:pt x="2918" y="45532"/>
                    </a:cubicBezTo>
                    <a:cubicBezTo>
                      <a:pt x="2918" y="45558"/>
                      <a:pt x="2918" y="45558"/>
                      <a:pt x="2918" y="45558"/>
                    </a:cubicBezTo>
                    <a:cubicBezTo>
                      <a:pt x="2918" y="45612"/>
                      <a:pt x="2945" y="45665"/>
                      <a:pt x="2998" y="45692"/>
                    </a:cubicBezTo>
                    <a:cubicBezTo>
                      <a:pt x="4925" y="46656"/>
                      <a:pt x="6156" y="48610"/>
                      <a:pt x="6156" y="50778"/>
                    </a:cubicBezTo>
                    <a:cubicBezTo>
                      <a:pt x="6156" y="52972"/>
                      <a:pt x="4925" y="54926"/>
                      <a:pt x="2998" y="55890"/>
                    </a:cubicBezTo>
                    <a:cubicBezTo>
                      <a:pt x="2945" y="55917"/>
                      <a:pt x="2918" y="55970"/>
                      <a:pt x="2918" y="55997"/>
                    </a:cubicBezTo>
                    <a:cubicBezTo>
                      <a:pt x="2864" y="58004"/>
                      <a:pt x="1820" y="59798"/>
                      <a:pt x="81" y="60815"/>
                    </a:cubicBezTo>
                    <a:cubicBezTo>
                      <a:pt x="54" y="60815"/>
                      <a:pt x="27" y="60841"/>
                      <a:pt x="0" y="60895"/>
                    </a:cubicBezTo>
                    <a:cubicBezTo>
                      <a:pt x="0" y="60949"/>
                      <a:pt x="27" y="61002"/>
                      <a:pt x="54" y="61029"/>
                    </a:cubicBezTo>
                    <a:cubicBezTo>
                      <a:pt x="1794" y="62046"/>
                      <a:pt x="2864" y="63839"/>
                      <a:pt x="2918" y="65847"/>
                    </a:cubicBezTo>
                    <a:cubicBezTo>
                      <a:pt x="2918" y="65873"/>
                      <a:pt x="2945" y="65927"/>
                      <a:pt x="2998" y="65954"/>
                    </a:cubicBezTo>
                    <a:cubicBezTo>
                      <a:pt x="4925" y="66917"/>
                      <a:pt x="6156" y="68871"/>
                      <a:pt x="6156" y="71066"/>
                    </a:cubicBezTo>
                    <a:cubicBezTo>
                      <a:pt x="6156" y="73234"/>
                      <a:pt x="4925" y="75188"/>
                      <a:pt x="2998" y="76151"/>
                    </a:cubicBezTo>
                    <a:cubicBezTo>
                      <a:pt x="2945" y="76178"/>
                      <a:pt x="2918" y="76232"/>
                      <a:pt x="2918" y="76285"/>
                    </a:cubicBezTo>
                    <a:cubicBezTo>
                      <a:pt x="2864" y="78266"/>
                      <a:pt x="1794" y="80059"/>
                      <a:pt x="81" y="81076"/>
                    </a:cubicBezTo>
                    <a:cubicBezTo>
                      <a:pt x="0" y="81103"/>
                      <a:pt x="0" y="81183"/>
                      <a:pt x="27" y="81237"/>
                    </a:cubicBezTo>
                    <a:cubicBezTo>
                      <a:pt x="44" y="81288"/>
                      <a:pt x="83" y="81306"/>
                      <a:pt x="122" y="81306"/>
                    </a:cubicBezTo>
                    <a:cubicBezTo>
                      <a:pt x="145" y="81306"/>
                      <a:pt x="168" y="81300"/>
                      <a:pt x="188" y="81290"/>
                    </a:cubicBezTo>
                    <a:cubicBezTo>
                      <a:pt x="1981" y="80247"/>
                      <a:pt x="3105" y="78400"/>
                      <a:pt x="3159" y="76366"/>
                    </a:cubicBezTo>
                    <a:cubicBezTo>
                      <a:pt x="5166" y="75322"/>
                      <a:pt x="6397" y="73288"/>
                      <a:pt x="6397" y="71066"/>
                    </a:cubicBezTo>
                    <a:cubicBezTo>
                      <a:pt x="6397" y="68818"/>
                      <a:pt x="5166" y="66783"/>
                      <a:pt x="3159" y="65766"/>
                    </a:cubicBezTo>
                    <a:cubicBezTo>
                      <a:pt x="3105" y="63759"/>
                      <a:pt x="2061" y="61992"/>
                      <a:pt x="375" y="60922"/>
                    </a:cubicBezTo>
                    <a:cubicBezTo>
                      <a:pt x="2061" y="59878"/>
                      <a:pt x="3105" y="58085"/>
                      <a:pt x="3159" y="56077"/>
                    </a:cubicBezTo>
                    <a:cubicBezTo>
                      <a:pt x="5166" y="55060"/>
                      <a:pt x="6397" y="53026"/>
                      <a:pt x="6397" y="50778"/>
                    </a:cubicBezTo>
                    <a:cubicBezTo>
                      <a:pt x="6397" y="48556"/>
                      <a:pt x="5166" y="46522"/>
                      <a:pt x="3159" y="45505"/>
                    </a:cubicBezTo>
                    <a:cubicBezTo>
                      <a:pt x="3159" y="43604"/>
                      <a:pt x="2061" y="41731"/>
                      <a:pt x="375" y="40660"/>
                    </a:cubicBezTo>
                    <a:cubicBezTo>
                      <a:pt x="1901" y="39697"/>
                      <a:pt x="3292" y="37877"/>
                      <a:pt x="3185" y="35816"/>
                    </a:cubicBezTo>
                    <a:cubicBezTo>
                      <a:pt x="5166" y="34799"/>
                      <a:pt x="6397" y="32764"/>
                      <a:pt x="6397" y="30516"/>
                    </a:cubicBezTo>
                    <a:cubicBezTo>
                      <a:pt x="6397" y="28268"/>
                      <a:pt x="5166" y="26260"/>
                      <a:pt x="3159" y="25216"/>
                    </a:cubicBezTo>
                    <a:cubicBezTo>
                      <a:pt x="3078" y="23236"/>
                      <a:pt x="2035" y="21442"/>
                      <a:pt x="375" y="20399"/>
                    </a:cubicBezTo>
                    <a:cubicBezTo>
                      <a:pt x="2061" y="19328"/>
                      <a:pt x="3159" y="17454"/>
                      <a:pt x="3159" y="15608"/>
                    </a:cubicBezTo>
                    <a:cubicBezTo>
                      <a:pt x="3159" y="15581"/>
                      <a:pt x="3159" y="15581"/>
                      <a:pt x="3159" y="15554"/>
                    </a:cubicBezTo>
                    <a:cubicBezTo>
                      <a:pt x="5166" y="14510"/>
                      <a:pt x="6397" y="12503"/>
                      <a:pt x="6397" y="10254"/>
                    </a:cubicBezTo>
                    <a:cubicBezTo>
                      <a:pt x="6397" y="8006"/>
                      <a:pt x="5166" y="5999"/>
                      <a:pt x="3159" y="4955"/>
                    </a:cubicBezTo>
                    <a:cubicBezTo>
                      <a:pt x="3159" y="3028"/>
                      <a:pt x="1981" y="1047"/>
                      <a:pt x="188" y="30"/>
                    </a:cubicBezTo>
                    <a:cubicBezTo>
                      <a:pt x="167" y="10"/>
                      <a:pt x="143" y="1"/>
                      <a:pt x="11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1928;p89"/>
              <p:cNvSpPr/>
              <p:nvPr/>
            </p:nvSpPr>
            <p:spPr>
              <a:xfrm>
                <a:off x="685775" y="2593575"/>
                <a:ext cx="159950" cy="2032875"/>
              </a:xfrm>
              <a:custGeom>
                <a:avLst/>
                <a:gdLst/>
                <a:ahLst/>
                <a:cxnLst/>
                <a:rect l="l" t="t" r="r" b="b"/>
                <a:pathLst>
                  <a:path w="6398" h="81315" extrusionOk="0">
                    <a:moveTo>
                      <a:pt x="140" y="1"/>
                    </a:moveTo>
                    <a:cubicBezTo>
                      <a:pt x="95" y="1"/>
                      <a:pt x="47" y="26"/>
                      <a:pt x="27" y="65"/>
                    </a:cubicBezTo>
                    <a:cubicBezTo>
                      <a:pt x="27" y="92"/>
                      <a:pt x="0" y="118"/>
                      <a:pt x="0" y="118"/>
                    </a:cubicBezTo>
                    <a:cubicBezTo>
                      <a:pt x="0" y="172"/>
                      <a:pt x="27" y="225"/>
                      <a:pt x="81" y="225"/>
                    </a:cubicBezTo>
                    <a:cubicBezTo>
                      <a:pt x="1820" y="1243"/>
                      <a:pt x="2944" y="3170"/>
                      <a:pt x="2918" y="5043"/>
                    </a:cubicBezTo>
                    <a:cubicBezTo>
                      <a:pt x="2918" y="5070"/>
                      <a:pt x="2944" y="5124"/>
                      <a:pt x="2998" y="5150"/>
                    </a:cubicBezTo>
                    <a:cubicBezTo>
                      <a:pt x="4952" y="6141"/>
                      <a:pt x="6156" y="8095"/>
                      <a:pt x="6156" y="10263"/>
                    </a:cubicBezTo>
                    <a:cubicBezTo>
                      <a:pt x="6156" y="12431"/>
                      <a:pt x="4952" y="14384"/>
                      <a:pt x="2998" y="15375"/>
                    </a:cubicBezTo>
                    <a:cubicBezTo>
                      <a:pt x="2944" y="15402"/>
                      <a:pt x="2918" y="15428"/>
                      <a:pt x="2918" y="15482"/>
                    </a:cubicBezTo>
                    <a:cubicBezTo>
                      <a:pt x="2998" y="17329"/>
                      <a:pt x="1847" y="19256"/>
                      <a:pt x="81" y="20273"/>
                    </a:cubicBezTo>
                    <a:cubicBezTo>
                      <a:pt x="54" y="20300"/>
                      <a:pt x="27" y="20326"/>
                      <a:pt x="27" y="20353"/>
                    </a:cubicBezTo>
                    <a:cubicBezTo>
                      <a:pt x="0" y="20407"/>
                      <a:pt x="27" y="20460"/>
                      <a:pt x="81" y="20514"/>
                    </a:cubicBezTo>
                    <a:cubicBezTo>
                      <a:pt x="1794" y="21504"/>
                      <a:pt x="2864" y="23297"/>
                      <a:pt x="2918" y="25305"/>
                    </a:cubicBezTo>
                    <a:cubicBezTo>
                      <a:pt x="2918" y="25358"/>
                      <a:pt x="2944" y="25385"/>
                      <a:pt x="2998" y="25412"/>
                    </a:cubicBezTo>
                    <a:cubicBezTo>
                      <a:pt x="4952" y="26402"/>
                      <a:pt x="6156" y="28356"/>
                      <a:pt x="6156" y="30524"/>
                    </a:cubicBezTo>
                    <a:cubicBezTo>
                      <a:pt x="6156" y="32692"/>
                      <a:pt x="4952" y="34646"/>
                      <a:pt x="2998" y="35636"/>
                    </a:cubicBezTo>
                    <a:cubicBezTo>
                      <a:pt x="2944" y="35663"/>
                      <a:pt x="2918" y="35717"/>
                      <a:pt x="2918" y="35770"/>
                    </a:cubicBezTo>
                    <a:cubicBezTo>
                      <a:pt x="3078" y="37831"/>
                      <a:pt x="1633" y="39651"/>
                      <a:pt x="81" y="40535"/>
                    </a:cubicBezTo>
                    <a:cubicBezTo>
                      <a:pt x="54" y="40561"/>
                      <a:pt x="27" y="40588"/>
                      <a:pt x="27" y="40615"/>
                    </a:cubicBezTo>
                    <a:cubicBezTo>
                      <a:pt x="0" y="40668"/>
                      <a:pt x="27" y="40749"/>
                      <a:pt x="81" y="40775"/>
                    </a:cubicBezTo>
                    <a:cubicBezTo>
                      <a:pt x="1820" y="41766"/>
                      <a:pt x="2918" y="43639"/>
                      <a:pt x="2918" y="45540"/>
                    </a:cubicBezTo>
                    <a:lnTo>
                      <a:pt x="2918" y="45566"/>
                    </a:lnTo>
                    <a:cubicBezTo>
                      <a:pt x="2918" y="45620"/>
                      <a:pt x="2944" y="45674"/>
                      <a:pt x="2998" y="45674"/>
                    </a:cubicBezTo>
                    <a:cubicBezTo>
                      <a:pt x="4952" y="46664"/>
                      <a:pt x="6156" y="48618"/>
                      <a:pt x="6156" y="50786"/>
                    </a:cubicBezTo>
                    <a:cubicBezTo>
                      <a:pt x="6156" y="52954"/>
                      <a:pt x="4952" y="54934"/>
                      <a:pt x="2998" y="55898"/>
                    </a:cubicBezTo>
                    <a:cubicBezTo>
                      <a:pt x="2944" y="55925"/>
                      <a:pt x="2918" y="55952"/>
                      <a:pt x="2918" y="56005"/>
                    </a:cubicBezTo>
                    <a:cubicBezTo>
                      <a:pt x="2891" y="58012"/>
                      <a:pt x="1820" y="59806"/>
                      <a:pt x="81" y="60796"/>
                    </a:cubicBezTo>
                    <a:cubicBezTo>
                      <a:pt x="54" y="60823"/>
                      <a:pt x="27" y="60850"/>
                      <a:pt x="27" y="60903"/>
                    </a:cubicBezTo>
                    <a:cubicBezTo>
                      <a:pt x="0" y="60957"/>
                      <a:pt x="27" y="61010"/>
                      <a:pt x="81" y="61037"/>
                    </a:cubicBezTo>
                    <a:cubicBezTo>
                      <a:pt x="1820" y="62054"/>
                      <a:pt x="2891" y="63847"/>
                      <a:pt x="2918" y="65828"/>
                    </a:cubicBezTo>
                    <a:cubicBezTo>
                      <a:pt x="2918" y="65882"/>
                      <a:pt x="2944" y="65935"/>
                      <a:pt x="2998" y="65962"/>
                    </a:cubicBezTo>
                    <a:cubicBezTo>
                      <a:pt x="4952" y="66925"/>
                      <a:pt x="6156" y="68879"/>
                      <a:pt x="6156" y="71047"/>
                    </a:cubicBezTo>
                    <a:cubicBezTo>
                      <a:pt x="6156" y="73242"/>
                      <a:pt x="4952" y="75196"/>
                      <a:pt x="2998" y="76160"/>
                    </a:cubicBezTo>
                    <a:cubicBezTo>
                      <a:pt x="2944" y="76186"/>
                      <a:pt x="2918" y="76240"/>
                      <a:pt x="2918" y="76267"/>
                    </a:cubicBezTo>
                    <a:cubicBezTo>
                      <a:pt x="2891" y="78274"/>
                      <a:pt x="1820" y="80067"/>
                      <a:pt x="81" y="81084"/>
                    </a:cubicBezTo>
                    <a:cubicBezTo>
                      <a:pt x="27" y="81111"/>
                      <a:pt x="0" y="81191"/>
                      <a:pt x="27" y="81245"/>
                    </a:cubicBezTo>
                    <a:cubicBezTo>
                      <a:pt x="61" y="81296"/>
                      <a:pt x="95" y="81315"/>
                      <a:pt x="136" y="81315"/>
                    </a:cubicBezTo>
                    <a:cubicBezTo>
                      <a:pt x="159" y="81315"/>
                      <a:pt x="185" y="81308"/>
                      <a:pt x="214" y="81299"/>
                    </a:cubicBezTo>
                    <a:cubicBezTo>
                      <a:pt x="2008" y="80255"/>
                      <a:pt x="3105" y="78408"/>
                      <a:pt x="3185" y="76347"/>
                    </a:cubicBezTo>
                    <a:cubicBezTo>
                      <a:pt x="5166" y="75330"/>
                      <a:pt x="6397" y="73296"/>
                      <a:pt x="6397" y="71047"/>
                    </a:cubicBezTo>
                    <a:cubicBezTo>
                      <a:pt x="6397" y="68826"/>
                      <a:pt x="5166" y="66792"/>
                      <a:pt x="3185" y="65748"/>
                    </a:cubicBezTo>
                    <a:cubicBezTo>
                      <a:pt x="3105" y="63767"/>
                      <a:pt x="2061" y="61974"/>
                      <a:pt x="375" y="60930"/>
                    </a:cubicBezTo>
                    <a:cubicBezTo>
                      <a:pt x="2061" y="59859"/>
                      <a:pt x="3105" y="58093"/>
                      <a:pt x="3185" y="56085"/>
                    </a:cubicBezTo>
                    <a:cubicBezTo>
                      <a:pt x="5166" y="55068"/>
                      <a:pt x="6397" y="53034"/>
                      <a:pt x="6397" y="50786"/>
                    </a:cubicBezTo>
                    <a:cubicBezTo>
                      <a:pt x="6397" y="48537"/>
                      <a:pt x="5166" y="46530"/>
                      <a:pt x="3185" y="45486"/>
                    </a:cubicBezTo>
                    <a:cubicBezTo>
                      <a:pt x="3159" y="43586"/>
                      <a:pt x="2088" y="41739"/>
                      <a:pt x="375" y="40668"/>
                    </a:cubicBezTo>
                    <a:cubicBezTo>
                      <a:pt x="1901" y="39705"/>
                      <a:pt x="3292" y="37885"/>
                      <a:pt x="3185" y="35824"/>
                    </a:cubicBezTo>
                    <a:cubicBezTo>
                      <a:pt x="5166" y="34780"/>
                      <a:pt x="6397" y="32772"/>
                      <a:pt x="6397" y="30524"/>
                    </a:cubicBezTo>
                    <a:cubicBezTo>
                      <a:pt x="6397" y="28276"/>
                      <a:pt x="5166" y="26268"/>
                      <a:pt x="3185" y="25225"/>
                    </a:cubicBezTo>
                    <a:cubicBezTo>
                      <a:pt x="3078" y="23244"/>
                      <a:pt x="2061" y="21451"/>
                      <a:pt x="375" y="20407"/>
                    </a:cubicBezTo>
                    <a:cubicBezTo>
                      <a:pt x="2088" y="19336"/>
                      <a:pt x="3185" y="17436"/>
                      <a:pt x="3185" y="15616"/>
                    </a:cubicBezTo>
                    <a:cubicBezTo>
                      <a:pt x="3185" y="15589"/>
                      <a:pt x="3185" y="15589"/>
                      <a:pt x="3185" y="15562"/>
                    </a:cubicBezTo>
                    <a:cubicBezTo>
                      <a:pt x="5166" y="14518"/>
                      <a:pt x="6397" y="12511"/>
                      <a:pt x="6397" y="10263"/>
                    </a:cubicBezTo>
                    <a:cubicBezTo>
                      <a:pt x="6397" y="8014"/>
                      <a:pt x="5166" y="6007"/>
                      <a:pt x="3185" y="4963"/>
                    </a:cubicBezTo>
                    <a:cubicBezTo>
                      <a:pt x="3185" y="3036"/>
                      <a:pt x="1981" y="1055"/>
                      <a:pt x="188" y="11"/>
                    </a:cubicBezTo>
                    <a:cubicBezTo>
                      <a:pt x="173" y="4"/>
                      <a:pt x="157" y="1"/>
                      <a:pt x="14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1929;p89"/>
              <p:cNvSpPr/>
              <p:nvPr/>
            </p:nvSpPr>
            <p:spPr>
              <a:xfrm>
                <a:off x="531875" y="2845375"/>
                <a:ext cx="160600" cy="2032675"/>
              </a:xfrm>
              <a:custGeom>
                <a:avLst/>
                <a:gdLst/>
                <a:ahLst/>
                <a:cxnLst/>
                <a:rect l="l" t="t" r="r" b="b"/>
                <a:pathLst>
                  <a:path w="6424" h="81307" extrusionOk="0">
                    <a:moveTo>
                      <a:pt x="144" y="1"/>
                    </a:moveTo>
                    <a:cubicBezTo>
                      <a:pt x="103" y="1"/>
                      <a:pt x="60" y="24"/>
                      <a:pt x="27" y="57"/>
                    </a:cubicBezTo>
                    <a:cubicBezTo>
                      <a:pt x="27" y="84"/>
                      <a:pt x="27" y="110"/>
                      <a:pt x="27" y="137"/>
                    </a:cubicBezTo>
                    <a:cubicBezTo>
                      <a:pt x="27" y="164"/>
                      <a:pt x="54" y="217"/>
                      <a:pt x="80" y="244"/>
                    </a:cubicBezTo>
                    <a:cubicBezTo>
                      <a:pt x="1820" y="1234"/>
                      <a:pt x="2971" y="3162"/>
                      <a:pt x="2944" y="5035"/>
                    </a:cubicBezTo>
                    <a:cubicBezTo>
                      <a:pt x="2944" y="5089"/>
                      <a:pt x="2971" y="5142"/>
                      <a:pt x="2998" y="5142"/>
                    </a:cubicBezTo>
                    <a:cubicBezTo>
                      <a:pt x="4952" y="6133"/>
                      <a:pt x="6156" y="8086"/>
                      <a:pt x="6156" y="10254"/>
                    </a:cubicBezTo>
                    <a:cubicBezTo>
                      <a:pt x="6156" y="12422"/>
                      <a:pt x="4952" y="14376"/>
                      <a:pt x="2998" y="15367"/>
                    </a:cubicBezTo>
                    <a:cubicBezTo>
                      <a:pt x="2971" y="15393"/>
                      <a:pt x="2944" y="15447"/>
                      <a:pt x="2944" y="15474"/>
                    </a:cubicBezTo>
                    <a:cubicBezTo>
                      <a:pt x="2998" y="17321"/>
                      <a:pt x="1847" y="19248"/>
                      <a:pt x="107" y="20265"/>
                    </a:cubicBezTo>
                    <a:cubicBezTo>
                      <a:pt x="54" y="20292"/>
                      <a:pt x="27" y="20318"/>
                      <a:pt x="27" y="20345"/>
                    </a:cubicBezTo>
                    <a:cubicBezTo>
                      <a:pt x="0" y="20425"/>
                      <a:pt x="27" y="20479"/>
                      <a:pt x="80" y="20506"/>
                    </a:cubicBezTo>
                    <a:cubicBezTo>
                      <a:pt x="1793" y="21496"/>
                      <a:pt x="2864" y="23289"/>
                      <a:pt x="2944" y="25297"/>
                    </a:cubicBezTo>
                    <a:cubicBezTo>
                      <a:pt x="2944" y="25350"/>
                      <a:pt x="2971" y="25404"/>
                      <a:pt x="2998" y="25404"/>
                    </a:cubicBezTo>
                    <a:cubicBezTo>
                      <a:pt x="4952" y="26394"/>
                      <a:pt x="6156" y="28348"/>
                      <a:pt x="6156" y="30516"/>
                    </a:cubicBezTo>
                    <a:cubicBezTo>
                      <a:pt x="6156" y="32684"/>
                      <a:pt x="4952" y="34665"/>
                      <a:pt x="2998" y="35628"/>
                    </a:cubicBezTo>
                    <a:cubicBezTo>
                      <a:pt x="2971" y="35655"/>
                      <a:pt x="2944" y="35709"/>
                      <a:pt x="2944" y="35762"/>
                    </a:cubicBezTo>
                    <a:cubicBezTo>
                      <a:pt x="3105" y="37823"/>
                      <a:pt x="1633" y="39643"/>
                      <a:pt x="107" y="40526"/>
                    </a:cubicBezTo>
                    <a:cubicBezTo>
                      <a:pt x="54" y="40553"/>
                      <a:pt x="27" y="40580"/>
                      <a:pt x="27" y="40633"/>
                    </a:cubicBezTo>
                    <a:cubicBezTo>
                      <a:pt x="0" y="40687"/>
                      <a:pt x="27" y="40741"/>
                      <a:pt x="80" y="40767"/>
                    </a:cubicBezTo>
                    <a:cubicBezTo>
                      <a:pt x="1820" y="41784"/>
                      <a:pt x="2944" y="43631"/>
                      <a:pt x="2944" y="45532"/>
                    </a:cubicBezTo>
                    <a:lnTo>
                      <a:pt x="2944" y="45558"/>
                    </a:lnTo>
                    <a:cubicBezTo>
                      <a:pt x="2918" y="45612"/>
                      <a:pt x="2971" y="45665"/>
                      <a:pt x="2998" y="45692"/>
                    </a:cubicBezTo>
                    <a:cubicBezTo>
                      <a:pt x="4952" y="46656"/>
                      <a:pt x="6156" y="48610"/>
                      <a:pt x="6156" y="50778"/>
                    </a:cubicBezTo>
                    <a:cubicBezTo>
                      <a:pt x="6156" y="52972"/>
                      <a:pt x="4952" y="54926"/>
                      <a:pt x="2998" y="55890"/>
                    </a:cubicBezTo>
                    <a:cubicBezTo>
                      <a:pt x="2971" y="55917"/>
                      <a:pt x="2944" y="55970"/>
                      <a:pt x="2944" y="55997"/>
                    </a:cubicBezTo>
                    <a:cubicBezTo>
                      <a:pt x="2891" y="58004"/>
                      <a:pt x="1820" y="59798"/>
                      <a:pt x="107" y="60815"/>
                    </a:cubicBezTo>
                    <a:cubicBezTo>
                      <a:pt x="54" y="60815"/>
                      <a:pt x="27" y="60841"/>
                      <a:pt x="27" y="60895"/>
                    </a:cubicBezTo>
                    <a:cubicBezTo>
                      <a:pt x="0" y="60949"/>
                      <a:pt x="27" y="61002"/>
                      <a:pt x="80" y="61029"/>
                    </a:cubicBezTo>
                    <a:cubicBezTo>
                      <a:pt x="1820" y="62046"/>
                      <a:pt x="2891" y="63839"/>
                      <a:pt x="2944" y="65847"/>
                    </a:cubicBezTo>
                    <a:cubicBezTo>
                      <a:pt x="2944" y="65873"/>
                      <a:pt x="2971" y="65927"/>
                      <a:pt x="2998" y="65954"/>
                    </a:cubicBezTo>
                    <a:cubicBezTo>
                      <a:pt x="4952" y="66917"/>
                      <a:pt x="6156" y="68871"/>
                      <a:pt x="6156" y="71066"/>
                    </a:cubicBezTo>
                    <a:cubicBezTo>
                      <a:pt x="6156" y="73234"/>
                      <a:pt x="4952" y="75188"/>
                      <a:pt x="2998" y="76151"/>
                    </a:cubicBezTo>
                    <a:cubicBezTo>
                      <a:pt x="2971" y="76178"/>
                      <a:pt x="2944" y="76232"/>
                      <a:pt x="2944" y="76285"/>
                    </a:cubicBezTo>
                    <a:cubicBezTo>
                      <a:pt x="2891" y="78266"/>
                      <a:pt x="1820" y="80059"/>
                      <a:pt x="80" y="81076"/>
                    </a:cubicBezTo>
                    <a:cubicBezTo>
                      <a:pt x="27" y="81103"/>
                      <a:pt x="0" y="81183"/>
                      <a:pt x="54" y="81237"/>
                    </a:cubicBezTo>
                    <a:cubicBezTo>
                      <a:pt x="71" y="81288"/>
                      <a:pt x="109" y="81306"/>
                      <a:pt x="149" y="81306"/>
                    </a:cubicBezTo>
                    <a:cubicBezTo>
                      <a:pt x="171" y="81306"/>
                      <a:pt x="195" y="81300"/>
                      <a:pt x="214" y="81290"/>
                    </a:cubicBezTo>
                    <a:cubicBezTo>
                      <a:pt x="2008" y="80247"/>
                      <a:pt x="3105" y="78400"/>
                      <a:pt x="3185" y="76366"/>
                    </a:cubicBezTo>
                    <a:cubicBezTo>
                      <a:pt x="5193" y="75322"/>
                      <a:pt x="6424" y="73288"/>
                      <a:pt x="6424" y="71066"/>
                    </a:cubicBezTo>
                    <a:cubicBezTo>
                      <a:pt x="6424" y="68818"/>
                      <a:pt x="5193" y="66783"/>
                      <a:pt x="3185" y="65766"/>
                    </a:cubicBezTo>
                    <a:cubicBezTo>
                      <a:pt x="3105" y="63759"/>
                      <a:pt x="2088" y="61992"/>
                      <a:pt x="402" y="60922"/>
                    </a:cubicBezTo>
                    <a:cubicBezTo>
                      <a:pt x="2088" y="59878"/>
                      <a:pt x="3105" y="58085"/>
                      <a:pt x="3185" y="56077"/>
                    </a:cubicBezTo>
                    <a:cubicBezTo>
                      <a:pt x="5193" y="55060"/>
                      <a:pt x="6424" y="53026"/>
                      <a:pt x="6424" y="50778"/>
                    </a:cubicBezTo>
                    <a:cubicBezTo>
                      <a:pt x="6424" y="48556"/>
                      <a:pt x="5193" y="46522"/>
                      <a:pt x="3185" y="45505"/>
                    </a:cubicBezTo>
                    <a:cubicBezTo>
                      <a:pt x="3185" y="43604"/>
                      <a:pt x="2088" y="41731"/>
                      <a:pt x="402" y="40660"/>
                    </a:cubicBezTo>
                    <a:cubicBezTo>
                      <a:pt x="1900" y="39697"/>
                      <a:pt x="3319" y="37877"/>
                      <a:pt x="3185" y="35816"/>
                    </a:cubicBezTo>
                    <a:cubicBezTo>
                      <a:pt x="5193" y="34799"/>
                      <a:pt x="6424" y="32764"/>
                      <a:pt x="6424" y="30516"/>
                    </a:cubicBezTo>
                    <a:cubicBezTo>
                      <a:pt x="6424" y="28268"/>
                      <a:pt x="5193" y="26260"/>
                      <a:pt x="3185" y="25216"/>
                    </a:cubicBezTo>
                    <a:cubicBezTo>
                      <a:pt x="3105" y="23236"/>
                      <a:pt x="2061" y="21442"/>
                      <a:pt x="402" y="20399"/>
                    </a:cubicBezTo>
                    <a:cubicBezTo>
                      <a:pt x="2088" y="19328"/>
                      <a:pt x="3185" y="17454"/>
                      <a:pt x="3185" y="15608"/>
                    </a:cubicBezTo>
                    <a:cubicBezTo>
                      <a:pt x="3185" y="15581"/>
                      <a:pt x="3185" y="15581"/>
                      <a:pt x="3185" y="15554"/>
                    </a:cubicBezTo>
                    <a:cubicBezTo>
                      <a:pt x="5193" y="14510"/>
                      <a:pt x="6424" y="12503"/>
                      <a:pt x="6424" y="10254"/>
                    </a:cubicBezTo>
                    <a:cubicBezTo>
                      <a:pt x="6424" y="8006"/>
                      <a:pt x="5193" y="5999"/>
                      <a:pt x="3185" y="4955"/>
                    </a:cubicBezTo>
                    <a:cubicBezTo>
                      <a:pt x="3185" y="3028"/>
                      <a:pt x="2008" y="1047"/>
                      <a:pt x="214" y="30"/>
                    </a:cubicBezTo>
                    <a:cubicBezTo>
                      <a:pt x="194" y="10"/>
                      <a:pt x="169" y="1"/>
                      <a:pt x="14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1930;p89"/>
              <p:cNvSpPr/>
              <p:nvPr/>
            </p:nvSpPr>
            <p:spPr>
              <a:xfrm>
                <a:off x="378625" y="2593575"/>
                <a:ext cx="159950" cy="2032875"/>
              </a:xfrm>
              <a:custGeom>
                <a:avLst/>
                <a:gdLst/>
                <a:ahLst/>
                <a:cxnLst/>
                <a:rect l="l" t="t" r="r" b="b"/>
                <a:pathLst>
                  <a:path w="6398" h="81315" extrusionOk="0">
                    <a:moveTo>
                      <a:pt x="141" y="1"/>
                    </a:moveTo>
                    <a:cubicBezTo>
                      <a:pt x="95" y="1"/>
                      <a:pt x="47" y="26"/>
                      <a:pt x="28" y="65"/>
                    </a:cubicBezTo>
                    <a:cubicBezTo>
                      <a:pt x="1" y="92"/>
                      <a:pt x="1" y="118"/>
                      <a:pt x="1" y="118"/>
                    </a:cubicBezTo>
                    <a:cubicBezTo>
                      <a:pt x="1" y="172"/>
                      <a:pt x="28" y="225"/>
                      <a:pt x="54" y="225"/>
                    </a:cubicBezTo>
                    <a:cubicBezTo>
                      <a:pt x="1794" y="1243"/>
                      <a:pt x="2918" y="3116"/>
                      <a:pt x="2918" y="4963"/>
                    </a:cubicBezTo>
                    <a:cubicBezTo>
                      <a:pt x="2918" y="4990"/>
                      <a:pt x="2918" y="5017"/>
                      <a:pt x="2918" y="5043"/>
                    </a:cubicBezTo>
                    <a:cubicBezTo>
                      <a:pt x="2918" y="5070"/>
                      <a:pt x="2945" y="5124"/>
                      <a:pt x="2999" y="5150"/>
                    </a:cubicBezTo>
                    <a:cubicBezTo>
                      <a:pt x="4952" y="6141"/>
                      <a:pt x="6157" y="8095"/>
                      <a:pt x="6157" y="10263"/>
                    </a:cubicBezTo>
                    <a:cubicBezTo>
                      <a:pt x="6157" y="12431"/>
                      <a:pt x="4952" y="14384"/>
                      <a:pt x="2999" y="15375"/>
                    </a:cubicBezTo>
                    <a:cubicBezTo>
                      <a:pt x="2945" y="15402"/>
                      <a:pt x="2918" y="15428"/>
                      <a:pt x="2918" y="15482"/>
                    </a:cubicBezTo>
                    <a:cubicBezTo>
                      <a:pt x="2972" y="17329"/>
                      <a:pt x="1848" y="19256"/>
                      <a:pt x="81" y="20273"/>
                    </a:cubicBezTo>
                    <a:cubicBezTo>
                      <a:pt x="54" y="20300"/>
                      <a:pt x="28" y="20326"/>
                      <a:pt x="1" y="20353"/>
                    </a:cubicBezTo>
                    <a:cubicBezTo>
                      <a:pt x="1" y="20407"/>
                      <a:pt x="28" y="20487"/>
                      <a:pt x="54" y="20514"/>
                    </a:cubicBezTo>
                    <a:cubicBezTo>
                      <a:pt x="1794" y="21504"/>
                      <a:pt x="2865" y="23297"/>
                      <a:pt x="2918" y="25305"/>
                    </a:cubicBezTo>
                    <a:cubicBezTo>
                      <a:pt x="2918" y="25358"/>
                      <a:pt x="2945" y="25412"/>
                      <a:pt x="2999" y="25412"/>
                    </a:cubicBezTo>
                    <a:cubicBezTo>
                      <a:pt x="4952" y="26402"/>
                      <a:pt x="6157" y="28356"/>
                      <a:pt x="6157" y="30524"/>
                    </a:cubicBezTo>
                    <a:cubicBezTo>
                      <a:pt x="6157" y="32692"/>
                      <a:pt x="4952" y="34646"/>
                      <a:pt x="2999" y="35636"/>
                    </a:cubicBezTo>
                    <a:cubicBezTo>
                      <a:pt x="2945" y="35663"/>
                      <a:pt x="2918" y="35717"/>
                      <a:pt x="2918" y="35770"/>
                    </a:cubicBezTo>
                    <a:cubicBezTo>
                      <a:pt x="3079" y="37831"/>
                      <a:pt x="1607" y="39651"/>
                      <a:pt x="81" y="40535"/>
                    </a:cubicBezTo>
                    <a:cubicBezTo>
                      <a:pt x="54" y="40561"/>
                      <a:pt x="28" y="40588"/>
                      <a:pt x="1" y="40615"/>
                    </a:cubicBezTo>
                    <a:cubicBezTo>
                      <a:pt x="1" y="40668"/>
                      <a:pt x="28" y="40749"/>
                      <a:pt x="54" y="40775"/>
                    </a:cubicBezTo>
                    <a:cubicBezTo>
                      <a:pt x="1794" y="41766"/>
                      <a:pt x="2918" y="43639"/>
                      <a:pt x="2918" y="45540"/>
                    </a:cubicBezTo>
                    <a:cubicBezTo>
                      <a:pt x="2918" y="45540"/>
                      <a:pt x="2918" y="45566"/>
                      <a:pt x="2918" y="45566"/>
                    </a:cubicBezTo>
                    <a:cubicBezTo>
                      <a:pt x="2918" y="45620"/>
                      <a:pt x="2945" y="45674"/>
                      <a:pt x="2999" y="45674"/>
                    </a:cubicBezTo>
                    <a:cubicBezTo>
                      <a:pt x="4952" y="46664"/>
                      <a:pt x="6157" y="48618"/>
                      <a:pt x="6157" y="50786"/>
                    </a:cubicBezTo>
                    <a:cubicBezTo>
                      <a:pt x="6157" y="52954"/>
                      <a:pt x="4952" y="54934"/>
                      <a:pt x="2999" y="55898"/>
                    </a:cubicBezTo>
                    <a:cubicBezTo>
                      <a:pt x="2945" y="55925"/>
                      <a:pt x="2918" y="55952"/>
                      <a:pt x="2918" y="56005"/>
                    </a:cubicBezTo>
                    <a:cubicBezTo>
                      <a:pt x="2865" y="58012"/>
                      <a:pt x="1821" y="59806"/>
                      <a:pt x="81" y="60796"/>
                    </a:cubicBezTo>
                    <a:cubicBezTo>
                      <a:pt x="54" y="60823"/>
                      <a:pt x="28" y="60850"/>
                      <a:pt x="1" y="60903"/>
                    </a:cubicBezTo>
                    <a:cubicBezTo>
                      <a:pt x="1" y="60957"/>
                      <a:pt x="28" y="61010"/>
                      <a:pt x="54" y="61037"/>
                    </a:cubicBezTo>
                    <a:cubicBezTo>
                      <a:pt x="1794" y="62054"/>
                      <a:pt x="2865" y="63847"/>
                      <a:pt x="2918" y="65828"/>
                    </a:cubicBezTo>
                    <a:cubicBezTo>
                      <a:pt x="2918" y="65882"/>
                      <a:pt x="2945" y="65935"/>
                      <a:pt x="2999" y="65962"/>
                    </a:cubicBezTo>
                    <a:cubicBezTo>
                      <a:pt x="4952" y="66925"/>
                      <a:pt x="6157" y="68879"/>
                      <a:pt x="6157" y="71047"/>
                    </a:cubicBezTo>
                    <a:cubicBezTo>
                      <a:pt x="6157" y="73242"/>
                      <a:pt x="4952" y="75196"/>
                      <a:pt x="2999" y="76160"/>
                    </a:cubicBezTo>
                    <a:cubicBezTo>
                      <a:pt x="2945" y="76186"/>
                      <a:pt x="2918" y="76240"/>
                      <a:pt x="2918" y="76267"/>
                    </a:cubicBezTo>
                    <a:cubicBezTo>
                      <a:pt x="2865" y="78274"/>
                      <a:pt x="1821" y="80067"/>
                      <a:pt x="81" y="81084"/>
                    </a:cubicBezTo>
                    <a:cubicBezTo>
                      <a:pt x="1" y="81111"/>
                      <a:pt x="1" y="81191"/>
                      <a:pt x="28" y="81245"/>
                    </a:cubicBezTo>
                    <a:cubicBezTo>
                      <a:pt x="45" y="81296"/>
                      <a:pt x="83" y="81315"/>
                      <a:pt x="123" y="81315"/>
                    </a:cubicBezTo>
                    <a:cubicBezTo>
                      <a:pt x="145" y="81315"/>
                      <a:pt x="169" y="81308"/>
                      <a:pt x="188" y="81299"/>
                    </a:cubicBezTo>
                    <a:cubicBezTo>
                      <a:pt x="1981" y="80255"/>
                      <a:pt x="3106" y="78408"/>
                      <a:pt x="3159" y="76347"/>
                    </a:cubicBezTo>
                    <a:cubicBezTo>
                      <a:pt x="5167" y="75330"/>
                      <a:pt x="6398" y="73296"/>
                      <a:pt x="6398" y="71047"/>
                    </a:cubicBezTo>
                    <a:cubicBezTo>
                      <a:pt x="6398" y="68826"/>
                      <a:pt x="5167" y="66792"/>
                      <a:pt x="3159" y="65748"/>
                    </a:cubicBezTo>
                    <a:cubicBezTo>
                      <a:pt x="3106" y="63767"/>
                      <a:pt x="2062" y="61974"/>
                      <a:pt x="376" y="60930"/>
                    </a:cubicBezTo>
                    <a:cubicBezTo>
                      <a:pt x="2062" y="59859"/>
                      <a:pt x="3106" y="58093"/>
                      <a:pt x="3159" y="56085"/>
                    </a:cubicBezTo>
                    <a:cubicBezTo>
                      <a:pt x="5167" y="55068"/>
                      <a:pt x="6398" y="53034"/>
                      <a:pt x="6398" y="50786"/>
                    </a:cubicBezTo>
                    <a:cubicBezTo>
                      <a:pt x="6398" y="48537"/>
                      <a:pt x="5167" y="46530"/>
                      <a:pt x="3159" y="45486"/>
                    </a:cubicBezTo>
                    <a:cubicBezTo>
                      <a:pt x="3159" y="43586"/>
                      <a:pt x="2062" y="41739"/>
                      <a:pt x="376" y="40668"/>
                    </a:cubicBezTo>
                    <a:cubicBezTo>
                      <a:pt x="1901" y="39705"/>
                      <a:pt x="3293" y="37885"/>
                      <a:pt x="3186" y="35824"/>
                    </a:cubicBezTo>
                    <a:cubicBezTo>
                      <a:pt x="5167" y="34780"/>
                      <a:pt x="6398" y="32772"/>
                      <a:pt x="6398" y="30524"/>
                    </a:cubicBezTo>
                    <a:cubicBezTo>
                      <a:pt x="6398" y="28276"/>
                      <a:pt x="5167" y="26268"/>
                      <a:pt x="3159" y="25225"/>
                    </a:cubicBezTo>
                    <a:cubicBezTo>
                      <a:pt x="3079" y="23244"/>
                      <a:pt x="2035" y="21451"/>
                      <a:pt x="376" y="20407"/>
                    </a:cubicBezTo>
                    <a:cubicBezTo>
                      <a:pt x="2062" y="19336"/>
                      <a:pt x="3186" y="17436"/>
                      <a:pt x="3186" y="15616"/>
                    </a:cubicBezTo>
                    <a:cubicBezTo>
                      <a:pt x="3186" y="15589"/>
                      <a:pt x="3186" y="15589"/>
                      <a:pt x="3186" y="15562"/>
                    </a:cubicBezTo>
                    <a:cubicBezTo>
                      <a:pt x="5167" y="14518"/>
                      <a:pt x="6398" y="12511"/>
                      <a:pt x="6398" y="10263"/>
                    </a:cubicBezTo>
                    <a:cubicBezTo>
                      <a:pt x="6398" y="8014"/>
                      <a:pt x="5167" y="6007"/>
                      <a:pt x="3186" y="4963"/>
                    </a:cubicBezTo>
                    <a:cubicBezTo>
                      <a:pt x="3186" y="3036"/>
                      <a:pt x="1981" y="1055"/>
                      <a:pt x="188" y="11"/>
                    </a:cubicBezTo>
                    <a:cubicBezTo>
                      <a:pt x="174" y="4"/>
                      <a:pt x="158" y="1"/>
                      <a:pt x="14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1931;p89"/>
              <p:cNvSpPr/>
              <p:nvPr/>
            </p:nvSpPr>
            <p:spPr>
              <a:xfrm>
                <a:off x="224725" y="2845375"/>
                <a:ext cx="159950" cy="2032675"/>
              </a:xfrm>
              <a:custGeom>
                <a:avLst/>
                <a:gdLst/>
                <a:ahLst/>
                <a:cxnLst/>
                <a:rect l="l" t="t" r="r" b="b"/>
                <a:pathLst>
                  <a:path w="6398" h="81307" extrusionOk="0">
                    <a:moveTo>
                      <a:pt x="126" y="1"/>
                    </a:moveTo>
                    <a:cubicBezTo>
                      <a:pt x="81" y="1"/>
                      <a:pt x="44" y="24"/>
                      <a:pt x="27" y="57"/>
                    </a:cubicBezTo>
                    <a:cubicBezTo>
                      <a:pt x="27" y="84"/>
                      <a:pt x="1" y="110"/>
                      <a:pt x="1" y="137"/>
                    </a:cubicBezTo>
                    <a:cubicBezTo>
                      <a:pt x="1" y="164"/>
                      <a:pt x="27" y="217"/>
                      <a:pt x="81" y="244"/>
                    </a:cubicBezTo>
                    <a:cubicBezTo>
                      <a:pt x="1821" y="1234"/>
                      <a:pt x="2972" y="3162"/>
                      <a:pt x="2918" y="5035"/>
                    </a:cubicBezTo>
                    <a:cubicBezTo>
                      <a:pt x="2945" y="5089"/>
                      <a:pt x="2945" y="5142"/>
                      <a:pt x="2998" y="5142"/>
                    </a:cubicBezTo>
                    <a:cubicBezTo>
                      <a:pt x="4952" y="6133"/>
                      <a:pt x="6157" y="8086"/>
                      <a:pt x="6157" y="10254"/>
                    </a:cubicBezTo>
                    <a:cubicBezTo>
                      <a:pt x="6157" y="12422"/>
                      <a:pt x="4952" y="14376"/>
                      <a:pt x="2998" y="15367"/>
                    </a:cubicBezTo>
                    <a:cubicBezTo>
                      <a:pt x="2945" y="15393"/>
                      <a:pt x="2918" y="15447"/>
                      <a:pt x="2918" y="15474"/>
                    </a:cubicBezTo>
                    <a:cubicBezTo>
                      <a:pt x="2972" y="17321"/>
                      <a:pt x="1848" y="19248"/>
                      <a:pt x="108" y="20265"/>
                    </a:cubicBezTo>
                    <a:cubicBezTo>
                      <a:pt x="54" y="20292"/>
                      <a:pt x="27" y="20318"/>
                      <a:pt x="27" y="20345"/>
                    </a:cubicBezTo>
                    <a:cubicBezTo>
                      <a:pt x="1" y="20425"/>
                      <a:pt x="27" y="20479"/>
                      <a:pt x="81" y="20506"/>
                    </a:cubicBezTo>
                    <a:cubicBezTo>
                      <a:pt x="1794" y="21496"/>
                      <a:pt x="2865" y="23289"/>
                      <a:pt x="2918" y="25297"/>
                    </a:cubicBezTo>
                    <a:cubicBezTo>
                      <a:pt x="2945" y="25350"/>
                      <a:pt x="2972" y="25404"/>
                      <a:pt x="2998" y="25404"/>
                    </a:cubicBezTo>
                    <a:cubicBezTo>
                      <a:pt x="4952" y="26394"/>
                      <a:pt x="6157" y="28348"/>
                      <a:pt x="6157" y="30516"/>
                    </a:cubicBezTo>
                    <a:cubicBezTo>
                      <a:pt x="6157" y="32684"/>
                      <a:pt x="4952" y="34665"/>
                      <a:pt x="2998" y="35628"/>
                    </a:cubicBezTo>
                    <a:cubicBezTo>
                      <a:pt x="2945" y="35655"/>
                      <a:pt x="2918" y="35709"/>
                      <a:pt x="2918" y="35762"/>
                    </a:cubicBezTo>
                    <a:cubicBezTo>
                      <a:pt x="3106" y="37823"/>
                      <a:pt x="1633" y="39643"/>
                      <a:pt x="108" y="40526"/>
                    </a:cubicBezTo>
                    <a:cubicBezTo>
                      <a:pt x="54" y="40553"/>
                      <a:pt x="27" y="40580"/>
                      <a:pt x="27" y="40633"/>
                    </a:cubicBezTo>
                    <a:cubicBezTo>
                      <a:pt x="1" y="40687"/>
                      <a:pt x="27" y="40741"/>
                      <a:pt x="81" y="40767"/>
                    </a:cubicBezTo>
                    <a:cubicBezTo>
                      <a:pt x="1821" y="41784"/>
                      <a:pt x="2918" y="43631"/>
                      <a:pt x="2918" y="45532"/>
                    </a:cubicBezTo>
                    <a:cubicBezTo>
                      <a:pt x="2918" y="45558"/>
                      <a:pt x="2918" y="45558"/>
                      <a:pt x="2918" y="45558"/>
                    </a:cubicBezTo>
                    <a:cubicBezTo>
                      <a:pt x="2918" y="45612"/>
                      <a:pt x="2945" y="45665"/>
                      <a:pt x="2998" y="45692"/>
                    </a:cubicBezTo>
                    <a:cubicBezTo>
                      <a:pt x="4952" y="46656"/>
                      <a:pt x="6157" y="48610"/>
                      <a:pt x="6157" y="50778"/>
                    </a:cubicBezTo>
                    <a:cubicBezTo>
                      <a:pt x="6157" y="52972"/>
                      <a:pt x="4952" y="54926"/>
                      <a:pt x="2998" y="55890"/>
                    </a:cubicBezTo>
                    <a:cubicBezTo>
                      <a:pt x="2945" y="55917"/>
                      <a:pt x="2918" y="55970"/>
                      <a:pt x="2918" y="55997"/>
                    </a:cubicBezTo>
                    <a:cubicBezTo>
                      <a:pt x="2891" y="58004"/>
                      <a:pt x="1821" y="59798"/>
                      <a:pt x="108" y="60815"/>
                    </a:cubicBezTo>
                    <a:cubicBezTo>
                      <a:pt x="54" y="60815"/>
                      <a:pt x="27" y="60841"/>
                      <a:pt x="27" y="60895"/>
                    </a:cubicBezTo>
                    <a:cubicBezTo>
                      <a:pt x="1" y="60949"/>
                      <a:pt x="27" y="61002"/>
                      <a:pt x="81" y="61029"/>
                    </a:cubicBezTo>
                    <a:cubicBezTo>
                      <a:pt x="1821" y="62046"/>
                      <a:pt x="2891" y="63839"/>
                      <a:pt x="2918" y="65847"/>
                    </a:cubicBezTo>
                    <a:cubicBezTo>
                      <a:pt x="2918" y="65873"/>
                      <a:pt x="2945" y="65927"/>
                      <a:pt x="2998" y="65954"/>
                    </a:cubicBezTo>
                    <a:cubicBezTo>
                      <a:pt x="4952" y="66917"/>
                      <a:pt x="6157" y="68871"/>
                      <a:pt x="6157" y="71066"/>
                    </a:cubicBezTo>
                    <a:cubicBezTo>
                      <a:pt x="6157" y="73234"/>
                      <a:pt x="4952" y="75188"/>
                      <a:pt x="2998" y="76151"/>
                    </a:cubicBezTo>
                    <a:cubicBezTo>
                      <a:pt x="2945" y="76178"/>
                      <a:pt x="2918" y="76232"/>
                      <a:pt x="2918" y="76285"/>
                    </a:cubicBezTo>
                    <a:cubicBezTo>
                      <a:pt x="2891" y="78266"/>
                      <a:pt x="1821" y="80059"/>
                      <a:pt x="81" y="81076"/>
                    </a:cubicBezTo>
                    <a:cubicBezTo>
                      <a:pt x="27" y="81103"/>
                      <a:pt x="1" y="81183"/>
                      <a:pt x="27" y="81237"/>
                    </a:cubicBezTo>
                    <a:cubicBezTo>
                      <a:pt x="61" y="81288"/>
                      <a:pt x="95" y="81306"/>
                      <a:pt x="136" y="81306"/>
                    </a:cubicBezTo>
                    <a:cubicBezTo>
                      <a:pt x="160" y="81306"/>
                      <a:pt x="185" y="81300"/>
                      <a:pt x="215" y="81290"/>
                    </a:cubicBezTo>
                    <a:cubicBezTo>
                      <a:pt x="2008" y="80247"/>
                      <a:pt x="3106" y="78400"/>
                      <a:pt x="3186" y="76366"/>
                    </a:cubicBezTo>
                    <a:cubicBezTo>
                      <a:pt x="5166" y="75322"/>
                      <a:pt x="6398" y="73288"/>
                      <a:pt x="6398" y="71066"/>
                    </a:cubicBezTo>
                    <a:cubicBezTo>
                      <a:pt x="6398" y="68818"/>
                      <a:pt x="5166" y="66783"/>
                      <a:pt x="3186" y="65766"/>
                    </a:cubicBezTo>
                    <a:cubicBezTo>
                      <a:pt x="3106" y="63759"/>
                      <a:pt x="2062" y="61992"/>
                      <a:pt x="375" y="60922"/>
                    </a:cubicBezTo>
                    <a:cubicBezTo>
                      <a:pt x="2062" y="59878"/>
                      <a:pt x="3106" y="58085"/>
                      <a:pt x="3186" y="56077"/>
                    </a:cubicBezTo>
                    <a:cubicBezTo>
                      <a:pt x="5166" y="55060"/>
                      <a:pt x="6398" y="53026"/>
                      <a:pt x="6398" y="50778"/>
                    </a:cubicBezTo>
                    <a:cubicBezTo>
                      <a:pt x="6398" y="48556"/>
                      <a:pt x="5166" y="46522"/>
                      <a:pt x="3186" y="45505"/>
                    </a:cubicBezTo>
                    <a:cubicBezTo>
                      <a:pt x="3159" y="43604"/>
                      <a:pt x="2088" y="41731"/>
                      <a:pt x="375" y="40660"/>
                    </a:cubicBezTo>
                    <a:cubicBezTo>
                      <a:pt x="1901" y="39697"/>
                      <a:pt x="3293" y="37877"/>
                      <a:pt x="3186" y="35816"/>
                    </a:cubicBezTo>
                    <a:cubicBezTo>
                      <a:pt x="5166" y="34799"/>
                      <a:pt x="6398" y="32764"/>
                      <a:pt x="6398" y="30516"/>
                    </a:cubicBezTo>
                    <a:cubicBezTo>
                      <a:pt x="6398" y="28268"/>
                      <a:pt x="5166" y="26260"/>
                      <a:pt x="3186" y="25216"/>
                    </a:cubicBezTo>
                    <a:cubicBezTo>
                      <a:pt x="3079" y="23236"/>
                      <a:pt x="2062" y="21442"/>
                      <a:pt x="375" y="20399"/>
                    </a:cubicBezTo>
                    <a:cubicBezTo>
                      <a:pt x="2088" y="19328"/>
                      <a:pt x="3186" y="17454"/>
                      <a:pt x="3186" y="15608"/>
                    </a:cubicBezTo>
                    <a:cubicBezTo>
                      <a:pt x="3186" y="15581"/>
                      <a:pt x="3186" y="15581"/>
                      <a:pt x="3186" y="15554"/>
                    </a:cubicBezTo>
                    <a:cubicBezTo>
                      <a:pt x="5166" y="14510"/>
                      <a:pt x="6398" y="12503"/>
                      <a:pt x="6398" y="10254"/>
                    </a:cubicBezTo>
                    <a:cubicBezTo>
                      <a:pt x="6398" y="8006"/>
                      <a:pt x="5166" y="5999"/>
                      <a:pt x="3186" y="4955"/>
                    </a:cubicBezTo>
                    <a:cubicBezTo>
                      <a:pt x="3186" y="3028"/>
                      <a:pt x="1981" y="1047"/>
                      <a:pt x="215" y="30"/>
                    </a:cubicBezTo>
                    <a:cubicBezTo>
                      <a:pt x="184" y="10"/>
                      <a:pt x="153" y="1"/>
                      <a:pt x="12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40793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6" name="Google Shape;1396;p63"/>
          <p:cNvSpPr/>
          <p:nvPr/>
        </p:nvSpPr>
        <p:spPr>
          <a:xfrm>
            <a:off x="3191377" y="3210025"/>
            <a:ext cx="1380619" cy="52850"/>
          </a:xfrm>
          <a:custGeom>
            <a:avLst/>
            <a:gdLst/>
            <a:ahLst/>
            <a:cxnLst/>
            <a:rect l="l" t="t" r="r" b="b"/>
            <a:pathLst>
              <a:path w="17505" h="670" extrusionOk="0">
                <a:moveTo>
                  <a:pt x="0" y="0"/>
                </a:moveTo>
                <a:lnTo>
                  <a:pt x="0" y="669"/>
                </a:lnTo>
                <a:lnTo>
                  <a:pt x="17505" y="669"/>
                </a:lnTo>
                <a:lnTo>
                  <a:pt x="17505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7242" y="679153"/>
            <a:ext cx="5108891" cy="200575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9638" y="1956376"/>
            <a:ext cx="5852667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962073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1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just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4622301" y="1828800"/>
            <a:ext cx="3555695" cy="322234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53825" y="2163013"/>
            <a:ext cx="327980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just"/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Bụng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Răng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Miệng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xuôi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3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99167" y="1064525"/>
            <a:ext cx="3468925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843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10"/>
          <p:cNvGraphicFramePr>
            <a:graphicFrameLocks noGrp="1"/>
          </p:cNvGraphicFramePr>
          <p:nvPr>
            <p:extLst/>
          </p:nvPr>
        </p:nvGraphicFramePr>
        <p:xfrm>
          <a:off x="3528508" y="1064043"/>
          <a:ext cx="5454647" cy="3886200"/>
        </p:xfrm>
        <a:graphic>
          <a:graphicData uri="http://schemas.openxmlformats.org/drawingml/2006/table">
            <a:tbl>
              <a:tblPr/>
              <a:tblGrid>
                <a:gridCol w="410942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80691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53831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669318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Tiêu</a:t>
                      </a:r>
                      <a:r>
                        <a:rPr lang="en-US" sz="16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chí</a:t>
                      </a:r>
                      <a:endParaRPr lang="en-US" sz="1600" b="1" dirty="0">
                        <a:latin typeface="Times New Roman" panose="02020603050405020304" pitchFamily="18" charset="0"/>
                        <a:ea typeface="Roboto Condensed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22860" marB="22860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C2B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1600" b="1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Đạt</a:t>
                      </a:r>
                      <a:r>
                        <a:rPr lang="en-US" sz="16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1600" b="1" dirty="0">
                        <a:latin typeface="Times New Roman" panose="02020603050405020304" pitchFamily="18" charset="0"/>
                        <a:ea typeface="Roboto Condensed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22860" marB="22860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C2B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endParaRPr sz="1600" b="1" dirty="0">
                        <a:solidFill>
                          <a:schemeClr val="bg1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ea typeface="Roboto Condensed" panose="02000000000000000000" pitchFamily="2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sz="1600" b="1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CĐ</a:t>
                      </a:r>
                    </a:p>
                    <a:p>
                      <a:pPr algn="ctr"/>
                      <a:r>
                        <a:rPr lang="en-US" sz="1600" b="1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  </a:t>
                      </a:r>
                    </a:p>
                  </a:txBody>
                  <a:tcPr marL="45720" marR="45720" marT="22860" marB="22860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C2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69318"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1600" dirty="0" err="1" smtClean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Tóm</a:t>
                      </a:r>
                      <a:r>
                        <a:rPr lang="en-US" sz="1600" baseline="0" dirty="0" smtClean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tắt</a:t>
                      </a:r>
                      <a:r>
                        <a:rPr lang="en-US" sz="1600" baseline="0" dirty="0" smtClean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1600" baseline="0" dirty="0" smtClean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đầy</a:t>
                      </a:r>
                      <a:r>
                        <a:rPr lang="en-US" sz="1600" baseline="0" dirty="0" smtClean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đủ</a:t>
                      </a:r>
                      <a:r>
                        <a:rPr lang="en-US" sz="1600" baseline="0" dirty="0" smtClean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1600" baseline="0" dirty="0" smtClean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 dung </a:t>
                      </a:r>
                      <a:r>
                        <a:rPr lang="en-US" sz="1600" baseline="0" dirty="0" err="1" smtClean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1600" baseline="0" dirty="0" smtClean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chuyện</a:t>
                      </a:r>
                      <a:endParaRPr lang="en-US" sz="1600" dirty="0">
                        <a:solidFill>
                          <a:schemeClr val="bg1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ea typeface="Roboto Condensed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22860" marB="22860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C2BD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endParaRPr sz="1600" dirty="0">
                        <a:solidFill>
                          <a:schemeClr val="bg1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ea typeface="Roboto Condensed" panose="02000000000000000000" pitchFamily="2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160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   </a:t>
                      </a:r>
                    </a:p>
                    <a:p>
                      <a:r>
                        <a:rPr lang="en-US" sz="160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  </a:t>
                      </a:r>
                    </a:p>
                  </a:txBody>
                  <a:tcPr marL="45720" marR="45720" marT="22860" marB="22860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C2BD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endParaRPr sz="1600" dirty="0">
                        <a:solidFill>
                          <a:schemeClr val="bg1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ea typeface="Roboto Condensed" panose="02000000000000000000" pitchFamily="2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160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   </a:t>
                      </a:r>
                    </a:p>
                    <a:p>
                      <a:r>
                        <a:rPr lang="en-US" sz="160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  </a:t>
                      </a:r>
                    </a:p>
                  </a:txBody>
                  <a:tcPr marL="45720" marR="45720" marT="22860" marB="22860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C2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69318"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1600" dirty="0" err="1" smtClean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Giọng</a:t>
                      </a:r>
                      <a:r>
                        <a:rPr lang="en-US" sz="1600" baseline="0" dirty="0" smtClean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kể</a:t>
                      </a:r>
                      <a:r>
                        <a:rPr lang="en-US" sz="1600" baseline="0" dirty="0" smtClean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smtClean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to</a:t>
                      </a:r>
                      <a:r>
                        <a:rPr lang="en-US" sz="160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600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rõ</a:t>
                      </a:r>
                      <a:r>
                        <a:rPr lang="en-US" sz="160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bảo</a:t>
                      </a:r>
                      <a:r>
                        <a:rPr lang="en-US" sz="160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đảm</a:t>
                      </a:r>
                      <a:r>
                        <a:rPr lang="en-US" sz="160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160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lớp</a:t>
                      </a:r>
                      <a:r>
                        <a:rPr lang="en-US" sz="160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160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600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cả</a:t>
                      </a:r>
                      <a:r>
                        <a:rPr lang="en-US" sz="160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lớp</a:t>
                      </a:r>
                      <a:r>
                        <a:rPr lang="en-US" sz="160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nghe</a:t>
                      </a:r>
                      <a:r>
                        <a:rPr lang="en-US" sz="160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160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45720" marR="45720" marT="22860" marB="22860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C2BD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endParaRPr sz="1600">
                        <a:solidFill>
                          <a:schemeClr val="bg1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ea typeface="Roboto Condensed" panose="02000000000000000000" pitchFamily="2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1600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   </a:t>
                      </a:r>
                    </a:p>
                    <a:p>
                      <a:r>
                        <a:rPr lang="en-US" sz="1600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  </a:t>
                      </a:r>
                    </a:p>
                  </a:txBody>
                  <a:tcPr marL="45720" marR="45720" marT="22860" marB="22860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C2BD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endParaRPr sz="1600" dirty="0">
                        <a:solidFill>
                          <a:schemeClr val="bg1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ea typeface="Roboto Condensed" panose="02000000000000000000" pitchFamily="2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160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   </a:t>
                      </a:r>
                    </a:p>
                    <a:p>
                      <a:r>
                        <a:rPr lang="en-US" sz="160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45720" marR="45720" marT="22860" marB="22860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C2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669318">
                <a:tc>
                  <a:txBody>
                    <a:bodyPr/>
                    <a:lstStyle/>
                    <a:p>
                      <a:r>
                        <a:rPr lang="en-US" sz="1600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Tốc</a:t>
                      </a:r>
                      <a:r>
                        <a:rPr lang="en-US" sz="160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độ</a:t>
                      </a:r>
                      <a:r>
                        <a:rPr lang="en-US" sz="160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 smtClean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kể</a:t>
                      </a:r>
                      <a:r>
                        <a:rPr lang="en-US" sz="1600" dirty="0" smtClean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phù</a:t>
                      </a:r>
                      <a:r>
                        <a:rPr lang="en-US" sz="160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hợp</a:t>
                      </a:r>
                      <a:r>
                        <a:rPr lang="en-US" sz="160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45720" marR="45720" marT="22860" marB="22860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C2BD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endParaRPr sz="1600" dirty="0">
                        <a:solidFill>
                          <a:schemeClr val="bg1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ea typeface="Roboto Condensed" panose="02000000000000000000" pitchFamily="2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160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   </a:t>
                      </a:r>
                    </a:p>
                    <a:p>
                      <a:r>
                        <a:rPr lang="en-US" sz="160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  </a:t>
                      </a:r>
                    </a:p>
                  </a:txBody>
                  <a:tcPr marL="45720" marR="45720" marT="22860" marB="22860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C2BD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endParaRPr sz="1600" dirty="0">
                        <a:solidFill>
                          <a:schemeClr val="bg1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ea typeface="Roboto Condensed" panose="02000000000000000000" pitchFamily="2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160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   </a:t>
                      </a:r>
                    </a:p>
                    <a:p>
                      <a:r>
                        <a:rPr lang="en-US" sz="160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  </a:t>
                      </a:r>
                    </a:p>
                  </a:txBody>
                  <a:tcPr marL="45720" marR="45720" marT="22860" marB="22860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C2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669318">
                <a:tc>
                  <a:txBody>
                    <a:bodyPr/>
                    <a:lstStyle/>
                    <a:p>
                      <a:r>
                        <a:rPr lang="en-US" sz="1600" dirty="0" err="1" smtClean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Đảm</a:t>
                      </a:r>
                      <a:r>
                        <a:rPr lang="en-US" sz="1600" baseline="0" dirty="0" smtClean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bảo</a:t>
                      </a:r>
                      <a:r>
                        <a:rPr lang="en-US" sz="1600" baseline="0" dirty="0" smtClean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thời</a:t>
                      </a:r>
                      <a:r>
                        <a:rPr lang="en-US" sz="1600" baseline="0" dirty="0" smtClean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gian</a:t>
                      </a:r>
                      <a:r>
                        <a:rPr lang="en-US" sz="1600" baseline="0" dirty="0" smtClean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1600" baseline="0" dirty="0" err="1" smtClean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tóm</a:t>
                      </a:r>
                      <a:r>
                        <a:rPr lang="en-US" sz="1600" baseline="0" dirty="0" smtClean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tắt</a:t>
                      </a:r>
                      <a:r>
                        <a:rPr lang="en-US" sz="1600" baseline="0" dirty="0" smtClean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1600" baseline="0" dirty="0" smtClean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 1 </a:t>
                      </a:r>
                      <a:r>
                        <a:rPr lang="en-US" sz="1600" baseline="0" dirty="0" err="1" smtClean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phút</a:t>
                      </a:r>
                      <a:r>
                        <a:rPr lang="en-US" sz="1600" baseline="0" dirty="0" smtClean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1600" dirty="0">
                        <a:solidFill>
                          <a:schemeClr val="bg1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ea typeface="Roboto Condensed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22860" marB="22860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C2BD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endParaRPr sz="1600" dirty="0">
                        <a:solidFill>
                          <a:schemeClr val="bg1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ea typeface="Roboto Condensed" panose="02000000000000000000" pitchFamily="2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160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   </a:t>
                      </a:r>
                    </a:p>
                    <a:p>
                      <a:r>
                        <a:rPr lang="en-US" sz="160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  </a:t>
                      </a:r>
                    </a:p>
                  </a:txBody>
                  <a:tcPr marL="45720" marR="45720" marT="22860" marB="22860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C2BD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endParaRPr sz="1600" dirty="0">
                        <a:solidFill>
                          <a:schemeClr val="bg1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ea typeface="Roboto Condensed" panose="02000000000000000000" pitchFamily="2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160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   </a:t>
                      </a:r>
                    </a:p>
                    <a:p>
                      <a:r>
                        <a:rPr lang="en-US" sz="160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  </a:t>
                      </a:r>
                    </a:p>
                  </a:txBody>
                  <a:tcPr marL="45720" marR="45720" marT="22860" marB="22860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C2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pic>
        <p:nvPicPr>
          <p:cNvPr id="7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0" y="1807416"/>
            <a:ext cx="3528508" cy="328592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85620" y="205483"/>
            <a:ext cx="7558380" cy="1008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799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1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1879" y="1242216"/>
            <a:ext cx="7717500" cy="541500"/>
          </a:xfrm>
        </p:spPr>
        <p:txBody>
          <a:bodyPr/>
          <a:lstStyle/>
          <a:p>
            <a:pPr algn="just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1854" y="1841516"/>
            <a:ext cx="5749920" cy="1090939"/>
          </a:xfrm>
        </p:spPr>
        <p:txBody>
          <a:bodyPr/>
          <a:lstStyle/>
          <a:p>
            <a:pPr marL="114300" indent="0" algn="just">
              <a:buNone/>
            </a:pPr>
            <a:r>
              <a:rPr lang="en-US" sz="2400" dirty="0" smtClea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Ê-</a:t>
            </a:r>
            <a:r>
              <a:rPr lang="en-US" sz="2400" dirty="0" err="1" smtClea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dốp</a:t>
            </a:r>
            <a:r>
              <a:rPr lang="en-US" sz="2400" dirty="0" smtClea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dirty="0" err="1" smtClea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2400" dirty="0" smtClea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620 – 564 </a:t>
            </a:r>
            <a:r>
              <a:rPr lang="en-US" sz="2400" dirty="0" err="1" smtClea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400" dirty="0" smtClea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dirty="0" smtClea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400" dirty="0" smtClea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Hy</a:t>
            </a:r>
            <a:r>
              <a:rPr lang="en-US" sz="2400" dirty="0" smtClea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Lạp</a:t>
            </a:r>
            <a:r>
              <a:rPr lang="en-US" sz="2400" dirty="0" smtClea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114300" indent="0" algn="just">
              <a:buNone/>
            </a:pPr>
            <a:r>
              <a:rPr lang="en-US" sz="2400" dirty="0" smtClea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 smtClea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 smtClea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 smtClea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400" dirty="0" smtClea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400" dirty="0" smtClea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sz="2400" dirty="0" smtClea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400" dirty="0" smtClea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 smtClea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 smtClea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 smtClea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400" dirty="0" smtClea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ngụ</a:t>
            </a:r>
            <a:r>
              <a:rPr lang="en-US" sz="2400" dirty="0" smtClea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endParaRPr lang="en-US" sz="2400" dirty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6662" y="313332"/>
            <a:ext cx="2309129" cy="4534291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567699" y="401066"/>
            <a:ext cx="7717500" cy="54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Hammersmith One"/>
              <a:buNone/>
              <a:defRPr sz="3000" b="1" i="0" u="none" strike="noStrike" cap="none">
                <a:solidFill>
                  <a:schemeClr val="accent2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Hammersmith One"/>
              <a:buNone/>
              <a:defRPr sz="2400" b="1" i="0" u="none" strike="noStrike" cap="none">
                <a:solidFill>
                  <a:schemeClr val="accent2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Hammersmith One"/>
              <a:buNone/>
              <a:defRPr sz="2400" b="1" i="0" u="none" strike="noStrike" cap="none">
                <a:solidFill>
                  <a:schemeClr val="accent2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Hammersmith One"/>
              <a:buNone/>
              <a:defRPr sz="2400" b="1" i="0" u="none" strike="noStrike" cap="none">
                <a:solidFill>
                  <a:schemeClr val="accent2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Hammersmith One"/>
              <a:buNone/>
              <a:defRPr sz="2400" b="1" i="0" u="none" strike="noStrike" cap="none">
                <a:solidFill>
                  <a:schemeClr val="accent2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Hammersmith One"/>
              <a:buNone/>
              <a:defRPr sz="2400" b="1" i="0" u="none" strike="noStrike" cap="none">
                <a:solidFill>
                  <a:schemeClr val="accent2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Hammersmith One"/>
              <a:buNone/>
              <a:defRPr sz="2400" b="1" i="0" u="none" strike="noStrike" cap="none">
                <a:solidFill>
                  <a:schemeClr val="accent2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Hammersmith One"/>
              <a:buNone/>
              <a:defRPr sz="2400" b="1" i="0" u="none" strike="noStrike" cap="none">
                <a:solidFill>
                  <a:schemeClr val="accent2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Hammersmith One"/>
              <a:buNone/>
              <a:defRPr sz="2400" b="1" i="0" u="none" strike="noStrike" cap="none">
                <a:solidFill>
                  <a:schemeClr val="accent2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9pPr>
          </a:lstStyle>
          <a:p>
            <a:pPr algn="just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just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Google Shape;2352;p117"/>
          <p:cNvSpPr/>
          <p:nvPr/>
        </p:nvSpPr>
        <p:spPr>
          <a:xfrm>
            <a:off x="504483" y="1647300"/>
            <a:ext cx="1884600" cy="2499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Google Shape;2353;p117"/>
          <p:cNvSpPr/>
          <p:nvPr/>
        </p:nvSpPr>
        <p:spPr>
          <a:xfrm>
            <a:off x="2589410" y="1647300"/>
            <a:ext cx="2252439" cy="2499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Google Shape;2354;p117"/>
          <p:cNvSpPr/>
          <p:nvPr/>
        </p:nvSpPr>
        <p:spPr>
          <a:xfrm>
            <a:off x="5122718" y="1658575"/>
            <a:ext cx="3578788" cy="2499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Google Shape;2355;p117"/>
          <p:cNvSpPr txBox="1"/>
          <p:nvPr/>
        </p:nvSpPr>
        <p:spPr>
          <a:xfrm>
            <a:off x="564376" y="1855067"/>
            <a:ext cx="1884600" cy="35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 dirty="0" smtClean="0">
                <a:solidFill>
                  <a:schemeClr val="accent2"/>
                </a:solidFill>
                <a:latin typeface="Times New Roman" panose="02020603050405020304" pitchFamily="18" charset="0"/>
                <a:ea typeface="Hammersmith One"/>
                <a:cs typeface="Times New Roman" panose="02020603050405020304" pitchFamily="18" charset="0"/>
                <a:sym typeface="Hammersmith One"/>
              </a:rPr>
              <a:t>Nhan đề</a:t>
            </a:r>
            <a:endParaRPr sz="2200" b="1" dirty="0">
              <a:solidFill>
                <a:schemeClr val="accent2"/>
              </a:solidFill>
              <a:latin typeface="Times New Roman" panose="02020603050405020304" pitchFamily="18" charset="0"/>
              <a:ea typeface="Hammersmith One"/>
              <a:cs typeface="Times New Roman" panose="02020603050405020304" pitchFamily="18" charset="0"/>
              <a:sym typeface="Hammersmith One"/>
            </a:endParaRPr>
          </a:p>
        </p:txBody>
      </p:sp>
      <p:sp>
        <p:nvSpPr>
          <p:cNvPr id="8" name="Google Shape;2356;p117"/>
          <p:cNvSpPr txBox="1"/>
          <p:nvPr/>
        </p:nvSpPr>
        <p:spPr>
          <a:xfrm>
            <a:off x="2771493" y="1855067"/>
            <a:ext cx="1884600" cy="35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 dirty="0" smtClean="0">
                <a:solidFill>
                  <a:schemeClr val="accent2"/>
                </a:solidFill>
                <a:latin typeface="Times New Roman" panose="02020603050405020304" pitchFamily="18" charset="0"/>
                <a:ea typeface="Hammersmith One"/>
                <a:cs typeface="Times New Roman" panose="02020603050405020304" pitchFamily="18" charset="0"/>
                <a:sym typeface="Hammersmith One"/>
              </a:rPr>
              <a:t>Hình thức</a:t>
            </a:r>
            <a:endParaRPr sz="2200" b="1" dirty="0">
              <a:solidFill>
                <a:schemeClr val="accent2"/>
              </a:solidFill>
              <a:latin typeface="Times New Roman" panose="02020603050405020304" pitchFamily="18" charset="0"/>
              <a:ea typeface="Hammersmith One"/>
              <a:cs typeface="Times New Roman" panose="02020603050405020304" pitchFamily="18" charset="0"/>
              <a:sym typeface="Hammersmith One"/>
            </a:endParaRPr>
          </a:p>
        </p:txBody>
      </p:sp>
      <p:sp>
        <p:nvSpPr>
          <p:cNvPr id="9" name="Google Shape;2357;p117"/>
          <p:cNvSpPr txBox="1"/>
          <p:nvPr/>
        </p:nvSpPr>
        <p:spPr>
          <a:xfrm>
            <a:off x="5929541" y="1855067"/>
            <a:ext cx="1884600" cy="35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 dirty="0" smtClean="0">
                <a:solidFill>
                  <a:schemeClr val="accent2"/>
                </a:solidFill>
                <a:latin typeface="Times New Roman" panose="02020603050405020304" pitchFamily="18" charset="0"/>
                <a:ea typeface="Hammersmith One"/>
                <a:cs typeface="Times New Roman" panose="02020603050405020304" pitchFamily="18" charset="0"/>
                <a:sym typeface="Hammersmith One"/>
              </a:rPr>
              <a:t>Bố cục</a:t>
            </a:r>
            <a:endParaRPr sz="2200" b="1" dirty="0">
              <a:solidFill>
                <a:schemeClr val="accent2"/>
              </a:solidFill>
              <a:latin typeface="Times New Roman" panose="02020603050405020304" pitchFamily="18" charset="0"/>
              <a:ea typeface="Hammersmith One"/>
              <a:cs typeface="Times New Roman" panose="02020603050405020304" pitchFamily="18" charset="0"/>
              <a:sym typeface="Hammersmith One"/>
            </a:endParaRPr>
          </a:p>
        </p:txBody>
      </p:sp>
      <p:sp>
        <p:nvSpPr>
          <p:cNvPr id="10" name="Google Shape;2358;p117"/>
          <p:cNvSpPr txBox="1"/>
          <p:nvPr/>
        </p:nvSpPr>
        <p:spPr>
          <a:xfrm>
            <a:off x="5082447" y="2945317"/>
            <a:ext cx="3531617" cy="80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114300" indent="0" algn="just">
              <a:buNone/>
            </a:pP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(Hai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):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họp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14300" indent="0" algn="just">
              <a:buNone/>
            </a:pP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 (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):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14300" indent="0" algn="just">
              <a:buNone/>
            </a:pP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 (Ba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):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14300" indent="0" algn="just">
              <a:buNone/>
            </a:pP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Google Shape;2359;p117"/>
          <p:cNvSpPr txBox="1"/>
          <p:nvPr/>
        </p:nvSpPr>
        <p:spPr>
          <a:xfrm>
            <a:off x="2616082" y="2555494"/>
            <a:ext cx="2190306" cy="80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114300" indent="0" algn="just">
              <a:buNone/>
            </a:pP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song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thất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bát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gũi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dễ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dễ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2" name="Google Shape;2360;p117"/>
          <p:cNvSpPr txBox="1"/>
          <p:nvPr/>
        </p:nvSpPr>
        <p:spPr>
          <a:xfrm>
            <a:off x="550828" y="2496000"/>
            <a:ext cx="1791908" cy="80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114300" indent="0" algn="just">
              <a:buNone/>
            </a:pP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Do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biên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soạn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20" name="Google Shape;2368;p117"/>
          <p:cNvCxnSpPr>
            <a:stCxn id="4" idx="0"/>
          </p:cNvCxnSpPr>
          <p:nvPr/>
        </p:nvCxnSpPr>
        <p:spPr>
          <a:xfrm rot="10800000">
            <a:off x="1446783" y="1405200"/>
            <a:ext cx="0" cy="242100"/>
          </a:xfrm>
          <a:prstGeom prst="straightConnector1">
            <a:avLst/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30" name="Group 29"/>
          <p:cNvGrpSpPr/>
          <p:nvPr/>
        </p:nvGrpSpPr>
        <p:grpSpPr>
          <a:xfrm>
            <a:off x="1437176" y="1405200"/>
            <a:ext cx="5489177" cy="242100"/>
            <a:chOff x="1437176" y="1405200"/>
            <a:chExt cx="5489177" cy="242100"/>
          </a:xfrm>
        </p:grpSpPr>
        <p:cxnSp>
          <p:nvCxnSpPr>
            <p:cNvPr id="19" name="Google Shape;2367;p117"/>
            <p:cNvCxnSpPr/>
            <p:nvPr/>
          </p:nvCxnSpPr>
          <p:spPr>
            <a:xfrm>
              <a:off x="1437176" y="1405200"/>
              <a:ext cx="5489177" cy="0"/>
            </a:xfrm>
            <a:prstGeom prst="straightConnector1">
              <a:avLst/>
            </a:prstGeom>
            <a:noFill/>
            <a:ln w="19050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" name="Google Shape;2369;p117"/>
            <p:cNvCxnSpPr/>
            <p:nvPr/>
          </p:nvCxnSpPr>
          <p:spPr>
            <a:xfrm rot="10800000">
              <a:off x="6915962" y="1405200"/>
              <a:ext cx="0" cy="242100"/>
            </a:xfrm>
            <a:prstGeom prst="straightConnector1">
              <a:avLst/>
            </a:prstGeom>
            <a:noFill/>
            <a:ln w="19050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" name="Google Shape;2370;p117"/>
            <p:cNvCxnSpPr/>
            <p:nvPr/>
          </p:nvCxnSpPr>
          <p:spPr>
            <a:xfrm rot="10800000">
              <a:off x="3711235" y="1405200"/>
              <a:ext cx="0" cy="242100"/>
            </a:xfrm>
            <a:prstGeom prst="straightConnector1">
              <a:avLst/>
            </a:prstGeom>
            <a:noFill/>
            <a:ln w="19050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1842617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" name="Google Shape;1433;p70"/>
          <p:cNvSpPr txBox="1">
            <a:spLocks noGrp="1"/>
          </p:cNvSpPr>
          <p:nvPr>
            <p:ph type="title" idx="2"/>
          </p:nvPr>
        </p:nvSpPr>
        <p:spPr>
          <a:xfrm>
            <a:off x="2019300" y="914400"/>
            <a:ext cx="5105400" cy="1213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II.</a:t>
            </a:r>
            <a:endParaRPr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7554" y="1767008"/>
            <a:ext cx="5108891" cy="1609483"/>
          </a:xfrm>
          <a:prstGeom prst="rect">
            <a:avLst/>
          </a:prstGeom>
        </p:spPr>
      </p:pic>
      <p:sp>
        <p:nvSpPr>
          <p:cNvPr id="8" name="Google Shape;1396;p63"/>
          <p:cNvSpPr/>
          <p:nvPr/>
        </p:nvSpPr>
        <p:spPr>
          <a:xfrm>
            <a:off x="3881689" y="2980808"/>
            <a:ext cx="1380619" cy="52850"/>
          </a:xfrm>
          <a:custGeom>
            <a:avLst/>
            <a:gdLst/>
            <a:ahLst/>
            <a:cxnLst/>
            <a:rect l="l" t="t" r="r" b="b"/>
            <a:pathLst>
              <a:path w="17505" h="670" extrusionOk="0">
                <a:moveTo>
                  <a:pt x="0" y="0"/>
                </a:moveTo>
                <a:lnTo>
                  <a:pt x="0" y="669"/>
                </a:lnTo>
                <a:lnTo>
                  <a:pt x="17505" y="669"/>
                </a:lnTo>
                <a:lnTo>
                  <a:pt x="17505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1067192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Elegant Education Pack for Students by Slidesgo">
  <a:themeElements>
    <a:clrScheme name="Simple Light">
      <a:dk1>
        <a:srgbClr val="FFFFFF"/>
      </a:dk1>
      <a:lt1>
        <a:srgbClr val="EDECDF"/>
      </a:lt1>
      <a:dk2>
        <a:srgbClr val="C8A591"/>
      </a:dk2>
      <a:lt2>
        <a:srgbClr val="FFFFFF"/>
      </a:lt2>
      <a:accent1>
        <a:srgbClr val="A0A299"/>
      </a:accent1>
      <a:accent2>
        <a:srgbClr val="40474B"/>
      </a:accent2>
      <a:accent3>
        <a:srgbClr val="C8A591"/>
      </a:accent3>
      <a:accent4>
        <a:srgbClr val="EDECDF"/>
      </a:accent4>
      <a:accent5>
        <a:srgbClr val="A0A299"/>
      </a:accent5>
      <a:accent6>
        <a:srgbClr val="FFFFFF"/>
      </a:accent6>
      <a:hlink>
        <a:srgbClr val="40474B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917</TotalTime>
  <Words>1243</Words>
  <Application>Microsoft Office PowerPoint</Application>
  <PresentationFormat>On-screen Show (16:9)</PresentationFormat>
  <Paragraphs>141</Paragraphs>
  <Slides>22</Slides>
  <Notes>22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0" baseType="lpstr">
      <vt:lpstr>Times New Roman</vt:lpstr>
      <vt:lpstr>Manjari</vt:lpstr>
      <vt:lpstr>Arial</vt:lpstr>
      <vt:lpstr>Roboto Condensed Light</vt:lpstr>
      <vt:lpstr>Wingdings</vt:lpstr>
      <vt:lpstr>Hammersmith One</vt:lpstr>
      <vt:lpstr>Roboto Condensed</vt:lpstr>
      <vt:lpstr>Elegant Education Pack for Students by Slidesgo</vt:lpstr>
      <vt:lpstr>PowerPoint Presentation</vt:lpstr>
      <vt:lpstr>PowerPoint Presentation</vt:lpstr>
      <vt:lpstr>PowerPoint Presentation</vt:lpstr>
      <vt:lpstr>PowerPoint Presentation</vt:lpstr>
      <vt:lpstr>1. Đọc</vt:lpstr>
      <vt:lpstr>PowerPoint Presentation</vt:lpstr>
      <vt:lpstr>a. Tác giả</vt:lpstr>
      <vt:lpstr>b. Tác phẩm</vt:lpstr>
      <vt:lpstr>II.</vt:lpstr>
      <vt:lpstr>PowerPoint Presentation</vt:lpstr>
      <vt:lpstr>PowerPoint Presentation</vt:lpstr>
      <vt:lpstr>1. Câu chuyện của Bụng và Răng, Miệng, Tay, Chân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III.</vt:lpstr>
      <vt:lpstr>2. Nội dung</vt:lpstr>
      <vt:lpstr>IV.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Elegant Education  Pack for Students </dc:title>
  <cp:lastModifiedBy>AutoBVT</cp:lastModifiedBy>
  <cp:revision>44</cp:revision>
  <dcterms:modified xsi:type="dcterms:W3CDTF">2022-12-06T12:01:41Z</dcterms:modified>
</cp:coreProperties>
</file>