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704" r:id="rId2"/>
  </p:sldMasterIdLst>
  <p:notesMasterIdLst>
    <p:notesMasterId r:id="rId36"/>
  </p:notesMasterIdLst>
  <p:sldIdLst>
    <p:sldId id="329" r:id="rId3"/>
    <p:sldId id="356" r:id="rId4"/>
    <p:sldId id="357" r:id="rId5"/>
    <p:sldId id="358" r:id="rId6"/>
    <p:sldId id="359" r:id="rId7"/>
    <p:sldId id="360" r:id="rId8"/>
    <p:sldId id="361" r:id="rId9"/>
    <p:sldId id="336" r:id="rId10"/>
    <p:sldId id="261" r:id="rId11"/>
    <p:sldId id="337" r:id="rId12"/>
    <p:sldId id="345" r:id="rId13"/>
    <p:sldId id="346" r:id="rId14"/>
    <p:sldId id="347" r:id="rId15"/>
    <p:sldId id="348" r:id="rId16"/>
    <p:sldId id="349" r:id="rId17"/>
    <p:sldId id="350" r:id="rId18"/>
    <p:sldId id="352" r:id="rId19"/>
    <p:sldId id="353" r:id="rId20"/>
    <p:sldId id="355" r:id="rId21"/>
    <p:sldId id="320" r:id="rId22"/>
    <p:sldId id="257" r:id="rId23"/>
    <p:sldId id="323" r:id="rId24"/>
    <p:sldId id="322" r:id="rId25"/>
    <p:sldId id="324" r:id="rId26"/>
    <p:sldId id="262" r:id="rId27"/>
    <p:sldId id="321" r:id="rId28"/>
    <p:sldId id="325" r:id="rId29"/>
    <p:sldId id="326" r:id="rId30"/>
    <p:sldId id="327" r:id="rId31"/>
    <p:sldId id="258" r:id="rId32"/>
    <p:sldId id="328" r:id="rId33"/>
    <p:sldId id="259" r:id="rId34"/>
    <p:sldId id="362" r:id="rId35"/>
  </p:sldIdLst>
  <p:sldSz cx="9144000" cy="5143500" type="screen16x9"/>
  <p:notesSz cx="6858000" cy="9144000"/>
  <p:embeddedFontLst>
    <p:embeddedFont>
      <p:font typeface=".VnArabia" panose="020B7200000000000000" pitchFamily="34" charset="0"/>
      <p:regular r:id="rId37"/>
    </p:embeddedFont>
    <p:embeddedFont>
      <p:font typeface="Calibri" panose="020F0502020204030204" pitchFamily="34" charset="0"/>
      <p:regular r:id="rId38"/>
      <p:bold r:id="rId39"/>
      <p:italic r:id="rId40"/>
      <p:boldItalic r:id="rId41"/>
    </p:embeddedFont>
    <p:embeddedFont>
      <p:font typeface="Ubuntu" panose="020B0604020202020204"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VNI-Thufap3" panose="02020000000000000000" pitchFamily="18" charset="0"/>
      <p:regular r:id="rId50"/>
    </p:embeddedFont>
    <p:embeddedFont>
      <p:font typeface="Actor" panose="020B0604020202020204" charset="0"/>
      <p:regular r:id="rId51"/>
    </p:embeddedFont>
    <p:embeddedFont>
      <p:font typeface="Arima Madurai Medium" panose="020B0604020202020204" charset="0"/>
      <p:regular r:id="rId52"/>
      <p:bold r:id="rId53"/>
    </p:embeddedFont>
    <p:embeddedFont>
      <p:font typeface="Bangers"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7E7DA-C294-480F-9746-5F17D2DBC394}">
  <a:tblStyle styleId="{0FB7E7DA-C294-480F-9746-5F17D2DBC3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494" y="78"/>
      </p:cViewPr>
      <p:guideLst/>
    </p:cSldViewPr>
  </p:slideViewPr>
  <p:notesTextViewPr>
    <p:cViewPr>
      <p:scale>
        <a:sx n="1" d="1"/>
        <a:sy n="1" d="1"/>
      </p:scale>
      <p:origin x="0" y="-5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30927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6830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90532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42d771bcfa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42d771bcfa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4881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142d771bcfa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142d771bcfa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430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142d771bcfa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142d771bcfa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641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142d771bcfa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142d771bcfa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378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42b7e87c5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142b7e87c5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0350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42d771bcf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42d771bcf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131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42d771bcf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42d771bcf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690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42d771bcf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42d771bcfa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44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142d771bcfa_1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142d771bcfa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2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42b17693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42b17693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6659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142d771bcfa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142d771bcfa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427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142d771bcfa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142d771bcfa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90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142d771bcfa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142d771bcfa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90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142b7e87c5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142b7e87c5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7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142d771bcfa_0_1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142d771bcfa_0_1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648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142b7e87c5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142b7e87c5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20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142d771bcfa_1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142d771bcfa_1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50731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142b7e87c5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142b7e87c5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5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42d771bcfa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42d771bcfa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946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142d771bcfa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142d771bcf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4972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6"/>
        <p:cNvGrpSpPr/>
        <p:nvPr/>
      </p:nvGrpSpPr>
      <p:grpSpPr>
        <a:xfrm>
          <a:off x="0" y="0"/>
          <a:ext cx="0" cy="0"/>
          <a:chOff x="0" y="0"/>
          <a:chExt cx="0" cy="0"/>
        </a:xfrm>
      </p:grpSpPr>
      <p:sp>
        <p:nvSpPr>
          <p:cNvPr id="2447" name="Google Shape;2447;g143d42cea8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8" name="Google Shape;2448;g143d42cea8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208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42d771bcfa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42d771bcfa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236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42d771bcfa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42d771bcfa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6251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8799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txBox="1">
            <a:spLocks noGrp="1"/>
          </p:cNvSpPr>
          <p:nvPr>
            <p:ph type="title" hasCustomPrompt="1"/>
          </p:nvPr>
        </p:nvSpPr>
        <p:spPr>
          <a:xfrm>
            <a:off x="1080149" y="1481968"/>
            <a:ext cx="1074000" cy="70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b="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34" name="Google Shape;34;p3"/>
          <p:cNvSpPr txBox="1">
            <a:spLocks noGrp="1"/>
          </p:cNvSpPr>
          <p:nvPr>
            <p:ph type="title" idx="2"/>
          </p:nvPr>
        </p:nvSpPr>
        <p:spPr>
          <a:xfrm>
            <a:off x="1080149" y="2474275"/>
            <a:ext cx="3469800" cy="705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4000" b="0"/>
            </a:lvl1pPr>
            <a:lvl2pPr lvl="1" algn="ctr">
              <a:spcBef>
                <a:spcPts val="0"/>
              </a:spcBef>
              <a:spcAft>
                <a:spcPts val="0"/>
              </a:spcAft>
              <a:buSzPts val="3600"/>
              <a:buNone/>
              <a:defRPr sz="3600">
                <a:highlight>
                  <a:schemeClr val="dk2"/>
                </a:highlight>
              </a:defRPr>
            </a:lvl2pPr>
            <a:lvl3pPr lvl="2" algn="ctr">
              <a:spcBef>
                <a:spcPts val="0"/>
              </a:spcBef>
              <a:spcAft>
                <a:spcPts val="0"/>
              </a:spcAft>
              <a:buSzPts val="3600"/>
              <a:buNone/>
              <a:defRPr sz="3600">
                <a:highlight>
                  <a:schemeClr val="dk2"/>
                </a:highlight>
              </a:defRPr>
            </a:lvl3pPr>
            <a:lvl4pPr lvl="3" algn="ctr">
              <a:spcBef>
                <a:spcPts val="0"/>
              </a:spcBef>
              <a:spcAft>
                <a:spcPts val="0"/>
              </a:spcAft>
              <a:buSzPts val="3600"/>
              <a:buNone/>
              <a:defRPr sz="3600">
                <a:highlight>
                  <a:schemeClr val="dk2"/>
                </a:highlight>
              </a:defRPr>
            </a:lvl4pPr>
            <a:lvl5pPr lvl="4" algn="ctr">
              <a:spcBef>
                <a:spcPts val="0"/>
              </a:spcBef>
              <a:spcAft>
                <a:spcPts val="0"/>
              </a:spcAft>
              <a:buSzPts val="3600"/>
              <a:buNone/>
              <a:defRPr sz="3600">
                <a:highlight>
                  <a:schemeClr val="dk2"/>
                </a:highlight>
              </a:defRPr>
            </a:lvl5pPr>
            <a:lvl6pPr lvl="5" algn="ctr">
              <a:spcBef>
                <a:spcPts val="0"/>
              </a:spcBef>
              <a:spcAft>
                <a:spcPts val="0"/>
              </a:spcAft>
              <a:buSzPts val="3600"/>
              <a:buNone/>
              <a:defRPr sz="3600">
                <a:highlight>
                  <a:schemeClr val="dk2"/>
                </a:highlight>
              </a:defRPr>
            </a:lvl6pPr>
            <a:lvl7pPr lvl="6" algn="ctr">
              <a:spcBef>
                <a:spcPts val="0"/>
              </a:spcBef>
              <a:spcAft>
                <a:spcPts val="0"/>
              </a:spcAft>
              <a:buSzPts val="3600"/>
              <a:buNone/>
              <a:defRPr sz="3600">
                <a:highlight>
                  <a:schemeClr val="dk2"/>
                </a:highlight>
              </a:defRPr>
            </a:lvl7pPr>
            <a:lvl8pPr lvl="7" algn="ctr">
              <a:spcBef>
                <a:spcPts val="0"/>
              </a:spcBef>
              <a:spcAft>
                <a:spcPts val="0"/>
              </a:spcAft>
              <a:buSzPts val="3600"/>
              <a:buNone/>
              <a:defRPr sz="3600">
                <a:highlight>
                  <a:schemeClr val="dk2"/>
                </a:highlight>
              </a:defRPr>
            </a:lvl8pPr>
            <a:lvl9pPr lvl="8" algn="ctr">
              <a:spcBef>
                <a:spcPts val="0"/>
              </a:spcBef>
              <a:spcAft>
                <a:spcPts val="0"/>
              </a:spcAft>
              <a:buSzPts val="3600"/>
              <a:buNone/>
              <a:defRPr sz="3600">
                <a:highlight>
                  <a:schemeClr val="dk2"/>
                </a:highlight>
              </a:defRPr>
            </a:lvl9pPr>
          </a:lstStyle>
          <a:p>
            <a:endParaRPr/>
          </a:p>
        </p:txBody>
      </p:sp>
      <p:sp>
        <p:nvSpPr>
          <p:cNvPr id="35" name="Google Shape;35;p3"/>
          <p:cNvSpPr txBox="1">
            <a:spLocks noGrp="1"/>
          </p:cNvSpPr>
          <p:nvPr>
            <p:ph type="title" idx="3"/>
          </p:nvPr>
        </p:nvSpPr>
        <p:spPr>
          <a:xfrm>
            <a:off x="1080125" y="3179300"/>
            <a:ext cx="34698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p:nvPr/>
        </p:nvSpPr>
        <p:spPr>
          <a:xfrm>
            <a:off x="0" y="4597925"/>
            <a:ext cx="2045028" cy="54558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220848" y="179704"/>
            <a:ext cx="1116550" cy="1100338"/>
            <a:chOff x="5541075" y="3903350"/>
            <a:chExt cx="823050" cy="811100"/>
          </a:xfrm>
        </p:grpSpPr>
        <p:sp>
          <p:nvSpPr>
            <p:cNvPr id="38" name="Google Shape;38;p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a:off x="4635402" y="-106102"/>
            <a:ext cx="4508599" cy="5303910"/>
            <a:chOff x="4735525" y="0"/>
            <a:chExt cx="4408525" cy="5186183"/>
          </a:xfrm>
        </p:grpSpPr>
        <p:sp>
          <p:nvSpPr>
            <p:cNvPr id="48" name="Google Shape;48;p3"/>
            <p:cNvSpPr/>
            <p:nvPr/>
          </p:nvSpPr>
          <p:spPr>
            <a:xfrm>
              <a:off x="4735525" y="0"/>
              <a:ext cx="4408310" cy="5186183"/>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1"/>
            </a:solidFill>
            <a:ln>
              <a:noFill/>
            </a:ln>
          </p:spPr>
        </p:sp>
        <p:grpSp>
          <p:nvGrpSpPr>
            <p:cNvPr id="49" name="Google Shape;49;p3"/>
            <p:cNvGrpSpPr/>
            <p:nvPr/>
          </p:nvGrpSpPr>
          <p:grpSpPr>
            <a:xfrm>
              <a:off x="4790750" y="0"/>
              <a:ext cx="4353300" cy="5148000"/>
              <a:chOff x="4790750" y="0"/>
              <a:chExt cx="4353300" cy="5148000"/>
            </a:xfrm>
          </p:grpSpPr>
          <p:cxnSp>
            <p:nvCxnSpPr>
              <p:cNvPr id="50" name="Google Shape;50;p3"/>
              <p:cNvCxnSpPr/>
              <p:nvPr/>
            </p:nvCxnSpPr>
            <p:spPr>
              <a:xfrm>
                <a:off x="5272025" y="1209275"/>
                <a:ext cx="3871800" cy="0"/>
              </a:xfrm>
              <a:prstGeom prst="straightConnector1">
                <a:avLst/>
              </a:prstGeom>
              <a:noFill/>
              <a:ln w="19050" cap="rnd" cmpd="sng">
                <a:solidFill>
                  <a:schemeClr val="accent2"/>
                </a:solidFill>
                <a:prstDash val="solid"/>
                <a:round/>
                <a:headEnd type="none" w="med" len="med"/>
                <a:tailEnd type="none" w="med" len="med"/>
              </a:ln>
            </p:spPr>
          </p:cxnSp>
          <p:cxnSp>
            <p:nvCxnSpPr>
              <p:cNvPr id="51" name="Google Shape;51;p3"/>
              <p:cNvCxnSpPr/>
              <p:nvPr/>
            </p:nvCxnSpPr>
            <p:spPr>
              <a:xfrm>
                <a:off x="5527225" y="1754250"/>
                <a:ext cx="3614400" cy="0"/>
              </a:xfrm>
              <a:prstGeom prst="straightConnector1">
                <a:avLst/>
              </a:prstGeom>
              <a:noFill/>
              <a:ln w="19050" cap="rnd" cmpd="sng">
                <a:solidFill>
                  <a:schemeClr val="accent2"/>
                </a:solidFill>
                <a:prstDash val="solid"/>
                <a:round/>
                <a:headEnd type="none" w="med" len="med"/>
                <a:tailEnd type="none" w="med" len="med"/>
              </a:ln>
            </p:spPr>
          </p:cxnSp>
          <p:cxnSp>
            <p:nvCxnSpPr>
              <p:cNvPr id="52" name="Google Shape;52;p3"/>
              <p:cNvCxnSpPr/>
              <p:nvPr/>
            </p:nvCxnSpPr>
            <p:spPr>
              <a:xfrm>
                <a:off x="5753275" y="2299225"/>
                <a:ext cx="3388500" cy="0"/>
              </a:xfrm>
              <a:prstGeom prst="straightConnector1">
                <a:avLst/>
              </a:prstGeom>
              <a:noFill/>
              <a:ln w="19050" cap="rnd" cmpd="sng">
                <a:solidFill>
                  <a:schemeClr val="accent2"/>
                </a:solidFill>
                <a:prstDash val="solid"/>
                <a:round/>
                <a:headEnd type="none" w="med" len="med"/>
                <a:tailEnd type="none" w="med" len="med"/>
              </a:ln>
            </p:spPr>
          </p:cxnSp>
          <p:cxnSp>
            <p:nvCxnSpPr>
              <p:cNvPr id="53" name="Google Shape;53;p3"/>
              <p:cNvCxnSpPr/>
              <p:nvPr/>
            </p:nvCxnSpPr>
            <p:spPr>
              <a:xfrm>
                <a:off x="5986625" y="2844200"/>
                <a:ext cx="3155400" cy="0"/>
              </a:xfrm>
              <a:prstGeom prst="straightConnector1">
                <a:avLst/>
              </a:prstGeom>
              <a:noFill/>
              <a:ln w="19050" cap="rnd" cmpd="sng">
                <a:solidFill>
                  <a:schemeClr val="accent2"/>
                </a:solidFill>
                <a:prstDash val="solid"/>
                <a:round/>
                <a:headEnd type="none" w="med" len="med"/>
                <a:tailEnd type="none" w="med" len="med"/>
              </a:ln>
            </p:spPr>
          </p:cxnSp>
          <p:cxnSp>
            <p:nvCxnSpPr>
              <p:cNvPr id="54" name="Google Shape;54;p3"/>
              <p:cNvCxnSpPr/>
              <p:nvPr/>
            </p:nvCxnSpPr>
            <p:spPr>
              <a:xfrm>
                <a:off x="6227250" y="3389150"/>
                <a:ext cx="2914800" cy="0"/>
              </a:xfrm>
              <a:prstGeom prst="straightConnector1">
                <a:avLst/>
              </a:prstGeom>
              <a:noFill/>
              <a:ln w="19050" cap="rnd" cmpd="sng">
                <a:solidFill>
                  <a:schemeClr val="accent2"/>
                </a:solidFill>
                <a:prstDash val="solid"/>
                <a:round/>
                <a:headEnd type="none" w="med" len="med"/>
                <a:tailEnd type="none" w="med" len="med"/>
              </a:ln>
            </p:spPr>
          </p:cxnSp>
          <p:cxnSp>
            <p:nvCxnSpPr>
              <p:cNvPr id="55" name="Google Shape;55;p3"/>
              <p:cNvCxnSpPr/>
              <p:nvPr/>
            </p:nvCxnSpPr>
            <p:spPr>
              <a:xfrm>
                <a:off x="6482475" y="3934125"/>
                <a:ext cx="2659200" cy="0"/>
              </a:xfrm>
              <a:prstGeom prst="straightConnector1">
                <a:avLst/>
              </a:prstGeom>
              <a:noFill/>
              <a:ln w="19050" cap="rnd" cmpd="sng">
                <a:solidFill>
                  <a:schemeClr val="accent2"/>
                </a:solidFill>
                <a:prstDash val="solid"/>
                <a:round/>
                <a:headEnd type="none" w="med" len="med"/>
                <a:tailEnd type="none" w="med" len="med"/>
              </a:ln>
            </p:spPr>
          </p:cxnSp>
          <p:cxnSp>
            <p:nvCxnSpPr>
              <p:cNvPr id="56" name="Google Shape;56;p3"/>
              <p:cNvCxnSpPr/>
              <p:nvPr/>
            </p:nvCxnSpPr>
            <p:spPr>
              <a:xfrm>
                <a:off x="6715800" y="4479100"/>
                <a:ext cx="2426400" cy="0"/>
              </a:xfrm>
              <a:prstGeom prst="straightConnector1">
                <a:avLst/>
              </a:prstGeom>
              <a:noFill/>
              <a:ln w="19050" cap="rnd" cmpd="sng">
                <a:solidFill>
                  <a:schemeClr val="accent2"/>
                </a:solidFill>
                <a:prstDash val="solid"/>
                <a:round/>
                <a:headEnd type="none" w="med" len="med"/>
                <a:tailEnd type="none" w="med" len="med"/>
              </a:ln>
            </p:spPr>
          </p:cxnSp>
          <p:cxnSp>
            <p:nvCxnSpPr>
              <p:cNvPr id="57" name="Google Shape;57;p3"/>
              <p:cNvCxnSpPr/>
              <p:nvPr/>
            </p:nvCxnSpPr>
            <p:spPr>
              <a:xfrm>
                <a:off x="6941850" y="5031375"/>
                <a:ext cx="2175900" cy="0"/>
              </a:xfrm>
              <a:prstGeom prst="straightConnector1">
                <a:avLst/>
              </a:prstGeom>
              <a:noFill/>
              <a:ln w="19050" cap="rnd" cmpd="sng">
                <a:solidFill>
                  <a:schemeClr val="accent2"/>
                </a:solidFill>
                <a:prstDash val="solid"/>
                <a:round/>
                <a:headEnd type="none" w="med" len="med"/>
                <a:tailEnd type="none" w="med" len="med"/>
              </a:ln>
            </p:spPr>
          </p:cxnSp>
          <p:cxnSp>
            <p:nvCxnSpPr>
              <p:cNvPr id="58" name="Google Shape;58;p3"/>
              <p:cNvCxnSpPr/>
              <p:nvPr/>
            </p:nvCxnSpPr>
            <p:spPr>
              <a:xfrm>
                <a:off x="5038675" y="664300"/>
                <a:ext cx="4104900" cy="0"/>
              </a:xfrm>
              <a:prstGeom prst="straightConnector1">
                <a:avLst/>
              </a:prstGeom>
              <a:noFill/>
              <a:ln w="19050" cap="rnd" cmpd="sng">
                <a:solidFill>
                  <a:schemeClr val="accent2"/>
                </a:solidFill>
                <a:prstDash val="solid"/>
                <a:round/>
                <a:headEnd type="none" w="med" len="med"/>
                <a:tailEnd type="none" w="med" len="med"/>
              </a:ln>
            </p:spPr>
          </p:cxnSp>
          <p:cxnSp>
            <p:nvCxnSpPr>
              <p:cNvPr id="59" name="Google Shape;59;p3"/>
              <p:cNvCxnSpPr/>
              <p:nvPr/>
            </p:nvCxnSpPr>
            <p:spPr>
              <a:xfrm>
                <a:off x="4790750" y="119325"/>
                <a:ext cx="4353300" cy="0"/>
              </a:xfrm>
              <a:prstGeom prst="straightConnector1">
                <a:avLst/>
              </a:prstGeom>
              <a:noFill/>
              <a:ln w="19050" cap="rnd" cmpd="sng">
                <a:solidFill>
                  <a:schemeClr val="accent2"/>
                </a:solidFill>
                <a:prstDash val="solid"/>
                <a:round/>
                <a:headEnd type="none" w="med" len="med"/>
                <a:tailEnd type="none" w="med" len="med"/>
              </a:ln>
            </p:spPr>
          </p:cxnSp>
          <p:cxnSp>
            <p:nvCxnSpPr>
              <p:cNvPr id="60" name="Google Shape;60;p3"/>
              <p:cNvCxnSpPr/>
              <p:nvPr/>
            </p:nvCxnSpPr>
            <p:spPr>
              <a:xfrm rot="5400000">
                <a:off x="5305166"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1" name="Google Shape;61;p3"/>
              <p:cNvCxnSpPr/>
              <p:nvPr/>
            </p:nvCxnSpPr>
            <p:spPr>
              <a:xfrm>
                <a:off x="7331950" y="0"/>
                <a:ext cx="0" cy="5148000"/>
              </a:xfrm>
              <a:prstGeom prst="straightConnector1">
                <a:avLst/>
              </a:prstGeom>
              <a:noFill/>
              <a:ln w="19050" cap="rnd" cmpd="sng">
                <a:solidFill>
                  <a:schemeClr val="accent2"/>
                </a:solidFill>
                <a:prstDash val="solid"/>
                <a:round/>
                <a:headEnd type="none" w="med" len="med"/>
                <a:tailEnd type="none" w="med" len="med"/>
              </a:ln>
            </p:spPr>
          </p:cxnSp>
          <p:cxnSp>
            <p:nvCxnSpPr>
              <p:cNvPr id="62" name="Google Shape;62;p3"/>
              <p:cNvCxnSpPr/>
              <p:nvPr/>
            </p:nvCxnSpPr>
            <p:spPr>
              <a:xfrm>
                <a:off x="6786975" y="0"/>
                <a:ext cx="0" cy="4681500"/>
              </a:xfrm>
              <a:prstGeom prst="straightConnector1">
                <a:avLst/>
              </a:prstGeom>
              <a:noFill/>
              <a:ln w="19050" cap="rnd" cmpd="sng">
                <a:solidFill>
                  <a:schemeClr val="accent2"/>
                </a:solidFill>
                <a:prstDash val="solid"/>
                <a:round/>
                <a:headEnd type="none" w="med" len="med"/>
                <a:tailEnd type="none" w="med" len="med"/>
              </a:ln>
            </p:spPr>
          </p:cxnSp>
          <p:cxnSp>
            <p:nvCxnSpPr>
              <p:cNvPr id="63" name="Google Shape;63;p3"/>
              <p:cNvCxnSpPr/>
              <p:nvPr/>
            </p:nvCxnSpPr>
            <p:spPr>
              <a:xfrm rot="5400000">
                <a:off x="5850139"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4" name="Google Shape;64;p3"/>
              <p:cNvCxnSpPr/>
              <p:nvPr/>
            </p:nvCxnSpPr>
            <p:spPr>
              <a:xfrm rot="5400000">
                <a:off x="6395112"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5" name="Google Shape;65;p3"/>
              <p:cNvCxnSpPr/>
              <p:nvPr/>
            </p:nvCxnSpPr>
            <p:spPr>
              <a:xfrm>
                <a:off x="6242000" y="0"/>
                <a:ext cx="0" cy="3376200"/>
              </a:xfrm>
              <a:prstGeom prst="straightConnector1">
                <a:avLst/>
              </a:prstGeom>
              <a:noFill/>
              <a:ln w="19050" cap="rnd" cmpd="sng">
                <a:solidFill>
                  <a:schemeClr val="accent2"/>
                </a:solidFill>
                <a:prstDash val="solid"/>
                <a:round/>
                <a:headEnd type="none" w="med" len="med"/>
                <a:tailEnd type="none" w="med" len="med"/>
              </a:ln>
            </p:spPr>
          </p:cxnSp>
          <p:cxnSp>
            <p:nvCxnSpPr>
              <p:cNvPr id="66" name="Google Shape;66;p3"/>
              <p:cNvCxnSpPr/>
              <p:nvPr/>
            </p:nvCxnSpPr>
            <p:spPr>
              <a:xfrm>
                <a:off x="5697025" y="14575"/>
                <a:ext cx="0" cy="2203200"/>
              </a:xfrm>
              <a:prstGeom prst="straightConnector1">
                <a:avLst/>
              </a:prstGeom>
              <a:noFill/>
              <a:ln w="19050" cap="rnd" cmpd="sng">
                <a:solidFill>
                  <a:schemeClr val="accent2"/>
                </a:solidFill>
                <a:prstDash val="solid"/>
                <a:round/>
                <a:headEnd type="none" w="med" len="med"/>
                <a:tailEnd type="none" w="med" len="med"/>
              </a:ln>
            </p:spPr>
          </p:cxnSp>
          <p:cxnSp>
            <p:nvCxnSpPr>
              <p:cNvPr id="67" name="Google Shape;67;p3"/>
              <p:cNvCxnSpPr/>
              <p:nvPr/>
            </p:nvCxnSpPr>
            <p:spPr>
              <a:xfrm>
                <a:off x="5154663" y="0"/>
                <a:ext cx="0" cy="948000"/>
              </a:xfrm>
              <a:prstGeom prst="straightConnector1">
                <a:avLst/>
              </a:prstGeom>
              <a:noFill/>
              <a:ln w="19050" cap="rnd" cmpd="sng">
                <a:solidFill>
                  <a:schemeClr val="accent2"/>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949"/>
        <p:cNvGrpSpPr/>
        <p:nvPr/>
      </p:nvGrpSpPr>
      <p:grpSpPr>
        <a:xfrm>
          <a:off x="0" y="0"/>
          <a:ext cx="0" cy="0"/>
          <a:chOff x="0" y="0"/>
          <a:chExt cx="0" cy="0"/>
        </a:xfrm>
      </p:grpSpPr>
      <p:sp>
        <p:nvSpPr>
          <p:cNvPr id="950" name="Google Shape;950;p38"/>
          <p:cNvSpPr/>
          <p:nvPr/>
        </p:nvSpPr>
        <p:spPr>
          <a:xfrm>
            <a:off x="0" y="-20550"/>
            <a:ext cx="9144000" cy="518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38"/>
          <p:cNvGrpSpPr/>
          <p:nvPr/>
        </p:nvGrpSpPr>
        <p:grpSpPr>
          <a:xfrm>
            <a:off x="0" y="-27468"/>
            <a:ext cx="9144000" cy="5184600"/>
            <a:chOff x="0" y="-27468"/>
            <a:chExt cx="9144000" cy="5184600"/>
          </a:xfrm>
        </p:grpSpPr>
        <p:cxnSp>
          <p:nvCxnSpPr>
            <p:cNvPr id="952" name="Google Shape;952;p38"/>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3" name="Google Shape;953;p38"/>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4" name="Google Shape;954;p38"/>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5" name="Google Shape;955;p38"/>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6" name="Google Shape;956;p38"/>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7" name="Google Shape;957;p38"/>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8" name="Google Shape;958;p38"/>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9" name="Google Shape;959;p38"/>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0" name="Google Shape;960;p38"/>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1" name="Google Shape;961;p38"/>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2" name="Google Shape;962;p38"/>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3" name="Google Shape;963;p38"/>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4" name="Google Shape;964;p38"/>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5" name="Google Shape;965;p38"/>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6" name="Google Shape;966;p38"/>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7" name="Google Shape;967;p38"/>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8" name="Google Shape;968;p38"/>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9" name="Google Shape;969;p38"/>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0" name="Google Shape;970;p38"/>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1" name="Google Shape;971;p38"/>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2" name="Google Shape;972;p38"/>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3" name="Google Shape;973;p38"/>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974" name="Google Shape;974;p38"/>
          <p:cNvSpPr/>
          <p:nvPr/>
        </p:nvSpPr>
        <p:spPr>
          <a:xfrm rot="2255667">
            <a:off x="296823" y="733657"/>
            <a:ext cx="519799" cy="511693"/>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8"/>
          <p:cNvSpPr/>
          <p:nvPr/>
        </p:nvSpPr>
        <p:spPr>
          <a:xfrm>
            <a:off x="8344828" y="107452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a:off x="112303" y="4058450"/>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a:off x="8279428" y="431457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p:nvPr/>
        </p:nvSpPr>
        <p:spPr>
          <a:xfrm>
            <a:off x="938675"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8"/>
          <p:cNvSpPr/>
          <p:nvPr/>
        </p:nvSpPr>
        <p:spPr>
          <a:xfrm>
            <a:off x="5423175" y="48022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8"/>
          <p:cNvSpPr/>
          <p:nvPr/>
        </p:nvSpPr>
        <p:spPr>
          <a:xfrm>
            <a:off x="7727400"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p:cNvSpPr/>
          <p:nvPr/>
        </p:nvSpPr>
        <p:spPr>
          <a:xfrm>
            <a:off x="8636975" y="22469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8"/>
          <p:cNvSpPr/>
          <p:nvPr/>
        </p:nvSpPr>
        <p:spPr>
          <a:xfrm>
            <a:off x="7623425" y="1617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8"/>
          <p:cNvSpPr/>
          <p:nvPr/>
        </p:nvSpPr>
        <p:spPr>
          <a:xfrm>
            <a:off x="5895250" y="2271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8"/>
          <p:cNvSpPr/>
          <p:nvPr/>
        </p:nvSpPr>
        <p:spPr>
          <a:xfrm>
            <a:off x="3131625" y="2271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8"/>
          <p:cNvSpPr/>
          <p:nvPr/>
        </p:nvSpPr>
        <p:spPr>
          <a:xfrm rot="5400000">
            <a:off x="3792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rot="-5400000" flipH="1">
            <a:off x="82179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rot="5400000" flipH="1">
            <a:off x="3792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rot="-5400000">
            <a:off x="82179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5">
    <p:spTree>
      <p:nvGrpSpPr>
        <p:cNvPr id="1" name="Shape 992"/>
        <p:cNvGrpSpPr/>
        <p:nvPr/>
      </p:nvGrpSpPr>
      <p:grpSpPr>
        <a:xfrm>
          <a:off x="0" y="0"/>
          <a:ext cx="0" cy="0"/>
          <a:chOff x="0" y="0"/>
          <a:chExt cx="0" cy="0"/>
        </a:xfrm>
      </p:grpSpPr>
      <p:sp>
        <p:nvSpPr>
          <p:cNvPr id="993" name="Google Shape;993;p39"/>
          <p:cNvSpPr/>
          <p:nvPr/>
        </p:nvSpPr>
        <p:spPr>
          <a:xfrm>
            <a:off x="0" y="-20550"/>
            <a:ext cx="9144000" cy="5184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39"/>
          <p:cNvGrpSpPr/>
          <p:nvPr/>
        </p:nvGrpSpPr>
        <p:grpSpPr>
          <a:xfrm>
            <a:off x="0" y="-27468"/>
            <a:ext cx="9144000" cy="5184600"/>
            <a:chOff x="0" y="-27468"/>
            <a:chExt cx="9144000" cy="5184600"/>
          </a:xfrm>
        </p:grpSpPr>
        <p:cxnSp>
          <p:nvCxnSpPr>
            <p:cNvPr id="995" name="Google Shape;995;p39"/>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6" name="Google Shape;996;p39"/>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7" name="Google Shape;997;p39"/>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8" name="Google Shape;998;p39"/>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9" name="Google Shape;999;p39"/>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0" name="Google Shape;1000;p39"/>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1" name="Google Shape;1001;p39"/>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2" name="Google Shape;1002;p39"/>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3" name="Google Shape;1003;p39"/>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4" name="Google Shape;1004;p39"/>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5" name="Google Shape;1005;p39"/>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6" name="Google Shape;1006;p39"/>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7" name="Google Shape;1007;p39"/>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8" name="Google Shape;1008;p39"/>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9" name="Google Shape;1009;p39"/>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0" name="Google Shape;1010;p39"/>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1" name="Google Shape;1011;p39"/>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2" name="Google Shape;1012;p39"/>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3" name="Google Shape;1013;p39"/>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4" name="Google Shape;1014;p39"/>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5" name="Google Shape;1015;p39"/>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6" name="Google Shape;1016;p39"/>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1017" name="Google Shape;1017;p39"/>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1930375" y="4689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5999225"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7069475" y="4689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8921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7134875" y="4081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4918150" y="342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2540975" y="3427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rot="1508491">
            <a:off x="8507300" y="4614183"/>
            <a:ext cx="291629" cy="291629"/>
          </a:xfrm>
          <a:prstGeom prst="hear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rot="-1825422">
            <a:off x="8667826" y="79781"/>
            <a:ext cx="357556" cy="393748"/>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3797100" y="4864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685800" y="473525"/>
            <a:ext cx="8111700" cy="4216200"/>
          </a:xfrm>
          <a:prstGeom prst="parallelogram">
            <a:avLst>
              <a:gd name="adj" fmla="val 839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9"/>
          <p:cNvGrpSpPr/>
          <p:nvPr/>
        </p:nvGrpSpPr>
        <p:grpSpPr>
          <a:xfrm>
            <a:off x="220848" y="179704"/>
            <a:ext cx="1116550" cy="1100338"/>
            <a:chOff x="5541075" y="3903350"/>
            <a:chExt cx="823050" cy="811100"/>
          </a:xfrm>
        </p:grpSpPr>
        <p:sp>
          <p:nvSpPr>
            <p:cNvPr id="1032" name="Google Shape;1032;p39"/>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39"/>
          <p:cNvSpPr/>
          <p:nvPr/>
        </p:nvSpPr>
        <p:spPr>
          <a:xfrm>
            <a:off x="-8" y="4464182"/>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9"/>
        <p:cNvGrpSpPr/>
        <p:nvPr/>
      </p:nvGrpSpPr>
      <p:grpSpPr>
        <a:xfrm>
          <a:off x="0" y="0"/>
          <a:ext cx="0" cy="0"/>
          <a:chOff x="0" y="0"/>
          <a:chExt cx="0" cy="0"/>
        </a:xfrm>
      </p:grpSpPr>
      <p:grpSp>
        <p:nvGrpSpPr>
          <p:cNvPr id="690" name="Google Shape;690;p24"/>
          <p:cNvGrpSpPr/>
          <p:nvPr/>
        </p:nvGrpSpPr>
        <p:grpSpPr>
          <a:xfrm flipH="1">
            <a:off x="-6525" y="-9725"/>
            <a:ext cx="2812370" cy="5162950"/>
            <a:chOff x="3114900" y="202775"/>
            <a:chExt cx="2812370" cy="5162950"/>
          </a:xfrm>
        </p:grpSpPr>
        <p:sp>
          <p:nvSpPr>
            <p:cNvPr id="691" name="Google Shape;691;p24"/>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692" name="Google Shape;692;p24"/>
            <p:cNvGrpSpPr/>
            <p:nvPr/>
          </p:nvGrpSpPr>
          <p:grpSpPr>
            <a:xfrm>
              <a:off x="3155225" y="202775"/>
              <a:ext cx="2772045" cy="5143502"/>
              <a:chOff x="6409225" y="0"/>
              <a:chExt cx="2772045" cy="5143502"/>
            </a:xfrm>
          </p:grpSpPr>
          <p:cxnSp>
            <p:nvCxnSpPr>
              <p:cNvPr id="693" name="Google Shape;693;p24"/>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694" name="Google Shape;694;p24"/>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695" name="Google Shape;695;p24"/>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696" name="Google Shape;696;p24"/>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697" name="Google Shape;697;p24"/>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698" name="Google Shape;698;p24"/>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699" name="Google Shape;699;p24"/>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700" name="Google Shape;700;p24"/>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701" name="Google Shape;701;p24"/>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702" name="Google Shape;702;p24"/>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703" name="Google Shape;703;p24"/>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4" name="Google Shape;704;p24"/>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705" name="Google Shape;705;p24"/>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706" name="Google Shape;706;p24"/>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7" name="Google Shape;707;p24"/>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708" name="Google Shape;708;p24"/>
          <p:cNvSpPr/>
          <p:nvPr/>
        </p:nvSpPr>
        <p:spPr>
          <a:xfrm flipH="1">
            <a:off x="1" y="2969287"/>
            <a:ext cx="3836662" cy="217421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flipH="1">
            <a:off x="8104811" y="2217589"/>
            <a:ext cx="1039200" cy="2925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rot="-5400000">
            <a:off x="7743949" y="3687674"/>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711" name="Google Shape;711;p24"/>
          <p:cNvSpPr txBox="1">
            <a:spLocks noGrp="1"/>
          </p:cNvSpPr>
          <p:nvPr>
            <p:ph type="title"/>
          </p:nvPr>
        </p:nvSpPr>
        <p:spPr>
          <a:xfrm>
            <a:off x="2325000" y="2605125"/>
            <a:ext cx="4494000" cy="648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highlight>
                  <a:schemeClr val="dk2"/>
                </a:highlight>
              </a:defRPr>
            </a:lvl2pPr>
            <a:lvl3pPr lvl="2" algn="ctr" rtl="0">
              <a:spcBef>
                <a:spcPts val="0"/>
              </a:spcBef>
              <a:spcAft>
                <a:spcPts val="0"/>
              </a:spcAft>
              <a:buSzPts val="3600"/>
              <a:buNone/>
              <a:defRPr sz="3600">
                <a:highlight>
                  <a:schemeClr val="dk2"/>
                </a:highlight>
              </a:defRPr>
            </a:lvl3pPr>
            <a:lvl4pPr lvl="3" algn="ctr" rtl="0">
              <a:spcBef>
                <a:spcPts val="0"/>
              </a:spcBef>
              <a:spcAft>
                <a:spcPts val="0"/>
              </a:spcAft>
              <a:buSzPts val="3600"/>
              <a:buNone/>
              <a:defRPr sz="3600">
                <a:highlight>
                  <a:schemeClr val="dk2"/>
                </a:highlight>
              </a:defRPr>
            </a:lvl4pPr>
            <a:lvl5pPr lvl="4" algn="ctr" rtl="0">
              <a:spcBef>
                <a:spcPts val="0"/>
              </a:spcBef>
              <a:spcAft>
                <a:spcPts val="0"/>
              </a:spcAft>
              <a:buSzPts val="3600"/>
              <a:buNone/>
              <a:defRPr sz="3600">
                <a:highlight>
                  <a:schemeClr val="dk2"/>
                </a:highlight>
              </a:defRPr>
            </a:lvl5pPr>
            <a:lvl6pPr lvl="5" algn="ctr" rtl="0">
              <a:spcBef>
                <a:spcPts val="0"/>
              </a:spcBef>
              <a:spcAft>
                <a:spcPts val="0"/>
              </a:spcAft>
              <a:buSzPts val="3600"/>
              <a:buNone/>
              <a:defRPr sz="3600">
                <a:highlight>
                  <a:schemeClr val="dk2"/>
                </a:highlight>
              </a:defRPr>
            </a:lvl6pPr>
            <a:lvl7pPr lvl="6" algn="ctr" rtl="0">
              <a:spcBef>
                <a:spcPts val="0"/>
              </a:spcBef>
              <a:spcAft>
                <a:spcPts val="0"/>
              </a:spcAft>
              <a:buSzPts val="3600"/>
              <a:buNone/>
              <a:defRPr sz="3600">
                <a:highlight>
                  <a:schemeClr val="dk2"/>
                </a:highlight>
              </a:defRPr>
            </a:lvl7pPr>
            <a:lvl8pPr lvl="7" algn="ctr" rtl="0">
              <a:spcBef>
                <a:spcPts val="0"/>
              </a:spcBef>
              <a:spcAft>
                <a:spcPts val="0"/>
              </a:spcAft>
              <a:buSzPts val="3600"/>
              <a:buNone/>
              <a:defRPr sz="3600">
                <a:highlight>
                  <a:schemeClr val="dk2"/>
                </a:highlight>
              </a:defRPr>
            </a:lvl8pPr>
            <a:lvl9pPr lvl="8" algn="ctr" rtl="0">
              <a:spcBef>
                <a:spcPts val="0"/>
              </a:spcBef>
              <a:spcAft>
                <a:spcPts val="0"/>
              </a:spcAft>
              <a:buSzPts val="3600"/>
              <a:buNone/>
              <a:defRPr sz="3600">
                <a:highlight>
                  <a:schemeClr val="dk2"/>
                </a:highlight>
              </a:defRPr>
            </a:lvl9pPr>
          </a:lstStyle>
          <a:p>
            <a:endParaRPr/>
          </a:p>
        </p:txBody>
      </p:sp>
      <p:sp>
        <p:nvSpPr>
          <p:cNvPr id="712" name="Google Shape;712;p24"/>
          <p:cNvSpPr txBox="1">
            <a:spLocks noGrp="1"/>
          </p:cNvSpPr>
          <p:nvPr>
            <p:ph type="title" idx="2" hasCustomPrompt="1"/>
          </p:nvPr>
        </p:nvSpPr>
        <p:spPr>
          <a:xfrm>
            <a:off x="4035000" y="1397350"/>
            <a:ext cx="1074000" cy="98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13" name="Google Shape;713;p24"/>
          <p:cNvSpPr txBox="1">
            <a:spLocks noGrp="1"/>
          </p:cNvSpPr>
          <p:nvPr>
            <p:ph type="title" idx="3"/>
          </p:nvPr>
        </p:nvSpPr>
        <p:spPr>
          <a:xfrm>
            <a:off x="2325000" y="3176150"/>
            <a:ext cx="4494000" cy="570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04996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772"/>
        <p:cNvGrpSpPr/>
        <p:nvPr/>
      </p:nvGrpSpPr>
      <p:grpSpPr>
        <a:xfrm>
          <a:off x="0" y="0"/>
          <a:ext cx="0" cy="0"/>
          <a:chOff x="0" y="0"/>
          <a:chExt cx="0" cy="0"/>
        </a:xfrm>
      </p:grpSpPr>
      <p:sp>
        <p:nvSpPr>
          <p:cNvPr id="773" name="Google Shape;773;p3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74" name="Google Shape;774;p30"/>
          <p:cNvSpPr/>
          <p:nvPr/>
        </p:nvSpPr>
        <p:spPr>
          <a:xfrm>
            <a:off x="-8" y="4448501"/>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776" name="Google Shape;776;p30"/>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rot="-5400000" flipH="1">
            <a:off x="7170310" y="-948196"/>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0"/>
          <p:cNvGrpSpPr/>
          <p:nvPr/>
        </p:nvGrpSpPr>
        <p:grpSpPr>
          <a:xfrm rot="1951989">
            <a:off x="8482039" y="3896827"/>
            <a:ext cx="320305" cy="1198305"/>
            <a:chOff x="8182874" y="2117588"/>
            <a:chExt cx="320297" cy="1198277"/>
          </a:xfrm>
        </p:grpSpPr>
        <p:sp>
          <p:nvSpPr>
            <p:cNvPr id="779" name="Google Shape;779;p30"/>
            <p:cNvSpPr/>
            <p:nvPr/>
          </p:nvSpPr>
          <p:spPr>
            <a:xfrm>
              <a:off x="8209739" y="2494127"/>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rot="-60166">
              <a:off x="8292624" y="2152246"/>
              <a:ext cx="166692" cy="282487"/>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rot="-60166">
              <a:off x="8193292" y="2120117"/>
              <a:ext cx="299461" cy="1193219"/>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82" name="Google Shape;782;p30"/>
            <p:cNvSpPr/>
            <p:nvPr/>
          </p:nvSpPr>
          <p:spPr>
            <a:xfrm>
              <a:off x="8309064" y="24347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4128840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574"/>
        <p:cNvGrpSpPr/>
        <p:nvPr/>
      </p:nvGrpSpPr>
      <p:grpSpPr>
        <a:xfrm>
          <a:off x="0" y="0"/>
          <a:ext cx="0" cy="0"/>
          <a:chOff x="0" y="0"/>
          <a:chExt cx="0" cy="0"/>
        </a:xfrm>
      </p:grpSpPr>
      <p:sp>
        <p:nvSpPr>
          <p:cNvPr id="575" name="Google Shape;575;p20"/>
          <p:cNvSpPr/>
          <p:nvPr/>
        </p:nvSpPr>
        <p:spPr>
          <a:xfrm rot="10800000" flipH="1">
            <a:off x="-8" y="-7"/>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flipH="1">
            <a:off x="-11" y="4276699"/>
            <a:ext cx="9143936" cy="868572"/>
          </a:xfrm>
          <a:custGeom>
            <a:avLst/>
            <a:gdLst/>
            <a:ahLst/>
            <a:cxnLst/>
            <a:rect l="l" t="t" r="r" b="b"/>
            <a:pathLst>
              <a:path w="95376" h="24595" extrusionOk="0">
                <a:moveTo>
                  <a:pt x="1" y="0"/>
                </a:moveTo>
                <a:lnTo>
                  <a:pt x="1" y="24595"/>
                </a:lnTo>
                <a:lnTo>
                  <a:pt x="95375" y="24595"/>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flipH="1">
            <a:off x="2" y="4915383"/>
            <a:ext cx="3653636" cy="228641"/>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102756" y="-115699"/>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579" name="Google Shape;579;p2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80" name="Google Shape;580;p20"/>
          <p:cNvSpPr txBox="1">
            <a:spLocks noGrp="1"/>
          </p:cNvSpPr>
          <p:nvPr>
            <p:ph type="subTitle" idx="1"/>
          </p:nvPr>
        </p:nvSpPr>
        <p:spPr>
          <a:xfrm>
            <a:off x="3654563" y="3029825"/>
            <a:ext cx="18321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1" name="Google Shape;581;p20"/>
          <p:cNvSpPr txBox="1">
            <a:spLocks noGrp="1"/>
          </p:cNvSpPr>
          <p:nvPr>
            <p:ph type="subTitle" idx="2"/>
          </p:nvPr>
        </p:nvSpPr>
        <p:spPr>
          <a:xfrm>
            <a:off x="3654500" y="3422150"/>
            <a:ext cx="18321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2" name="Google Shape;582;p20"/>
          <p:cNvSpPr txBox="1">
            <a:spLocks noGrp="1"/>
          </p:cNvSpPr>
          <p:nvPr>
            <p:ph type="subTitle" idx="3"/>
          </p:nvPr>
        </p:nvSpPr>
        <p:spPr>
          <a:xfrm>
            <a:off x="686900"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3" name="Google Shape;583;p20"/>
          <p:cNvSpPr txBox="1">
            <a:spLocks noGrp="1"/>
          </p:cNvSpPr>
          <p:nvPr>
            <p:ph type="subTitle" idx="4"/>
          </p:nvPr>
        </p:nvSpPr>
        <p:spPr>
          <a:xfrm>
            <a:off x="686900"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4" name="Google Shape;584;p20"/>
          <p:cNvSpPr txBox="1">
            <a:spLocks noGrp="1"/>
          </p:cNvSpPr>
          <p:nvPr>
            <p:ph type="subTitle" idx="5"/>
          </p:nvPr>
        </p:nvSpPr>
        <p:spPr>
          <a:xfrm>
            <a:off x="2170731"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5" name="Google Shape;585;p20"/>
          <p:cNvSpPr txBox="1">
            <a:spLocks noGrp="1"/>
          </p:cNvSpPr>
          <p:nvPr>
            <p:ph type="subTitle" idx="6"/>
          </p:nvPr>
        </p:nvSpPr>
        <p:spPr>
          <a:xfrm>
            <a:off x="2170338"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6" name="Google Shape;586;p20"/>
          <p:cNvSpPr txBox="1">
            <a:spLocks noGrp="1"/>
          </p:cNvSpPr>
          <p:nvPr>
            <p:ph type="subTitle" idx="7"/>
          </p:nvPr>
        </p:nvSpPr>
        <p:spPr>
          <a:xfrm>
            <a:off x="6620725"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20"/>
          <p:cNvSpPr txBox="1">
            <a:spLocks noGrp="1"/>
          </p:cNvSpPr>
          <p:nvPr>
            <p:ph type="subTitle" idx="8"/>
          </p:nvPr>
        </p:nvSpPr>
        <p:spPr>
          <a:xfrm>
            <a:off x="6620725"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8" name="Google Shape;588;p20"/>
          <p:cNvSpPr txBox="1">
            <a:spLocks noGrp="1"/>
          </p:cNvSpPr>
          <p:nvPr>
            <p:ph type="subTitle" idx="9"/>
          </p:nvPr>
        </p:nvSpPr>
        <p:spPr>
          <a:xfrm>
            <a:off x="5136894"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20"/>
          <p:cNvSpPr txBox="1">
            <a:spLocks noGrp="1"/>
          </p:cNvSpPr>
          <p:nvPr>
            <p:ph type="subTitle" idx="13"/>
          </p:nvPr>
        </p:nvSpPr>
        <p:spPr>
          <a:xfrm>
            <a:off x="5137263"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4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Tree>
    <p:extLst>
      <p:ext uri="{BB962C8B-B14F-4D97-AF65-F5344CB8AC3E}">
        <p14:creationId xmlns:p14="http://schemas.microsoft.com/office/powerpoint/2010/main" val="22116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789"/>
        <p:cNvGrpSpPr/>
        <p:nvPr/>
      </p:nvGrpSpPr>
      <p:grpSpPr>
        <a:xfrm>
          <a:off x="0" y="0"/>
          <a:ext cx="0" cy="0"/>
          <a:chOff x="0" y="0"/>
          <a:chExt cx="0" cy="0"/>
        </a:xfrm>
      </p:grpSpPr>
      <p:sp>
        <p:nvSpPr>
          <p:cNvPr id="790" name="Google Shape;790;p32"/>
          <p:cNvSpPr txBox="1">
            <a:spLocks noGrp="1"/>
          </p:cNvSpPr>
          <p:nvPr>
            <p:ph type="subTitle" idx="1"/>
          </p:nvPr>
        </p:nvSpPr>
        <p:spPr>
          <a:xfrm>
            <a:off x="714600" y="1122950"/>
            <a:ext cx="5067900" cy="1575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1" name="Google Shape;791;p32"/>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flipH="1">
            <a:off x="27"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5400000" flipH="1">
            <a:off x="7163018" y="-948196"/>
            <a:ext cx="1039200" cy="2925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rot="10800000" flipH="1">
            <a:off x="6735051" y="-136721"/>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
        <p:nvSpPr>
          <p:cNvPr id="795" name="Google Shape;795;p32"/>
          <p:cNvSpPr txBox="1">
            <a:spLocks noGrp="1"/>
          </p:cNvSpPr>
          <p:nvPr>
            <p:ph type="title"/>
          </p:nvPr>
        </p:nvSpPr>
        <p:spPr>
          <a:xfrm>
            <a:off x="729150" y="464875"/>
            <a:ext cx="768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6" name="Google Shape;796;p32"/>
          <p:cNvSpPr/>
          <p:nvPr/>
        </p:nvSpPr>
        <p:spPr>
          <a:xfrm>
            <a:off x="215574" y="4379350"/>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2"/>
          <p:cNvGrpSpPr/>
          <p:nvPr/>
        </p:nvGrpSpPr>
        <p:grpSpPr>
          <a:xfrm rot="2363774">
            <a:off x="364260" y="182702"/>
            <a:ext cx="294109" cy="1072709"/>
            <a:chOff x="2983700" y="3292075"/>
            <a:chExt cx="294100" cy="1072675"/>
          </a:xfrm>
        </p:grpSpPr>
        <p:sp>
          <p:nvSpPr>
            <p:cNvPr id="798" name="Google Shape;798;p32"/>
            <p:cNvSpPr/>
            <p:nvPr/>
          </p:nvSpPr>
          <p:spPr>
            <a:xfrm>
              <a:off x="2983700" y="3292075"/>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rgbClr val="222020"/>
            </a:solidFill>
            <a:ln w="1500" cap="flat" cmpd="sng">
              <a:solidFill>
                <a:srgbClr val="22202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3111400" y="4152725"/>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3015550" y="3320175"/>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2997375" y="3388950"/>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2997100" y="3523475"/>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3058700" y="3509775"/>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3118525" y="4192600"/>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3125075" y="4229225"/>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2"/>
          <p:cNvGrpSpPr/>
          <p:nvPr/>
        </p:nvGrpSpPr>
        <p:grpSpPr>
          <a:xfrm rot="2363774">
            <a:off x="506771" y="533197"/>
            <a:ext cx="299485" cy="1193313"/>
            <a:chOff x="3419750" y="3170450"/>
            <a:chExt cx="299475" cy="1193275"/>
          </a:xfrm>
        </p:grpSpPr>
        <p:sp>
          <p:nvSpPr>
            <p:cNvPr id="807" name="Google Shape;807;p32"/>
            <p:cNvSpPr/>
            <p:nvPr/>
          </p:nvSpPr>
          <p:spPr>
            <a:xfrm>
              <a:off x="3419750" y="3170450"/>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3433750" y="3544325"/>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3535550" y="3485075"/>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3530500" y="3202300"/>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2"/>
          <p:cNvGrpSpPr/>
          <p:nvPr/>
        </p:nvGrpSpPr>
        <p:grpSpPr>
          <a:xfrm>
            <a:off x="7848687" y="4057429"/>
            <a:ext cx="1133221" cy="987403"/>
            <a:chOff x="7846762" y="4057429"/>
            <a:chExt cx="1133221" cy="987403"/>
          </a:xfrm>
        </p:grpSpPr>
        <p:sp>
          <p:nvSpPr>
            <p:cNvPr id="812" name="Google Shape;812;p32"/>
            <p:cNvSpPr/>
            <p:nvPr/>
          </p:nvSpPr>
          <p:spPr>
            <a:xfrm>
              <a:off x="8614079" y="4664633"/>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8614065" y="4057429"/>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414849" y="4394979"/>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166765" y="491341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862467" y="4412772"/>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7846762" y="47244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284005" y="471143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6866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506136" y="-603365"/>
            <a:ext cx="3034503" cy="4241226"/>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2"/>
          </a:solidFill>
          <a:ln>
            <a:noFill/>
          </a:ln>
        </p:spPr>
      </p:sp>
      <p:sp>
        <p:nvSpPr>
          <p:cNvPr id="10" name="Google Shape;10;p2"/>
          <p:cNvSpPr/>
          <p:nvPr/>
        </p:nvSpPr>
        <p:spPr>
          <a:xfrm flipH="1">
            <a:off x="8104197"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377132"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
        <p:nvSpPr>
          <p:cNvPr id="12" name="Google Shape;12;p2"/>
          <p:cNvSpPr txBox="1">
            <a:spLocks noGrp="1"/>
          </p:cNvSpPr>
          <p:nvPr>
            <p:ph type="ctrTitle"/>
          </p:nvPr>
        </p:nvSpPr>
        <p:spPr>
          <a:xfrm>
            <a:off x="2425800" y="1469950"/>
            <a:ext cx="5307600" cy="232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32400" y="3902750"/>
            <a:ext cx="5294400" cy="41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4" name="Google Shape;14;p2"/>
          <p:cNvGrpSpPr/>
          <p:nvPr/>
        </p:nvGrpSpPr>
        <p:grpSpPr>
          <a:xfrm flipH="1">
            <a:off x="-36462" y="-9725"/>
            <a:ext cx="2818263" cy="5173792"/>
            <a:chOff x="3109008" y="202775"/>
            <a:chExt cx="2818263" cy="5173792"/>
          </a:xfrm>
        </p:grpSpPr>
        <p:sp>
          <p:nvSpPr>
            <p:cNvPr id="15" name="Google Shape;15;p2"/>
            <p:cNvSpPr/>
            <p:nvPr/>
          </p:nvSpPr>
          <p:spPr>
            <a:xfrm>
              <a:off x="3109008" y="202775"/>
              <a:ext cx="2812397" cy="5173792"/>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16" name="Google Shape;16;p2"/>
            <p:cNvGrpSpPr/>
            <p:nvPr/>
          </p:nvGrpSpPr>
          <p:grpSpPr>
            <a:xfrm>
              <a:off x="3155225" y="202775"/>
              <a:ext cx="2772045" cy="5143502"/>
              <a:chOff x="6409225" y="0"/>
              <a:chExt cx="2772045" cy="5143502"/>
            </a:xfrm>
          </p:grpSpPr>
          <p:cxnSp>
            <p:nvCxnSpPr>
              <p:cNvPr id="17" name="Google Shape;17;p2"/>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18" name="Google Shape;18;p2"/>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19" name="Google Shape;19;p2"/>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0" name="Google Shape;20;p2"/>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1" name="Google Shape;21;p2"/>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 name="Google Shape;22;p2"/>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3" name="Google Shape;23;p2"/>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4" name="Google Shape;24;p2"/>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5" name="Google Shape;25;p2"/>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6" name="Google Shape;26;p2"/>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7" name="Google Shape;27;p2"/>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8" name="Google Shape;28;p2"/>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9" name="Google Shape;29;p2"/>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30" name="Google Shape;30;p2"/>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31" name="Google Shape;31;p2"/>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Tree>
    <p:extLst>
      <p:ext uri="{BB962C8B-B14F-4D97-AF65-F5344CB8AC3E}">
        <p14:creationId xmlns:p14="http://schemas.microsoft.com/office/powerpoint/2010/main" val="93956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61"/>
        <p:cNvGrpSpPr/>
        <p:nvPr/>
      </p:nvGrpSpPr>
      <p:grpSpPr>
        <a:xfrm>
          <a:off x="0" y="0"/>
          <a:ext cx="0" cy="0"/>
          <a:chOff x="0" y="0"/>
          <a:chExt cx="0" cy="0"/>
        </a:xfrm>
      </p:grpSpPr>
      <p:sp>
        <p:nvSpPr>
          <p:cNvPr id="762" name="Google Shape;762;p28"/>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3" name="Google Shape;763;p28"/>
          <p:cNvSpPr/>
          <p:nvPr/>
        </p:nvSpPr>
        <p:spPr>
          <a:xfrm rot="5400000">
            <a:off x="340038" y="-349671"/>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flipH="1">
            <a:off x="27" y="4706362"/>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rot="10800000" flipH="1">
            <a:off x="5883500" y="-9"/>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Tree>
    <p:extLst>
      <p:ext uri="{BB962C8B-B14F-4D97-AF65-F5344CB8AC3E}">
        <p14:creationId xmlns:p14="http://schemas.microsoft.com/office/powerpoint/2010/main" val="373254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19"/>
        <p:cNvGrpSpPr/>
        <p:nvPr/>
      </p:nvGrpSpPr>
      <p:grpSpPr>
        <a:xfrm>
          <a:off x="0" y="0"/>
          <a:ext cx="0" cy="0"/>
          <a:chOff x="0" y="0"/>
          <a:chExt cx="0" cy="0"/>
        </a:xfrm>
      </p:grpSpPr>
      <p:grpSp>
        <p:nvGrpSpPr>
          <p:cNvPr id="820" name="Google Shape;820;p33"/>
          <p:cNvGrpSpPr/>
          <p:nvPr/>
        </p:nvGrpSpPr>
        <p:grpSpPr>
          <a:xfrm flipH="1">
            <a:off x="-7283" y="0"/>
            <a:ext cx="2112000" cy="6064800"/>
            <a:chOff x="7031988" y="0"/>
            <a:chExt cx="2112000" cy="6064800"/>
          </a:xfrm>
        </p:grpSpPr>
        <p:sp>
          <p:nvSpPr>
            <p:cNvPr id="821" name="Google Shape;821;p3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33"/>
            <p:cNvGrpSpPr/>
            <p:nvPr/>
          </p:nvGrpSpPr>
          <p:grpSpPr>
            <a:xfrm>
              <a:off x="7094975" y="0"/>
              <a:ext cx="2049000" cy="5156877"/>
              <a:chOff x="6440903" y="-13375"/>
              <a:chExt cx="2049000" cy="5156877"/>
            </a:xfrm>
          </p:grpSpPr>
          <p:cxnSp>
            <p:nvCxnSpPr>
              <p:cNvPr id="823" name="Google Shape;823;p3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824" name="Google Shape;824;p3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825" name="Google Shape;825;p3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826" name="Google Shape;826;p3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827" name="Google Shape;827;p3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828" name="Google Shape;828;p3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829" name="Google Shape;829;p3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830" name="Google Shape;830;p3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831" name="Google Shape;831;p3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832" name="Google Shape;832;p3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833" name="Google Shape;833;p3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834" name="Google Shape;834;p3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835" name="Google Shape;835;p3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836" name="Google Shape;836;p3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837" name="Google Shape;837;p33"/>
          <p:cNvSpPr/>
          <p:nvPr/>
        </p:nvSpPr>
        <p:spPr>
          <a:xfrm flipH="1">
            <a:off x="-11" y="4088975"/>
            <a:ext cx="9143936" cy="1056294"/>
          </a:xfrm>
          <a:custGeom>
            <a:avLst/>
            <a:gdLst/>
            <a:ahLst/>
            <a:cxnLst/>
            <a:rect l="l" t="t" r="r" b="b"/>
            <a:pathLst>
              <a:path w="95376" h="24595" extrusionOk="0">
                <a:moveTo>
                  <a:pt x="1" y="0"/>
                </a:moveTo>
                <a:lnTo>
                  <a:pt x="1" y="24595"/>
                </a:lnTo>
                <a:lnTo>
                  <a:pt x="95375" y="24595"/>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flipH="1">
            <a:off x="-4" y="4865693"/>
            <a:ext cx="3653636" cy="27805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txBox="1">
            <a:spLocks noGrp="1"/>
          </p:cNvSpPr>
          <p:nvPr>
            <p:ph type="title"/>
          </p:nvPr>
        </p:nvSpPr>
        <p:spPr>
          <a:xfrm>
            <a:off x="4181775" y="1429025"/>
            <a:ext cx="3888300" cy="1229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300"/>
            </a:lvl1pPr>
            <a:lvl2pPr lvl="1" algn="r" rtl="0">
              <a:spcBef>
                <a:spcPts val="0"/>
              </a:spcBef>
              <a:spcAft>
                <a:spcPts val="0"/>
              </a:spcAft>
              <a:buSzPts val="3000"/>
              <a:buNone/>
              <a:defRPr>
                <a:latin typeface="Ubuntu"/>
                <a:ea typeface="Ubuntu"/>
                <a:cs typeface="Ubuntu"/>
                <a:sym typeface="Ubuntu"/>
              </a:defRPr>
            </a:lvl2pPr>
            <a:lvl3pPr lvl="2" algn="r" rtl="0">
              <a:spcBef>
                <a:spcPts val="0"/>
              </a:spcBef>
              <a:spcAft>
                <a:spcPts val="0"/>
              </a:spcAft>
              <a:buSzPts val="3000"/>
              <a:buNone/>
              <a:defRPr>
                <a:latin typeface="Ubuntu"/>
                <a:ea typeface="Ubuntu"/>
                <a:cs typeface="Ubuntu"/>
                <a:sym typeface="Ubuntu"/>
              </a:defRPr>
            </a:lvl3pPr>
            <a:lvl4pPr lvl="3" algn="r" rtl="0">
              <a:spcBef>
                <a:spcPts val="0"/>
              </a:spcBef>
              <a:spcAft>
                <a:spcPts val="0"/>
              </a:spcAft>
              <a:buSzPts val="3000"/>
              <a:buNone/>
              <a:defRPr>
                <a:latin typeface="Ubuntu"/>
                <a:ea typeface="Ubuntu"/>
                <a:cs typeface="Ubuntu"/>
                <a:sym typeface="Ubuntu"/>
              </a:defRPr>
            </a:lvl4pPr>
            <a:lvl5pPr lvl="4" algn="r" rtl="0">
              <a:spcBef>
                <a:spcPts val="0"/>
              </a:spcBef>
              <a:spcAft>
                <a:spcPts val="0"/>
              </a:spcAft>
              <a:buSzPts val="3000"/>
              <a:buNone/>
              <a:defRPr>
                <a:latin typeface="Ubuntu"/>
                <a:ea typeface="Ubuntu"/>
                <a:cs typeface="Ubuntu"/>
                <a:sym typeface="Ubuntu"/>
              </a:defRPr>
            </a:lvl5pPr>
            <a:lvl6pPr lvl="5" algn="r" rtl="0">
              <a:spcBef>
                <a:spcPts val="0"/>
              </a:spcBef>
              <a:spcAft>
                <a:spcPts val="0"/>
              </a:spcAft>
              <a:buSzPts val="3000"/>
              <a:buNone/>
              <a:defRPr>
                <a:latin typeface="Ubuntu"/>
                <a:ea typeface="Ubuntu"/>
                <a:cs typeface="Ubuntu"/>
                <a:sym typeface="Ubuntu"/>
              </a:defRPr>
            </a:lvl6pPr>
            <a:lvl7pPr lvl="6" algn="r" rtl="0">
              <a:spcBef>
                <a:spcPts val="0"/>
              </a:spcBef>
              <a:spcAft>
                <a:spcPts val="0"/>
              </a:spcAft>
              <a:buSzPts val="3000"/>
              <a:buNone/>
              <a:defRPr>
                <a:latin typeface="Ubuntu"/>
                <a:ea typeface="Ubuntu"/>
                <a:cs typeface="Ubuntu"/>
                <a:sym typeface="Ubuntu"/>
              </a:defRPr>
            </a:lvl7pPr>
            <a:lvl8pPr lvl="7" algn="r" rtl="0">
              <a:spcBef>
                <a:spcPts val="0"/>
              </a:spcBef>
              <a:spcAft>
                <a:spcPts val="0"/>
              </a:spcAft>
              <a:buSzPts val="3000"/>
              <a:buNone/>
              <a:defRPr>
                <a:latin typeface="Ubuntu"/>
                <a:ea typeface="Ubuntu"/>
                <a:cs typeface="Ubuntu"/>
                <a:sym typeface="Ubuntu"/>
              </a:defRPr>
            </a:lvl8pPr>
            <a:lvl9pPr lvl="8" algn="r" rtl="0">
              <a:spcBef>
                <a:spcPts val="0"/>
              </a:spcBef>
              <a:spcAft>
                <a:spcPts val="0"/>
              </a:spcAft>
              <a:buSzPts val="3000"/>
              <a:buNone/>
              <a:defRPr>
                <a:latin typeface="Ubuntu"/>
                <a:ea typeface="Ubuntu"/>
                <a:cs typeface="Ubuntu"/>
                <a:sym typeface="Ubuntu"/>
              </a:defRPr>
            </a:lvl9pPr>
          </a:lstStyle>
          <a:p>
            <a:endParaRPr/>
          </a:p>
        </p:txBody>
      </p:sp>
      <p:sp>
        <p:nvSpPr>
          <p:cNvPr id="840" name="Google Shape;840;p33"/>
          <p:cNvSpPr txBox="1">
            <a:spLocks noGrp="1"/>
          </p:cNvSpPr>
          <p:nvPr>
            <p:ph type="title" idx="2"/>
          </p:nvPr>
        </p:nvSpPr>
        <p:spPr>
          <a:xfrm>
            <a:off x="4181775" y="2658200"/>
            <a:ext cx="3888300" cy="1056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41" name="Google Shape;841;p33"/>
          <p:cNvSpPr>
            <a:spLocks noGrp="1"/>
          </p:cNvSpPr>
          <p:nvPr>
            <p:ph type="pic" idx="3"/>
          </p:nvPr>
        </p:nvSpPr>
        <p:spPr>
          <a:xfrm>
            <a:off x="1336016" y="1267650"/>
            <a:ext cx="2608200" cy="2608200"/>
          </a:xfrm>
          <a:prstGeom prst="ellipse">
            <a:avLst/>
          </a:prstGeom>
          <a:noFill/>
          <a:ln>
            <a:noFill/>
          </a:ln>
        </p:spPr>
      </p:sp>
      <p:sp>
        <p:nvSpPr>
          <p:cNvPr id="842" name="Google Shape;842;p33"/>
          <p:cNvSpPr/>
          <p:nvPr/>
        </p:nvSpPr>
        <p:spPr>
          <a:xfrm>
            <a:off x="7242560" y="3630740"/>
            <a:ext cx="1914475" cy="1524800"/>
          </a:xfrm>
          <a:custGeom>
            <a:avLst/>
            <a:gdLst/>
            <a:ahLst/>
            <a:cxnLst/>
            <a:rect l="l" t="t" r="r" b="b"/>
            <a:pathLst>
              <a:path w="76579" h="60992" extrusionOk="0">
                <a:moveTo>
                  <a:pt x="76579" y="1335"/>
                </a:moveTo>
                <a:cubicBezTo>
                  <a:pt x="67553" y="-2535"/>
                  <a:pt x="50445" y="2532"/>
                  <a:pt x="49225" y="12276"/>
                </a:cubicBezTo>
                <a:cubicBezTo>
                  <a:pt x="48706" y="16419"/>
                  <a:pt x="49919" y="21307"/>
                  <a:pt x="52872" y="24260"/>
                </a:cubicBezTo>
                <a:cubicBezTo>
                  <a:pt x="56564" y="27952"/>
                  <a:pt x="65736" y="29731"/>
                  <a:pt x="68503" y="25302"/>
                </a:cubicBezTo>
                <a:cubicBezTo>
                  <a:pt x="76709" y="12168"/>
                  <a:pt x="32209" y="10676"/>
                  <a:pt x="22132" y="22436"/>
                </a:cubicBezTo>
                <a:cubicBezTo>
                  <a:pt x="18685" y="26459"/>
                  <a:pt x="18125" y="34581"/>
                  <a:pt x="21871" y="38327"/>
                </a:cubicBezTo>
                <a:cubicBezTo>
                  <a:pt x="26124" y="42580"/>
                  <a:pt x="40594" y="42732"/>
                  <a:pt x="39847" y="36764"/>
                </a:cubicBezTo>
                <a:cubicBezTo>
                  <a:pt x="38565" y="26525"/>
                  <a:pt x="18128" y="28108"/>
                  <a:pt x="9106" y="33117"/>
                </a:cubicBezTo>
                <a:cubicBezTo>
                  <a:pt x="669" y="37801"/>
                  <a:pt x="-1768" y="51840"/>
                  <a:pt x="1291" y="60992"/>
                </a:cubicBezTo>
              </a:path>
            </a:pathLst>
          </a:custGeom>
          <a:noFill/>
          <a:ln w="19050" cap="flat" cmpd="sng">
            <a:solidFill>
              <a:schemeClr val="accent5"/>
            </a:solidFill>
            <a:prstDash val="solid"/>
            <a:round/>
            <a:headEnd type="none" w="med" len="med"/>
            <a:tailEnd type="none" w="med" len="med"/>
          </a:ln>
        </p:spPr>
      </p:sp>
    </p:spTree>
    <p:extLst>
      <p:ext uri="{BB962C8B-B14F-4D97-AF65-F5344CB8AC3E}">
        <p14:creationId xmlns:p14="http://schemas.microsoft.com/office/powerpoint/2010/main" val="1655284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674"/>
        <p:cNvGrpSpPr/>
        <p:nvPr/>
      </p:nvGrpSpPr>
      <p:grpSpPr>
        <a:xfrm>
          <a:off x="0" y="0"/>
          <a:ext cx="0" cy="0"/>
          <a:chOff x="0" y="0"/>
          <a:chExt cx="0" cy="0"/>
        </a:xfrm>
      </p:grpSpPr>
      <p:sp>
        <p:nvSpPr>
          <p:cNvPr id="675" name="Google Shape;675;p23"/>
          <p:cNvSpPr/>
          <p:nvPr/>
        </p:nvSpPr>
        <p:spPr>
          <a:xfrm rot="5400000">
            <a:off x="340062" y="-348908"/>
            <a:ext cx="691500" cy="13893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flipH="1">
            <a:off x="1489"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flipH="1">
            <a:off x="8102866" y="2214438"/>
            <a:ext cx="1039200" cy="292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flipH="1">
            <a:off x="8375801" y="2818563"/>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679" name="Google Shape;679;p23"/>
          <p:cNvSpPr txBox="1">
            <a:spLocks noGrp="1"/>
          </p:cNvSpPr>
          <p:nvPr>
            <p:ph type="subTitle" idx="1"/>
          </p:nvPr>
        </p:nvSpPr>
        <p:spPr>
          <a:xfrm>
            <a:off x="970650" y="3467963"/>
            <a:ext cx="22677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0" name="Google Shape;680;p23"/>
          <p:cNvSpPr txBox="1">
            <a:spLocks noGrp="1"/>
          </p:cNvSpPr>
          <p:nvPr>
            <p:ph type="subTitle" idx="2"/>
          </p:nvPr>
        </p:nvSpPr>
        <p:spPr>
          <a:xfrm>
            <a:off x="3437506"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1" name="Google Shape;681;p23"/>
          <p:cNvSpPr txBox="1">
            <a:spLocks noGrp="1"/>
          </p:cNvSpPr>
          <p:nvPr>
            <p:ph type="subTitle" idx="3"/>
          </p:nvPr>
        </p:nvSpPr>
        <p:spPr>
          <a:xfrm>
            <a:off x="5897025"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23"/>
          <p:cNvSpPr txBox="1">
            <a:spLocks noGrp="1"/>
          </p:cNvSpPr>
          <p:nvPr>
            <p:ph type="subTitle" idx="4"/>
          </p:nvPr>
        </p:nvSpPr>
        <p:spPr>
          <a:xfrm>
            <a:off x="971700"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3" name="Google Shape;683;p23"/>
          <p:cNvSpPr txBox="1">
            <a:spLocks noGrp="1"/>
          </p:cNvSpPr>
          <p:nvPr>
            <p:ph type="subTitle" idx="5"/>
          </p:nvPr>
        </p:nvSpPr>
        <p:spPr>
          <a:xfrm>
            <a:off x="3440656" y="37967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4" name="Google Shape;684;p23"/>
          <p:cNvSpPr txBox="1">
            <a:spLocks noGrp="1"/>
          </p:cNvSpPr>
          <p:nvPr>
            <p:ph type="subTitle" idx="6"/>
          </p:nvPr>
        </p:nvSpPr>
        <p:spPr>
          <a:xfrm>
            <a:off x="5900175"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5" name="Google Shape;685;p23"/>
          <p:cNvSpPr txBox="1">
            <a:spLocks noGrp="1"/>
          </p:cNvSpPr>
          <p:nvPr>
            <p:ph type="title" hasCustomPrompt="1"/>
          </p:nvPr>
        </p:nvSpPr>
        <p:spPr>
          <a:xfrm>
            <a:off x="1656750"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6" name="Google Shape;686;p23"/>
          <p:cNvSpPr txBox="1">
            <a:spLocks noGrp="1"/>
          </p:cNvSpPr>
          <p:nvPr>
            <p:ph type="title" idx="7" hasCustomPrompt="1"/>
          </p:nvPr>
        </p:nvSpPr>
        <p:spPr>
          <a:xfrm>
            <a:off x="4125706"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7" name="Google Shape;687;p23"/>
          <p:cNvSpPr txBox="1">
            <a:spLocks noGrp="1"/>
          </p:cNvSpPr>
          <p:nvPr>
            <p:ph type="title" idx="8" hasCustomPrompt="1"/>
          </p:nvPr>
        </p:nvSpPr>
        <p:spPr>
          <a:xfrm>
            <a:off x="6585225"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8" name="Google Shape;688;p23"/>
          <p:cNvSpPr txBox="1">
            <a:spLocks noGrp="1"/>
          </p:cNvSpPr>
          <p:nvPr>
            <p:ph type="title" idx="9"/>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599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4"/>
          <p:cNvSpPr/>
          <p:nvPr/>
        </p:nvSpPr>
        <p:spPr>
          <a:xfrm rot="-5400000" flipH="1">
            <a:off x="8112450"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txBox="1">
            <a:spLocks noGrp="1"/>
          </p:cNvSpPr>
          <p:nvPr>
            <p:ph type="title"/>
          </p:nvPr>
        </p:nvSpPr>
        <p:spPr>
          <a:xfrm>
            <a:off x="731520"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1" name="Google Shape;71;p4"/>
          <p:cNvSpPr txBox="1">
            <a:spLocks noGrp="1"/>
          </p:cNvSpPr>
          <p:nvPr>
            <p:ph type="body" idx="1"/>
          </p:nvPr>
        </p:nvSpPr>
        <p:spPr>
          <a:xfrm>
            <a:off x="729129" y="1054750"/>
            <a:ext cx="7685700" cy="53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2"/>
              </a:buClr>
              <a:buSzPts val="18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4"/>
          <p:cNvSpPr/>
          <p:nvPr/>
        </p:nvSpPr>
        <p:spPr>
          <a:xfrm>
            <a:off x="13" y="468607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257775" y="4277450"/>
            <a:ext cx="672325" cy="717881"/>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4"/>
          <p:cNvGrpSpPr/>
          <p:nvPr/>
        </p:nvGrpSpPr>
        <p:grpSpPr>
          <a:xfrm>
            <a:off x="7824398" y="181204"/>
            <a:ext cx="1105700" cy="1100338"/>
            <a:chOff x="7824398" y="181204"/>
            <a:chExt cx="1105700" cy="1100338"/>
          </a:xfrm>
        </p:grpSpPr>
        <p:sp>
          <p:nvSpPr>
            <p:cNvPr id="75" name="Google Shape;75;p4"/>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4"/>
          <p:cNvSpPr/>
          <p:nvPr/>
        </p:nvSpPr>
        <p:spPr>
          <a:xfrm>
            <a:off x="-5578"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07538"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6"/>
        <p:cNvGrpSpPr/>
        <p:nvPr/>
      </p:nvGrpSpPr>
      <p:grpSpPr>
        <a:xfrm>
          <a:off x="0" y="0"/>
          <a:ext cx="0" cy="0"/>
          <a:chOff x="0" y="0"/>
          <a:chExt cx="0" cy="0"/>
        </a:xfrm>
      </p:grpSpPr>
      <p:sp>
        <p:nvSpPr>
          <p:cNvPr id="417" name="Google Shape;417;p16"/>
          <p:cNvSpPr/>
          <p:nvPr/>
        </p:nvSpPr>
        <p:spPr>
          <a:xfrm rot="10800000" flipH="1">
            <a:off x="4375400" y="-151"/>
            <a:ext cx="4762302" cy="2338251"/>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418" name="Google Shape;418;p16"/>
          <p:cNvSpPr/>
          <p:nvPr/>
        </p:nvSpPr>
        <p:spPr>
          <a:xfrm rot="5400000" flipH="1">
            <a:off x="943347" y="3172543"/>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58625" y="4179143"/>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420" name="Google Shape;420;p16"/>
          <p:cNvSpPr txBox="1">
            <a:spLocks noGrp="1"/>
          </p:cNvSpPr>
          <p:nvPr>
            <p:ph type="subTitle" idx="1"/>
          </p:nvPr>
        </p:nvSpPr>
        <p:spPr>
          <a:xfrm>
            <a:off x="3439225"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1" name="Google Shape;421;p16"/>
          <p:cNvSpPr txBox="1">
            <a:spLocks noGrp="1"/>
          </p:cNvSpPr>
          <p:nvPr>
            <p:ph type="subTitle" idx="2"/>
          </p:nvPr>
        </p:nvSpPr>
        <p:spPr>
          <a:xfrm>
            <a:off x="3439225"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2" name="Google Shape;422;p1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3" name="Google Shape;423;p16"/>
          <p:cNvSpPr txBox="1">
            <a:spLocks noGrp="1"/>
          </p:cNvSpPr>
          <p:nvPr>
            <p:ph type="subTitle" idx="3"/>
          </p:nvPr>
        </p:nvSpPr>
        <p:spPr>
          <a:xfrm>
            <a:off x="86025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16"/>
          <p:cNvSpPr txBox="1">
            <a:spLocks noGrp="1"/>
          </p:cNvSpPr>
          <p:nvPr>
            <p:ph type="subTitle" idx="4"/>
          </p:nvPr>
        </p:nvSpPr>
        <p:spPr>
          <a:xfrm>
            <a:off x="86025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5" name="Google Shape;425;p16"/>
          <p:cNvSpPr txBox="1">
            <a:spLocks noGrp="1"/>
          </p:cNvSpPr>
          <p:nvPr>
            <p:ph type="subTitle" idx="5"/>
          </p:nvPr>
        </p:nvSpPr>
        <p:spPr>
          <a:xfrm>
            <a:off x="601820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16"/>
          <p:cNvSpPr txBox="1">
            <a:spLocks noGrp="1"/>
          </p:cNvSpPr>
          <p:nvPr>
            <p:ph type="subTitle" idx="6"/>
          </p:nvPr>
        </p:nvSpPr>
        <p:spPr>
          <a:xfrm>
            <a:off x="601820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7" name="Google Shape;427;p16"/>
          <p:cNvSpPr/>
          <p:nvPr/>
        </p:nvSpPr>
        <p:spPr>
          <a:xfrm rot="2255855">
            <a:off x="51727" y="1317388"/>
            <a:ext cx="801584" cy="789085"/>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16"/>
          <p:cNvGrpSpPr/>
          <p:nvPr/>
        </p:nvGrpSpPr>
        <p:grpSpPr>
          <a:xfrm rot="5400000">
            <a:off x="200301" y="-78825"/>
            <a:ext cx="1114227" cy="1236868"/>
            <a:chOff x="777100" y="158663"/>
            <a:chExt cx="707850" cy="785712"/>
          </a:xfrm>
        </p:grpSpPr>
        <p:cxnSp>
          <p:nvCxnSpPr>
            <p:cNvPr id="429" name="Google Shape;429;p16"/>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430" name="Google Shape;430;p16"/>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431" name="Google Shape;431;p16"/>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432" name="Google Shape;432;p16"/>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433" name="Google Shape;433;p16"/>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434" name="Google Shape;434;p16"/>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435" name="Google Shape;435;p16"/>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grpSp>
        <p:nvGrpSpPr>
          <p:cNvPr id="436" name="Google Shape;436;p16"/>
          <p:cNvGrpSpPr/>
          <p:nvPr/>
        </p:nvGrpSpPr>
        <p:grpSpPr>
          <a:xfrm>
            <a:off x="7962748" y="4005329"/>
            <a:ext cx="1116550" cy="1100338"/>
            <a:chOff x="5541075" y="3903350"/>
            <a:chExt cx="823050" cy="811100"/>
          </a:xfrm>
        </p:grpSpPr>
        <p:sp>
          <p:nvSpPr>
            <p:cNvPr id="437" name="Google Shape;437;p16"/>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3720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43"/>
        <p:cNvGrpSpPr/>
        <p:nvPr/>
      </p:nvGrpSpPr>
      <p:grpSpPr>
        <a:xfrm>
          <a:off x="0" y="0"/>
          <a:ext cx="0" cy="0"/>
          <a:chOff x="0" y="0"/>
          <a:chExt cx="0" cy="0"/>
        </a:xfrm>
      </p:grpSpPr>
      <p:sp>
        <p:nvSpPr>
          <p:cNvPr id="744" name="Google Shape;744;p27"/>
          <p:cNvSpPr/>
          <p:nvPr/>
        </p:nvSpPr>
        <p:spPr>
          <a:xfrm rot="5400000" flipH="1">
            <a:off x="-289043" y="272547"/>
            <a:ext cx="2538081" cy="1983157"/>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745" name="Google Shape;745;p27"/>
          <p:cNvSpPr/>
          <p:nvPr/>
        </p:nvSpPr>
        <p:spPr>
          <a:xfrm>
            <a:off x="-14802" y="2220950"/>
            <a:ext cx="1039200" cy="292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9117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747" name="Google Shape;747;p27"/>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748" name="Google Shape;748;p27"/>
          <p:cNvGrpSpPr/>
          <p:nvPr/>
        </p:nvGrpSpPr>
        <p:grpSpPr>
          <a:xfrm>
            <a:off x="7868350" y="0"/>
            <a:ext cx="1275794" cy="5145600"/>
            <a:chOff x="7868350" y="0"/>
            <a:chExt cx="1275794" cy="5145600"/>
          </a:xfrm>
        </p:grpSpPr>
        <p:sp>
          <p:nvSpPr>
            <p:cNvPr id="749" name="Google Shape;749;p27"/>
            <p:cNvSpPr/>
            <p:nvPr/>
          </p:nvSpPr>
          <p:spPr>
            <a:xfrm rot="-5400000" flipH="1">
              <a:off x="5933350" y="1935000"/>
              <a:ext cx="5145600" cy="1275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27"/>
            <p:cNvGrpSpPr/>
            <p:nvPr/>
          </p:nvGrpSpPr>
          <p:grpSpPr>
            <a:xfrm>
              <a:off x="7904450" y="9535"/>
              <a:ext cx="1239694" cy="4014300"/>
              <a:chOff x="7904450" y="9535"/>
              <a:chExt cx="1239694" cy="4014300"/>
            </a:xfrm>
          </p:grpSpPr>
          <p:cxnSp>
            <p:nvCxnSpPr>
              <p:cNvPr id="751" name="Google Shape;751;p27"/>
              <p:cNvCxnSpPr/>
              <p:nvPr/>
            </p:nvCxnSpPr>
            <p:spPr>
              <a:xfrm>
                <a:off x="8171425" y="1218800"/>
                <a:ext cx="972300" cy="0"/>
              </a:xfrm>
              <a:prstGeom prst="straightConnector1">
                <a:avLst/>
              </a:prstGeom>
              <a:noFill/>
              <a:ln w="19050" cap="rnd" cmpd="sng">
                <a:solidFill>
                  <a:schemeClr val="accent2"/>
                </a:solidFill>
                <a:prstDash val="solid"/>
                <a:round/>
                <a:headEnd type="none" w="med" len="med"/>
                <a:tailEnd type="none" w="med" len="med"/>
              </a:ln>
            </p:spPr>
          </p:cxnSp>
          <p:cxnSp>
            <p:nvCxnSpPr>
              <p:cNvPr id="752" name="Google Shape;752;p27"/>
              <p:cNvCxnSpPr/>
              <p:nvPr/>
            </p:nvCxnSpPr>
            <p:spPr>
              <a:xfrm>
                <a:off x="8295400" y="1763775"/>
                <a:ext cx="847800" cy="0"/>
              </a:xfrm>
              <a:prstGeom prst="straightConnector1">
                <a:avLst/>
              </a:prstGeom>
              <a:noFill/>
              <a:ln w="19050" cap="rnd" cmpd="sng">
                <a:solidFill>
                  <a:schemeClr val="accent2"/>
                </a:solidFill>
                <a:prstDash val="solid"/>
                <a:round/>
                <a:headEnd type="none" w="med" len="med"/>
                <a:tailEnd type="none" w="med" len="med"/>
              </a:ln>
            </p:spPr>
          </p:cxnSp>
          <p:cxnSp>
            <p:nvCxnSpPr>
              <p:cNvPr id="753" name="Google Shape;753;p27"/>
              <p:cNvCxnSpPr/>
              <p:nvPr/>
            </p:nvCxnSpPr>
            <p:spPr>
              <a:xfrm>
                <a:off x="8467025" y="2308750"/>
                <a:ext cx="676200" cy="0"/>
              </a:xfrm>
              <a:prstGeom prst="straightConnector1">
                <a:avLst/>
              </a:prstGeom>
              <a:noFill/>
              <a:ln w="19050" cap="rnd" cmpd="sng">
                <a:solidFill>
                  <a:schemeClr val="accent2"/>
                </a:solidFill>
                <a:prstDash val="solid"/>
                <a:round/>
                <a:headEnd type="none" w="med" len="med"/>
                <a:tailEnd type="none" w="med" len="med"/>
              </a:ln>
            </p:spPr>
          </p:cxnSp>
          <p:cxnSp>
            <p:nvCxnSpPr>
              <p:cNvPr id="754" name="Google Shape;754;p27"/>
              <p:cNvCxnSpPr/>
              <p:nvPr/>
            </p:nvCxnSpPr>
            <p:spPr>
              <a:xfrm>
                <a:off x="8600500" y="2853725"/>
                <a:ext cx="542700" cy="0"/>
              </a:xfrm>
              <a:prstGeom prst="straightConnector1">
                <a:avLst/>
              </a:prstGeom>
              <a:noFill/>
              <a:ln w="19050" cap="rnd" cmpd="sng">
                <a:solidFill>
                  <a:schemeClr val="accent2"/>
                </a:solidFill>
                <a:prstDash val="solid"/>
                <a:round/>
                <a:headEnd type="none" w="med" len="med"/>
                <a:tailEnd type="none" w="med" len="med"/>
              </a:ln>
            </p:spPr>
          </p:cxnSp>
          <p:cxnSp>
            <p:nvCxnSpPr>
              <p:cNvPr id="755" name="Google Shape;755;p27"/>
              <p:cNvCxnSpPr/>
              <p:nvPr/>
            </p:nvCxnSpPr>
            <p:spPr>
              <a:xfrm>
                <a:off x="8714925" y="3398675"/>
                <a:ext cx="428400" cy="0"/>
              </a:xfrm>
              <a:prstGeom prst="straightConnector1">
                <a:avLst/>
              </a:prstGeom>
              <a:noFill/>
              <a:ln w="19050" cap="rnd" cmpd="sng">
                <a:solidFill>
                  <a:schemeClr val="accent2"/>
                </a:solidFill>
                <a:prstDash val="solid"/>
                <a:round/>
                <a:headEnd type="none" w="med" len="med"/>
                <a:tailEnd type="none" w="med" len="med"/>
              </a:ln>
            </p:spPr>
          </p:cxnSp>
          <p:cxnSp>
            <p:nvCxnSpPr>
              <p:cNvPr id="756" name="Google Shape;756;p27"/>
              <p:cNvCxnSpPr/>
              <p:nvPr/>
            </p:nvCxnSpPr>
            <p:spPr>
              <a:xfrm>
                <a:off x="8857950" y="3943650"/>
                <a:ext cx="285000" cy="0"/>
              </a:xfrm>
              <a:prstGeom prst="straightConnector1">
                <a:avLst/>
              </a:prstGeom>
              <a:noFill/>
              <a:ln w="19050" cap="rnd" cmpd="sng">
                <a:solidFill>
                  <a:schemeClr val="accent2"/>
                </a:solidFill>
                <a:prstDash val="solid"/>
                <a:round/>
                <a:headEnd type="none" w="med" len="med"/>
                <a:tailEnd type="none" w="med" len="med"/>
              </a:ln>
            </p:spPr>
          </p:cxnSp>
          <p:cxnSp>
            <p:nvCxnSpPr>
              <p:cNvPr id="757" name="Google Shape;757;p27"/>
              <p:cNvCxnSpPr/>
              <p:nvPr/>
            </p:nvCxnSpPr>
            <p:spPr>
              <a:xfrm>
                <a:off x="8043744" y="673826"/>
                <a:ext cx="1100400" cy="0"/>
              </a:xfrm>
              <a:prstGeom prst="straightConnector1">
                <a:avLst/>
              </a:prstGeom>
              <a:noFill/>
              <a:ln w="19050" cap="rnd" cmpd="sng">
                <a:solidFill>
                  <a:schemeClr val="accent2"/>
                </a:solidFill>
                <a:prstDash val="solid"/>
                <a:round/>
                <a:headEnd type="none" w="med" len="med"/>
                <a:tailEnd type="none" w="med" len="med"/>
              </a:ln>
            </p:spPr>
          </p:cxnSp>
          <p:cxnSp>
            <p:nvCxnSpPr>
              <p:cNvPr id="758" name="Google Shape;758;p27"/>
              <p:cNvCxnSpPr/>
              <p:nvPr/>
            </p:nvCxnSpPr>
            <p:spPr>
              <a:xfrm>
                <a:off x="7904450" y="128850"/>
                <a:ext cx="1238700" cy="0"/>
              </a:xfrm>
              <a:prstGeom prst="straightConnector1">
                <a:avLst/>
              </a:prstGeom>
              <a:noFill/>
              <a:ln w="19050" cap="rnd" cmpd="sng">
                <a:solidFill>
                  <a:schemeClr val="accent2"/>
                </a:solidFill>
                <a:prstDash val="solid"/>
                <a:round/>
                <a:headEnd type="none" w="med" len="med"/>
                <a:tailEnd type="none" w="med" len="med"/>
              </a:ln>
            </p:spPr>
          </p:cxnSp>
          <p:cxnSp>
            <p:nvCxnSpPr>
              <p:cNvPr id="759" name="Google Shape;759;p27"/>
              <p:cNvCxnSpPr/>
              <p:nvPr/>
            </p:nvCxnSpPr>
            <p:spPr>
              <a:xfrm>
                <a:off x="8861340" y="9535"/>
                <a:ext cx="0" cy="4014300"/>
              </a:xfrm>
              <a:prstGeom prst="straightConnector1">
                <a:avLst/>
              </a:prstGeom>
              <a:noFill/>
              <a:ln w="19050" cap="rnd" cmpd="sng">
                <a:solidFill>
                  <a:schemeClr val="accent2"/>
                </a:solidFill>
                <a:prstDash val="solid"/>
                <a:round/>
                <a:headEnd type="none" w="med" len="med"/>
                <a:tailEnd type="none" w="med" len="med"/>
              </a:ln>
            </p:spPr>
          </p:cxnSp>
          <p:cxnSp>
            <p:nvCxnSpPr>
              <p:cNvPr id="760" name="Google Shape;760;p27"/>
              <p:cNvCxnSpPr/>
              <p:nvPr/>
            </p:nvCxnSpPr>
            <p:spPr>
              <a:xfrm>
                <a:off x="8316365" y="9535"/>
                <a:ext cx="0" cy="1773600"/>
              </a:xfrm>
              <a:prstGeom prst="straightConnector1">
                <a:avLst/>
              </a:prstGeom>
              <a:noFill/>
              <a:ln w="19050" cap="rnd" cmpd="sng">
                <a:solidFill>
                  <a:schemeClr val="accent2"/>
                </a:solidFill>
                <a:prstDash val="solid"/>
                <a:round/>
                <a:headEnd type="none" w="med" len="med"/>
                <a:tailEnd type="none" w="med" len="med"/>
              </a:ln>
            </p:spPr>
          </p:cxnSp>
        </p:grpSp>
      </p:grpSp>
    </p:spTree>
    <p:extLst>
      <p:ext uri="{BB962C8B-B14F-4D97-AF65-F5344CB8AC3E}">
        <p14:creationId xmlns:p14="http://schemas.microsoft.com/office/powerpoint/2010/main" val="3878357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3"/>
          <p:cNvSpPr txBox="1">
            <a:spLocks noGrp="1"/>
          </p:cNvSpPr>
          <p:nvPr>
            <p:ph type="title" hasCustomPrompt="1"/>
          </p:nvPr>
        </p:nvSpPr>
        <p:spPr>
          <a:xfrm>
            <a:off x="1080149" y="1481968"/>
            <a:ext cx="1074000" cy="70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b="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34" name="Google Shape;34;p3"/>
          <p:cNvSpPr txBox="1">
            <a:spLocks noGrp="1"/>
          </p:cNvSpPr>
          <p:nvPr>
            <p:ph type="title" idx="2"/>
          </p:nvPr>
        </p:nvSpPr>
        <p:spPr>
          <a:xfrm>
            <a:off x="1080149" y="2474275"/>
            <a:ext cx="3469800" cy="705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4000" b="0"/>
            </a:lvl1pPr>
            <a:lvl2pPr lvl="1" algn="ctr">
              <a:spcBef>
                <a:spcPts val="0"/>
              </a:spcBef>
              <a:spcAft>
                <a:spcPts val="0"/>
              </a:spcAft>
              <a:buSzPts val="3600"/>
              <a:buNone/>
              <a:defRPr sz="3600">
                <a:highlight>
                  <a:schemeClr val="dk2"/>
                </a:highlight>
              </a:defRPr>
            </a:lvl2pPr>
            <a:lvl3pPr lvl="2" algn="ctr">
              <a:spcBef>
                <a:spcPts val="0"/>
              </a:spcBef>
              <a:spcAft>
                <a:spcPts val="0"/>
              </a:spcAft>
              <a:buSzPts val="3600"/>
              <a:buNone/>
              <a:defRPr sz="3600">
                <a:highlight>
                  <a:schemeClr val="dk2"/>
                </a:highlight>
              </a:defRPr>
            </a:lvl3pPr>
            <a:lvl4pPr lvl="3" algn="ctr">
              <a:spcBef>
                <a:spcPts val="0"/>
              </a:spcBef>
              <a:spcAft>
                <a:spcPts val="0"/>
              </a:spcAft>
              <a:buSzPts val="3600"/>
              <a:buNone/>
              <a:defRPr sz="3600">
                <a:highlight>
                  <a:schemeClr val="dk2"/>
                </a:highlight>
              </a:defRPr>
            </a:lvl4pPr>
            <a:lvl5pPr lvl="4" algn="ctr">
              <a:spcBef>
                <a:spcPts val="0"/>
              </a:spcBef>
              <a:spcAft>
                <a:spcPts val="0"/>
              </a:spcAft>
              <a:buSzPts val="3600"/>
              <a:buNone/>
              <a:defRPr sz="3600">
                <a:highlight>
                  <a:schemeClr val="dk2"/>
                </a:highlight>
              </a:defRPr>
            </a:lvl5pPr>
            <a:lvl6pPr lvl="5" algn="ctr">
              <a:spcBef>
                <a:spcPts val="0"/>
              </a:spcBef>
              <a:spcAft>
                <a:spcPts val="0"/>
              </a:spcAft>
              <a:buSzPts val="3600"/>
              <a:buNone/>
              <a:defRPr sz="3600">
                <a:highlight>
                  <a:schemeClr val="dk2"/>
                </a:highlight>
              </a:defRPr>
            </a:lvl6pPr>
            <a:lvl7pPr lvl="6" algn="ctr">
              <a:spcBef>
                <a:spcPts val="0"/>
              </a:spcBef>
              <a:spcAft>
                <a:spcPts val="0"/>
              </a:spcAft>
              <a:buSzPts val="3600"/>
              <a:buNone/>
              <a:defRPr sz="3600">
                <a:highlight>
                  <a:schemeClr val="dk2"/>
                </a:highlight>
              </a:defRPr>
            </a:lvl7pPr>
            <a:lvl8pPr lvl="7" algn="ctr">
              <a:spcBef>
                <a:spcPts val="0"/>
              </a:spcBef>
              <a:spcAft>
                <a:spcPts val="0"/>
              </a:spcAft>
              <a:buSzPts val="3600"/>
              <a:buNone/>
              <a:defRPr sz="3600">
                <a:highlight>
                  <a:schemeClr val="dk2"/>
                </a:highlight>
              </a:defRPr>
            </a:lvl8pPr>
            <a:lvl9pPr lvl="8" algn="ctr">
              <a:spcBef>
                <a:spcPts val="0"/>
              </a:spcBef>
              <a:spcAft>
                <a:spcPts val="0"/>
              </a:spcAft>
              <a:buSzPts val="3600"/>
              <a:buNone/>
              <a:defRPr sz="3600">
                <a:highlight>
                  <a:schemeClr val="dk2"/>
                </a:highlight>
              </a:defRPr>
            </a:lvl9pPr>
          </a:lstStyle>
          <a:p>
            <a:endParaRPr/>
          </a:p>
        </p:txBody>
      </p:sp>
      <p:sp>
        <p:nvSpPr>
          <p:cNvPr id="35" name="Google Shape;35;p3"/>
          <p:cNvSpPr txBox="1">
            <a:spLocks noGrp="1"/>
          </p:cNvSpPr>
          <p:nvPr>
            <p:ph type="title" idx="3"/>
          </p:nvPr>
        </p:nvSpPr>
        <p:spPr>
          <a:xfrm>
            <a:off x="1080125" y="3179300"/>
            <a:ext cx="34698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p:nvPr/>
        </p:nvSpPr>
        <p:spPr>
          <a:xfrm>
            <a:off x="0" y="4597925"/>
            <a:ext cx="2045028" cy="54558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rgbClr val="E8724A"/>
          </a:solidFill>
          <a:ln>
            <a:noFill/>
          </a:ln>
        </p:spPr>
        <p:txBody>
          <a:bodyPr spcFirstLastPara="1" wrap="square" lIns="91425" tIns="91425" rIns="91425" bIns="91425" anchor="ctr" anchorCtr="0">
            <a:noAutofit/>
          </a:bodyPr>
          <a:lstStyle/>
          <a:p>
            <a:endParaRPr/>
          </a:p>
        </p:txBody>
      </p:sp>
      <p:grpSp>
        <p:nvGrpSpPr>
          <p:cNvPr id="37" name="Google Shape;37;p3"/>
          <p:cNvGrpSpPr/>
          <p:nvPr/>
        </p:nvGrpSpPr>
        <p:grpSpPr>
          <a:xfrm>
            <a:off x="220848" y="179704"/>
            <a:ext cx="1116550" cy="1100338"/>
            <a:chOff x="5541075" y="3903350"/>
            <a:chExt cx="823050" cy="811100"/>
          </a:xfrm>
        </p:grpSpPr>
        <p:sp>
          <p:nvSpPr>
            <p:cNvPr id="38" name="Google Shape;38;p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47" name="Google Shape;47;p3"/>
          <p:cNvGrpSpPr/>
          <p:nvPr/>
        </p:nvGrpSpPr>
        <p:grpSpPr>
          <a:xfrm>
            <a:off x="4635402" y="-106102"/>
            <a:ext cx="4508599" cy="5303910"/>
            <a:chOff x="4735525" y="0"/>
            <a:chExt cx="4408525" cy="5186183"/>
          </a:xfrm>
        </p:grpSpPr>
        <p:sp>
          <p:nvSpPr>
            <p:cNvPr id="48" name="Google Shape;48;p3"/>
            <p:cNvSpPr/>
            <p:nvPr/>
          </p:nvSpPr>
          <p:spPr>
            <a:xfrm>
              <a:off x="4735525" y="0"/>
              <a:ext cx="4408310" cy="5186183"/>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1"/>
            </a:solidFill>
            <a:ln>
              <a:noFill/>
            </a:ln>
          </p:spPr>
        </p:sp>
        <p:grpSp>
          <p:nvGrpSpPr>
            <p:cNvPr id="49" name="Google Shape;49;p3"/>
            <p:cNvGrpSpPr/>
            <p:nvPr/>
          </p:nvGrpSpPr>
          <p:grpSpPr>
            <a:xfrm>
              <a:off x="4790750" y="0"/>
              <a:ext cx="4353300" cy="5148000"/>
              <a:chOff x="4790750" y="0"/>
              <a:chExt cx="4353300" cy="5148000"/>
            </a:xfrm>
          </p:grpSpPr>
          <p:cxnSp>
            <p:nvCxnSpPr>
              <p:cNvPr id="50" name="Google Shape;50;p3"/>
              <p:cNvCxnSpPr/>
              <p:nvPr/>
            </p:nvCxnSpPr>
            <p:spPr>
              <a:xfrm>
                <a:off x="5272025" y="1209275"/>
                <a:ext cx="3871800" cy="0"/>
              </a:xfrm>
              <a:prstGeom prst="straightConnector1">
                <a:avLst/>
              </a:prstGeom>
              <a:noFill/>
              <a:ln w="19050" cap="rnd" cmpd="sng">
                <a:solidFill>
                  <a:schemeClr val="accent2"/>
                </a:solidFill>
                <a:prstDash val="solid"/>
                <a:round/>
                <a:headEnd type="none" w="med" len="med"/>
                <a:tailEnd type="none" w="med" len="med"/>
              </a:ln>
            </p:spPr>
          </p:cxnSp>
          <p:cxnSp>
            <p:nvCxnSpPr>
              <p:cNvPr id="51" name="Google Shape;51;p3"/>
              <p:cNvCxnSpPr/>
              <p:nvPr/>
            </p:nvCxnSpPr>
            <p:spPr>
              <a:xfrm>
                <a:off x="5527225" y="1754250"/>
                <a:ext cx="3614400" cy="0"/>
              </a:xfrm>
              <a:prstGeom prst="straightConnector1">
                <a:avLst/>
              </a:prstGeom>
              <a:noFill/>
              <a:ln w="19050" cap="rnd" cmpd="sng">
                <a:solidFill>
                  <a:schemeClr val="accent2"/>
                </a:solidFill>
                <a:prstDash val="solid"/>
                <a:round/>
                <a:headEnd type="none" w="med" len="med"/>
                <a:tailEnd type="none" w="med" len="med"/>
              </a:ln>
            </p:spPr>
          </p:cxnSp>
          <p:cxnSp>
            <p:nvCxnSpPr>
              <p:cNvPr id="52" name="Google Shape;52;p3"/>
              <p:cNvCxnSpPr/>
              <p:nvPr/>
            </p:nvCxnSpPr>
            <p:spPr>
              <a:xfrm>
                <a:off x="5753275" y="2299225"/>
                <a:ext cx="3388500" cy="0"/>
              </a:xfrm>
              <a:prstGeom prst="straightConnector1">
                <a:avLst/>
              </a:prstGeom>
              <a:noFill/>
              <a:ln w="19050" cap="rnd" cmpd="sng">
                <a:solidFill>
                  <a:schemeClr val="accent2"/>
                </a:solidFill>
                <a:prstDash val="solid"/>
                <a:round/>
                <a:headEnd type="none" w="med" len="med"/>
                <a:tailEnd type="none" w="med" len="med"/>
              </a:ln>
            </p:spPr>
          </p:cxnSp>
          <p:cxnSp>
            <p:nvCxnSpPr>
              <p:cNvPr id="53" name="Google Shape;53;p3"/>
              <p:cNvCxnSpPr/>
              <p:nvPr/>
            </p:nvCxnSpPr>
            <p:spPr>
              <a:xfrm>
                <a:off x="5986625" y="2844200"/>
                <a:ext cx="3155400" cy="0"/>
              </a:xfrm>
              <a:prstGeom prst="straightConnector1">
                <a:avLst/>
              </a:prstGeom>
              <a:noFill/>
              <a:ln w="19050" cap="rnd" cmpd="sng">
                <a:solidFill>
                  <a:schemeClr val="accent2"/>
                </a:solidFill>
                <a:prstDash val="solid"/>
                <a:round/>
                <a:headEnd type="none" w="med" len="med"/>
                <a:tailEnd type="none" w="med" len="med"/>
              </a:ln>
            </p:spPr>
          </p:cxnSp>
          <p:cxnSp>
            <p:nvCxnSpPr>
              <p:cNvPr id="54" name="Google Shape;54;p3"/>
              <p:cNvCxnSpPr/>
              <p:nvPr/>
            </p:nvCxnSpPr>
            <p:spPr>
              <a:xfrm>
                <a:off x="6227250" y="3389150"/>
                <a:ext cx="2914800" cy="0"/>
              </a:xfrm>
              <a:prstGeom prst="straightConnector1">
                <a:avLst/>
              </a:prstGeom>
              <a:noFill/>
              <a:ln w="19050" cap="rnd" cmpd="sng">
                <a:solidFill>
                  <a:schemeClr val="accent2"/>
                </a:solidFill>
                <a:prstDash val="solid"/>
                <a:round/>
                <a:headEnd type="none" w="med" len="med"/>
                <a:tailEnd type="none" w="med" len="med"/>
              </a:ln>
            </p:spPr>
          </p:cxnSp>
          <p:cxnSp>
            <p:nvCxnSpPr>
              <p:cNvPr id="55" name="Google Shape;55;p3"/>
              <p:cNvCxnSpPr/>
              <p:nvPr/>
            </p:nvCxnSpPr>
            <p:spPr>
              <a:xfrm>
                <a:off x="6482475" y="3934125"/>
                <a:ext cx="2659200" cy="0"/>
              </a:xfrm>
              <a:prstGeom prst="straightConnector1">
                <a:avLst/>
              </a:prstGeom>
              <a:noFill/>
              <a:ln w="19050" cap="rnd" cmpd="sng">
                <a:solidFill>
                  <a:schemeClr val="accent2"/>
                </a:solidFill>
                <a:prstDash val="solid"/>
                <a:round/>
                <a:headEnd type="none" w="med" len="med"/>
                <a:tailEnd type="none" w="med" len="med"/>
              </a:ln>
            </p:spPr>
          </p:cxnSp>
          <p:cxnSp>
            <p:nvCxnSpPr>
              <p:cNvPr id="56" name="Google Shape;56;p3"/>
              <p:cNvCxnSpPr/>
              <p:nvPr/>
            </p:nvCxnSpPr>
            <p:spPr>
              <a:xfrm>
                <a:off x="6715800" y="4479100"/>
                <a:ext cx="2426400" cy="0"/>
              </a:xfrm>
              <a:prstGeom prst="straightConnector1">
                <a:avLst/>
              </a:prstGeom>
              <a:noFill/>
              <a:ln w="19050" cap="rnd" cmpd="sng">
                <a:solidFill>
                  <a:schemeClr val="accent2"/>
                </a:solidFill>
                <a:prstDash val="solid"/>
                <a:round/>
                <a:headEnd type="none" w="med" len="med"/>
                <a:tailEnd type="none" w="med" len="med"/>
              </a:ln>
            </p:spPr>
          </p:cxnSp>
          <p:cxnSp>
            <p:nvCxnSpPr>
              <p:cNvPr id="57" name="Google Shape;57;p3"/>
              <p:cNvCxnSpPr/>
              <p:nvPr/>
            </p:nvCxnSpPr>
            <p:spPr>
              <a:xfrm>
                <a:off x="6941850" y="5031375"/>
                <a:ext cx="2175900" cy="0"/>
              </a:xfrm>
              <a:prstGeom prst="straightConnector1">
                <a:avLst/>
              </a:prstGeom>
              <a:noFill/>
              <a:ln w="19050" cap="rnd" cmpd="sng">
                <a:solidFill>
                  <a:schemeClr val="accent2"/>
                </a:solidFill>
                <a:prstDash val="solid"/>
                <a:round/>
                <a:headEnd type="none" w="med" len="med"/>
                <a:tailEnd type="none" w="med" len="med"/>
              </a:ln>
            </p:spPr>
          </p:cxnSp>
          <p:cxnSp>
            <p:nvCxnSpPr>
              <p:cNvPr id="58" name="Google Shape;58;p3"/>
              <p:cNvCxnSpPr/>
              <p:nvPr/>
            </p:nvCxnSpPr>
            <p:spPr>
              <a:xfrm>
                <a:off x="5038675" y="664300"/>
                <a:ext cx="4104900" cy="0"/>
              </a:xfrm>
              <a:prstGeom prst="straightConnector1">
                <a:avLst/>
              </a:prstGeom>
              <a:noFill/>
              <a:ln w="19050" cap="rnd" cmpd="sng">
                <a:solidFill>
                  <a:schemeClr val="accent2"/>
                </a:solidFill>
                <a:prstDash val="solid"/>
                <a:round/>
                <a:headEnd type="none" w="med" len="med"/>
                <a:tailEnd type="none" w="med" len="med"/>
              </a:ln>
            </p:spPr>
          </p:cxnSp>
          <p:cxnSp>
            <p:nvCxnSpPr>
              <p:cNvPr id="59" name="Google Shape;59;p3"/>
              <p:cNvCxnSpPr/>
              <p:nvPr/>
            </p:nvCxnSpPr>
            <p:spPr>
              <a:xfrm>
                <a:off x="4790750" y="119325"/>
                <a:ext cx="4353300" cy="0"/>
              </a:xfrm>
              <a:prstGeom prst="straightConnector1">
                <a:avLst/>
              </a:prstGeom>
              <a:noFill/>
              <a:ln w="19050" cap="rnd" cmpd="sng">
                <a:solidFill>
                  <a:schemeClr val="accent2"/>
                </a:solidFill>
                <a:prstDash val="solid"/>
                <a:round/>
                <a:headEnd type="none" w="med" len="med"/>
                <a:tailEnd type="none" w="med" len="med"/>
              </a:ln>
            </p:spPr>
          </p:cxnSp>
          <p:cxnSp>
            <p:nvCxnSpPr>
              <p:cNvPr id="60" name="Google Shape;60;p3"/>
              <p:cNvCxnSpPr/>
              <p:nvPr/>
            </p:nvCxnSpPr>
            <p:spPr>
              <a:xfrm rot="5400000">
                <a:off x="5305166"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1" name="Google Shape;61;p3"/>
              <p:cNvCxnSpPr/>
              <p:nvPr/>
            </p:nvCxnSpPr>
            <p:spPr>
              <a:xfrm>
                <a:off x="7331950" y="0"/>
                <a:ext cx="0" cy="5148000"/>
              </a:xfrm>
              <a:prstGeom prst="straightConnector1">
                <a:avLst/>
              </a:prstGeom>
              <a:noFill/>
              <a:ln w="19050" cap="rnd" cmpd="sng">
                <a:solidFill>
                  <a:schemeClr val="accent2"/>
                </a:solidFill>
                <a:prstDash val="solid"/>
                <a:round/>
                <a:headEnd type="none" w="med" len="med"/>
                <a:tailEnd type="none" w="med" len="med"/>
              </a:ln>
            </p:spPr>
          </p:cxnSp>
          <p:cxnSp>
            <p:nvCxnSpPr>
              <p:cNvPr id="62" name="Google Shape;62;p3"/>
              <p:cNvCxnSpPr/>
              <p:nvPr/>
            </p:nvCxnSpPr>
            <p:spPr>
              <a:xfrm>
                <a:off x="6786975" y="0"/>
                <a:ext cx="0" cy="4681500"/>
              </a:xfrm>
              <a:prstGeom prst="straightConnector1">
                <a:avLst/>
              </a:prstGeom>
              <a:noFill/>
              <a:ln w="19050" cap="rnd" cmpd="sng">
                <a:solidFill>
                  <a:schemeClr val="accent2"/>
                </a:solidFill>
                <a:prstDash val="solid"/>
                <a:round/>
                <a:headEnd type="none" w="med" len="med"/>
                <a:tailEnd type="none" w="med" len="med"/>
              </a:ln>
            </p:spPr>
          </p:cxnSp>
          <p:cxnSp>
            <p:nvCxnSpPr>
              <p:cNvPr id="63" name="Google Shape;63;p3"/>
              <p:cNvCxnSpPr/>
              <p:nvPr/>
            </p:nvCxnSpPr>
            <p:spPr>
              <a:xfrm rot="5400000">
                <a:off x="5850139"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4" name="Google Shape;64;p3"/>
              <p:cNvCxnSpPr/>
              <p:nvPr/>
            </p:nvCxnSpPr>
            <p:spPr>
              <a:xfrm rot="5400000">
                <a:off x="6395112" y="2571752"/>
                <a:ext cx="5143500" cy="0"/>
              </a:xfrm>
              <a:prstGeom prst="straightConnector1">
                <a:avLst/>
              </a:prstGeom>
              <a:noFill/>
              <a:ln w="19050" cap="rnd" cmpd="sng">
                <a:solidFill>
                  <a:schemeClr val="accent2"/>
                </a:solidFill>
                <a:prstDash val="solid"/>
                <a:round/>
                <a:headEnd type="none" w="med" len="med"/>
                <a:tailEnd type="none" w="med" len="med"/>
              </a:ln>
            </p:spPr>
          </p:cxnSp>
          <p:cxnSp>
            <p:nvCxnSpPr>
              <p:cNvPr id="65" name="Google Shape;65;p3"/>
              <p:cNvCxnSpPr/>
              <p:nvPr/>
            </p:nvCxnSpPr>
            <p:spPr>
              <a:xfrm>
                <a:off x="6242000" y="0"/>
                <a:ext cx="0" cy="3376200"/>
              </a:xfrm>
              <a:prstGeom prst="straightConnector1">
                <a:avLst/>
              </a:prstGeom>
              <a:noFill/>
              <a:ln w="19050" cap="rnd" cmpd="sng">
                <a:solidFill>
                  <a:schemeClr val="accent2"/>
                </a:solidFill>
                <a:prstDash val="solid"/>
                <a:round/>
                <a:headEnd type="none" w="med" len="med"/>
                <a:tailEnd type="none" w="med" len="med"/>
              </a:ln>
            </p:spPr>
          </p:cxnSp>
          <p:cxnSp>
            <p:nvCxnSpPr>
              <p:cNvPr id="66" name="Google Shape;66;p3"/>
              <p:cNvCxnSpPr/>
              <p:nvPr/>
            </p:nvCxnSpPr>
            <p:spPr>
              <a:xfrm>
                <a:off x="5697025" y="14575"/>
                <a:ext cx="0" cy="2203200"/>
              </a:xfrm>
              <a:prstGeom prst="straightConnector1">
                <a:avLst/>
              </a:prstGeom>
              <a:noFill/>
              <a:ln w="19050" cap="rnd" cmpd="sng">
                <a:solidFill>
                  <a:schemeClr val="accent2"/>
                </a:solidFill>
                <a:prstDash val="solid"/>
                <a:round/>
                <a:headEnd type="none" w="med" len="med"/>
                <a:tailEnd type="none" w="med" len="med"/>
              </a:ln>
            </p:spPr>
          </p:cxnSp>
          <p:cxnSp>
            <p:nvCxnSpPr>
              <p:cNvPr id="67" name="Google Shape;67;p3"/>
              <p:cNvCxnSpPr/>
              <p:nvPr/>
            </p:nvCxnSpPr>
            <p:spPr>
              <a:xfrm>
                <a:off x="5154663" y="0"/>
                <a:ext cx="0" cy="948000"/>
              </a:xfrm>
              <a:prstGeom prst="straightConnector1">
                <a:avLst/>
              </a:prstGeom>
              <a:noFill/>
              <a:ln w="19050" cap="rnd" cmpd="sng">
                <a:solidFill>
                  <a:schemeClr val="accent2"/>
                </a:solidFill>
                <a:prstDash val="solid"/>
                <a:round/>
                <a:headEnd type="none" w="med" len="med"/>
                <a:tailEnd type="none" w="med" len="med"/>
              </a:ln>
            </p:spPr>
          </p:cxnSp>
        </p:grpSp>
      </p:grpSp>
    </p:spTree>
    <p:extLst>
      <p:ext uri="{BB962C8B-B14F-4D97-AF65-F5344CB8AC3E}">
        <p14:creationId xmlns:p14="http://schemas.microsoft.com/office/powerpoint/2010/main" val="84538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
        <p:cNvGrpSpPr/>
        <p:nvPr/>
      </p:nvGrpSpPr>
      <p:grpSpPr>
        <a:xfrm>
          <a:off x="0" y="0"/>
          <a:ext cx="0" cy="0"/>
          <a:chOff x="0" y="0"/>
          <a:chExt cx="0" cy="0"/>
        </a:xfrm>
      </p:grpSpPr>
      <p:sp>
        <p:nvSpPr>
          <p:cNvPr id="69" name="Google Shape;69;p4"/>
          <p:cNvSpPr/>
          <p:nvPr/>
        </p:nvSpPr>
        <p:spPr>
          <a:xfrm rot="-5400000" flipH="1">
            <a:off x="8112450"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0" name="Google Shape;70;p4"/>
          <p:cNvSpPr txBox="1">
            <a:spLocks noGrp="1"/>
          </p:cNvSpPr>
          <p:nvPr>
            <p:ph type="title"/>
          </p:nvPr>
        </p:nvSpPr>
        <p:spPr>
          <a:xfrm>
            <a:off x="731520"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1" name="Google Shape;71;p4"/>
          <p:cNvSpPr txBox="1">
            <a:spLocks noGrp="1"/>
          </p:cNvSpPr>
          <p:nvPr>
            <p:ph type="body" idx="1"/>
          </p:nvPr>
        </p:nvSpPr>
        <p:spPr>
          <a:xfrm>
            <a:off x="729129" y="1054750"/>
            <a:ext cx="7685700" cy="53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2"/>
              </a:buClr>
              <a:buSzPts val="18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4"/>
          <p:cNvSpPr/>
          <p:nvPr/>
        </p:nvSpPr>
        <p:spPr>
          <a:xfrm>
            <a:off x="13" y="468607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4"/>
          <p:cNvSpPr/>
          <p:nvPr/>
        </p:nvSpPr>
        <p:spPr>
          <a:xfrm>
            <a:off x="8257775" y="4277450"/>
            <a:ext cx="672325" cy="717881"/>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74" name="Google Shape;74;p4"/>
          <p:cNvGrpSpPr/>
          <p:nvPr/>
        </p:nvGrpSpPr>
        <p:grpSpPr>
          <a:xfrm>
            <a:off x="7824398" y="181204"/>
            <a:ext cx="1105700" cy="1100338"/>
            <a:chOff x="7824398" y="181204"/>
            <a:chExt cx="1105700" cy="1100338"/>
          </a:xfrm>
        </p:grpSpPr>
        <p:sp>
          <p:nvSpPr>
            <p:cNvPr id="75" name="Google Shape;75;p4"/>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76;p4"/>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77;p4"/>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78;p4"/>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79;p4"/>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80;p4"/>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81;p4"/>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82;p4"/>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83;p4"/>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4" name="Google Shape;84;p4"/>
          <p:cNvSpPr/>
          <p:nvPr/>
        </p:nvSpPr>
        <p:spPr>
          <a:xfrm>
            <a:off x="-5578"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85" name="Google Shape;85;p4"/>
          <p:cNvSpPr/>
          <p:nvPr/>
        </p:nvSpPr>
        <p:spPr>
          <a:xfrm>
            <a:off x="-107538"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155663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6"/>
        <p:cNvGrpSpPr/>
        <p:nvPr/>
      </p:nvGrpSpPr>
      <p:grpSpPr>
        <a:xfrm>
          <a:off x="0" y="0"/>
          <a:ext cx="0" cy="0"/>
          <a:chOff x="0" y="0"/>
          <a:chExt cx="0" cy="0"/>
        </a:xfrm>
      </p:grpSpPr>
      <p:sp>
        <p:nvSpPr>
          <p:cNvPr id="87" name="Google Shape;87;p5"/>
          <p:cNvSpPr/>
          <p:nvPr/>
        </p:nvSpPr>
        <p:spPr>
          <a:xfrm flipH="1">
            <a:off x="-11" y="4437451"/>
            <a:ext cx="9143936" cy="707844"/>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endParaRPr/>
          </a:p>
        </p:txBody>
      </p:sp>
      <p:sp>
        <p:nvSpPr>
          <p:cNvPr id="88" name="Google Shape;88;p5"/>
          <p:cNvSpPr/>
          <p:nvPr/>
        </p:nvSpPr>
        <p:spPr>
          <a:xfrm flipH="1">
            <a:off x="-4" y="4858666"/>
            <a:ext cx="3653636" cy="285053"/>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89;p5"/>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0" name="Google Shape;90;p5"/>
          <p:cNvSpPr txBox="1">
            <a:spLocks noGrp="1"/>
          </p:cNvSpPr>
          <p:nvPr>
            <p:ph type="body" idx="1"/>
          </p:nvPr>
        </p:nvSpPr>
        <p:spPr>
          <a:xfrm>
            <a:off x="1341513" y="3132675"/>
            <a:ext cx="25662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5"/>
          <p:cNvSpPr txBox="1">
            <a:spLocks noGrp="1"/>
          </p:cNvSpPr>
          <p:nvPr>
            <p:ph type="body" idx="2"/>
          </p:nvPr>
        </p:nvSpPr>
        <p:spPr>
          <a:xfrm>
            <a:off x="5249275" y="3132675"/>
            <a:ext cx="25401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5"/>
          <p:cNvSpPr txBox="1">
            <a:spLocks noGrp="1"/>
          </p:cNvSpPr>
          <p:nvPr>
            <p:ph type="subTitle" idx="3"/>
          </p:nvPr>
        </p:nvSpPr>
        <p:spPr>
          <a:xfrm>
            <a:off x="1341525" y="2740275"/>
            <a:ext cx="25662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5"/>
          <p:cNvSpPr txBox="1">
            <a:spLocks noGrp="1"/>
          </p:cNvSpPr>
          <p:nvPr>
            <p:ph type="subTitle" idx="4"/>
          </p:nvPr>
        </p:nvSpPr>
        <p:spPr>
          <a:xfrm>
            <a:off x="5249225" y="2740275"/>
            <a:ext cx="25401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 name="Google Shape;94;p5"/>
          <p:cNvSpPr/>
          <p:nvPr/>
        </p:nvSpPr>
        <p:spPr>
          <a:xfrm rot="5400000">
            <a:off x="943350" y="-962700"/>
            <a:ext cx="1039200" cy="29259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grpSp>
        <p:nvGrpSpPr>
          <p:cNvPr id="95" name="Google Shape;95;p5"/>
          <p:cNvGrpSpPr/>
          <p:nvPr/>
        </p:nvGrpSpPr>
        <p:grpSpPr>
          <a:xfrm rot="5400000">
            <a:off x="8055432" y="3743222"/>
            <a:ext cx="707850" cy="785712"/>
            <a:chOff x="777100" y="158663"/>
            <a:chExt cx="707850" cy="785712"/>
          </a:xfrm>
        </p:grpSpPr>
        <p:cxnSp>
          <p:nvCxnSpPr>
            <p:cNvPr id="96" name="Google Shape;96;p5"/>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5"/>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5"/>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5"/>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5"/>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5"/>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5"/>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103" name="Google Shape;103;p5"/>
          <p:cNvGrpSpPr/>
          <p:nvPr/>
        </p:nvGrpSpPr>
        <p:grpSpPr>
          <a:xfrm>
            <a:off x="7747948" y="212129"/>
            <a:ext cx="1116550" cy="1100338"/>
            <a:chOff x="5541075" y="3903350"/>
            <a:chExt cx="823050" cy="811100"/>
          </a:xfrm>
        </p:grpSpPr>
        <p:sp>
          <p:nvSpPr>
            <p:cNvPr id="104" name="Google Shape;104;p5"/>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5"/>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5"/>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5"/>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5"/>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5"/>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5"/>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5"/>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5"/>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13" name="Google Shape;113;p5"/>
          <p:cNvSpPr/>
          <p:nvPr/>
        </p:nvSpPr>
        <p:spPr>
          <a:xfrm>
            <a:off x="-6525" y="3572375"/>
            <a:ext cx="1278675" cy="1566250"/>
          </a:xfrm>
          <a:custGeom>
            <a:avLst/>
            <a:gdLst/>
            <a:ahLst/>
            <a:cxnLst/>
            <a:rect l="l" t="t" r="r" b="b"/>
            <a:pathLst>
              <a:path w="51147" h="62650" extrusionOk="0">
                <a:moveTo>
                  <a:pt x="0" y="1429"/>
                </a:moveTo>
                <a:cubicBezTo>
                  <a:pt x="8374" y="-1081"/>
                  <a:pt x="22767" y="-872"/>
                  <a:pt x="25531" y="7421"/>
                </a:cubicBezTo>
                <a:cubicBezTo>
                  <a:pt x="26506" y="10346"/>
                  <a:pt x="26149" y="14359"/>
                  <a:pt x="23968" y="16539"/>
                </a:cubicBezTo>
                <a:cubicBezTo>
                  <a:pt x="20222" y="20284"/>
                  <a:pt x="8734" y="21795"/>
                  <a:pt x="8076" y="16539"/>
                </a:cubicBezTo>
                <a:cubicBezTo>
                  <a:pt x="6613" y="4856"/>
                  <a:pt x="39364" y="13256"/>
                  <a:pt x="42464" y="24615"/>
                </a:cubicBezTo>
                <a:cubicBezTo>
                  <a:pt x="43473" y="28313"/>
                  <a:pt x="42769" y="33322"/>
                  <a:pt x="39859" y="35817"/>
                </a:cubicBezTo>
                <a:cubicBezTo>
                  <a:pt x="35030" y="39957"/>
                  <a:pt x="25729" y="41451"/>
                  <a:pt x="20842" y="37380"/>
                </a:cubicBezTo>
                <a:cubicBezTo>
                  <a:pt x="19952" y="36638"/>
                  <a:pt x="19297" y="34865"/>
                  <a:pt x="20060" y="33993"/>
                </a:cubicBezTo>
                <a:cubicBezTo>
                  <a:pt x="26149" y="27036"/>
                  <a:pt x="41819" y="29442"/>
                  <a:pt x="47674" y="36598"/>
                </a:cubicBezTo>
                <a:cubicBezTo>
                  <a:pt x="53243" y="43404"/>
                  <a:pt x="52180" y="61202"/>
                  <a:pt x="43506" y="62650"/>
                </a:cubicBezTo>
              </a:path>
            </a:pathLst>
          </a:custGeom>
          <a:noFill/>
          <a:ln w="19050"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2213396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4"/>
        <p:cNvGrpSpPr/>
        <p:nvPr/>
      </p:nvGrpSpPr>
      <p:grpSpPr>
        <a:xfrm>
          <a:off x="0" y="0"/>
          <a:ext cx="0" cy="0"/>
          <a:chOff x="0" y="0"/>
          <a:chExt cx="0" cy="0"/>
        </a:xfrm>
      </p:grpSpPr>
      <p:grpSp>
        <p:nvGrpSpPr>
          <p:cNvPr id="215" name="Google Shape;215;p9"/>
          <p:cNvGrpSpPr/>
          <p:nvPr/>
        </p:nvGrpSpPr>
        <p:grpSpPr>
          <a:xfrm flipH="1">
            <a:off x="-14596" y="-9725"/>
            <a:ext cx="2812370" cy="5162950"/>
            <a:chOff x="3114900" y="202775"/>
            <a:chExt cx="2812370" cy="5162950"/>
          </a:xfrm>
        </p:grpSpPr>
        <p:sp>
          <p:nvSpPr>
            <p:cNvPr id="216" name="Google Shape;216;p9"/>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dk2"/>
            </a:solidFill>
            <a:ln>
              <a:noFill/>
            </a:ln>
          </p:spPr>
        </p:sp>
        <p:grpSp>
          <p:nvGrpSpPr>
            <p:cNvPr id="217" name="Google Shape;217;p9"/>
            <p:cNvGrpSpPr/>
            <p:nvPr/>
          </p:nvGrpSpPr>
          <p:grpSpPr>
            <a:xfrm>
              <a:off x="3155225" y="202775"/>
              <a:ext cx="2772045" cy="5143502"/>
              <a:chOff x="6409225" y="0"/>
              <a:chExt cx="2772045" cy="5143502"/>
            </a:xfrm>
          </p:grpSpPr>
          <p:cxnSp>
            <p:nvCxnSpPr>
              <p:cNvPr id="218" name="Google Shape;218;p9"/>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219" name="Google Shape;219;p9"/>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220" name="Google Shape;220;p9"/>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21" name="Google Shape;221;p9"/>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22" name="Google Shape;222;p9"/>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3" name="Google Shape;223;p9"/>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24" name="Google Shape;224;p9"/>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25" name="Google Shape;225;p9"/>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26" name="Google Shape;226;p9"/>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27" name="Google Shape;227;p9"/>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28" name="Google Shape;228;p9"/>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29" name="Google Shape;229;p9"/>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30" name="Google Shape;230;p9"/>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231" name="Google Shape;231;p9"/>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32" name="Google Shape;232;p9"/>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233" name="Google Shape;233;p9"/>
          <p:cNvSpPr txBox="1">
            <a:spLocks noGrp="1"/>
          </p:cNvSpPr>
          <p:nvPr>
            <p:ph type="title"/>
          </p:nvPr>
        </p:nvSpPr>
        <p:spPr>
          <a:xfrm>
            <a:off x="2585400" y="1430063"/>
            <a:ext cx="3973200" cy="891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5000" b="0">
                <a:highlight>
                  <a:schemeClr val="lt2"/>
                </a:high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34" name="Google Shape;234;p9"/>
          <p:cNvSpPr txBox="1">
            <a:spLocks noGrp="1"/>
          </p:cNvSpPr>
          <p:nvPr>
            <p:ph type="subTitle" idx="1"/>
          </p:nvPr>
        </p:nvSpPr>
        <p:spPr>
          <a:xfrm>
            <a:off x="2585400" y="2394038"/>
            <a:ext cx="3973200" cy="131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atin typeface="Proxima Nova"/>
                <a:ea typeface="Proxima Nova"/>
                <a:cs typeface="Proxima Nova"/>
                <a:sym typeface="Proxima Nova"/>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5" name="Google Shape;235;p9"/>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9"/>
          <p:cNvSpPr/>
          <p:nvPr/>
        </p:nvSpPr>
        <p:spPr>
          <a:xfrm flipH="1">
            <a:off x="8122062"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237" name="Google Shape;237;p9"/>
          <p:cNvSpPr/>
          <p:nvPr/>
        </p:nvSpPr>
        <p:spPr>
          <a:xfrm flipH="1">
            <a:off x="839499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extLst>
      <p:ext uri="{BB962C8B-B14F-4D97-AF65-F5344CB8AC3E}">
        <p14:creationId xmlns:p14="http://schemas.microsoft.com/office/powerpoint/2010/main" val="2014552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92403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sp>
        <p:nvSpPr>
          <p:cNvPr id="296" name="Google Shape;296;p13"/>
          <p:cNvSpPr/>
          <p:nvPr/>
        </p:nvSpPr>
        <p:spPr>
          <a:xfrm>
            <a:off x="0" y="3908025"/>
            <a:ext cx="9143936" cy="1237251"/>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endParaRPr/>
          </a:p>
        </p:txBody>
      </p:sp>
      <p:grpSp>
        <p:nvGrpSpPr>
          <p:cNvPr id="297" name="Google Shape;297;p13"/>
          <p:cNvGrpSpPr/>
          <p:nvPr/>
        </p:nvGrpSpPr>
        <p:grpSpPr>
          <a:xfrm>
            <a:off x="7360959" y="0"/>
            <a:ext cx="2112000" cy="6064800"/>
            <a:chOff x="7031988" y="0"/>
            <a:chExt cx="2112000" cy="6064800"/>
          </a:xfrm>
        </p:grpSpPr>
        <p:sp>
          <p:nvSpPr>
            <p:cNvPr id="298" name="Google Shape;298;p1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grpSp>
          <p:nvGrpSpPr>
            <p:cNvPr id="299" name="Google Shape;299;p13"/>
            <p:cNvGrpSpPr/>
            <p:nvPr/>
          </p:nvGrpSpPr>
          <p:grpSpPr>
            <a:xfrm>
              <a:off x="7094975" y="0"/>
              <a:ext cx="2049000" cy="5156877"/>
              <a:chOff x="6440903" y="-13375"/>
              <a:chExt cx="2049000" cy="5156877"/>
            </a:xfrm>
          </p:grpSpPr>
          <p:cxnSp>
            <p:nvCxnSpPr>
              <p:cNvPr id="300" name="Google Shape;300;p1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301" name="Google Shape;301;p1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302" name="Google Shape;302;p1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303" name="Google Shape;303;p1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304" name="Google Shape;304;p1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305" name="Google Shape;305;p1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306" name="Google Shape;306;p1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307" name="Google Shape;307;p1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308" name="Google Shape;308;p1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309" name="Google Shape;309;p1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310" name="Google Shape;310;p1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311" name="Google Shape;311;p1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312" name="Google Shape;312;p1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313" name="Google Shape;313;p1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314" name="Google Shape;314;p13"/>
          <p:cNvSpPr/>
          <p:nvPr/>
        </p:nvSpPr>
        <p:spPr>
          <a:xfrm>
            <a:off x="5490300" y="4817800"/>
            <a:ext cx="3653636" cy="32570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315" name="Google Shape;315;p13"/>
          <p:cNvGrpSpPr/>
          <p:nvPr/>
        </p:nvGrpSpPr>
        <p:grpSpPr>
          <a:xfrm>
            <a:off x="4311012" y="4057478"/>
            <a:ext cx="942941" cy="938368"/>
            <a:chOff x="7824398" y="181204"/>
            <a:chExt cx="1105700" cy="1100338"/>
          </a:xfrm>
        </p:grpSpPr>
        <p:sp>
          <p:nvSpPr>
            <p:cNvPr id="316" name="Google Shape;316;p13"/>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7" name="Google Shape;317;p13"/>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8" name="Google Shape;318;p13"/>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9" name="Google Shape;319;p13"/>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0" name="Google Shape;320;p13"/>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1" name="Google Shape;321;p13"/>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2" name="Google Shape;322;p13"/>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3" name="Google Shape;323;p13"/>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4" name="Google Shape;324;p13"/>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25" name="Google Shape;325;p13"/>
          <p:cNvGrpSpPr/>
          <p:nvPr/>
        </p:nvGrpSpPr>
        <p:grpSpPr>
          <a:xfrm>
            <a:off x="-161220" y="-282751"/>
            <a:ext cx="1313982" cy="1458518"/>
            <a:chOff x="777100" y="158663"/>
            <a:chExt cx="707850" cy="785712"/>
          </a:xfrm>
        </p:grpSpPr>
        <p:cxnSp>
          <p:nvCxnSpPr>
            <p:cNvPr id="326" name="Google Shape;326;p13"/>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13"/>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13"/>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sp>
        <p:nvSpPr>
          <p:cNvPr id="333" name="Google Shape;333;p13"/>
          <p:cNvSpPr txBox="1">
            <a:spLocks noGrp="1"/>
          </p:cNvSpPr>
          <p:nvPr>
            <p:ph type="title" hasCustomPrompt="1"/>
          </p:nvPr>
        </p:nvSpPr>
        <p:spPr>
          <a:xfrm>
            <a:off x="960324"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34" name="Google Shape;334;p13"/>
          <p:cNvSpPr txBox="1">
            <a:spLocks noGrp="1"/>
          </p:cNvSpPr>
          <p:nvPr>
            <p:ph type="title" idx="2"/>
          </p:nvPr>
        </p:nvSpPr>
        <p:spPr>
          <a:xfrm>
            <a:off x="729175" y="445025"/>
            <a:ext cx="76857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335" name="Google Shape;335;p13"/>
          <p:cNvSpPr txBox="1">
            <a:spLocks noGrp="1"/>
          </p:cNvSpPr>
          <p:nvPr>
            <p:ph type="subTitle" idx="1"/>
          </p:nvPr>
        </p:nvSpPr>
        <p:spPr>
          <a:xfrm>
            <a:off x="1921116" y="1652075"/>
            <a:ext cx="2401200" cy="392400"/>
          </a:xfrm>
          <a:prstGeom prst="rect">
            <a:avLst/>
          </a:prstGeom>
          <a:noFill/>
        </p:spPr>
        <p:txBody>
          <a:bodyPr spcFirstLastPara="1" wrap="square" lIns="91425" tIns="91425" rIns="91425" bIns="91425" anchor="b" anchorCtr="0">
            <a:noAutofit/>
          </a:bodyPr>
          <a:lstStyle>
            <a:lvl1pPr lvl="0">
              <a:spcBef>
                <a:spcPts val="0"/>
              </a:spcBef>
              <a:spcAft>
                <a:spcPts val="0"/>
              </a:spcAft>
              <a:buSzPts val="1800"/>
              <a:buFont typeface="League Spartan ExtraBold"/>
              <a:buNone/>
              <a:defRPr sz="2400">
                <a:latin typeface="Bangers"/>
                <a:ea typeface="Bangers"/>
                <a:cs typeface="Bangers"/>
                <a:sym typeface="Banger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1921125" y="196275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7" name="Google Shape;337;p13"/>
          <p:cNvSpPr txBox="1">
            <a:spLocks noGrp="1"/>
          </p:cNvSpPr>
          <p:nvPr>
            <p:ph type="subTitle" idx="4"/>
          </p:nvPr>
        </p:nvSpPr>
        <p:spPr>
          <a:xfrm>
            <a:off x="1921116" y="3052675"/>
            <a:ext cx="2401200" cy="397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1921125"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9" name="Google Shape;339;p13"/>
          <p:cNvSpPr txBox="1">
            <a:spLocks noGrp="1"/>
          </p:cNvSpPr>
          <p:nvPr>
            <p:ph type="subTitle" idx="6"/>
          </p:nvPr>
        </p:nvSpPr>
        <p:spPr>
          <a:xfrm>
            <a:off x="5771545" y="1652075"/>
            <a:ext cx="24012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subTitle" idx="7"/>
          </p:nvPr>
        </p:nvSpPr>
        <p:spPr>
          <a:xfrm>
            <a:off x="5771550" y="196280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1" name="Google Shape;341;p13"/>
          <p:cNvSpPr txBox="1">
            <a:spLocks noGrp="1"/>
          </p:cNvSpPr>
          <p:nvPr>
            <p:ph type="subTitle" idx="8"/>
          </p:nvPr>
        </p:nvSpPr>
        <p:spPr>
          <a:xfrm>
            <a:off x="5771545" y="3052675"/>
            <a:ext cx="2401200" cy="3933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p13"/>
          <p:cNvSpPr txBox="1">
            <a:spLocks noGrp="1"/>
          </p:cNvSpPr>
          <p:nvPr>
            <p:ph type="subTitle" idx="9"/>
          </p:nvPr>
        </p:nvSpPr>
        <p:spPr>
          <a:xfrm>
            <a:off x="5771540"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3" name="Google Shape;343;p13"/>
          <p:cNvSpPr txBox="1">
            <a:spLocks noGrp="1"/>
          </p:cNvSpPr>
          <p:nvPr>
            <p:ph type="title" idx="13" hasCustomPrompt="1"/>
          </p:nvPr>
        </p:nvSpPr>
        <p:spPr>
          <a:xfrm>
            <a:off x="960324"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4" name="Google Shape;344;p13"/>
          <p:cNvSpPr txBox="1">
            <a:spLocks noGrp="1"/>
          </p:cNvSpPr>
          <p:nvPr>
            <p:ph type="title" idx="14" hasCustomPrompt="1"/>
          </p:nvPr>
        </p:nvSpPr>
        <p:spPr>
          <a:xfrm>
            <a:off x="4801937"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5" name="Google Shape;345;p13"/>
          <p:cNvSpPr txBox="1">
            <a:spLocks noGrp="1"/>
          </p:cNvSpPr>
          <p:nvPr>
            <p:ph type="title" idx="15" hasCustomPrompt="1"/>
          </p:nvPr>
        </p:nvSpPr>
        <p:spPr>
          <a:xfrm>
            <a:off x="4801949"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346" name="Google Shape;346;p13"/>
          <p:cNvGrpSpPr/>
          <p:nvPr/>
        </p:nvGrpSpPr>
        <p:grpSpPr>
          <a:xfrm rot="5400000">
            <a:off x="196087" y="3761945"/>
            <a:ext cx="1382284" cy="1262489"/>
            <a:chOff x="1480587" y="2318170"/>
            <a:chExt cx="1382284" cy="1262489"/>
          </a:xfrm>
        </p:grpSpPr>
        <p:sp>
          <p:nvSpPr>
            <p:cNvPr id="347" name="Google Shape;347;p13"/>
            <p:cNvSpPr/>
            <p:nvPr/>
          </p:nvSpPr>
          <p:spPr>
            <a:xfrm rot="-868690">
              <a:off x="1600288" y="2460297"/>
              <a:ext cx="1155774" cy="975757"/>
            </a:xfrm>
            <a:custGeom>
              <a:avLst/>
              <a:gdLst/>
              <a:ahLst/>
              <a:cxnLst/>
              <a:rect l="l" t="t" r="r" b="b"/>
              <a:pathLst>
                <a:path w="46233" h="39032" extrusionOk="0">
                  <a:moveTo>
                    <a:pt x="36862" y="4871"/>
                  </a:moveTo>
                  <a:cubicBezTo>
                    <a:pt x="38648" y="4871"/>
                    <a:pt x="40088" y="6311"/>
                    <a:pt x="40088" y="8097"/>
                  </a:cubicBezTo>
                  <a:cubicBezTo>
                    <a:pt x="40088" y="9895"/>
                    <a:pt x="38648" y="11336"/>
                    <a:pt x="36862" y="11336"/>
                  </a:cubicBezTo>
                  <a:cubicBezTo>
                    <a:pt x="35076" y="11336"/>
                    <a:pt x="33623" y="9883"/>
                    <a:pt x="33623" y="8097"/>
                  </a:cubicBezTo>
                  <a:cubicBezTo>
                    <a:pt x="33623" y="6323"/>
                    <a:pt x="35076" y="4871"/>
                    <a:pt x="36862" y="4871"/>
                  </a:cubicBezTo>
                  <a:close/>
                  <a:moveTo>
                    <a:pt x="36862" y="14622"/>
                  </a:moveTo>
                  <a:cubicBezTo>
                    <a:pt x="38648" y="14622"/>
                    <a:pt x="40088" y="16062"/>
                    <a:pt x="40088" y="17848"/>
                  </a:cubicBezTo>
                  <a:cubicBezTo>
                    <a:pt x="40088" y="19634"/>
                    <a:pt x="38648" y="21087"/>
                    <a:pt x="36862" y="21087"/>
                  </a:cubicBezTo>
                  <a:cubicBezTo>
                    <a:pt x="35076" y="21087"/>
                    <a:pt x="33623" y="19634"/>
                    <a:pt x="33623" y="17848"/>
                  </a:cubicBezTo>
                  <a:cubicBezTo>
                    <a:pt x="33623" y="16062"/>
                    <a:pt x="35076" y="14622"/>
                    <a:pt x="36862" y="14622"/>
                  </a:cubicBezTo>
                  <a:close/>
                  <a:moveTo>
                    <a:pt x="26771" y="11429"/>
                  </a:moveTo>
                  <a:cubicBezTo>
                    <a:pt x="27026" y="11429"/>
                    <a:pt x="27279" y="11463"/>
                    <a:pt x="27527" y="11538"/>
                  </a:cubicBezTo>
                  <a:cubicBezTo>
                    <a:pt x="28551" y="11860"/>
                    <a:pt x="29266" y="12836"/>
                    <a:pt x="29480" y="13884"/>
                  </a:cubicBezTo>
                  <a:cubicBezTo>
                    <a:pt x="29694" y="14931"/>
                    <a:pt x="29468" y="16027"/>
                    <a:pt x="29087" y="17027"/>
                  </a:cubicBezTo>
                  <a:cubicBezTo>
                    <a:pt x="27777" y="20503"/>
                    <a:pt x="24432" y="23135"/>
                    <a:pt x="20729" y="23599"/>
                  </a:cubicBezTo>
                  <a:cubicBezTo>
                    <a:pt x="20407" y="23639"/>
                    <a:pt x="20062" y="23659"/>
                    <a:pt x="19700" y="23659"/>
                  </a:cubicBezTo>
                  <a:cubicBezTo>
                    <a:pt x="16696" y="23659"/>
                    <a:pt x="12527" y="22302"/>
                    <a:pt x="11061" y="19741"/>
                  </a:cubicBezTo>
                  <a:cubicBezTo>
                    <a:pt x="8930" y="16039"/>
                    <a:pt x="14145" y="16253"/>
                    <a:pt x="16562" y="16062"/>
                  </a:cubicBezTo>
                  <a:cubicBezTo>
                    <a:pt x="18669" y="15908"/>
                    <a:pt x="20729" y="15122"/>
                    <a:pt x="22420" y="13848"/>
                  </a:cubicBezTo>
                  <a:cubicBezTo>
                    <a:pt x="23194" y="13264"/>
                    <a:pt x="23896" y="12574"/>
                    <a:pt x="24729" y="12062"/>
                  </a:cubicBezTo>
                  <a:cubicBezTo>
                    <a:pt x="25343" y="11694"/>
                    <a:pt x="26060" y="11429"/>
                    <a:pt x="26771" y="11429"/>
                  </a:cubicBezTo>
                  <a:close/>
                  <a:moveTo>
                    <a:pt x="30040" y="22194"/>
                  </a:moveTo>
                  <a:cubicBezTo>
                    <a:pt x="31826" y="22194"/>
                    <a:pt x="33266" y="23635"/>
                    <a:pt x="33266" y="25421"/>
                  </a:cubicBezTo>
                  <a:cubicBezTo>
                    <a:pt x="33266" y="27207"/>
                    <a:pt x="31826" y="28659"/>
                    <a:pt x="30040" y="28659"/>
                  </a:cubicBezTo>
                  <a:cubicBezTo>
                    <a:pt x="28254" y="28659"/>
                    <a:pt x="26801" y="27207"/>
                    <a:pt x="26801" y="25421"/>
                  </a:cubicBezTo>
                  <a:cubicBezTo>
                    <a:pt x="26801" y="23635"/>
                    <a:pt x="28254" y="22194"/>
                    <a:pt x="30040" y="22194"/>
                  </a:cubicBezTo>
                  <a:close/>
                  <a:moveTo>
                    <a:pt x="10478" y="25992"/>
                  </a:moveTo>
                  <a:cubicBezTo>
                    <a:pt x="12264" y="25992"/>
                    <a:pt x="13716" y="27445"/>
                    <a:pt x="13716" y="29231"/>
                  </a:cubicBezTo>
                  <a:cubicBezTo>
                    <a:pt x="13716" y="31017"/>
                    <a:pt x="12264" y="32457"/>
                    <a:pt x="10478" y="32457"/>
                  </a:cubicBezTo>
                  <a:cubicBezTo>
                    <a:pt x="8692" y="32457"/>
                    <a:pt x="7251" y="31017"/>
                    <a:pt x="7251" y="29231"/>
                  </a:cubicBezTo>
                  <a:cubicBezTo>
                    <a:pt x="7251" y="27445"/>
                    <a:pt x="8692" y="25992"/>
                    <a:pt x="10478" y="25992"/>
                  </a:cubicBezTo>
                  <a:close/>
                  <a:moveTo>
                    <a:pt x="21419" y="27766"/>
                  </a:moveTo>
                  <a:cubicBezTo>
                    <a:pt x="22908" y="27766"/>
                    <a:pt x="24170" y="28778"/>
                    <a:pt x="24539" y="30159"/>
                  </a:cubicBezTo>
                  <a:cubicBezTo>
                    <a:pt x="24610" y="30421"/>
                    <a:pt x="24658" y="30707"/>
                    <a:pt x="24658" y="31005"/>
                  </a:cubicBezTo>
                  <a:cubicBezTo>
                    <a:pt x="24658" y="32791"/>
                    <a:pt x="23205" y="34231"/>
                    <a:pt x="21419" y="34231"/>
                  </a:cubicBezTo>
                  <a:cubicBezTo>
                    <a:pt x="19634" y="34231"/>
                    <a:pt x="18193" y="32791"/>
                    <a:pt x="18193" y="31005"/>
                  </a:cubicBezTo>
                  <a:cubicBezTo>
                    <a:pt x="18193" y="30433"/>
                    <a:pt x="18336" y="29909"/>
                    <a:pt x="18586" y="29445"/>
                  </a:cubicBezTo>
                  <a:cubicBezTo>
                    <a:pt x="19145" y="28445"/>
                    <a:pt x="20205" y="27766"/>
                    <a:pt x="21419" y="27766"/>
                  </a:cubicBezTo>
                  <a:close/>
                  <a:moveTo>
                    <a:pt x="34790" y="1"/>
                  </a:moveTo>
                  <a:cubicBezTo>
                    <a:pt x="33421" y="1"/>
                    <a:pt x="32111" y="299"/>
                    <a:pt x="30968" y="953"/>
                  </a:cubicBezTo>
                  <a:cubicBezTo>
                    <a:pt x="29242" y="1930"/>
                    <a:pt x="28016" y="3466"/>
                    <a:pt x="26706" y="5097"/>
                  </a:cubicBezTo>
                  <a:cubicBezTo>
                    <a:pt x="25718" y="6347"/>
                    <a:pt x="24682" y="7645"/>
                    <a:pt x="23420" y="8645"/>
                  </a:cubicBezTo>
                  <a:cubicBezTo>
                    <a:pt x="20717" y="10776"/>
                    <a:pt x="17240" y="11407"/>
                    <a:pt x="13871" y="12026"/>
                  </a:cubicBezTo>
                  <a:cubicBezTo>
                    <a:pt x="10728" y="12598"/>
                    <a:pt x="7465" y="13193"/>
                    <a:pt x="4894" y="15015"/>
                  </a:cubicBezTo>
                  <a:cubicBezTo>
                    <a:pt x="4060" y="15610"/>
                    <a:pt x="3334" y="16336"/>
                    <a:pt x="2715" y="17158"/>
                  </a:cubicBezTo>
                  <a:cubicBezTo>
                    <a:pt x="1607" y="18634"/>
                    <a:pt x="869" y="20432"/>
                    <a:pt x="548" y="22456"/>
                  </a:cubicBezTo>
                  <a:cubicBezTo>
                    <a:pt x="0" y="26040"/>
                    <a:pt x="905" y="29826"/>
                    <a:pt x="2977" y="32576"/>
                  </a:cubicBezTo>
                  <a:cubicBezTo>
                    <a:pt x="6046" y="36643"/>
                    <a:pt x="11496" y="39032"/>
                    <a:pt x="17231" y="39032"/>
                  </a:cubicBezTo>
                  <a:cubicBezTo>
                    <a:pt x="18415" y="39032"/>
                    <a:pt x="19611" y="38930"/>
                    <a:pt x="20800" y="38720"/>
                  </a:cubicBezTo>
                  <a:cubicBezTo>
                    <a:pt x="27361" y="37565"/>
                    <a:pt x="36457" y="31183"/>
                    <a:pt x="41541" y="23349"/>
                  </a:cubicBezTo>
                  <a:cubicBezTo>
                    <a:pt x="42625" y="21670"/>
                    <a:pt x="43517" y="19932"/>
                    <a:pt x="44184" y="18170"/>
                  </a:cubicBezTo>
                  <a:cubicBezTo>
                    <a:pt x="46232" y="12622"/>
                    <a:pt x="45553" y="7561"/>
                    <a:pt x="42232" y="3501"/>
                  </a:cubicBezTo>
                  <a:cubicBezTo>
                    <a:pt x="41303" y="2382"/>
                    <a:pt x="40136" y="1501"/>
                    <a:pt x="38838" y="906"/>
                  </a:cubicBezTo>
                  <a:cubicBezTo>
                    <a:pt x="37552" y="311"/>
                    <a:pt x="36148" y="1"/>
                    <a:pt x="347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8" name="Google Shape;348;p13"/>
            <p:cNvSpPr/>
            <p:nvPr/>
          </p:nvSpPr>
          <p:spPr>
            <a:xfrm rot="-868690">
              <a:off x="1587293" y="2448374"/>
              <a:ext cx="1168873" cy="1002081"/>
            </a:xfrm>
            <a:custGeom>
              <a:avLst/>
              <a:gdLst/>
              <a:ahLst/>
              <a:cxnLst/>
              <a:rect l="l" t="t" r="r" b="b"/>
              <a:pathLst>
                <a:path w="46757" h="40085" extrusionOk="0">
                  <a:moveTo>
                    <a:pt x="35302" y="544"/>
                  </a:moveTo>
                  <a:cubicBezTo>
                    <a:pt x="36660" y="544"/>
                    <a:pt x="38076" y="854"/>
                    <a:pt x="39362" y="1449"/>
                  </a:cubicBezTo>
                  <a:cubicBezTo>
                    <a:pt x="40648" y="2044"/>
                    <a:pt x="41827" y="2925"/>
                    <a:pt x="42756" y="4044"/>
                  </a:cubicBezTo>
                  <a:cubicBezTo>
                    <a:pt x="46077" y="8104"/>
                    <a:pt x="46756" y="13176"/>
                    <a:pt x="44696" y="18713"/>
                  </a:cubicBezTo>
                  <a:lnTo>
                    <a:pt x="44708" y="18713"/>
                  </a:lnTo>
                  <a:cubicBezTo>
                    <a:pt x="40970" y="28774"/>
                    <a:pt x="29290" y="37858"/>
                    <a:pt x="21324" y="39263"/>
                  </a:cubicBezTo>
                  <a:cubicBezTo>
                    <a:pt x="20135" y="39473"/>
                    <a:pt x="18939" y="39575"/>
                    <a:pt x="17755" y="39575"/>
                  </a:cubicBezTo>
                  <a:cubicBezTo>
                    <a:pt x="12020" y="39575"/>
                    <a:pt x="6570" y="37186"/>
                    <a:pt x="3501" y="33119"/>
                  </a:cubicBezTo>
                  <a:cubicBezTo>
                    <a:pt x="1429" y="30369"/>
                    <a:pt x="524" y="26595"/>
                    <a:pt x="1072" y="22999"/>
                  </a:cubicBezTo>
                  <a:cubicBezTo>
                    <a:pt x="1560" y="19844"/>
                    <a:pt x="3108" y="17201"/>
                    <a:pt x="5418" y="15558"/>
                  </a:cubicBezTo>
                  <a:cubicBezTo>
                    <a:pt x="7989" y="13736"/>
                    <a:pt x="11252" y="13141"/>
                    <a:pt x="14395" y="12569"/>
                  </a:cubicBezTo>
                  <a:cubicBezTo>
                    <a:pt x="17764" y="11950"/>
                    <a:pt x="21241" y="11319"/>
                    <a:pt x="23944" y="9188"/>
                  </a:cubicBezTo>
                  <a:cubicBezTo>
                    <a:pt x="25206" y="8188"/>
                    <a:pt x="26242" y="6890"/>
                    <a:pt x="27230" y="5652"/>
                  </a:cubicBezTo>
                  <a:cubicBezTo>
                    <a:pt x="28540" y="4009"/>
                    <a:pt x="29766" y="2473"/>
                    <a:pt x="31492" y="1496"/>
                  </a:cubicBezTo>
                  <a:cubicBezTo>
                    <a:pt x="32635" y="842"/>
                    <a:pt x="33957" y="544"/>
                    <a:pt x="35302" y="544"/>
                  </a:cubicBezTo>
                  <a:close/>
                  <a:moveTo>
                    <a:pt x="35350" y="0"/>
                  </a:moveTo>
                  <a:cubicBezTo>
                    <a:pt x="33905" y="0"/>
                    <a:pt x="32488" y="337"/>
                    <a:pt x="31242" y="1044"/>
                  </a:cubicBezTo>
                  <a:cubicBezTo>
                    <a:pt x="29421" y="2080"/>
                    <a:pt x="28111" y="3723"/>
                    <a:pt x="26837" y="5330"/>
                  </a:cubicBezTo>
                  <a:cubicBezTo>
                    <a:pt x="25861" y="6557"/>
                    <a:pt x="24849" y="7819"/>
                    <a:pt x="23622" y="8783"/>
                  </a:cubicBezTo>
                  <a:cubicBezTo>
                    <a:pt x="21027" y="10843"/>
                    <a:pt x="17610" y="11462"/>
                    <a:pt x="14300" y="12069"/>
                  </a:cubicBezTo>
                  <a:cubicBezTo>
                    <a:pt x="11097" y="12641"/>
                    <a:pt x="7787" y="13248"/>
                    <a:pt x="5132" y="15141"/>
                  </a:cubicBezTo>
                  <a:cubicBezTo>
                    <a:pt x="2691" y="16867"/>
                    <a:pt x="1084" y="19630"/>
                    <a:pt x="572" y="22916"/>
                  </a:cubicBezTo>
                  <a:cubicBezTo>
                    <a:pt x="0" y="26642"/>
                    <a:pt x="941" y="30571"/>
                    <a:pt x="3096" y="33429"/>
                  </a:cubicBezTo>
                  <a:cubicBezTo>
                    <a:pt x="6263" y="37620"/>
                    <a:pt x="11859" y="40085"/>
                    <a:pt x="17764" y="40085"/>
                  </a:cubicBezTo>
                  <a:cubicBezTo>
                    <a:pt x="18979" y="40085"/>
                    <a:pt x="20205" y="39977"/>
                    <a:pt x="21420" y="39763"/>
                  </a:cubicBezTo>
                  <a:cubicBezTo>
                    <a:pt x="29516" y="38334"/>
                    <a:pt x="41398" y="29107"/>
                    <a:pt x="45184" y="18891"/>
                  </a:cubicBezTo>
                  <a:cubicBezTo>
                    <a:pt x="45982" y="16736"/>
                    <a:pt x="46387" y="14641"/>
                    <a:pt x="46387" y="12653"/>
                  </a:cubicBezTo>
                  <a:cubicBezTo>
                    <a:pt x="46387" y="9366"/>
                    <a:pt x="45304" y="6342"/>
                    <a:pt x="43160" y="3723"/>
                  </a:cubicBezTo>
                  <a:lnTo>
                    <a:pt x="43149" y="3723"/>
                  </a:lnTo>
                  <a:cubicBezTo>
                    <a:pt x="41186" y="1325"/>
                    <a:pt x="38213" y="0"/>
                    <a:pt x="353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 name="Google Shape;349;p13"/>
            <p:cNvSpPr/>
            <p:nvPr/>
          </p:nvSpPr>
          <p:spPr>
            <a:xfrm rot="-868690">
              <a:off x="2358586" y="2505231"/>
              <a:ext cx="161643" cy="161643"/>
            </a:xfrm>
            <a:custGeom>
              <a:avLst/>
              <a:gdLst/>
              <a:ahLst/>
              <a:cxnLst/>
              <a:rect l="l" t="t" r="r" b="b"/>
              <a:pathLst>
                <a:path w="6466" h="6466" extrusionOk="0">
                  <a:moveTo>
                    <a:pt x="3239" y="1"/>
                  </a:moveTo>
                  <a:cubicBezTo>
                    <a:pt x="1453" y="1"/>
                    <a:pt x="0" y="1453"/>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13"/>
            <p:cNvSpPr/>
            <p:nvPr/>
          </p:nvSpPr>
          <p:spPr>
            <a:xfrm rot="-868690">
              <a:off x="2419530" y="2741254"/>
              <a:ext cx="161643" cy="161643"/>
            </a:xfrm>
            <a:custGeom>
              <a:avLst/>
              <a:gdLst/>
              <a:ahLst/>
              <a:cxnLst/>
              <a:rect l="l" t="t" r="r" b="b"/>
              <a:pathLst>
                <a:path w="6466" h="6466" extrusionOk="0">
                  <a:moveTo>
                    <a:pt x="3239" y="1"/>
                  </a:moveTo>
                  <a:cubicBezTo>
                    <a:pt x="1453" y="1"/>
                    <a:pt x="0" y="1441"/>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1" name="Google Shape;351;p13"/>
            <p:cNvSpPr/>
            <p:nvPr/>
          </p:nvSpPr>
          <p:spPr>
            <a:xfrm rot="-868690">
              <a:off x="2301735" y="2967196"/>
              <a:ext cx="161643" cy="161643"/>
            </a:xfrm>
            <a:custGeom>
              <a:avLst/>
              <a:gdLst/>
              <a:ahLst/>
              <a:cxnLst/>
              <a:rect l="l" t="t" r="r" b="b"/>
              <a:pathLst>
                <a:path w="6466" h="6466" extrusionOk="0">
                  <a:moveTo>
                    <a:pt x="3239" y="0"/>
                  </a:moveTo>
                  <a:cubicBezTo>
                    <a:pt x="1453" y="0"/>
                    <a:pt x="0" y="1441"/>
                    <a:pt x="0" y="3227"/>
                  </a:cubicBezTo>
                  <a:cubicBezTo>
                    <a:pt x="0" y="5013"/>
                    <a:pt x="1453" y="6465"/>
                    <a:pt x="3239" y="6465"/>
                  </a:cubicBezTo>
                  <a:cubicBezTo>
                    <a:pt x="5025" y="6465"/>
                    <a:pt x="6465" y="5013"/>
                    <a:pt x="6465" y="3227"/>
                  </a:cubicBezTo>
                  <a:cubicBezTo>
                    <a:pt x="6465" y="1441"/>
                    <a:pt x="5025" y="0"/>
                    <a:pt x="3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 name="Google Shape;352;p13"/>
            <p:cNvSpPr/>
            <p:nvPr/>
          </p:nvSpPr>
          <p:spPr>
            <a:xfrm rot="-868690">
              <a:off x="2128179" y="3155872"/>
              <a:ext cx="161643" cy="161643"/>
            </a:xfrm>
            <a:custGeom>
              <a:avLst/>
              <a:gdLst/>
              <a:ahLst/>
              <a:cxnLst/>
              <a:rect l="l" t="t" r="r" b="b"/>
              <a:pathLst>
                <a:path w="6466" h="6466" extrusionOk="0">
                  <a:moveTo>
                    <a:pt x="3227" y="0"/>
                  </a:moveTo>
                  <a:cubicBezTo>
                    <a:pt x="1442" y="0"/>
                    <a:pt x="1" y="1453"/>
                    <a:pt x="1" y="3239"/>
                  </a:cubicBezTo>
                  <a:cubicBezTo>
                    <a:pt x="1" y="5025"/>
                    <a:pt x="1442" y="6465"/>
                    <a:pt x="3227" y="6465"/>
                  </a:cubicBezTo>
                  <a:cubicBezTo>
                    <a:pt x="5013" y="6465"/>
                    <a:pt x="6466" y="5025"/>
                    <a:pt x="6466" y="3239"/>
                  </a:cubicBezTo>
                  <a:cubicBezTo>
                    <a:pt x="6466" y="1453"/>
                    <a:pt x="5013" y="0"/>
                    <a:pt x="32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3" name="Google Shape;353;p13"/>
            <p:cNvSpPr/>
            <p:nvPr/>
          </p:nvSpPr>
          <p:spPr>
            <a:xfrm rot="-868690">
              <a:off x="1852265" y="3181314"/>
              <a:ext cx="161643" cy="161643"/>
            </a:xfrm>
            <a:custGeom>
              <a:avLst/>
              <a:gdLst/>
              <a:ahLst/>
              <a:cxnLst/>
              <a:rect l="l" t="t" r="r" b="b"/>
              <a:pathLst>
                <a:path w="6466" h="6466" extrusionOk="0">
                  <a:moveTo>
                    <a:pt x="3227" y="0"/>
                  </a:moveTo>
                  <a:cubicBezTo>
                    <a:pt x="1441" y="0"/>
                    <a:pt x="0" y="1453"/>
                    <a:pt x="0" y="3239"/>
                  </a:cubicBezTo>
                  <a:cubicBezTo>
                    <a:pt x="0" y="5013"/>
                    <a:pt x="1441" y="6465"/>
                    <a:pt x="3227" y="6465"/>
                  </a:cubicBezTo>
                  <a:cubicBezTo>
                    <a:pt x="5013" y="6465"/>
                    <a:pt x="6465" y="5025"/>
                    <a:pt x="6465" y="3239"/>
                  </a:cubicBezTo>
                  <a:cubicBezTo>
                    <a:pt x="6465" y="1453"/>
                    <a:pt x="5013" y="0"/>
                    <a:pt x="32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4" name="Google Shape;354;p13"/>
            <p:cNvSpPr/>
            <p:nvPr/>
          </p:nvSpPr>
          <p:spPr>
            <a:xfrm rot="-868690">
              <a:off x="1814195" y="2771329"/>
              <a:ext cx="519127" cy="305761"/>
            </a:xfrm>
            <a:custGeom>
              <a:avLst/>
              <a:gdLst/>
              <a:ahLst/>
              <a:cxnLst/>
              <a:rect l="l" t="t" r="r" b="b"/>
              <a:pathLst>
                <a:path w="20766" h="12231" extrusionOk="0">
                  <a:moveTo>
                    <a:pt x="17842" y="1"/>
                  </a:moveTo>
                  <a:cubicBezTo>
                    <a:pt x="17131" y="1"/>
                    <a:pt x="16414" y="266"/>
                    <a:pt x="15800" y="634"/>
                  </a:cubicBezTo>
                  <a:cubicBezTo>
                    <a:pt x="14967" y="1146"/>
                    <a:pt x="14265" y="1836"/>
                    <a:pt x="13491" y="2420"/>
                  </a:cubicBezTo>
                  <a:cubicBezTo>
                    <a:pt x="11800" y="3694"/>
                    <a:pt x="9740" y="4480"/>
                    <a:pt x="7633" y="4634"/>
                  </a:cubicBezTo>
                  <a:cubicBezTo>
                    <a:pt x="5216" y="4825"/>
                    <a:pt x="1" y="4611"/>
                    <a:pt x="2132" y="8313"/>
                  </a:cubicBezTo>
                  <a:cubicBezTo>
                    <a:pt x="3598" y="10874"/>
                    <a:pt x="7767" y="12231"/>
                    <a:pt x="10771" y="12231"/>
                  </a:cubicBezTo>
                  <a:cubicBezTo>
                    <a:pt x="11133" y="12231"/>
                    <a:pt x="11478" y="12211"/>
                    <a:pt x="11800" y="12171"/>
                  </a:cubicBezTo>
                  <a:cubicBezTo>
                    <a:pt x="15503" y="11707"/>
                    <a:pt x="18848" y="9075"/>
                    <a:pt x="20158" y="5599"/>
                  </a:cubicBezTo>
                  <a:cubicBezTo>
                    <a:pt x="20539" y="4599"/>
                    <a:pt x="20765" y="3503"/>
                    <a:pt x="20551" y="2456"/>
                  </a:cubicBezTo>
                  <a:cubicBezTo>
                    <a:pt x="20337" y="1408"/>
                    <a:pt x="19622" y="432"/>
                    <a:pt x="18598" y="110"/>
                  </a:cubicBezTo>
                  <a:cubicBezTo>
                    <a:pt x="18350" y="35"/>
                    <a:pt x="18097" y="1"/>
                    <a:pt x="178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01278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14"/>
        <p:cNvGrpSpPr/>
        <p:nvPr/>
      </p:nvGrpSpPr>
      <p:grpSpPr>
        <a:xfrm>
          <a:off x="0" y="0"/>
          <a:ext cx="0" cy="0"/>
          <a:chOff x="0" y="0"/>
          <a:chExt cx="0" cy="0"/>
        </a:xfrm>
      </p:grpSpPr>
      <p:sp>
        <p:nvSpPr>
          <p:cNvPr id="715" name="Google Shape;715;p25"/>
          <p:cNvSpPr/>
          <p:nvPr/>
        </p:nvSpPr>
        <p:spPr>
          <a:xfrm>
            <a:off x="-3" y="0"/>
            <a:ext cx="1517400" cy="51435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716" name="Google Shape;716;p25"/>
          <p:cNvSpPr/>
          <p:nvPr/>
        </p:nvSpPr>
        <p:spPr>
          <a:xfrm flipH="1">
            <a:off x="0" y="2129125"/>
            <a:ext cx="5231000" cy="3014375"/>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grpSp>
        <p:nvGrpSpPr>
          <p:cNvPr id="717" name="Google Shape;717;p25"/>
          <p:cNvGrpSpPr/>
          <p:nvPr/>
        </p:nvGrpSpPr>
        <p:grpSpPr>
          <a:xfrm>
            <a:off x="7032009" y="0"/>
            <a:ext cx="2112000" cy="6064800"/>
            <a:chOff x="7031988" y="0"/>
            <a:chExt cx="2112000" cy="6064800"/>
          </a:xfrm>
        </p:grpSpPr>
        <p:sp>
          <p:nvSpPr>
            <p:cNvPr id="718" name="Google Shape;718;p25"/>
            <p:cNvSpPr/>
            <p:nvPr/>
          </p:nvSpPr>
          <p:spPr>
            <a:xfrm rot="-5400000" flipH="1">
              <a:off x="5055588" y="1976400"/>
              <a:ext cx="6064800" cy="21120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grpSp>
          <p:nvGrpSpPr>
            <p:cNvPr id="719" name="Google Shape;719;p25"/>
            <p:cNvGrpSpPr/>
            <p:nvPr/>
          </p:nvGrpSpPr>
          <p:grpSpPr>
            <a:xfrm>
              <a:off x="7094975" y="0"/>
              <a:ext cx="2049000" cy="5156877"/>
              <a:chOff x="6440903" y="-13375"/>
              <a:chExt cx="2049000" cy="5156877"/>
            </a:xfrm>
          </p:grpSpPr>
          <p:cxnSp>
            <p:nvCxnSpPr>
              <p:cNvPr id="720" name="Google Shape;720;p25"/>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721" name="Google Shape;721;p25"/>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722" name="Google Shape;722;p25"/>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723" name="Google Shape;723;p25"/>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724" name="Google Shape;724;p25"/>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725" name="Google Shape;725;p25"/>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726" name="Google Shape;726;p25"/>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727" name="Google Shape;727;p25"/>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728" name="Google Shape;728;p25"/>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729" name="Google Shape;729;p25"/>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730" name="Google Shape;730;p25"/>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731" name="Google Shape;731;p25"/>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732" name="Google Shape;732;p25"/>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733" name="Google Shape;733;p25"/>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734" name="Google Shape;734;p25"/>
          <p:cNvSpPr txBox="1">
            <a:spLocks noGrp="1"/>
          </p:cNvSpPr>
          <p:nvPr>
            <p:ph type="title"/>
          </p:nvPr>
        </p:nvSpPr>
        <p:spPr>
          <a:xfrm>
            <a:off x="2423100" y="2605125"/>
            <a:ext cx="4689900" cy="6480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highlight>
                  <a:schemeClr val="dk2"/>
                </a:highlight>
              </a:defRPr>
            </a:lvl2pPr>
            <a:lvl3pPr lvl="2" algn="ctr" rtl="0">
              <a:spcBef>
                <a:spcPts val="0"/>
              </a:spcBef>
              <a:spcAft>
                <a:spcPts val="0"/>
              </a:spcAft>
              <a:buSzPts val="3600"/>
              <a:buNone/>
              <a:defRPr sz="3600">
                <a:highlight>
                  <a:schemeClr val="dk2"/>
                </a:highlight>
              </a:defRPr>
            </a:lvl3pPr>
            <a:lvl4pPr lvl="3" algn="ctr" rtl="0">
              <a:spcBef>
                <a:spcPts val="0"/>
              </a:spcBef>
              <a:spcAft>
                <a:spcPts val="0"/>
              </a:spcAft>
              <a:buSzPts val="3600"/>
              <a:buNone/>
              <a:defRPr sz="3600">
                <a:highlight>
                  <a:schemeClr val="dk2"/>
                </a:highlight>
              </a:defRPr>
            </a:lvl4pPr>
            <a:lvl5pPr lvl="4" algn="ctr" rtl="0">
              <a:spcBef>
                <a:spcPts val="0"/>
              </a:spcBef>
              <a:spcAft>
                <a:spcPts val="0"/>
              </a:spcAft>
              <a:buSzPts val="3600"/>
              <a:buNone/>
              <a:defRPr sz="3600">
                <a:highlight>
                  <a:schemeClr val="dk2"/>
                </a:highlight>
              </a:defRPr>
            </a:lvl5pPr>
            <a:lvl6pPr lvl="5" algn="ctr" rtl="0">
              <a:spcBef>
                <a:spcPts val="0"/>
              </a:spcBef>
              <a:spcAft>
                <a:spcPts val="0"/>
              </a:spcAft>
              <a:buSzPts val="3600"/>
              <a:buNone/>
              <a:defRPr sz="3600">
                <a:highlight>
                  <a:schemeClr val="dk2"/>
                </a:highlight>
              </a:defRPr>
            </a:lvl6pPr>
            <a:lvl7pPr lvl="6" algn="ctr" rtl="0">
              <a:spcBef>
                <a:spcPts val="0"/>
              </a:spcBef>
              <a:spcAft>
                <a:spcPts val="0"/>
              </a:spcAft>
              <a:buSzPts val="3600"/>
              <a:buNone/>
              <a:defRPr sz="3600">
                <a:highlight>
                  <a:schemeClr val="dk2"/>
                </a:highlight>
              </a:defRPr>
            </a:lvl7pPr>
            <a:lvl8pPr lvl="7" algn="ctr" rtl="0">
              <a:spcBef>
                <a:spcPts val="0"/>
              </a:spcBef>
              <a:spcAft>
                <a:spcPts val="0"/>
              </a:spcAft>
              <a:buSzPts val="3600"/>
              <a:buNone/>
              <a:defRPr sz="3600">
                <a:highlight>
                  <a:schemeClr val="dk2"/>
                </a:highlight>
              </a:defRPr>
            </a:lvl8pPr>
            <a:lvl9pPr lvl="8" algn="ctr" rtl="0">
              <a:spcBef>
                <a:spcPts val="0"/>
              </a:spcBef>
              <a:spcAft>
                <a:spcPts val="0"/>
              </a:spcAft>
              <a:buSzPts val="3600"/>
              <a:buNone/>
              <a:defRPr sz="3600">
                <a:highlight>
                  <a:schemeClr val="dk2"/>
                </a:highlight>
              </a:defRPr>
            </a:lvl9pPr>
          </a:lstStyle>
          <a:p>
            <a:endParaRPr/>
          </a:p>
        </p:txBody>
      </p:sp>
      <p:sp>
        <p:nvSpPr>
          <p:cNvPr id="735" name="Google Shape;735;p25"/>
          <p:cNvSpPr txBox="1">
            <a:spLocks noGrp="1"/>
          </p:cNvSpPr>
          <p:nvPr>
            <p:ph type="title" idx="2" hasCustomPrompt="1"/>
          </p:nvPr>
        </p:nvSpPr>
        <p:spPr>
          <a:xfrm>
            <a:off x="6038976" y="1397350"/>
            <a:ext cx="1074000" cy="98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36" name="Google Shape;736;p25"/>
          <p:cNvSpPr txBox="1">
            <a:spLocks noGrp="1"/>
          </p:cNvSpPr>
          <p:nvPr>
            <p:ph type="title" idx="3"/>
          </p:nvPr>
        </p:nvSpPr>
        <p:spPr>
          <a:xfrm>
            <a:off x="2423100" y="3176150"/>
            <a:ext cx="4689900" cy="57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41940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37"/>
        <p:cNvGrpSpPr/>
        <p:nvPr/>
      </p:nvGrpSpPr>
      <p:grpSpPr>
        <a:xfrm>
          <a:off x="0" y="0"/>
          <a:ext cx="0" cy="0"/>
          <a:chOff x="0" y="0"/>
          <a:chExt cx="0" cy="0"/>
        </a:xfrm>
      </p:grpSpPr>
      <p:sp>
        <p:nvSpPr>
          <p:cNvPr id="738" name="Google Shape;738;p2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39" name="Google Shape;739;p26"/>
          <p:cNvSpPr/>
          <p:nvPr/>
        </p:nvSpPr>
        <p:spPr>
          <a:xfrm rot="5400000" flipH="1">
            <a:off x="340038" y="4126739"/>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40" name="Google Shape;740;p26"/>
          <p:cNvSpPr/>
          <p:nvPr/>
        </p:nvSpPr>
        <p:spPr>
          <a:xfrm rot="10800000">
            <a:off x="27" y="-771"/>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41" name="Google Shape;741;p26"/>
          <p:cNvSpPr/>
          <p:nvPr/>
        </p:nvSpPr>
        <p:spPr>
          <a:xfrm rot="-5400000">
            <a:off x="7171095" y="3169202"/>
            <a:ext cx="1039200" cy="2925900"/>
          </a:xfrm>
          <a:prstGeom prst="rtTriangle">
            <a:avLst/>
          </a:prstGeom>
          <a:solidFill>
            <a:schemeClr val="accent4"/>
          </a:solidFill>
          <a:ln>
            <a:noFill/>
          </a:ln>
        </p:spPr>
        <p:txBody>
          <a:bodyPr spcFirstLastPara="1" wrap="square" lIns="91425" tIns="91425" rIns="91425" bIns="91425" anchor="ctr" anchorCtr="0">
            <a:noAutofit/>
          </a:bodyPr>
          <a:lstStyle/>
          <a:p>
            <a:endParaRPr/>
          </a:p>
        </p:txBody>
      </p:sp>
      <p:sp>
        <p:nvSpPr>
          <p:cNvPr id="742" name="Google Shape;742;p26"/>
          <p:cNvSpPr/>
          <p:nvPr/>
        </p:nvSpPr>
        <p:spPr>
          <a:xfrm>
            <a:off x="6727814" y="4534652"/>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Tree>
    <p:extLst>
      <p:ext uri="{BB962C8B-B14F-4D97-AF65-F5344CB8AC3E}">
        <p14:creationId xmlns:p14="http://schemas.microsoft.com/office/powerpoint/2010/main" val="170594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5"/>
          <p:cNvSpPr/>
          <p:nvPr/>
        </p:nvSpPr>
        <p:spPr>
          <a:xfrm flipH="1">
            <a:off x="-11" y="4437451"/>
            <a:ext cx="9143936" cy="707844"/>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flipH="1">
            <a:off x="-4" y="4858666"/>
            <a:ext cx="3653636" cy="285053"/>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0" name="Google Shape;90;p5"/>
          <p:cNvSpPr txBox="1">
            <a:spLocks noGrp="1"/>
          </p:cNvSpPr>
          <p:nvPr>
            <p:ph type="body" idx="1"/>
          </p:nvPr>
        </p:nvSpPr>
        <p:spPr>
          <a:xfrm>
            <a:off x="1341513" y="3132675"/>
            <a:ext cx="25662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5"/>
          <p:cNvSpPr txBox="1">
            <a:spLocks noGrp="1"/>
          </p:cNvSpPr>
          <p:nvPr>
            <p:ph type="body" idx="2"/>
          </p:nvPr>
        </p:nvSpPr>
        <p:spPr>
          <a:xfrm>
            <a:off x="5249275" y="3132675"/>
            <a:ext cx="2540100" cy="1436100"/>
          </a:xfrm>
          <a:prstGeom prst="rect">
            <a:avLst/>
          </a:prstGeom>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5"/>
          <p:cNvSpPr txBox="1">
            <a:spLocks noGrp="1"/>
          </p:cNvSpPr>
          <p:nvPr>
            <p:ph type="subTitle" idx="3"/>
          </p:nvPr>
        </p:nvSpPr>
        <p:spPr>
          <a:xfrm>
            <a:off x="1341525" y="2740275"/>
            <a:ext cx="25662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5"/>
          <p:cNvSpPr txBox="1">
            <a:spLocks noGrp="1"/>
          </p:cNvSpPr>
          <p:nvPr>
            <p:ph type="subTitle" idx="4"/>
          </p:nvPr>
        </p:nvSpPr>
        <p:spPr>
          <a:xfrm>
            <a:off x="5249225" y="2740275"/>
            <a:ext cx="2540100" cy="39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 name="Google Shape;94;p5"/>
          <p:cNvSpPr/>
          <p:nvPr/>
        </p:nvSpPr>
        <p:spPr>
          <a:xfrm rot="5400000">
            <a:off x="943350" y="-962700"/>
            <a:ext cx="1039200" cy="2925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5"/>
          <p:cNvGrpSpPr/>
          <p:nvPr/>
        </p:nvGrpSpPr>
        <p:grpSpPr>
          <a:xfrm rot="5400000">
            <a:off x="8055432" y="3743222"/>
            <a:ext cx="707850" cy="785712"/>
            <a:chOff x="777100" y="158663"/>
            <a:chExt cx="707850" cy="785712"/>
          </a:xfrm>
        </p:grpSpPr>
        <p:cxnSp>
          <p:nvCxnSpPr>
            <p:cNvPr id="96" name="Google Shape;96;p5"/>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5"/>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5"/>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5"/>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5"/>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5"/>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5"/>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103" name="Google Shape;103;p5"/>
          <p:cNvGrpSpPr/>
          <p:nvPr/>
        </p:nvGrpSpPr>
        <p:grpSpPr>
          <a:xfrm>
            <a:off x="7747948" y="212129"/>
            <a:ext cx="1116550" cy="1100338"/>
            <a:chOff x="5541075" y="3903350"/>
            <a:chExt cx="823050" cy="811100"/>
          </a:xfrm>
        </p:grpSpPr>
        <p:sp>
          <p:nvSpPr>
            <p:cNvPr id="104" name="Google Shape;104;p5"/>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5"/>
          <p:cNvSpPr/>
          <p:nvPr/>
        </p:nvSpPr>
        <p:spPr>
          <a:xfrm>
            <a:off x="-6525" y="3572375"/>
            <a:ext cx="1278675" cy="1566250"/>
          </a:xfrm>
          <a:custGeom>
            <a:avLst/>
            <a:gdLst/>
            <a:ahLst/>
            <a:cxnLst/>
            <a:rect l="l" t="t" r="r" b="b"/>
            <a:pathLst>
              <a:path w="51147" h="62650" extrusionOk="0">
                <a:moveTo>
                  <a:pt x="0" y="1429"/>
                </a:moveTo>
                <a:cubicBezTo>
                  <a:pt x="8374" y="-1081"/>
                  <a:pt x="22767" y="-872"/>
                  <a:pt x="25531" y="7421"/>
                </a:cubicBezTo>
                <a:cubicBezTo>
                  <a:pt x="26506" y="10346"/>
                  <a:pt x="26149" y="14359"/>
                  <a:pt x="23968" y="16539"/>
                </a:cubicBezTo>
                <a:cubicBezTo>
                  <a:pt x="20222" y="20284"/>
                  <a:pt x="8734" y="21795"/>
                  <a:pt x="8076" y="16539"/>
                </a:cubicBezTo>
                <a:cubicBezTo>
                  <a:pt x="6613" y="4856"/>
                  <a:pt x="39364" y="13256"/>
                  <a:pt x="42464" y="24615"/>
                </a:cubicBezTo>
                <a:cubicBezTo>
                  <a:pt x="43473" y="28313"/>
                  <a:pt x="42769" y="33322"/>
                  <a:pt x="39859" y="35817"/>
                </a:cubicBezTo>
                <a:cubicBezTo>
                  <a:pt x="35030" y="39957"/>
                  <a:pt x="25729" y="41451"/>
                  <a:pt x="20842" y="37380"/>
                </a:cubicBezTo>
                <a:cubicBezTo>
                  <a:pt x="19952" y="36638"/>
                  <a:pt x="19297" y="34865"/>
                  <a:pt x="20060" y="33993"/>
                </a:cubicBezTo>
                <a:cubicBezTo>
                  <a:pt x="26149" y="27036"/>
                  <a:pt x="41819" y="29442"/>
                  <a:pt x="47674" y="36598"/>
                </a:cubicBezTo>
                <a:cubicBezTo>
                  <a:pt x="53243" y="43404"/>
                  <a:pt x="52180" y="61202"/>
                  <a:pt x="43506" y="62650"/>
                </a:cubicBezTo>
              </a:path>
            </a:pathLst>
          </a:custGeom>
          <a:noFill/>
          <a:ln w="19050" cap="flat" cmpd="sng">
            <a:solidFill>
              <a:schemeClr val="dk2"/>
            </a:solidFill>
            <a:prstDash val="solid"/>
            <a:round/>
            <a:headEnd type="none" w="med" len="med"/>
            <a:tailEnd type="none" w="med" len="med"/>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66"/>
        <p:cNvGrpSpPr/>
        <p:nvPr/>
      </p:nvGrpSpPr>
      <p:grpSpPr>
        <a:xfrm>
          <a:off x="0" y="0"/>
          <a:ext cx="0" cy="0"/>
          <a:chOff x="0" y="0"/>
          <a:chExt cx="0" cy="0"/>
        </a:xfrm>
      </p:grpSpPr>
      <p:sp>
        <p:nvSpPr>
          <p:cNvPr id="767" name="Google Shape;767;p29"/>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8" name="Google Shape;768;p29"/>
          <p:cNvSpPr/>
          <p:nvPr/>
        </p:nvSpPr>
        <p:spPr>
          <a:xfrm>
            <a:off x="5883525" y="3264641"/>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
        <p:nvSpPr>
          <p:cNvPr id="769" name="Google Shape;769;p29"/>
          <p:cNvSpPr/>
          <p:nvPr/>
        </p:nvSpPr>
        <p:spPr>
          <a:xfrm rot="5400000">
            <a:off x="340038" y="-349671"/>
            <a:ext cx="691500" cy="13893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29"/>
          <p:cNvSpPr/>
          <p:nvPr/>
        </p:nvSpPr>
        <p:spPr>
          <a:xfrm>
            <a:off x="-2699" y="2924042"/>
            <a:ext cx="789300" cy="2222700"/>
          </a:xfrm>
          <a:prstGeom prst="rtTriangle">
            <a:avLst/>
          </a:pr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29"/>
          <p:cNvSpPr/>
          <p:nvPr/>
        </p:nvSpPr>
        <p:spPr>
          <a:xfrm>
            <a:off x="-57427" y="3375673"/>
            <a:ext cx="659591" cy="1818957"/>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1711235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50"/>
        <p:cNvGrpSpPr/>
        <p:nvPr/>
      </p:nvGrpSpPr>
      <p:grpSpPr>
        <a:xfrm>
          <a:off x="0" y="0"/>
          <a:ext cx="0" cy="0"/>
          <a:chOff x="0" y="0"/>
          <a:chExt cx="0" cy="0"/>
        </a:xfrm>
      </p:grpSpPr>
      <p:sp>
        <p:nvSpPr>
          <p:cNvPr id="851" name="Google Shape;851;p35"/>
          <p:cNvSpPr txBox="1">
            <a:spLocks noGrp="1"/>
          </p:cNvSpPr>
          <p:nvPr>
            <p:ph type="title"/>
          </p:nvPr>
        </p:nvSpPr>
        <p:spPr>
          <a:xfrm>
            <a:off x="5060675" y="2165631"/>
            <a:ext cx="3338700" cy="12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8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52" name="Google Shape;852;p35"/>
          <p:cNvSpPr txBox="1">
            <a:spLocks noGrp="1"/>
          </p:cNvSpPr>
          <p:nvPr>
            <p:ph type="title" idx="2"/>
          </p:nvPr>
        </p:nvSpPr>
        <p:spPr>
          <a:xfrm>
            <a:off x="5060675" y="1592931"/>
            <a:ext cx="33387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853" name="Google Shape;853;p35"/>
          <p:cNvGrpSpPr/>
          <p:nvPr/>
        </p:nvGrpSpPr>
        <p:grpSpPr>
          <a:xfrm flipH="1">
            <a:off x="-14596" y="-9725"/>
            <a:ext cx="2812370" cy="5162950"/>
            <a:chOff x="3114900" y="202775"/>
            <a:chExt cx="2812370" cy="5162950"/>
          </a:xfrm>
        </p:grpSpPr>
        <p:sp>
          <p:nvSpPr>
            <p:cNvPr id="854" name="Google Shape;854;p35"/>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855" name="Google Shape;855;p35"/>
            <p:cNvGrpSpPr/>
            <p:nvPr/>
          </p:nvGrpSpPr>
          <p:grpSpPr>
            <a:xfrm>
              <a:off x="3155225" y="202775"/>
              <a:ext cx="2772045" cy="5143502"/>
              <a:chOff x="6409225" y="0"/>
              <a:chExt cx="2772045" cy="5143502"/>
            </a:xfrm>
          </p:grpSpPr>
          <p:cxnSp>
            <p:nvCxnSpPr>
              <p:cNvPr id="856" name="Google Shape;856;p35"/>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857" name="Google Shape;857;p35"/>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858" name="Google Shape;858;p35"/>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859" name="Google Shape;859;p35"/>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860" name="Google Shape;860;p35"/>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861" name="Google Shape;861;p35"/>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862" name="Google Shape;862;p35"/>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863" name="Google Shape;863;p35"/>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864" name="Google Shape;864;p35"/>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865" name="Google Shape;865;p35"/>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866" name="Google Shape;866;p35"/>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67" name="Google Shape;867;p35"/>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868" name="Google Shape;868;p35"/>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869" name="Google Shape;869;p35"/>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70" name="Google Shape;870;p35"/>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871" name="Google Shape;871;p35"/>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5"/>
          <p:cNvSpPr/>
          <p:nvPr/>
        </p:nvSpPr>
        <p:spPr>
          <a:xfrm rot="-5400000" flipH="1">
            <a:off x="8112438" y="-348911"/>
            <a:ext cx="691500" cy="1389300"/>
          </a:xfrm>
          <a:prstGeom prst="rtTriangle">
            <a:avLst/>
          </a:prstGeom>
          <a:solidFill>
            <a:schemeClr val="dk2"/>
          </a:solidFill>
          <a:ln>
            <a:noFill/>
          </a:ln>
        </p:spPr>
        <p:txBody>
          <a:bodyPr spcFirstLastPara="1" wrap="square" lIns="91425" tIns="91425" rIns="91425" bIns="91425" anchor="ctr" anchorCtr="0">
            <a:noAutofit/>
          </a:bodyPr>
          <a:lstStyle/>
          <a:p>
            <a:endParaRPr/>
          </a:p>
        </p:txBody>
      </p:sp>
      <p:grpSp>
        <p:nvGrpSpPr>
          <p:cNvPr id="873" name="Google Shape;873;p35"/>
          <p:cNvGrpSpPr/>
          <p:nvPr/>
        </p:nvGrpSpPr>
        <p:grpSpPr>
          <a:xfrm rot="-5400000">
            <a:off x="6297401" y="4110934"/>
            <a:ext cx="978744" cy="1086404"/>
            <a:chOff x="777100" y="158663"/>
            <a:chExt cx="707850" cy="785712"/>
          </a:xfrm>
        </p:grpSpPr>
        <p:cxnSp>
          <p:nvCxnSpPr>
            <p:cNvPr id="874" name="Google Shape;874;p35"/>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875" name="Google Shape;875;p35"/>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876" name="Google Shape;876;p35"/>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877" name="Google Shape;877;p35"/>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878" name="Google Shape;878;p35"/>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879" name="Google Shape;879;p35"/>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880" name="Google Shape;880;p35"/>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2368012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49"/>
        <p:cNvGrpSpPr/>
        <p:nvPr/>
      </p:nvGrpSpPr>
      <p:grpSpPr>
        <a:xfrm>
          <a:off x="0" y="0"/>
          <a:ext cx="0" cy="0"/>
          <a:chOff x="0" y="0"/>
          <a:chExt cx="0" cy="0"/>
        </a:xfrm>
      </p:grpSpPr>
      <p:sp>
        <p:nvSpPr>
          <p:cNvPr id="950" name="Google Shape;950;p38"/>
          <p:cNvSpPr/>
          <p:nvPr/>
        </p:nvSpPr>
        <p:spPr>
          <a:xfrm>
            <a:off x="0" y="-20550"/>
            <a:ext cx="9144000" cy="51846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nvGrpSpPr>
          <p:cNvPr id="951" name="Google Shape;951;p38"/>
          <p:cNvGrpSpPr/>
          <p:nvPr/>
        </p:nvGrpSpPr>
        <p:grpSpPr>
          <a:xfrm>
            <a:off x="0" y="-27468"/>
            <a:ext cx="9144000" cy="5184600"/>
            <a:chOff x="0" y="-27468"/>
            <a:chExt cx="9144000" cy="5184600"/>
          </a:xfrm>
        </p:grpSpPr>
        <p:cxnSp>
          <p:nvCxnSpPr>
            <p:cNvPr id="952" name="Google Shape;952;p38"/>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3" name="Google Shape;953;p38"/>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54" name="Google Shape;954;p38"/>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5" name="Google Shape;955;p38"/>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6" name="Google Shape;956;p38"/>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7" name="Google Shape;957;p38"/>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8" name="Google Shape;958;p38"/>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59" name="Google Shape;959;p38"/>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0" name="Google Shape;960;p38"/>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1" name="Google Shape;961;p38"/>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2" name="Google Shape;962;p38"/>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3" name="Google Shape;963;p38"/>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4" name="Google Shape;964;p38"/>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5" name="Google Shape;965;p38"/>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6" name="Google Shape;966;p38"/>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7" name="Google Shape;967;p38"/>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8" name="Google Shape;968;p38"/>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69" name="Google Shape;969;p38"/>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0" name="Google Shape;970;p38"/>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1" name="Google Shape;971;p38"/>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2" name="Google Shape;972;p38"/>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973" name="Google Shape;973;p38"/>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974" name="Google Shape;974;p38"/>
          <p:cNvSpPr/>
          <p:nvPr/>
        </p:nvSpPr>
        <p:spPr>
          <a:xfrm rot="2255667">
            <a:off x="296823" y="733657"/>
            <a:ext cx="519799" cy="511693"/>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5" name="Google Shape;975;p38"/>
          <p:cNvSpPr/>
          <p:nvPr/>
        </p:nvSpPr>
        <p:spPr>
          <a:xfrm>
            <a:off x="8344828" y="107452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6" name="Google Shape;976;p38"/>
          <p:cNvSpPr/>
          <p:nvPr/>
        </p:nvSpPr>
        <p:spPr>
          <a:xfrm>
            <a:off x="112303" y="4058450"/>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7" name="Google Shape;977;p38"/>
          <p:cNvSpPr/>
          <p:nvPr/>
        </p:nvSpPr>
        <p:spPr>
          <a:xfrm>
            <a:off x="8279428" y="4314575"/>
            <a:ext cx="357553" cy="39374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78" name="Google Shape;978;p38"/>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79" name="Google Shape;979;p38"/>
          <p:cNvSpPr/>
          <p:nvPr/>
        </p:nvSpPr>
        <p:spPr>
          <a:xfrm>
            <a:off x="938675"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0" name="Google Shape;980;p38"/>
          <p:cNvSpPr/>
          <p:nvPr/>
        </p:nvSpPr>
        <p:spPr>
          <a:xfrm>
            <a:off x="5423175" y="48022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1" name="Google Shape;981;p38"/>
          <p:cNvSpPr/>
          <p:nvPr/>
        </p:nvSpPr>
        <p:spPr>
          <a:xfrm>
            <a:off x="7727400"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2" name="Google Shape;982;p38"/>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3" name="Google Shape;983;p38"/>
          <p:cNvSpPr/>
          <p:nvPr/>
        </p:nvSpPr>
        <p:spPr>
          <a:xfrm>
            <a:off x="8636975" y="22469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4" name="Google Shape;984;p38"/>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5" name="Google Shape;985;p38"/>
          <p:cNvSpPr/>
          <p:nvPr/>
        </p:nvSpPr>
        <p:spPr>
          <a:xfrm>
            <a:off x="7623425" y="1617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6" name="Google Shape;986;p38"/>
          <p:cNvSpPr/>
          <p:nvPr/>
        </p:nvSpPr>
        <p:spPr>
          <a:xfrm>
            <a:off x="5895250" y="2271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7" name="Google Shape;987;p38"/>
          <p:cNvSpPr/>
          <p:nvPr/>
        </p:nvSpPr>
        <p:spPr>
          <a:xfrm>
            <a:off x="3131625" y="2271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988" name="Google Shape;988;p38"/>
          <p:cNvSpPr/>
          <p:nvPr/>
        </p:nvSpPr>
        <p:spPr>
          <a:xfrm rot="5400000">
            <a:off x="3792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89" name="Google Shape;989;p38"/>
          <p:cNvSpPr/>
          <p:nvPr/>
        </p:nvSpPr>
        <p:spPr>
          <a:xfrm rot="-5400000" flipH="1">
            <a:off x="8217900" y="-392775"/>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90" name="Google Shape;990;p38"/>
          <p:cNvSpPr/>
          <p:nvPr/>
        </p:nvSpPr>
        <p:spPr>
          <a:xfrm rot="5400000" flipH="1">
            <a:off x="3792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91" name="Google Shape;991;p38"/>
          <p:cNvSpPr/>
          <p:nvPr/>
        </p:nvSpPr>
        <p:spPr>
          <a:xfrm rot="-5400000">
            <a:off x="8217900" y="4244800"/>
            <a:ext cx="546900" cy="1305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1480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92"/>
        <p:cNvGrpSpPr/>
        <p:nvPr/>
      </p:nvGrpSpPr>
      <p:grpSpPr>
        <a:xfrm>
          <a:off x="0" y="0"/>
          <a:ext cx="0" cy="0"/>
          <a:chOff x="0" y="0"/>
          <a:chExt cx="0" cy="0"/>
        </a:xfrm>
      </p:grpSpPr>
      <p:sp>
        <p:nvSpPr>
          <p:cNvPr id="993" name="Google Shape;993;p39"/>
          <p:cNvSpPr/>
          <p:nvPr/>
        </p:nvSpPr>
        <p:spPr>
          <a:xfrm>
            <a:off x="0" y="-20550"/>
            <a:ext cx="9144000" cy="5184600"/>
          </a:xfrm>
          <a:prstGeom prst="rect">
            <a:avLst/>
          </a:prstGeom>
          <a:solidFill>
            <a:schemeClr val="accent5"/>
          </a:solidFill>
          <a:ln>
            <a:noFill/>
          </a:ln>
        </p:spPr>
        <p:txBody>
          <a:bodyPr spcFirstLastPara="1" wrap="square" lIns="91425" tIns="91425" rIns="91425" bIns="91425" anchor="ctr" anchorCtr="0">
            <a:noAutofit/>
          </a:bodyPr>
          <a:lstStyle/>
          <a:p>
            <a:endParaRPr/>
          </a:p>
        </p:txBody>
      </p:sp>
      <p:grpSp>
        <p:nvGrpSpPr>
          <p:cNvPr id="994" name="Google Shape;994;p39"/>
          <p:cNvGrpSpPr/>
          <p:nvPr/>
        </p:nvGrpSpPr>
        <p:grpSpPr>
          <a:xfrm>
            <a:off x="0" y="-27468"/>
            <a:ext cx="9144000" cy="5184600"/>
            <a:chOff x="0" y="-27468"/>
            <a:chExt cx="9144000" cy="5184600"/>
          </a:xfrm>
        </p:grpSpPr>
        <p:cxnSp>
          <p:nvCxnSpPr>
            <p:cNvPr id="995" name="Google Shape;995;p39"/>
            <p:cNvCxnSpPr/>
            <p:nvPr/>
          </p:nvCxnSpPr>
          <p:spPr>
            <a:xfrm>
              <a:off x="0" y="648975"/>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6" name="Google Shape;996;p39"/>
            <p:cNvCxnSpPr/>
            <p:nvPr/>
          </p:nvCxnSpPr>
          <p:spPr>
            <a:xfrm>
              <a:off x="0" y="1290650"/>
              <a:ext cx="9144000" cy="0"/>
            </a:xfrm>
            <a:prstGeom prst="straightConnector1">
              <a:avLst/>
            </a:prstGeom>
            <a:noFill/>
            <a:ln w="9525" cap="flat" cmpd="sng">
              <a:solidFill>
                <a:schemeClr val="lt1"/>
              </a:solidFill>
              <a:prstDash val="solid"/>
              <a:round/>
              <a:headEnd type="none" w="med" len="med"/>
              <a:tailEnd type="none" w="med" len="med"/>
            </a:ln>
          </p:spPr>
        </p:cxnSp>
        <p:cxnSp>
          <p:nvCxnSpPr>
            <p:cNvPr id="997" name="Google Shape;997;p39"/>
            <p:cNvCxnSpPr/>
            <p:nvPr/>
          </p:nvCxnSpPr>
          <p:spPr>
            <a:xfrm>
              <a:off x="0" y="1917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8" name="Google Shape;998;p39"/>
            <p:cNvCxnSpPr/>
            <p:nvPr/>
          </p:nvCxnSpPr>
          <p:spPr>
            <a:xfrm>
              <a:off x="7350" y="257175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999" name="Google Shape;999;p39"/>
            <p:cNvCxnSpPr/>
            <p:nvPr/>
          </p:nvCxnSpPr>
          <p:spPr>
            <a:xfrm>
              <a:off x="7350" y="32121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0" name="Google Shape;1000;p39"/>
            <p:cNvCxnSpPr/>
            <p:nvPr/>
          </p:nvCxnSpPr>
          <p:spPr>
            <a:xfrm>
              <a:off x="7350" y="38610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1" name="Google Shape;1001;p39"/>
            <p:cNvCxnSpPr/>
            <p:nvPr/>
          </p:nvCxnSpPr>
          <p:spPr>
            <a:xfrm>
              <a:off x="7350" y="4502700"/>
              <a:ext cx="9129300" cy="0"/>
            </a:xfrm>
            <a:prstGeom prst="straightConnector1">
              <a:avLst/>
            </a:prstGeom>
            <a:noFill/>
            <a:ln w="9525" cap="flat" cmpd="sng">
              <a:solidFill>
                <a:schemeClr val="lt1"/>
              </a:solidFill>
              <a:prstDash val="solid"/>
              <a:round/>
              <a:headEnd type="none" w="med" len="med"/>
              <a:tailEnd type="none" w="med" len="med"/>
            </a:ln>
          </p:spPr>
        </p:cxnSp>
        <p:cxnSp>
          <p:nvCxnSpPr>
            <p:cNvPr id="1002" name="Google Shape;1002;p39"/>
            <p:cNvCxnSpPr/>
            <p:nvPr/>
          </p:nvCxnSpPr>
          <p:spPr>
            <a:xfrm>
              <a:off x="583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3" name="Google Shape;1003;p39"/>
            <p:cNvCxnSpPr/>
            <p:nvPr/>
          </p:nvCxnSpPr>
          <p:spPr>
            <a:xfrm>
              <a:off x="11392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4" name="Google Shape;1004;p39"/>
            <p:cNvCxnSpPr/>
            <p:nvPr/>
          </p:nvCxnSpPr>
          <p:spPr>
            <a:xfrm>
              <a:off x="1714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5" name="Google Shape;1005;p39"/>
            <p:cNvCxnSpPr/>
            <p:nvPr/>
          </p:nvCxnSpPr>
          <p:spPr>
            <a:xfrm>
              <a:off x="22786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6" name="Google Shape;1006;p39"/>
            <p:cNvCxnSpPr/>
            <p:nvPr/>
          </p:nvCxnSpPr>
          <p:spPr>
            <a:xfrm>
              <a:off x="28483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7" name="Google Shape;1007;p39"/>
            <p:cNvCxnSpPr/>
            <p:nvPr/>
          </p:nvCxnSpPr>
          <p:spPr>
            <a:xfrm>
              <a:off x="34179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8" name="Google Shape;1008;p39"/>
            <p:cNvCxnSpPr/>
            <p:nvPr/>
          </p:nvCxnSpPr>
          <p:spPr>
            <a:xfrm>
              <a:off x="39876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09" name="Google Shape;1009;p39"/>
            <p:cNvCxnSpPr/>
            <p:nvPr/>
          </p:nvCxnSpPr>
          <p:spPr>
            <a:xfrm>
              <a:off x="45574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0" name="Google Shape;1010;p39"/>
            <p:cNvCxnSpPr/>
            <p:nvPr/>
          </p:nvCxnSpPr>
          <p:spPr>
            <a:xfrm>
              <a:off x="512715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1" name="Google Shape;1011;p39"/>
            <p:cNvCxnSpPr/>
            <p:nvPr/>
          </p:nvCxnSpPr>
          <p:spPr>
            <a:xfrm>
              <a:off x="56877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2" name="Google Shape;1012;p39"/>
            <p:cNvCxnSpPr/>
            <p:nvPr/>
          </p:nvCxnSpPr>
          <p:spPr>
            <a:xfrm>
              <a:off x="62574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3" name="Google Shape;1013;p39"/>
            <p:cNvCxnSpPr/>
            <p:nvPr/>
          </p:nvCxnSpPr>
          <p:spPr>
            <a:xfrm>
              <a:off x="68271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4" name="Google Shape;1014;p39"/>
            <p:cNvCxnSpPr/>
            <p:nvPr/>
          </p:nvCxnSpPr>
          <p:spPr>
            <a:xfrm>
              <a:off x="73968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5" name="Google Shape;1015;p39"/>
            <p:cNvCxnSpPr/>
            <p:nvPr/>
          </p:nvCxnSpPr>
          <p:spPr>
            <a:xfrm>
              <a:off x="7966500" y="-27468"/>
              <a:ext cx="0" cy="5184600"/>
            </a:xfrm>
            <a:prstGeom prst="straightConnector1">
              <a:avLst/>
            </a:prstGeom>
            <a:noFill/>
            <a:ln w="9525" cap="flat" cmpd="sng">
              <a:solidFill>
                <a:schemeClr val="lt1"/>
              </a:solidFill>
              <a:prstDash val="solid"/>
              <a:round/>
              <a:headEnd type="none" w="med" len="med"/>
              <a:tailEnd type="none" w="med" len="med"/>
            </a:ln>
          </p:spPr>
        </p:cxnSp>
        <p:cxnSp>
          <p:nvCxnSpPr>
            <p:cNvPr id="1016" name="Google Shape;1016;p39"/>
            <p:cNvCxnSpPr/>
            <p:nvPr/>
          </p:nvCxnSpPr>
          <p:spPr>
            <a:xfrm>
              <a:off x="8536200" y="-27468"/>
              <a:ext cx="0" cy="5184600"/>
            </a:xfrm>
            <a:prstGeom prst="straightConnector1">
              <a:avLst/>
            </a:prstGeom>
            <a:noFill/>
            <a:ln w="9525" cap="flat" cmpd="sng">
              <a:solidFill>
                <a:schemeClr val="lt1"/>
              </a:solidFill>
              <a:prstDash val="solid"/>
              <a:round/>
              <a:headEnd type="none" w="med" len="med"/>
              <a:tailEnd type="none" w="med" len="med"/>
            </a:ln>
          </p:spPr>
        </p:cxnSp>
      </p:grpSp>
      <p:sp>
        <p:nvSpPr>
          <p:cNvPr id="1017" name="Google Shape;1017;p39"/>
          <p:cNvSpPr/>
          <p:nvPr/>
        </p:nvSpPr>
        <p:spPr>
          <a:xfrm>
            <a:off x="258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18" name="Google Shape;1018;p39"/>
          <p:cNvSpPr/>
          <p:nvPr/>
        </p:nvSpPr>
        <p:spPr>
          <a:xfrm>
            <a:off x="1930375" y="4689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19" name="Google Shape;1019;p39"/>
          <p:cNvSpPr/>
          <p:nvPr/>
        </p:nvSpPr>
        <p:spPr>
          <a:xfrm>
            <a:off x="5999225"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0" name="Google Shape;1020;p39"/>
          <p:cNvSpPr/>
          <p:nvPr/>
        </p:nvSpPr>
        <p:spPr>
          <a:xfrm>
            <a:off x="7069475" y="4689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1" name="Google Shape;1021;p39"/>
          <p:cNvSpPr/>
          <p:nvPr/>
        </p:nvSpPr>
        <p:spPr>
          <a:xfrm>
            <a:off x="8813900" y="35230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2" name="Google Shape;1022;p39"/>
          <p:cNvSpPr/>
          <p:nvPr/>
        </p:nvSpPr>
        <p:spPr>
          <a:xfrm>
            <a:off x="8921375" y="218157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3" name="Google Shape;1023;p39"/>
          <p:cNvSpPr/>
          <p:nvPr/>
        </p:nvSpPr>
        <p:spPr>
          <a:xfrm>
            <a:off x="8921375" y="9198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4" name="Google Shape;1024;p39"/>
          <p:cNvSpPr/>
          <p:nvPr/>
        </p:nvSpPr>
        <p:spPr>
          <a:xfrm>
            <a:off x="7134875" y="4081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5" name="Google Shape;1025;p39"/>
          <p:cNvSpPr/>
          <p:nvPr/>
        </p:nvSpPr>
        <p:spPr>
          <a:xfrm>
            <a:off x="4918150" y="342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6" name="Google Shape;1026;p39"/>
          <p:cNvSpPr/>
          <p:nvPr/>
        </p:nvSpPr>
        <p:spPr>
          <a:xfrm>
            <a:off x="2540975" y="342725"/>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27" name="Google Shape;1027;p39"/>
          <p:cNvSpPr/>
          <p:nvPr/>
        </p:nvSpPr>
        <p:spPr>
          <a:xfrm rot="1508491">
            <a:off x="8507300" y="4614183"/>
            <a:ext cx="291629" cy="291629"/>
          </a:xfrm>
          <a:prstGeom prst="heart">
            <a:avLst/>
          </a:prstGeom>
          <a:solidFill>
            <a:schemeClr val="lt1"/>
          </a:solidFill>
          <a:ln>
            <a:noFill/>
          </a:ln>
        </p:spPr>
        <p:txBody>
          <a:bodyPr spcFirstLastPara="1" wrap="square" lIns="91425" tIns="91425" rIns="91425" bIns="91425" anchor="ctr" anchorCtr="0">
            <a:noAutofit/>
          </a:bodyPr>
          <a:lstStyle/>
          <a:p>
            <a:endParaRPr/>
          </a:p>
        </p:txBody>
      </p:sp>
      <p:sp>
        <p:nvSpPr>
          <p:cNvPr id="1028" name="Google Shape;1028;p39"/>
          <p:cNvSpPr/>
          <p:nvPr/>
        </p:nvSpPr>
        <p:spPr>
          <a:xfrm rot="-1825422">
            <a:off x="8667826" y="79781"/>
            <a:ext cx="357556" cy="393748"/>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9" name="Google Shape;1029;p39"/>
          <p:cNvSpPr/>
          <p:nvPr/>
        </p:nvSpPr>
        <p:spPr>
          <a:xfrm>
            <a:off x="3797100" y="4864750"/>
            <a:ext cx="65400" cy="654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030" name="Google Shape;1030;p39"/>
          <p:cNvSpPr/>
          <p:nvPr/>
        </p:nvSpPr>
        <p:spPr>
          <a:xfrm>
            <a:off x="685800" y="473525"/>
            <a:ext cx="8111700" cy="4216200"/>
          </a:xfrm>
          <a:prstGeom prst="parallelogram">
            <a:avLst>
              <a:gd name="adj" fmla="val 8399"/>
            </a:avLst>
          </a:prstGeom>
          <a:solidFill>
            <a:schemeClr val="lt1"/>
          </a:solidFill>
          <a:ln>
            <a:noFill/>
          </a:ln>
        </p:spPr>
        <p:txBody>
          <a:bodyPr spcFirstLastPara="1" wrap="square" lIns="91425" tIns="91425" rIns="91425" bIns="91425" anchor="ctr" anchorCtr="0">
            <a:noAutofit/>
          </a:bodyPr>
          <a:lstStyle/>
          <a:p>
            <a:endParaRPr/>
          </a:p>
        </p:txBody>
      </p:sp>
      <p:grpSp>
        <p:nvGrpSpPr>
          <p:cNvPr id="1031" name="Google Shape;1031;p39"/>
          <p:cNvGrpSpPr/>
          <p:nvPr/>
        </p:nvGrpSpPr>
        <p:grpSpPr>
          <a:xfrm>
            <a:off x="220848" y="179704"/>
            <a:ext cx="1116550" cy="1100338"/>
            <a:chOff x="5541075" y="3903350"/>
            <a:chExt cx="823050" cy="811100"/>
          </a:xfrm>
        </p:grpSpPr>
        <p:sp>
          <p:nvSpPr>
            <p:cNvPr id="1032" name="Google Shape;1032;p39"/>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3" name="Google Shape;1033;p39"/>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4" name="Google Shape;1034;p39"/>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5" name="Google Shape;1035;p39"/>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6" name="Google Shape;1036;p39"/>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7" name="Google Shape;1037;p39"/>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8" name="Google Shape;1038;p39"/>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39" name="Google Shape;1039;p39"/>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0" name="Google Shape;1040;p39"/>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41" name="Google Shape;1041;p39"/>
          <p:cNvSpPr/>
          <p:nvPr/>
        </p:nvSpPr>
        <p:spPr>
          <a:xfrm>
            <a:off x="-8" y="4464182"/>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2" name="Google Shape;1042;p39"/>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1951443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9"/>
        <p:cNvGrpSpPr/>
        <p:nvPr/>
      </p:nvGrpSpPr>
      <p:grpSpPr>
        <a:xfrm>
          <a:off x="0" y="0"/>
          <a:ext cx="0" cy="0"/>
          <a:chOff x="0" y="0"/>
          <a:chExt cx="0" cy="0"/>
        </a:xfrm>
      </p:grpSpPr>
      <p:grpSp>
        <p:nvGrpSpPr>
          <p:cNvPr id="690" name="Google Shape;690;p24"/>
          <p:cNvGrpSpPr/>
          <p:nvPr/>
        </p:nvGrpSpPr>
        <p:grpSpPr>
          <a:xfrm flipH="1">
            <a:off x="-6525" y="-9725"/>
            <a:ext cx="2812370" cy="5162950"/>
            <a:chOff x="3114900" y="202775"/>
            <a:chExt cx="2812370" cy="5162950"/>
          </a:xfrm>
        </p:grpSpPr>
        <p:sp>
          <p:nvSpPr>
            <p:cNvPr id="691" name="Google Shape;691;p24"/>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692" name="Google Shape;692;p24"/>
            <p:cNvGrpSpPr/>
            <p:nvPr/>
          </p:nvGrpSpPr>
          <p:grpSpPr>
            <a:xfrm>
              <a:off x="3155225" y="202775"/>
              <a:ext cx="2772045" cy="5143502"/>
              <a:chOff x="6409225" y="0"/>
              <a:chExt cx="2772045" cy="5143502"/>
            </a:xfrm>
          </p:grpSpPr>
          <p:cxnSp>
            <p:nvCxnSpPr>
              <p:cNvPr id="693" name="Google Shape;693;p24"/>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694" name="Google Shape;694;p24"/>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695" name="Google Shape;695;p24"/>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696" name="Google Shape;696;p24"/>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697" name="Google Shape;697;p24"/>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698" name="Google Shape;698;p24"/>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699" name="Google Shape;699;p24"/>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700" name="Google Shape;700;p24"/>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701" name="Google Shape;701;p24"/>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702" name="Google Shape;702;p24"/>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703" name="Google Shape;703;p24"/>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4" name="Google Shape;704;p24"/>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705" name="Google Shape;705;p24"/>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706" name="Google Shape;706;p24"/>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707" name="Google Shape;707;p24"/>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708" name="Google Shape;708;p24"/>
          <p:cNvSpPr/>
          <p:nvPr/>
        </p:nvSpPr>
        <p:spPr>
          <a:xfrm flipH="1">
            <a:off x="1" y="2969287"/>
            <a:ext cx="3836662" cy="217421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9" name="Google Shape;709;p24"/>
          <p:cNvSpPr/>
          <p:nvPr/>
        </p:nvSpPr>
        <p:spPr>
          <a:xfrm flipH="1">
            <a:off x="8104811" y="2217589"/>
            <a:ext cx="1039200" cy="29259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10" name="Google Shape;710;p24"/>
          <p:cNvSpPr/>
          <p:nvPr/>
        </p:nvSpPr>
        <p:spPr>
          <a:xfrm rot="-5400000">
            <a:off x="7743949" y="3687674"/>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711" name="Google Shape;711;p24"/>
          <p:cNvSpPr txBox="1">
            <a:spLocks noGrp="1"/>
          </p:cNvSpPr>
          <p:nvPr>
            <p:ph type="title"/>
          </p:nvPr>
        </p:nvSpPr>
        <p:spPr>
          <a:xfrm>
            <a:off x="2325000" y="2605125"/>
            <a:ext cx="4494000" cy="648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highlight>
                  <a:schemeClr val="dk2"/>
                </a:highlight>
              </a:defRPr>
            </a:lvl2pPr>
            <a:lvl3pPr lvl="2" algn="ctr" rtl="0">
              <a:spcBef>
                <a:spcPts val="0"/>
              </a:spcBef>
              <a:spcAft>
                <a:spcPts val="0"/>
              </a:spcAft>
              <a:buSzPts val="3600"/>
              <a:buNone/>
              <a:defRPr sz="3600">
                <a:highlight>
                  <a:schemeClr val="dk2"/>
                </a:highlight>
              </a:defRPr>
            </a:lvl3pPr>
            <a:lvl4pPr lvl="3" algn="ctr" rtl="0">
              <a:spcBef>
                <a:spcPts val="0"/>
              </a:spcBef>
              <a:spcAft>
                <a:spcPts val="0"/>
              </a:spcAft>
              <a:buSzPts val="3600"/>
              <a:buNone/>
              <a:defRPr sz="3600">
                <a:highlight>
                  <a:schemeClr val="dk2"/>
                </a:highlight>
              </a:defRPr>
            </a:lvl4pPr>
            <a:lvl5pPr lvl="4" algn="ctr" rtl="0">
              <a:spcBef>
                <a:spcPts val="0"/>
              </a:spcBef>
              <a:spcAft>
                <a:spcPts val="0"/>
              </a:spcAft>
              <a:buSzPts val="3600"/>
              <a:buNone/>
              <a:defRPr sz="3600">
                <a:highlight>
                  <a:schemeClr val="dk2"/>
                </a:highlight>
              </a:defRPr>
            </a:lvl5pPr>
            <a:lvl6pPr lvl="5" algn="ctr" rtl="0">
              <a:spcBef>
                <a:spcPts val="0"/>
              </a:spcBef>
              <a:spcAft>
                <a:spcPts val="0"/>
              </a:spcAft>
              <a:buSzPts val="3600"/>
              <a:buNone/>
              <a:defRPr sz="3600">
                <a:highlight>
                  <a:schemeClr val="dk2"/>
                </a:highlight>
              </a:defRPr>
            </a:lvl6pPr>
            <a:lvl7pPr lvl="6" algn="ctr" rtl="0">
              <a:spcBef>
                <a:spcPts val="0"/>
              </a:spcBef>
              <a:spcAft>
                <a:spcPts val="0"/>
              </a:spcAft>
              <a:buSzPts val="3600"/>
              <a:buNone/>
              <a:defRPr sz="3600">
                <a:highlight>
                  <a:schemeClr val="dk2"/>
                </a:highlight>
              </a:defRPr>
            </a:lvl7pPr>
            <a:lvl8pPr lvl="7" algn="ctr" rtl="0">
              <a:spcBef>
                <a:spcPts val="0"/>
              </a:spcBef>
              <a:spcAft>
                <a:spcPts val="0"/>
              </a:spcAft>
              <a:buSzPts val="3600"/>
              <a:buNone/>
              <a:defRPr sz="3600">
                <a:highlight>
                  <a:schemeClr val="dk2"/>
                </a:highlight>
              </a:defRPr>
            </a:lvl8pPr>
            <a:lvl9pPr lvl="8" algn="ctr" rtl="0">
              <a:spcBef>
                <a:spcPts val="0"/>
              </a:spcBef>
              <a:spcAft>
                <a:spcPts val="0"/>
              </a:spcAft>
              <a:buSzPts val="3600"/>
              <a:buNone/>
              <a:defRPr sz="3600">
                <a:highlight>
                  <a:schemeClr val="dk2"/>
                </a:highlight>
              </a:defRPr>
            </a:lvl9pPr>
          </a:lstStyle>
          <a:p>
            <a:endParaRPr/>
          </a:p>
        </p:txBody>
      </p:sp>
      <p:sp>
        <p:nvSpPr>
          <p:cNvPr id="712" name="Google Shape;712;p24"/>
          <p:cNvSpPr txBox="1">
            <a:spLocks noGrp="1"/>
          </p:cNvSpPr>
          <p:nvPr>
            <p:ph type="title" idx="2" hasCustomPrompt="1"/>
          </p:nvPr>
        </p:nvSpPr>
        <p:spPr>
          <a:xfrm>
            <a:off x="4035000" y="1397350"/>
            <a:ext cx="1074000" cy="98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8000"/>
              <a:buNone/>
              <a:defRPr sz="55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13" name="Google Shape;713;p24"/>
          <p:cNvSpPr txBox="1">
            <a:spLocks noGrp="1"/>
          </p:cNvSpPr>
          <p:nvPr>
            <p:ph type="title" idx="3"/>
          </p:nvPr>
        </p:nvSpPr>
        <p:spPr>
          <a:xfrm>
            <a:off x="2325000" y="3176150"/>
            <a:ext cx="4494000" cy="570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Ubuntu"/>
              <a:buNone/>
              <a:defRPr sz="1800" b="0">
                <a:latin typeface="Actor"/>
                <a:ea typeface="Actor"/>
                <a:cs typeface="Actor"/>
                <a:sym typeface="Acto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035238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772"/>
        <p:cNvGrpSpPr/>
        <p:nvPr/>
      </p:nvGrpSpPr>
      <p:grpSpPr>
        <a:xfrm>
          <a:off x="0" y="0"/>
          <a:ext cx="0" cy="0"/>
          <a:chOff x="0" y="0"/>
          <a:chExt cx="0" cy="0"/>
        </a:xfrm>
      </p:grpSpPr>
      <p:sp>
        <p:nvSpPr>
          <p:cNvPr id="773" name="Google Shape;773;p3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74" name="Google Shape;774;p30"/>
          <p:cNvSpPr/>
          <p:nvPr/>
        </p:nvSpPr>
        <p:spPr>
          <a:xfrm>
            <a:off x="-8" y="4448501"/>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0"/>
          <p:cNvSpPr/>
          <p:nvPr/>
        </p:nvSpPr>
        <p:spPr>
          <a:xfrm rot="10800000" flipH="1">
            <a:off x="102756" y="4619792"/>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776" name="Google Shape;776;p30"/>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77" name="Google Shape;777;p30"/>
          <p:cNvSpPr/>
          <p:nvPr/>
        </p:nvSpPr>
        <p:spPr>
          <a:xfrm rot="-5400000" flipH="1">
            <a:off x="7170310" y="-948196"/>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grpSp>
        <p:nvGrpSpPr>
          <p:cNvPr id="778" name="Google Shape;778;p30"/>
          <p:cNvGrpSpPr/>
          <p:nvPr/>
        </p:nvGrpSpPr>
        <p:grpSpPr>
          <a:xfrm rot="1951989">
            <a:off x="8482039" y="3896827"/>
            <a:ext cx="320305" cy="1198305"/>
            <a:chOff x="8182874" y="2117588"/>
            <a:chExt cx="320297" cy="1198277"/>
          </a:xfrm>
        </p:grpSpPr>
        <p:sp>
          <p:nvSpPr>
            <p:cNvPr id="779" name="Google Shape;779;p30"/>
            <p:cNvSpPr/>
            <p:nvPr/>
          </p:nvSpPr>
          <p:spPr>
            <a:xfrm>
              <a:off x="8209739" y="2494127"/>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endParaRPr/>
            </a:p>
          </p:txBody>
        </p:sp>
        <p:sp>
          <p:nvSpPr>
            <p:cNvPr id="780" name="Google Shape;780;p30"/>
            <p:cNvSpPr/>
            <p:nvPr/>
          </p:nvSpPr>
          <p:spPr>
            <a:xfrm rot="-60166">
              <a:off x="8292624" y="2152246"/>
              <a:ext cx="166692" cy="282487"/>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endParaRPr/>
            </a:p>
          </p:txBody>
        </p:sp>
        <p:sp>
          <p:nvSpPr>
            <p:cNvPr id="781" name="Google Shape;781;p30"/>
            <p:cNvSpPr/>
            <p:nvPr/>
          </p:nvSpPr>
          <p:spPr>
            <a:xfrm rot="-60166">
              <a:off x="8193292" y="2120117"/>
              <a:ext cx="299461" cy="1193219"/>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chemeClr val="dk1"/>
            </a:solidFill>
            <a:ln>
              <a:noFill/>
            </a:ln>
          </p:spPr>
          <p:txBody>
            <a:bodyPr spcFirstLastPara="1" wrap="square" lIns="91425" tIns="91425" rIns="91425" bIns="91425" anchor="ctr" anchorCtr="0">
              <a:noAutofit/>
            </a:bodyPr>
            <a:lstStyle/>
            <a:p>
              <a:endParaRPr>
                <a:solidFill>
                  <a:srgbClr val="222221"/>
                </a:solidFill>
              </a:endParaRPr>
            </a:p>
          </p:txBody>
        </p:sp>
        <p:sp>
          <p:nvSpPr>
            <p:cNvPr id="782" name="Google Shape;782;p30"/>
            <p:cNvSpPr/>
            <p:nvPr/>
          </p:nvSpPr>
          <p:spPr>
            <a:xfrm>
              <a:off x="8309064" y="24347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222221"/>
                </a:solidFill>
              </a:endParaRPr>
            </a:p>
          </p:txBody>
        </p:sp>
      </p:grpSp>
    </p:spTree>
    <p:extLst>
      <p:ext uri="{BB962C8B-B14F-4D97-AF65-F5344CB8AC3E}">
        <p14:creationId xmlns:p14="http://schemas.microsoft.com/office/powerpoint/2010/main" val="1840111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574"/>
        <p:cNvGrpSpPr/>
        <p:nvPr/>
      </p:nvGrpSpPr>
      <p:grpSpPr>
        <a:xfrm>
          <a:off x="0" y="0"/>
          <a:ext cx="0" cy="0"/>
          <a:chOff x="0" y="0"/>
          <a:chExt cx="0" cy="0"/>
        </a:xfrm>
      </p:grpSpPr>
      <p:sp>
        <p:nvSpPr>
          <p:cNvPr id="575" name="Google Shape;575;p20"/>
          <p:cNvSpPr/>
          <p:nvPr/>
        </p:nvSpPr>
        <p:spPr>
          <a:xfrm rot="10800000" flipH="1">
            <a:off x="-8" y="-7"/>
            <a:ext cx="5153165" cy="696899"/>
          </a:xfrm>
          <a:custGeom>
            <a:avLst/>
            <a:gdLst/>
            <a:ahLst/>
            <a:cxnLst/>
            <a:rect l="l" t="t" r="r" b="b"/>
            <a:pathLst>
              <a:path w="95376" h="24595" extrusionOk="0">
                <a:moveTo>
                  <a:pt x="1" y="0"/>
                </a:moveTo>
                <a:lnTo>
                  <a:pt x="1" y="24595"/>
                </a:lnTo>
                <a:lnTo>
                  <a:pt x="95375" y="2459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6" name="Google Shape;576;p20"/>
          <p:cNvSpPr/>
          <p:nvPr/>
        </p:nvSpPr>
        <p:spPr>
          <a:xfrm flipH="1">
            <a:off x="-11" y="4276699"/>
            <a:ext cx="9143936" cy="868572"/>
          </a:xfrm>
          <a:custGeom>
            <a:avLst/>
            <a:gdLst/>
            <a:ahLst/>
            <a:cxnLst/>
            <a:rect l="l" t="t" r="r" b="b"/>
            <a:pathLst>
              <a:path w="95376" h="24595" extrusionOk="0">
                <a:moveTo>
                  <a:pt x="1" y="0"/>
                </a:moveTo>
                <a:lnTo>
                  <a:pt x="1" y="24595"/>
                </a:lnTo>
                <a:lnTo>
                  <a:pt x="95375" y="24595"/>
                </a:ln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7" name="Google Shape;577;p20"/>
          <p:cNvSpPr/>
          <p:nvPr/>
        </p:nvSpPr>
        <p:spPr>
          <a:xfrm flipH="1">
            <a:off x="2" y="4915383"/>
            <a:ext cx="3653636" cy="228641"/>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78" name="Google Shape;578;p20"/>
          <p:cNvSpPr/>
          <p:nvPr/>
        </p:nvSpPr>
        <p:spPr>
          <a:xfrm>
            <a:off x="102756" y="-115699"/>
            <a:ext cx="2841050" cy="641300"/>
          </a:xfrm>
          <a:custGeom>
            <a:avLst/>
            <a:gdLst/>
            <a:ahLst/>
            <a:cxnLst/>
            <a:rect l="l" t="t" r="r" b="b"/>
            <a:pathLst>
              <a:path w="113642" h="25652" extrusionOk="0">
                <a:moveTo>
                  <a:pt x="1361" y="981"/>
                </a:moveTo>
                <a:cubicBezTo>
                  <a:pt x="-1859" y="8060"/>
                  <a:pt x="918" y="19907"/>
                  <a:pt x="7874" y="23385"/>
                </a:cubicBezTo>
                <a:cubicBezTo>
                  <a:pt x="17220" y="28058"/>
                  <a:pt x="37149" y="25455"/>
                  <a:pt x="38093" y="15049"/>
                </a:cubicBezTo>
                <a:cubicBezTo>
                  <a:pt x="38462" y="10983"/>
                  <a:pt x="37146" y="4647"/>
                  <a:pt x="33143" y="3846"/>
                </a:cubicBezTo>
                <a:cubicBezTo>
                  <a:pt x="29930" y="3203"/>
                  <a:pt x="27008" y="9039"/>
                  <a:pt x="27933" y="12183"/>
                </a:cubicBezTo>
                <a:cubicBezTo>
                  <a:pt x="32421" y="27436"/>
                  <a:pt x="65842" y="26294"/>
                  <a:pt x="75607" y="13746"/>
                </a:cubicBezTo>
                <a:cubicBezTo>
                  <a:pt x="78388" y="10172"/>
                  <a:pt x="78805" y="1790"/>
                  <a:pt x="74565" y="199"/>
                </a:cubicBezTo>
                <a:cubicBezTo>
                  <a:pt x="70323" y="-1393"/>
                  <a:pt x="68290" y="10501"/>
                  <a:pt x="71699" y="13485"/>
                </a:cubicBezTo>
                <a:cubicBezTo>
                  <a:pt x="82696" y="23110"/>
                  <a:pt x="107883" y="14152"/>
                  <a:pt x="113642" y="720"/>
                </a:cubicBezTo>
              </a:path>
            </a:pathLst>
          </a:custGeom>
          <a:noFill/>
          <a:ln w="19050" cap="flat" cmpd="sng">
            <a:solidFill>
              <a:schemeClr val="dk2"/>
            </a:solidFill>
            <a:prstDash val="solid"/>
            <a:round/>
            <a:headEnd type="none" w="med" len="med"/>
            <a:tailEnd type="none" w="med" len="med"/>
          </a:ln>
        </p:spPr>
      </p:sp>
      <p:sp>
        <p:nvSpPr>
          <p:cNvPr id="579" name="Google Shape;579;p20"/>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80" name="Google Shape;580;p20"/>
          <p:cNvSpPr txBox="1">
            <a:spLocks noGrp="1"/>
          </p:cNvSpPr>
          <p:nvPr>
            <p:ph type="subTitle" idx="1"/>
          </p:nvPr>
        </p:nvSpPr>
        <p:spPr>
          <a:xfrm>
            <a:off x="3654563" y="3029825"/>
            <a:ext cx="18321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1" name="Google Shape;581;p20"/>
          <p:cNvSpPr txBox="1">
            <a:spLocks noGrp="1"/>
          </p:cNvSpPr>
          <p:nvPr>
            <p:ph type="subTitle" idx="2"/>
          </p:nvPr>
        </p:nvSpPr>
        <p:spPr>
          <a:xfrm>
            <a:off x="3654500" y="3422150"/>
            <a:ext cx="18321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2" name="Google Shape;582;p20"/>
          <p:cNvSpPr txBox="1">
            <a:spLocks noGrp="1"/>
          </p:cNvSpPr>
          <p:nvPr>
            <p:ph type="subTitle" idx="3"/>
          </p:nvPr>
        </p:nvSpPr>
        <p:spPr>
          <a:xfrm>
            <a:off x="686900"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3" name="Google Shape;583;p20"/>
          <p:cNvSpPr txBox="1">
            <a:spLocks noGrp="1"/>
          </p:cNvSpPr>
          <p:nvPr>
            <p:ph type="subTitle" idx="4"/>
          </p:nvPr>
        </p:nvSpPr>
        <p:spPr>
          <a:xfrm>
            <a:off x="686900"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4" name="Google Shape;584;p20"/>
          <p:cNvSpPr txBox="1">
            <a:spLocks noGrp="1"/>
          </p:cNvSpPr>
          <p:nvPr>
            <p:ph type="subTitle" idx="5"/>
          </p:nvPr>
        </p:nvSpPr>
        <p:spPr>
          <a:xfrm>
            <a:off x="2170731"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5" name="Google Shape;585;p20"/>
          <p:cNvSpPr txBox="1">
            <a:spLocks noGrp="1"/>
          </p:cNvSpPr>
          <p:nvPr>
            <p:ph type="subTitle" idx="6"/>
          </p:nvPr>
        </p:nvSpPr>
        <p:spPr>
          <a:xfrm>
            <a:off x="2170338"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6" name="Google Shape;586;p20"/>
          <p:cNvSpPr txBox="1">
            <a:spLocks noGrp="1"/>
          </p:cNvSpPr>
          <p:nvPr>
            <p:ph type="subTitle" idx="7"/>
          </p:nvPr>
        </p:nvSpPr>
        <p:spPr>
          <a:xfrm>
            <a:off x="6620725" y="30298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7" name="Google Shape;587;p20"/>
          <p:cNvSpPr txBox="1">
            <a:spLocks noGrp="1"/>
          </p:cNvSpPr>
          <p:nvPr>
            <p:ph type="subTitle" idx="8"/>
          </p:nvPr>
        </p:nvSpPr>
        <p:spPr>
          <a:xfrm>
            <a:off x="6620725" y="34221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88" name="Google Shape;588;p20"/>
          <p:cNvSpPr txBox="1">
            <a:spLocks noGrp="1"/>
          </p:cNvSpPr>
          <p:nvPr>
            <p:ph type="subTitle" idx="9"/>
          </p:nvPr>
        </p:nvSpPr>
        <p:spPr>
          <a:xfrm>
            <a:off x="5136894" y="1757525"/>
            <a:ext cx="1833600" cy="39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9" name="Google Shape;589;p20"/>
          <p:cNvSpPr txBox="1">
            <a:spLocks noGrp="1"/>
          </p:cNvSpPr>
          <p:nvPr>
            <p:ph type="subTitle" idx="13"/>
          </p:nvPr>
        </p:nvSpPr>
        <p:spPr>
          <a:xfrm>
            <a:off x="5137263" y="2149850"/>
            <a:ext cx="1833600" cy="558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4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Tree>
    <p:extLst>
      <p:ext uri="{BB962C8B-B14F-4D97-AF65-F5344CB8AC3E}">
        <p14:creationId xmlns:p14="http://schemas.microsoft.com/office/powerpoint/2010/main" val="1459786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789"/>
        <p:cNvGrpSpPr/>
        <p:nvPr/>
      </p:nvGrpSpPr>
      <p:grpSpPr>
        <a:xfrm>
          <a:off x="0" y="0"/>
          <a:ext cx="0" cy="0"/>
          <a:chOff x="0" y="0"/>
          <a:chExt cx="0" cy="0"/>
        </a:xfrm>
      </p:grpSpPr>
      <p:sp>
        <p:nvSpPr>
          <p:cNvPr id="790" name="Google Shape;790;p32"/>
          <p:cNvSpPr txBox="1">
            <a:spLocks noGrp="1"/>
          </p:cNvSpPr>
          <p:nvPr>
            <p:ph type="subTitle" idx="1"/>
          </p:nvPr>
        </p:nvSpPr>
        <p:spPr>
          <a:xfrm>
            <a:off x="714600" y="1122950"/>
            <a:ext cx="5067900" cy="1575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1" name="Google Shape;791;p32"/>
          <p:cNvSpPr/>
          <p:nvPr/>
        </p:nvSpPr>
        <p:spPr>
          <a:xfrm rot="5400000">
            <a:off x="348913" y="-348908"/>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flipH="1">
            <a:off x="27"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rot="-5400000" flipH="1">
            <a:off x="7163018" y="-948196"/>
            <a:ext cx="1039200" cy="29259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rot="10800000" flipH="1">
            <a:off x="6735051" y="-136721"/>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
        <p:nvSpPr>
          <p:cNvPr id="795" name="Google Shape;795;p32"/>
          <p:cNvSpPr txBox="1">
            <a:spLocks noGrp="1"/>
          </p:cNvSpPr>
          <p:nvPr>
            <p:ph type="title"/>
          </p:nvPr>
        </p:nvSpPr>
        <p:spPr>
          <a:xfrm>
            <a:off x="729150" y="464875"/>
            <a:ext cx="7685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6" name="Google Shape;796;p32"/>
          <p:cNvSpPr/>
          <p:nvPr/>
        </p:nvSpPr>
        <p:spPr>
          <a:xfrm>
            <a:off x="215574" y="4379350"/>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797" name="Google Shape;797;p32"/>
          <p:cNvGrpSpPr/>
          <p:nvPr/>
        </p:nvGrpSpPr>
        <p:grpSpPr>
          <a:xfrm rot="2363774">
            <a:off x="364260" y="182702"/>
            <a:ext cx="294109" cy="1072709"/>
            <a:chOff x="2983700" y="3292075"/>
            <a:chExt cx="294100" cy="1072675"/>
          </a:xfrm>
        </p:grpSpPr>
        <p:sp>
          <p:nvSpPr>
            <p:cNvPr id="798" name="Google Shape;798;p32"/>
            <p:cNvSpPr/>
            <p:nvPr/>
          </p:nvSpPr>
          <p:spPr>
            <a:xfrm>
              <a:off x="2983700" y="3292075"/>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rgbClr val="222020"/>
            </a:solidFill>
            <a:ln w="1500" cap="flat" cmpd="sng">
              <a:solidFill>
                <a:srgbClr val="222020"/>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799" name="Google Shape;799;p32"/>
            <p:cNvSpPr/>
            <p:nvPr/>
          </p:nvSpPr>
          <p:spPr>
            <a:xfrm>
              <a:off x="3111400" y="4152725"/>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3015550" y="3320175"/>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801" name="Google Shape;801;p32"/>
            <p:cNvSpPr/>
            <p:nvPr/>
          </p:nvSpPr>
          <p:spPr>
            <a:xfrm>
              <a:off x="2997375" y="3388950"/>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02" name="Google Shape;802;p32"/>
            <p:cNvSpPr/>
            <p:nvPr/>
          </p:nvSpPr>
          <p:spPr>
            <a:xfrm>
              <a:off x="2997100" y="3523475"/>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rgbClr val="377ED1"/>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3058700" y="3509775"/>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rgbClr val="377ED1"/>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3118525" y="4192600"/>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805" name="Google Shape;805;p32"/>
            <p:cNvSpPr/>
            <p:nvPr/>
          </p:nvSpPr>
          <p:spPr>
            <a:xfrm>
              <a:off x="3125075" y="4229225"/>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endParaRPr/>
            </a:p>
          </p:txBody>
        </p:sp>
      </p:grpSp>
      <p:grpSp>
        <p:nvGrpSpPr>
          <p:cNvPr id="806" name="Google Shape;806;p32"/>
          <p:cNvGrpSpPr/>
          <p:nvPr/>
        </p:nvGrpSpPr>
        <p:grpSpPr>
          <a:xfrm rot="2363774">
            <a:off x="506771" y="533197"/>
            <a:ext cx="299485" cy="1193313"/>
            <a:chOff x="3419750" y="3170450"/>
            <a:chExt cx="299475" cy="1193275"/>
          </a:xfrm>
        </p:grpSpPr>
        <p:sp>
          <p:nvSpPr>
            <p:cNvPr id="807" name="Google Shape;807;p32"/>
            <p:cNvSpPr/>
            <p:nvPr/>
          </p:nvSpPr>
          <p:spPr>
            <a:xfrm>
              <a:off x="3419750" y="3170450"/>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3433750" y="3544325"/>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3535550" y="3485075"/>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3530500" y="3202300"/>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endParaRPr/>
            </a:p>
          </p:txBody>
        </p:sp>
      </p:grpSp>
      <p:grpSp>
        <p:nvGrpSpPr>
          <p:cNvPr id="811" name="Google Shape;811;p32"/>
          <p:cNvGrpSpPr/>
          <p:nvPr/>
        </p:nvGrpSpPr>
        <p:grpSpPr>
          <a:xfrm>
            <a:off x="7848687" y="4057429"/>
            <a:ext cx="1133221" cy="987403"/>
            <a:chOff x="7846762" y="4057429"/>
            <a:chExt cx="1133221" cy="987403"/>
          </a:xfrm>
        </p:grpSpPr>
        <p:sp>
          <p:nvSpPr>
            <p:cNvPr id="812" name="Google Shape;812;p32"/>
            <p:cNvSpPr/>
            <p:nvPr/>
          </p:nvSpPr>
          <p:spPr>
            <a:xfrm>
              <a:off x="8614079" y="4664633"/>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614065" y="4057429"/>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414849" y="4394979"/>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166765" y="491341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862467" y="4412772"/>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7846762" y="47244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284005" y="471143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005395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506136" y="-603365"/>
            <a:ext cx="3034503" cy="4241226"/>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2"/>
          </a:solidFill>
          <a:ln>
            <a:noFill/>
          </a:ln>
        </p:spPr>
      </p:sp>
      <p:sp>
        <p:nvSpPr>
          <p:cNvPr id="10" name="Google Shape;10;p2"/>
          <p:cNvSpPr/>
          <p:nvPr/>
        </p:nvSpPr>
        <p:spPr>
          <a:xfrm flipH="1">
            <a:off x="8104197"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8377132"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
        <p:nvSpPr>
          <p:cNvPr id="12" name="Google Shape;12;p2"/>
          <p:cNvSpPr txBox="1">
            <a:spLocks noGrp="1"/>
          </p:cNvSpPr>
          <p:nvPr>
            <p:ph type="ctrTitle"/>
          </p:nvPr>
        </p:nvSpPr>
        <p:spPr>
          <a:xfrm>
            <a:off x="2425800" y="1469950"/>
            <a:ext cx="5307600" cy="232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32400" y="3902750"/>
            <a:ext cx="5294400" cy="41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4" name="Google Shape;14;p2"/>
          <p:cNvGrpSpPr/>
          <p:nvPr/>
        </p:nvGrpSpPr>
        <p:grpSpPr>
          <a:xfrm flipH="1">
            <a:off x="-36462" y="-9725"/>
            <a:ext cx="2818263" cy="5173792"/>
            <a:chOff x="3109008" y="202775"/>
            <a:chExt cx="2818263" cy="5173792"/>
          </a:xfrm>
        </p:grpSpPr>
        <p:sp>
          <p:nvSpPr>
            <p:cNvPr id="15" name="Google Shape;15;p2"/>
            <p:cNvSpPr/>
            <p:nvPr/>
          </p:nvSpPr>
          <p:spPr>
            <a:xfrm>
              <a:off x="3109008" y="202775"/>
              <a:ext cx="2812397" cy="5173792"/>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16" name="Google Shape;16;p2"/>
            <p:cNvGrpSpPr/>
            <p:nvPr/>
          </p:nvGrpSpPr>
          <p:grpSpPr>
            <a:xfrm>
              <a:off x="3155225" y="202775"/>
              <a:ext cx="2772045" cy="5143502"/>
              <a:chOff x="6409225" y="0"/>
              <a:chExt cx="2772045" cy="5143502"/>
            </a:xfrm>
          </p:grpSpPr>
          <p:cxnSp>
            <p:nvCxnSpPr>
              <p:cNvPr id="17" name="Google Shape;17;p2"/>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18" name="Google Shape;18;p2"/>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19" name="Google Shape;19;p2"/>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0" name="Google Shape;20;p2"/>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1" name="Google Shape;21;p2"/>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 name="Google Shape;22;p2"/>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3" name="Google Shape;23;p2"/>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4" name="Google Shape;24;p2"/>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5" name="Google Shape;25;p2"/>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6" name="Google Shape;26;p2"/>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7" name="Google Shape;27;p2"/>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8" name="Google Shape;28;p2"/>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9" name="Google Shape;29;p2"/>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30" name="Google Shape;30;p2"/>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31" name="Google Shape;31;p2"/>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Tree>
    <p:extLst>
      <p:ext uri="{BB962C8B-B14F-4D97-AF65-F5344CB8AC3E}">
        <p14:creationId xmlns:p14="http://schemas.microsoft.com/office/powerpoint/2010/main" val="188414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61"/>
        <p:cNvGrpSpPr/>
        <p:nvPr/>
      </p:nvGrpSpPr>
      <p:grpSpPr>
        <a:xfrm>
          <a:off x="0" y="0"/>
          <a:ext cx="0" cy="0"/>
          <a:chOff x="0" y="0"/>
          <a:chExt cx="0" cy="0"/>
        </a:xfrm>
      </p:grpSpPr>
      <p:sp>
        <p:nvSpPr>
          <p:cNvPr id="762" name="Google Shape;762;p28"/>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3" name="Google Shape;763;p28"/>
          <p:cNvSpPr/>
          <p:nvPr/>
        </p:nvSpPr>
        <p:spPr>
          <a:xfrm rot="5400000">
            <a:off x="340038" y="-349671"/>
            <a:ext cx="691500" cy="13893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64" name="Google Shape;764;p28"/>
          <p:cNvSpPr/>
          <p:nvPr/>
        </p:nvSpPr>
        <p:spPr>
          <a:xfrm flipH="1">
            <a:off x="27" y="4706362"/>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28"/>
          <p:cNvSpPr/>
          <p:nvPr/>
        </p:nvSpPr>
        <p:spPr>
          <a:xfrm rot="10800000" flipH="1">
            <a:off x="5883500" y="-9"/>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Tree>
    <p:extLst>
      <p:ext uri="{BB962C8B-B14F-4D97-AF65-F5344CB8AC3E}">
        <p14:creationId xmlns:p14="http://schemas.microsoft.com/office/powerpoint/2010/main" val="13992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4"/>
        <p:cNvGrpSpPr/>
        <p:nvPr/>
      </p:nvGrpSpPr>
      <p:grpSpPr>
        <a:xfrm>
          <a:off x="0" y="0"/>
          <a:ext cx="0" cy="0"/>
          <a:chOff x="0" y="0"/>
          <a:chExt cx="0" cy="0"/>
        </a:xfrm>
      </p:grpSpPr>
      <p:grpSp>
        <p:nvGrpSpPr>
          <p:cNvPr id="215" name="Google Shape;215;p9"/>
          <p:cNvGrpSpPr/>
          <p:nvPr/>
        </p:nvGrpSpPr>
        <p:grpSpPr>
          <a:xfrm flipH="1">
            <a:off x="-14596" y="-9725"/>
            <a:ext cx="2812370" cy="5162950"/>
            <a:chOff x="3114900" y="202775"/>
            <a:chExt cx="2812370" cy="5162950"/>
          </a:xfrm>
        </p:grpSpPr>
        <p:sp>
          <p:nvSpPr>
            <p:cNvPr id="216" name="Google Shape;216;p9"/>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dk2"/>
            </a:solidFill>
            <a:ln>
              <a:noFill/>
            </a:ln>
          </p:spPr>
        </p:sp>
        <p:grpSp>
          <p:nvGrpSpPr>
            <p:cNvPr id="217" name="Google Shape;217;p9"/>
            <p:cNvGrpSpPr/>
            <p:nvPr/>
          </p:nvGrpSpPr>
          <p:grpSpPr>
            <a:xfrm>
              <a:off x="3155225" y="202775"/>
              <a:ext cx="2772045" cy="5143502"/>
              <a:chOff x="6409225" y="0"/>
              <a:chExt cx="2772045" cy="5143502"/>
            </a:xfrm>
          </p:grpSpPr>
          <p:cxnSp>
            <p:nvCxnSpPr>
              <p:cNvPr id="218" name="Google Shape;218;p9"/>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219" name="Google Shape;219;p9"/>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220" name="Google Shape;220;p9"/>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221" name="Google Shape;221;p9"/>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222" name="Google Shape;222;p9"/>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223" name="Google Shape;223;p9"/>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224" name="Google Shape;224;p9"/>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225" name="Google Shape;225;p9"/>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226" name="Google Shape;226;p9"/>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227" name="Google Shape;227;p9"/>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228" name="Google Shape;228;p9"/>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29" name="Google Shape;229;p9"/>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230" name="Google Shape;230;p9"/>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231" name="Google Shape;231;p9"/>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232" name="Google Shape;232;p9"/>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233" name="Google Shape;233;p9"/>
          <p:cNvSpPr txBox="1">
            <a:spLocks noGrp="1"/>
          </p:cNvSpPr>
          <p:nvPr>
            <p:ph type="title"/>
          </p:nvPr>
        </p:nvSpPr>
        <p:spPr>
          <a:xfrm>
            <a:off x="2585400" y="1430063"/>
            <a:ext cx="3973200" cy="891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5000" b="0">
                <a:highlight>
                  <a:schemeClr val="lt2"/>
                </a:high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34" name="Google Shape;234;p9"/>
          <p:cNvSpPr txBox="1">
            <a:spLocks noGrp="1"/>
          </p:cNvSpPr>
          <p:nvPr>
            <p:ph type="subTitle" idx="1"/>
          </p:nvPr>
        </p:nvSpPr>
        <p:spPr>
          <a:xfrm>
            <a:off x="2585400" y="2394038"/>
            <a:ext cx="3973200" cy="131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atin typeface="Proxima Nova"/>
                <a:ea typeface="Proxima Nova"/>
                <a:cs typeface="Proxima Nova"/>
                <a:sym typeface="Proxima Nova"/>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5" name="Google Shape;235;p9"/>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flipH="1">
            <a:off x="8122062" y="2220950"/>
            <a:ext cx="1039200" cy="292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flipH="1">
            <a:off x="839499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accent2"/>
            </a:solidFill>
            <a:prstDash val="solid"/>
            <a:round/>
            <a:headEnd type="none" w="med" len="med"/>
            <a:tailEnd type="none" w="med" len="med"/>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19"/>
        <p:cNvGrpSpPr/>
        <p:nvPr/>
      </p:nvGrpSpPr>
      <p:grpSpPr>
        <a:xfrm>
          <a:off x="0" y="0"/>
          <a:ext cx="0" cy="0"/>
          <a:chOff x="0" y="0"/>
          <a:chExt cx="0" cy="0"/>
        </a:xfrm>
      </p:grpSpPr>
      <p:grpSp>
        <p:nvGrpSpPr>
          <p:cNvPr id="820" name="Google Shape;820;p33"/>
          <p:cNvGrpSpPr/>
          <p:nvPr/>
        </p:nvGrpSpPr>
        <p:grpSpPr>
          <a:xfrm flipH="1">
            <a:off x="-7283" y="0"/>
            <a:ext cx="2112000" cy="6064800"/>
            <a:chOff x="7031988" y="0"/>
            <a:chExt cx="2112000" cy="6064800"/>
          </a:xfrm>
        </p:grpSpPr>
        <p:sp>
          <p:nvSpPr>
            <p:cNvPr id="821" name="Google Shape;821;p3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grpSp>
          <p:nvGrpSpPr>
            <p:cNvPr id="822" name="Google Shape;822;p33"/>
            <p:cNvGrpSpPr/>
            <p:nvPr/>
          </p:nvGrpSpPr>
          <p:grpSpPr>
            <a:xfrm>
              <a:off x="7094975" y="0"/>
              <a:ext cx="2049000" cy="5156877"/>
              <a:chOff x="6440903" y="-13375"/>
              <a:chExt cx="2049000" cy="5156877"/>
            </a:xfrm>
          </p:grpSpPr>
          <p:cxnSp>
            <p:nvCxnSpPr>
              <p:cNvPr id="823" name="Google Shape;823;p3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824" name="Google Shape;824;p3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825" name="Google Shape;825;p3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826" name="Google Shape;826;p3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827" name="Google Shape;827;p3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828" name="Google Shape;828;p3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829" name="Google Shape;829;p3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830" name="Google Shape;830;p3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831" name="Google Shape;831;p3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832" name="Google Shape;832;p3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833" name="Google Shape;833;p3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834" name="Google Shape;834;p3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835" name="Google Shape;835;p3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836" name="Google Shape;836;p3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837" name="Google Shape;837;p33"/>
          <p:cNvSpPr/>
          <p:nvPr/>
        </p:nvSpPr>
        <p:spPr>
          <a:xfrm flipH="1">
            <a:off x="-11" y="4088975"/>
            <a:ext cx="9143936" cy="1056294"/>
          </a:xfrm>
          <a:custGeom>
            <a:avLst/>
            <a:gdLst/>
            <a:ahLst/>
            <a:cxnLst/>
            <a:rect l="l" t="t" r="r" b="b"/>
            <a:pathLst>
              <a:path w="95376" h="24595" extrusionOk="0">
                <a:moveTo>
                  <a:pt x="1" y="0"/>
                </a:moveTo>
                <a:lnTo>
                  <a:pt x="1" y="24595"/>
                </a:lnTo>
                <a:lnTo>
                  <a:pt x="95375" y="24595"/>
                </a:ln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38" name="Google Shape;838;p33"/>
          <p:cNvSpPr/>
          <p:nvPr/>
        </p:nvSpPr>
        <p:spPr>
          <a:xfrm flipH="1">
            <a:off x="-4" y="4865693"/>
            <a:ext cx="3653636" cy="27805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39" name="Google Shape;839;p33"/>
          <p:cNvSpPr txBox="1">
            <a:spLocks noGrp="1"/>
          </p:cNvSpPr>
          <p:nvPr>
            <p:ph type="title"/>
          </p:nvPr>
        </p:nvSpPr>
        <p:spPr>
          <a:xfrm>
            <a:off x="4181775" y="1429025"/>
            <a:ext cx="3888300" cy="1229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300"/>
            </a:lvl1pPr>
            <a:lvl2pPr lvl="1" algn="r" rtl="0">
              <a:spcBef>
                <a:spcPts val="0"/>
              </a:spcBef>
              <a:spcAft>
                <a:spcPts val="0"/>
              </a:spcAft>
              <a:buSzPts val="3000"/>
              <a:buNone/>
              <a:defRPr>
                <a:latin typeface="Ubuntu"/>
                <a:ea typeface="Ubuntu"/>
                <a:cs typeface="Ubuntu"/>
                <a:sym typeface="Ubuntu"/>
              </a:defRPr>
            </a:lvl2pPr>
            <a:lvl3pPr lvl="2" algn="r" rtl="0">
              <a:spcBef>
                <a:spcPts val="0"/>
              </a:spcBef>
              <a:spcAft>
                <a:spcPts val="0"/>
              </a:spcAft>
              <a:buSzPts val="3000"/>
              <a:buNone/>
              <a:defRPr>
                <a:latin typeface="Ubuntu"/>
                <a:ea typeface="Ubuntu"/>
                <a:cs typeface="Ubuntu"/>
                <a:sym typeface="Ubuntu"/>
              </a:defRPr>
            </a:lvl3pPr>
            <a:lvl4pPr lvl="3" algn="r" rtl="0">
              <a:spcBef>
                <a:spcPts val="0"/>
              </a:spcBef>
              <a:spcAft>
                <a:spcPts val="0"/>
              </a:spcAft>
              <a:buSzPts val="3000"/>
              <a:buNone/>
              <a:defRPr>
                <a:latin typeface="Ubuntu"/>
                <a:ea typeface="Ubuntu"/>
                <a:cs typeface="Ubuntu"/>
                <a:sym typeface="Ubuntu"/>
              </a:defRPr>
            </a:lvl4pPr>
            <a:lvl5pPr lvl="4" algn="r" rtl="0">
              <a:spcBef>
                <a:spcPts val="0"/>
              </a:spcBef>
              <a:spcAft>
                <a:spcPts val="0"/>
              </a:spcAft>
              <a:buSzPts val="3000"/>
              <a:buNone/>
              <a:defRPr>
                <a:latin typeface="Ubuntu"/>
                <a:ea typeface="Ubuntu"/>
                <a:cs typeface="Ubuntu"/>
                <a:sym typeface="Ubuntu"/>
              </a:defRPr>
            </a:lvl5pPr>
            <a:lvl6pPr lvl="5" algn="r" rtl="0">
              <a:spcBef>
                <a:spcPts val="0"/>
              </a:spcBef>
              <a:spcAft>
                <a:spcPts val="0"/>
              </a:spcAft>
              <a:buSzPts val="3000"/>
              <a:buNone/>
              <a:defRPr>
                <a:latin typeface="Ubuntu"/>
                <a:ea typeface="Ubuntu"/>
                <a:cs typeface="Ubuntu"/>
                <a:sym typeface="Ubuntu"/>
              </a:defRPr>
            </a:lvl6pPr>
            <a:lvl7pPr lvl="6" algn="r" rtl="0">
              <a:spcBef>
                <a:spcPts val="0"/>
              </a:spcBef>
              <a:spcAft>
                <a:spcPts val="0"/>
              </a:spcAft>
              <a:buSzPts val="3000"/>
              <a:buNone/>
              <a:defRPr>
                <a:latin typeface="Ubuntu"/>
                <a:ea typeface="Ubuntu"/>
                <a:cs typeface="Ubuntu"/>
                <a:sym typeface="Ubuntu"/>
              </a:defRPr>
            </a:lvl7pPr>
            <a:lvl8pPr lvl="7" algn="r" rtl="0">
              <a:spcBef>
                <a:spcPts val="0"/>
              </a:spcBef>
              <a:spcAft>
                <a:spcPts val="0"/>
              </a:spcAft>
              <a:buSzPts val="3000"/>
              <a:buNone/>
              <a:defRPr>
                <a:latin typeface="Ubuntu"/>
                <a:ea typeface="Ubuntu"/>
                <a:cs typeface="Ubuntu"/>
                <a:sym typeface="Ubuntu"/>
              </a:defRPr>
            </a:lvl8pPr>
            <a:lvl9pPr lvl="8" algn="r" rtl="0">
              <a:spcBef>
                <a:spcPts val="0"/>
              </a:spcBef>
              <a:spcAft>
                <a:spcPts val="0"/>
              </a:spcAft>
              <a:buSzPts val="3000"/>
              <a:buNone/>
              <a:defRPr>
                <a:latin typeface="Ubuntu"/>
                <a:ea typeface="Ubuntu"/>
                <a:cs typeface="Ubuntu"/>
                <a:sym typeface="Ubuntu"/>
              </a:defRPr>
            </a:lvl9pPr>
          </a:lstStyle>
          <a:p>
            <a:endParaRPr/>
          </a:p>
        </p:txBody>
      </p:sp>
      <p:sp>
        <p:nvSpPr>
          <p:cNvPr id="840" name="Google Shape;840;p33"/>
          <p:cNvSpPr txBox="1">
            <a:spLocks noGrp="1"/>
          </p:cNvSpPr>
          <p:nvPr>
            <p:ph type="title" idx="2"/>
          </p:nvPr>
        </p:nvSpPr>
        <p:spPr>
          <a:xfrm>
            <a:off x="4181775" y="2658200"/>
            <a:ext cx="3888300" cy="1056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41" name="Google Shape;841;p33"/>
          <p:cNvSpPr>
            <a:spLocks noGrp="1"/>
          </p:cNvSpPr>
          <p:nvPr>
            <p:ph type="pic" idx="3"/>
          </p:nvPr>
        </p:nvSpPr>
        <p:spPr>
          <a:xfrm>
            <a:off x="1336016" y="1267650"/>
            <a:ext cx="2608200" cy="2608200"/>
          </a:xfrm>
          <a:prstGeom prst="ellipse">
            <a:avLst/>
          </a:prstGeom>
          <a:noFill/>
          <a:ln>
            <a:noFill/>
          </a:ln>
        </p:spPr>
      </p:sp>
      <p:sp>
        <p:nvSpPr>
          <p:cNvPr id="842" name="Google Shape;842;p33"/>
          <p:cNvSpPr/>
          <p:nvPr/>
        </p:nvSpPr>
        <p:spPr>
          <a:xfrm>
            <a:off x="7242560" y="3630740"/>
            <a:ext cx="1914475" cy="1524800"/>
          </a:xfrm>
          <a:custGeom>
            <a:avLst/>
            <a:gdLst/>
            <a:ahLst/>
            <a:cxnLst/>
            <a:rect l="l" t="t" r="r" b="b"/>
            <a:pathLst>
              <a:path w="76579" h="60992" extrusionOk="0">
                <a:moveTo>
                  <a:pt x="76579" y="1335"/>
                </a:moveTo>
                <a:cubicBezTo>
                  <a:pt x="67553" y="-2535"/>
                  <a:pt x="50445" y="2532"/>
                  <a:pt x="49225" y="12276"/>
                </a:cubicBezTo>
                <a:cubicBezTo>
                  <a:pt x="48706" y="16419"/>
                  <a:pt x="49919" y="21307"/>
                  <a:pt x="52872" y="24260"/>
                </a:cubicBezTo>
                <a:cubicBezTo>
                  <a:pt x="56564" y="27952"/>
                  <a:pt x="65736" y="29731"/>
                  <a:pt x="68503" y="25302"/>
                </a:cubicBezTo>
                <a:cubicBezTo>
                  <a:pt x="76709" y="12168"/>
                  <a:pt x="32209" y="10676"/>
                  <a:pt x="22132" y="22436"/>
                </a:cubicBezTo>
                <a:cubicBezTo>
                  <a:pt x="18685" y="26459"/>
                  <a:pt x="18125" y="34581"/>
                  <a:pt x="21871" y="38327"/>
                </a:cubicBezTo>
                <a:cubicBezTo>
                  <a:pt x="26124" y="42580"/>
                  <a:pt x="40594" y="42732"/>
                  <a:pt x="39847" y="36764"/>
                </a:cubicBezTo>
                <a:cubicBezTo>
                  <a:pt x="38565" y="26525"/>
                  <a:pt x="18128" y="28108"/>
                  <a:pt x="9106" y="33117"/>
                </a:cubicBezTo>
                <a:cubicBezTo>
                  <a:pt x="669" y="37801"/>
                  <a:pt x="-1768" y="51840"/>
                  <a:pt x="1291" y="60992"/>
                </a:cubicBezTo>
              </a:path>
            </a:pathLst>
          </a:custGeom>
          <a:noFill/>
          <a:ln w="19050" cap="flat" cmpd="sng">
            <a:solidFill>
              <a:schemeClr val="accent5"/>
            </a:solidFill>
            <a:prstDash val="solid"/>
            <a:round/>
            <a:headEnd type="none" w="med" len="med"/>
            <a:tailEnd type="none" w="med" len="med"/>
          </a:ln>
        </p:spPr>
      </p:sp>
    </p:spTree>
    <p:extLst>
      <p:ext uri="{BB962C8B-B14F-4D97-AF65-F5344CB8AC3E}">
        <p14:creationId xmlns:p14="http://schemas.microsoft.com/office/powerpoint/2010/main" val="2104847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674"/>
        <p:cNvGrpSpPr/>
        <p:nvPr/>
      </p:nvGrpSpPr>
      <p:grpSpPr>
        <a:xfrm>
          <a:off x="0" y="0"/>
          <a:ext cx="0" cy="0"/>
          <a:chOff x="0" y="0"/>
          <a:chExt cx="0" cy="0"/>
        </a:xfrm>
      </p:grpSpPr>
      <p:sp>
        <p:nvSpPr>
          <p:cNvPr id="675" name="Google Shape;675;p23"/>
          <p:cNvSpPr/>
          <p:nvPr/>
        </p:nvSpPr>
        <p:spPr>
          <a:xfrm rot="5400000">
            <a:off x="340062" y="-348908"/>
            <a:ext cx="691500" cy="1389300"/>
          </a:xfrm>
          <a:prstGeom prst="rtTriangle">
            <a:avLst/>
          </a:prstGeom>
          <a:solidFill>
            <a:schemeClr val="accent5"/>
          </a:solidFill>
          <a:ln>
            <a:noFill/>
          </a:ln>
        </p:spPr>
        <p:txBody>
          <a:bodyPr spcFirstLastPara="1" wrap="square" lIns="91425" tIns="91425" rIns="91425" bIns="91425" anchor="ctr" anchorCtr="0">
            <a:noAutofit/>
          </a:bodyPr>
          <a:lstStyle/>
          <a:p>
            <a:endParaRPr/>
          </a:p>
        </p:txBody>
      </p:sp>
      <p:sp>
        <p:nvSpPr>
          <p:cNvPr id="676" name="Google Shape;676;p23"/>
          <p:cNvSpPr/>
          <p:nvPr/>
        </p:nvSpPr>
        <p:spPr>
          <a:xfrm flipH="1">
            <a:off x="1489" y="4682725"/>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23"/>
          <p:cNvSpPr/>
          <p:nvPr/>
        </p:nvSpPr>
        <p:spPr>
          <a:xfrm flipH="1">
            <a:off x="8102866" y="2214438"/>
            <a:ext cx="1039200" cy="29259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78" name="Google Shape;678;p23"/>
          <p:cNvSpPr/>
          <p:nvPr/>
        </p:nvSpPr>
        <p:spPr>
          <a:xfrm flipH="1">
            <a:off x="8375801" y="2818563"/>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679" name="Google Shape;679;p23"/>
          <p:cNvSpPr txBox="1">
            <a:spLocks noGrp="1"/>
          </p:cNvSpPr>
          <p:nvPr>
            <p:ph type="subTitle" idx="1"/>
          </p:nvPr>
        </p:nvSpPr>
        <p:spPr>
          <a:xfrm>
            <a:off x="970650" y="3467963"/>
            <a:ext cx="22677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0" name="Google Shape;680;p23"/>
          <p:cNvSpPr txBox="1">
            <a:spLocks noGrp="1"/>
          </p:cNvSpPr>
          <p:nvPr>
            <p:ph type="subTitle" idx="2"/>
          </p:nvPr>
        </p:nvSpPr>
        <p:spPr>
          <a:xfrm>
            <a:off x="3437506"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1" name="Google Shape;681;p23"/>
          <p:cNvSpPr txBox="1">
            <a:spLocks noGrp="1"/>
          </p:cNvSpPr>
          <p:nvPr>
            <p:ph type="subTitle" idx="3"/>
          </p:nvPr>
        </p:nvSpPr>
        <p:spPr>
          <a:xfrm>
            <a:off x="5897025" y="3467963"/>
            <a:ext cx="22719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Oswa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23"/>
          <p:cNvSpPr txBox="1">
            <a:spLocks noGrp="1"/>
          </p:cNvSpPr>
          <p:nvPr>
            <p:ph type="subTitle" idx="4"/>
          </p:nvPr>
        </p:nvSpPr>
        <p:spPr>
          <a:xfrm>
            <a:off x="971700"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3" name="Google Shape;683;p23"/>
          <p:cNvSpPr txBox="1">
            <a:spLocks noGrp="1"/>
          </p:cNvSpPr>
          <p:nvPr>
            <p:ph type="subTitle" idx="5"/>
          </p:nvPr>
        </p:nvSpPr>
        <p:spPr>
          <a:xfrm>
            <a:off x="3440656" y="37967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4" name="Google Shape;684;p23"/>
          <p:cNvSpPr txBox="1">
            <a:spLocks noGrp="1"/>
          </p:cNvSpPr>
          <p:nvPr>
            <p:ph type="subTitle" idx="6"/>
          </p:nvPr>
        </p:nvSpPr>
        <p:spPr>
          <a:xfrm>
            <a:off x="5900175" y="3798501"/>
            <a:ext cx="22656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5" name="Google Shape;685;p23"/>
          <p:cNvSpPr txBox="1">
            <a:spLocks noGrp="1"/>
          </p:cNvSpPr>
          <p:nvPr>
            <p:ph type="title" hasCustomPrompt="1"/>
          </p:nvPr>
        </p:nvSpPr>
        <p:spPr>
          <a:xfrm>
            <a:off x="1656750"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6" name="Google Shape;686;p23"/>
          <p:cNvSpPr txBox="1">
            <a:spLocks noGrp="1"/>
          </p:cNvSpPr>
          <p:nvPr>
            <p:ph type="title" idx="7" hasCustomPrompt="1"/>
          </p:nvPr>
        </p:nvSpPr>
        <p:spPr>
          <a:xfrm>
            <a:off x="4125706"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7" name="Google Shape;687;p23"/>
          <p:cNvSpPr txBox="1">
            <a:spLocks noGrp="1"/>
          </p:cNvSpPr>
          <p:nvPr>
            <p:ph type="title" idx="8" hasCustomPrompt="1"/>
          </p:nvPr>
        </p:nvSpPr>
        <p:spPr>
          <a:xfrm>
            <a:off x="6585225" y="2876588"/>
            <a:ext cx="895500" cy="439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8" name="Google Shape;688;p23"/>
          <p:cNvSpPr txBox="1">
            <a:spLocks noGrp="1"/>
          </p:cNvSpPr>
          <p:nvPr>
            <p:ph type="title" idx="9"/>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84619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16"/>
        <p:cNvGrpSpPr/>
        <p:nvPr/>
      </p:nvGrpSpPr>
      <p:grpSpPr>
        <a:xfrm>
          <a:off x="0" y="0"/>
          <a:ext cx="0" cy="0"/>
          <a:chOff x="0" y="0"/>
          <a:chExt cx="0" cy="0"/>
        </a:xfrm>
      </p:grpSpPr>
      <p:sp>
        <p:nvSpPr>
          <p:cNvPr id="417" name="Google Shape;417;p16"/>
          <p:cNvSpPr/>
          <p:nvPr/>
        </p:nvSpPr>
        <p:spPr>
          <a:xfrm rot="10800000" flipH="1">
            <a:off x="4375400" y="-151"/>
            <a:ext cx="4762302" cy="2338251"/>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418" name="Google Shape;418;p16"/>
          <p:cNvSpPr/>
          <p:nvPr/>
        </p:nvSpPr>
        <p:spPr>
          <a:xfrm rot="5400000" flipH="1">
            <a:off x="943347" y="3172543"/>
            <a:ext cx="1039200" cy="29259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419" name="Google Shape;419;p16"/>
          <p:cNvSpPr/>
          <p:nvPr/>
        </p:nvSpPr>
        <p:spPr>
          <a:xfrm>
            <a:off x="-58625" y="4179143"/>
            <a:ext cx="2142725" cy="859700"/>
          </a:xfrm>
          <a:custGeom>
            <a:avLst/>
            <a:gdLst/>
            <a:ahLst/>
            <a:cxnLst/>
            <a:rect l="l" t="t" r="r" b="b"/>
            <a:pathLst>
              <a:path w="85709" h="34388" extrusionOk="0">
                <a:moveTo>
                  <a:pt x="0" y="0"/>
                </a:moveTo>
                <a:cubicBezTo>
                  <a:pt x="0" y="6809"/>
                  <a:pt x="11794" y="17737"/>
                  <a:pt x="16152" y="12505"/>
                </a:cubicBezTo>
                <a:cubicBezTo>
                  <a:pt x="17708" y="10637"/>
                  <a:pt x="18131" y="6623"/>
                  <a:pt x="16152" y="5210"/>
                </a:cubicBezTo>
                <a:cubicBezTo>
                  <a:pt x="14420" y="3973"/>
                  <a:pt x="11405" y="5007"/>
                  <a:pt x="9900" y="6513"/>
                </a:cubicBezTo>
                <a:cubicBezTo>
                  <a:pt x="6245" y="10169"/>
                  <a:pt x="7550" y="19224"/>
                  <a:pt x="11984" y="21883"/>
                </a:cubicBezTo>
                <a:cubicBezTo>
                  <a:pt x="15504" y="23994"/>
                  <a:pt x="20492" y="24885"/>
                  <a:pt x="24228" y="23186"/>
                </a:cubicBezTo>
                <a:cubicBezTo>
                  <a:pt x="29250" y="20902"/>
                  <a:pt x="36350" y="12044"/>
                  <a:pt x="32043" y="8597"/>
                </a:cubicBezTo>
                <a:cubicBezTo>
                  <a:pt x="28828" y="6024"/>
                  <a:pt x="24728" y="15739"/>
                  <a:pt x="26312" y="19539"/>
                </a:cubicBezTo>
                <a:cubicBezTo>
                  <a:pt x="28016" y="23626"/>
                  <a:pt x="33898" y="24753"/>
                  <a:pt x="38296" y="25270"/>
                </a:cubicBezTo>
                <a:cubicBezTo>
                  <a:pt x="42360" y="25748"/>
                  <a:pt x="46310" y="23353"/>
                  <a:pt x="50019" y="21623"/>
                </a:cubicBezTo>
                <a:cubicBezTo>
                  <a:pt x="52428" y="20499"/>
                  <a:pt x="56646" y="19305"/>
                  <a:pt x="56271" y="16673"/>
                </a:cubicBezTo>
                <a:cubicBezTo>
                  <a:pt x="55936" y="14325"/>
                  <a:pt x="52025" y="13110"/>
                  <a:pt x="49758" y="13807"/>
                </a:cubicBezTo>
                <a:cubicBezTo>
                  <a:pt x="46900" y="14686"/>
                  <a:pt x="44614" y="19160"/>
                  <a:pt x="45851" y="21883"/>
                </a:cubicBezTo>
                <a:cubicBezTo>
                  <a:pt x="50131" y="31303"/>
                  <a:pt x="66625" y="21873"/>
                  <a:pt x="76852" y="23446"/>
                </a:cubicBezTo>
                <a:cubicBezTo>
                  <a:pt x="81490" y="24159"/>
                  <a:pt x="83610" y="30191"/>
                  <a:pt x="85709" y="34388"/>
                </a:cubicBezTo>
              </a:path>
            </a:pathLst>
          </a:custGeom>
          <a:noFill/>
          <a:ln w="19050" cap="flat" cmpd="sng">
            <a:solidFill>
              <a:schemeClr val="lt2"/>
            </a:solidFill>
            <a:prstDash val="solid"/>
            <a:round/>
            <a:headEnd type="none" w="med" len="med"/>
            <a:tailEnd type="none" w="med" len="med"/>
          </a:ln>
        </p:spPr>
      </p:sp>
      <p:sp>
        <p:nvSpPr>
          <p:cNvPr id="420" name="Google Shape;420;p16"/>
          <p:cNvSpPr txBox="1">
            <a:spLocks noGrp="1"/>
          </p:cNvSpPr>
          <p:nvPr>
            <p:ph type="subTitle" idx="1"/>
          </p:nvPr>
        </p:nvSpPr>
        <p:spPr>
          <a:xfrm>
            <a:off x="3439225"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1" name="Google Shape;421;p16"/>
          <p:cNvSpPr txBox="1">
            <a:spLocks noGrp="1"/>
          </p:cNvSpPr>
          <p:nvPr>
            <p:ph type="subTitle" idx="2"/>
          </p:nvPr>
        </p:nvSpPr>
        <p:spPr>
          <a:xfrm>
            <a:off x="3439225"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2" name="Google Shape;422;p1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3" name="Google Shape;423;p16"/>
          <p:cNvSpPr txBox="1">
            <a:spLocks noGrp="1"/>
          </p:cNvSpPr>
          <p:nvPr>
            <p:ph type="subTitle" idx="3"/>
          </p:nvPr>
        </p:nvSpPr>
        <p:spPr>
          <a:xfrm>
            <a:off x="86025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16"/>
          <p:cNvSpPr txBox="1">
            <a:spLocks noGrp="1"/>
          </p:cNvSpPr>
          <p:nvPr>
            <p:ph type="subTitle" idx="4"/>
          </p:nvPr>
        </p:nvSpPr>
        <p:spPr>
          <a:xfrm>
            <a:off x="86025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5" name="Google Shape;425;p16"/>
          <p:cNvSpPr txBox="1">
            <a:spLocks noGrp="1"/>
          </p:cNvSpPr>
          <p:nvPr>
            <p:ph type="subTitle" idx="5"/>
          </p:nvPr>
        </p:nvSpPr>
        <p:spPr>
          <a:xfrm>
            <a:off x="6018200" y="2662375"/>
            <a:ext cx="2265600" cy="39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League Spartan ExtraBold"/>
              <a:buNone/>
              <a:defRPr sz="2400">
                <a:latin typeface="Bangers"/>
                <a:ea typeface="Bangers"/>
                <a:cs typeface="Bangers"/>
                <a:sym typeface="Banger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16"/>
          <p:cNvSpPr txBox="1">
            <a:spLocks noGrp="1"/>
          </p:cNvSpPr>
          <p:nvPr>
            <p:ph type="subTitle" idx="6"/>
          </p:nvPr>
        </p:nvSpPr>
        <p:spPr>
          <a:xfrm>
            <a:off x="6018200" y="3130900"/>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Ubuntu"/>
              <a:buNone/>
              <a:defRPr sz="1600"/>
            </a:lvl1pPr>
            <a:lvl2pPr lvl="1" algn="ctr" rtl="0">
              <a:spcBef>
                <a:spcPts val="0"/>
              </a:spcBef>
              <a:spcAft>
                <a:spcPts val="0"/>
              </a:spcAft>
              <a:buSzPts val="1400"/>
              <a:buFont typeface="Ubuntu"/>
              <a:buNone/>
              <a:defRPr>
                <a:latin typeface="Ubuntu"/>
                <a:ea typeface="Ubuntu"/>
                <a:cs typeface="Ubuntu"/>
                <a:sym typeface="Ubuntu"/>
              </a:defRPr>
            </a:lvl2pPr>
            <a:lvl3pPr lvl="2" algn="ctr" rtl="0">
              <a:spcBef>
                <a:spcPts val="0"/>
              </a:spcBef>
              <a:spcAft>
                <a:spcPts val="0"/>
              </a:spcAft>
              <a:buSzPts val="1400"/>
              <a:buFont typeface="Ubuntu"/>
              <a:buNone/>
              <a:defRPr>
                <a:latin typeface="Ubuntu"/>
                <a:ea typeface="Ubuntu"/>
                <a:cs typeface="Ubuntu"/>
                <a:sym typeface="Ubuntu"/>
              </a:defRPr>
            </a:lvl3pPr>
            <a:lvl4pPr lvl="3" algn="ctr" rtl="0">
              <a:spcBef>
                <a:spcPts val="0"/>
              </a:spcBef>
              <a:spcAft>
                <a:spcPts val="0"/>
              </a:spcAft>
              <a:buSzPts val="1400"/>
              <a:buFont typeface="Ubuntu"/>
              <a:buNone/>
              <a:defRPr>
                <a:latin typeface="Ubuntu"/>
                <a:ea typeface="Ubuntu"/>
                <a:cs typeface="Ubuntu"/>
                <a:sym typeface="Ubuntu"/>
              </a:defRPr>
            </a:lvl4pPr>
            <a:lvl5pPr lvl="4" algn="ctr" rtl="0">
              <a:spcBef>
                <a:spcPts val="0"/>
              </a:spcBef>
              <a:spcAft>
                <a:spcPts val="0"/>
              </a:spcAft>
              <a:buSzPts val="1400"/>
              <a:buFont typeface="Ubuntu"/>
              <a:buNone/>
              <a:defRPr>
                <a:latin typeface="Ubuntu"/>
                <a:ea typeface="Ubuntu"/>
                <a:cs typeface="Ubuntu"/>
                <a:sym typeface="Ubuntu"/>
              </a:defRPr>
            </a:lvl5pPr>
            <a:lvl6pPr lvl="5" algn="ctr" rtl="0">
              <a:spcBef>
                <a:spcPts val="0"/>
              </a:spcBef>
              <a:spcAft>
                <a:spcPts val="0"/>
              </a:spcAft>
              <a:buSzPts val="1400"/>
              <a:buFont typeface="Ubuntu"/>
              <a:buNone/>
              <a:defRPr>
                <a:latin typeface="Ubuntu"/>
                <a:ea typeface="Ubuntu"/>
                <a:cs typeface="Ubuntu"/>
                <a:sym typeface="Ubuntu"/>
              </a:defRPr>
            </a:lvl6pPr>
            <a:lvl7pPr lvl="6" algn="ctr" rtl="0">
              <a:spcBef>
                <a:spcPts val="0"/>
              </a:spcBef>
              <a:spcAft>
                <a:spcPts val="0"/>
              </a:spcAft>
              <a:buSzPts val="1400"/>
              <a:buFont typeface="Ubuntu"/>
              <a:buNone/>
              <a:defRPr>
                <a:latin typeface="Ubuntu"/>
                <a:ea typeface="Ubuntu"/>
                <a:cs typeface="Ubuntu"/>
                <a:sym typeface="Ubuntu"/>
              </a:defRPr>
            </a:lvl7pPr>
            <a:lvl8pPr lvl="7" algn="ctr" rtl="0">
              <a:spcBef>
                <a:spcPts val="0"/>
              </a:spcBef>
              <a:spcAft>
                <a:spcPts val="0"/>
              </a:spcAft>
              <a:buSzPts val="1400"/>
              <a:buFont typeface="Ubuntu"/>
              <a:buNone/>
              <a:defRPr>
                <a:latin typeface="Ubuntu"/>
                <a:ea typeface="Ubuntu"/>
                <a:cs typeface="Ubuntu"/>
                <a:sym typeface="Ubuntu"/>
              </a:defRPr>
            </a:lvl8pPr>
            <a:lvl9pPr lvl="8" algn="ctr" rtl="0">
              <a:spcBef>
                <a:spcPts val="0"/>
              </a:spcBef>
              <a:spcAft>
                <a:spcPts val="0"/>
              </a:spcAft>
              <a:buSzPts val="1400"/>
              <a:buFont typeface="Ubuntu"/>
              <a:buNone/>
              <a:defRPr>
                <a:latin typeface="Ubuntu"/>
                <a:ea typeface="Ubuntu"/>
                <a:cs typeface="Ubuntu"/>
                <a:sym typeface="Ubuntu"/>
              </a:defRPr>
            </a:lvl9pPr>
          </a:lstStyle>
          <a:p>
            <a:endParaRPr/>
          </a:p>
        </p:txBody>
      </p:sp>
      <p:sp>
        <p:nvSpPr>
          <p:cNvPr id="427" name="Google Shape;427;p16"/>
          <p:cNvSpPr/>
          <p:nvPr/>
        </p:nvSpPr>
        <p:spPr>
          <a:xfrm rot="2255855">
            <a:off x="51727" y="1317388"/>
            <a:ext cx="801584" cy="789085"/>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428" name="Google Shape;428;p16"/>
          <p:cNvGrpSpPr/>
          <p:nvPr/>
        </p:nvGrpSpPr>
        <p:grpSpPr>
          <a:xfrm rot="5400000">
            <a:off x="200301" y="-78825"/>
            <a:ext cx="1114227" cy="1236868"/>
            <a:chOff x="777100" y="158663"/>
            <a:chExt cx="707850" cy="785712"/>
          </a:xfrm>
        </p:grpSpPr>
        <p:cxnSp>
          <p:nvCxnSpPr>
            <p:cNvPr id="429" name="Google Shape;429;p16"/>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430" name="Google Shape;430;p16"/>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431" name="Google Shape;431;p16"/>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432" name="Google Shape;432;p16"/>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433" name="Google Shape;433;p16"/>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434" name="Google Shape;434;p16"/>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435" name="Google Shape;435;p16"/>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grpSp>
        <p:nvGrpSpPr>
          <p:cNvPr id="436" name="Google Shape;436;p16"/>
          <p:cNvGrpSpPr/>
          <p:nvPr/>
        </p:nvGrpSpPr>
        <p:grpSpPr>
          <a:xfrm>
            <a:off x="7962748" y="4005329"/>
            <a:ext cx="1116550" cy="1100338"/>
            <a:chOff x="5541075" y="3903350"/>
            <a:chExt cx="823050" cy="811100"/>
          </a:xfrm>
        </p:grpSpPr>
        <p:sp>
          <p:nvSpPr>
            <p:cNvPr id="437" name="Google Shape;437;p16"/>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 name="Google Shape;438;p16"/>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 name="Google Shape;439;p16"/>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 name="Google Shape;440;p16"/>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 name="Google Shape;441;p16"/>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 name="Google Shape;442;p16"/>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 name="Google Shape;443;p16"/>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 name="Google Shape;444;p16"/>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 name="Google Shape;445;p16"/>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78227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33"/>
        <p:cNvGrpSpPr/>
        <p:nvPr/>
      </p:nvGrpSpPr>
      <p:grpSpPr>
        <a:xfrm>
          <a:off x="0" y="0"/>
          <a:ext cx="0" cy="0"/>
          <a:chOff x="0" y="0"/>
          <a:chExt cx="0" cy="0"/>
        </a:xfrm>
      </p:grpSpPr>
      <p:sp>
        <p:nvSpPr>
          <p:cNvPr id="534" name="Google Shape;534;p19"/>
          <p:cNvSpPr/>
          <p:nvPr/>
        </p:nvSpPr>
        <p:spPr>
          <a:xfrm>
            <a:off x="0" y="4191000"/>
            <a:ext cx="6064800" cy="9525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535" name="Google Shape;535;p19"/>
          <p:cNvSpPr/>
          <p:nvPr/>
        </p:nvSpPr>
        <p:spPr>
          <a:xfrm rot="10800000" flipH="1">
            <a:off x="6167049" y="5"/>
            <a:ext cx="2976943" cy="1687019"/>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36" name="Google Shape;536;p19"/>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37" name="Google Shape;537;p19"/>
          <p:cNvSpPr txBox="1">
            <a:spLocks noGrp="1"/>
          </p:cNvSpPr>
          <p:nvPr>
            <p:ph type="subTitle" idx="1"/>
          </p:nvPr>
        </p:nvSpPr>
        <p:spPr>
          <a:xfrm>
            <a:off x="6083400" y="1628783"/>
            <a:ext cx="2094600" cy="3924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1800"/>
              <a:buFont typeface="League Spartan ExtraBold"/>
              <a:buNone/>
              <a:defRPr sz="2400">
                <a:latin typeface="Bangers"/>
                <a:ea typeface="Bangers"/>
                <a:cs typeface="Bangers"/>
                <a:sym typeface="Bangers"/>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38" name="Google Shape;538;p19"/>
          <p:cNvSpPr txBox="1">
            <a:spLocks noGrp="1"/>
          </p:cNvSpPr>
          <p:nvPr>
            <p:ph type="subTitle" idx="2"/>
          </p:nvPr>
        </p:nvSpPr>
        <p:spPr>
          <a:xfrm>
            <a:off x="6083421" y="1926908"/>
            <a:ext cx="2094600" cy="558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a:lvl1pPr>
            <a:lvl2pPr lvl="1" algn="r" rtl="0">
              <a:spcBef>
                <a:spcPts val="0"/>
              </a:spcBef>
              <a:spcAft>
                <a:spcPts val="0"/>
              </a:spcAft>
              <a:buSzPts val="1400"/>
              <a:buFont typeface="Ubuntu"/>
              <a:buNone/>
              <a:defRPr>
                <a:latin typeface="Ubuntu"/>
                <a:ea typeface="Ubuntu"/>
                <a:cs typeface="Ubuntu"/>
                <a:sym typeface="Ubuntu"/>
              </a:defRPr>
            </a:lvl2pPr>
            <a:lvl3pPr lvl="2" algn="r" rtl="0">
              <a:spcBef>
                <a:spcPts val="0"/>
              </a:spcBef>
              <a:spcAft>
                <a:spcPts val="0"/>
              </a:spcAft>
              <a:buSzPts val="1400"/>
              <a:buFont typeface="Ubuntu"/>
              <a:buNone/>
              <a:defRPr>
                <a:latin typeface="Ubuntu"/>
                <a:ea typeface="Ubuntu"/>
                <a:cs typeface="Ubuntu"/>
                <a:sym typeface="Ubuntu"/>
              </a:defRPr>
            </a:lvl3pPr>
            <a:lvl4pPr lvl="3" algn="r" rtl="0">
              <a:spcBef>
                <a:spcPts val="0"/>
              </a:spcBef>
              <a:spcAft>
                <a:spcPts val="0"/>
              </a:spcAft>
              <a:buSzPts val="1400"/>
              <a:buFont typeface="Ubuntu"/>
              <a:buNone/>
              <a:defRPr>
                <a:latin typeface="Ubuntu"/>
                <a:ea typeface="Ubuntu"/>
                <a:cs typeface="Ubuntu"/>
                <a:sym typeface="Ubuntu"/>
              </a:defRPr>
            </a:lvl4pPr>
            <a:lvl5pPr lvl="4" algn="r" rtl="0">
              <a:spcBef>
                <a:spcPts val="0"/>
              </a:spcBef>
              <a:spcAft>
                <a:spcPts val="0"/>
              </a:spcAft>
              <a:buSzPts val="1400"/>
              <a:buFont typeface="Ubuntu"/>
              <a:buNone/>
              <a:defRPr>
                <a:latin typeface="Ubuntu"/>
                <a:ea typeface="Ubuntu"/>
                <a:cs typeface="Ubuntu"/>
                <a:sym typeface="Ubuntu"/>
              </a:defRPr>
            </a:lvl5pPr>
            <a:lvl6pPr lvl="5" algn="r" rtl="0">
              <a:spcBef>
                <a:spcPts val="0"/>
              </a:spcBef>
              <a:spcAft>
                <a:spcPts val="0"/>
              </a:spcAft>
              <a:buSzPts val="1400"/>
              <a:buFont typeface="Ubuntu"/>
              <a:buNone/>
              <a:defRPr>
                <a:latin typeface="Ubuntu"/>
                <a:ea typeface="Ubuntu"/>
                <a:cs typeface="Ubuntu"/>
                <a:sym typeface="Ubuntu"/>
              </a:defRPr>
            </a:lvl6pPr>
            <a:lvl7pPr lvl="6" algn="r" rtl="0">
              <a:spcBef>
                <a:spcPts val="0"/>
              </a:spcBef>
              <a:spcAft>
                <a:spcPts val="0"/>
              </a:spcAft>
              <a:buSzPts val="1400"/>
              <a:buFont typeface="Ubuntu"/>
              <a:buNone/>
              <a:defRPr>
                <a:latin typeface="Ubuntu"/>
                <a:ea typeface="Ubuntu"/>
                <a:cs typeface="Ubuntu"/>
                <a:sym typeface="Ubuntu"/>
              </a:defRPr>
            </a:lvl7pPr>
            <a:lvl8pPr lvl="7" algn="r" rtl="0">
              <a:spcBef>
                <a:spcPts val="0"/>
              </a:spcBef>
              <a:spcAft>
                <a:spcPts val="0"/>
              </a:spcAft>
              <a:buSzPts val="1400"/>
              <a:buFont typeface="Ubuntu"/>
              <a:buNone/>
              <a:defRPr>
                <a:latin typeface="Ubuntu"/>
                <a:ea typeface="Ubuntu"/>
                <a:cs typeface="Ubuntu"/>
                <a:sym typeface="Ubuntu"/>
              </a:defRPr>
            </a:lvl8pPr>
            <a:lvl9pPr lvl="8" algn="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39" name="Google Shape;539;p19"/>
          <p:cNvSpPr txBox="1">
            <a:spLocks noGrp="1"/>
          </p:cNvSpPr>
          <p:nvPr>
            <p:ph type="subTitle" idx="3"/>
          </p:nvPr>
        </p:nvSpPr>
        <p:spPr>
          <a:xfrm>
            <a:off x="6083421" y="3176408"/>
            <a:ext cx="2094600" cy="3993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1800"/>
              <a:buFont typeface="League Spartan ExtraBold"/>
              <a:buNone/>
              <a:defRPr sz="2400">
                <a:latin typeface="Bangers"/>
                <a:ea typeface="Bangers"/>
                <a:cs typeface="Bangers"/>
                <a:sym typeface="Bangers"/>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40" name="Google Shape;540;p19"/>
          <p:cNvSpPr txBox="1">
            <a:spLocks noGrp="1"/>
          </p:cNvSpPr>
          <p:nvPr>
            <p:ph type="subTitle" idx="4"/>
          </p:nvPr>
        </p:nvSpPr>
        <p:spPr>
          <a:xfrm>
            <a:off x="6083421" y="3463695"/>
            <a:ext cx="2094600" cy="5691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600"/>
            </a:lvl1pPr>
            <a:lvl2pPr lvl="1" algn="r" rtl="0">
              <a:spcBef>
                <a:spcPts val="0"/>
              </a:spcBef>
              <a:spcAft>
                <a:spcPts val="0"/>
              </a:spcAft>
              <a:buSzPts val="1400"/>
              <a:buFont typeface="Ubuntu"/>
              <a:buNone/>
              <a:defRPr>
                <a:latin typeface="Ubuntu"/>
                <a:ea typeface="Ubuntu"/>
                <a:cs typeface="Ubuntu"/>
                <a:sym typeface="Ubuntu"/>
              </a:defRPr>
            </a:lvl2pPr>
            <a:lvl3pPr lvl="2" algn="r" rtl="0">
              <a:spcBef>
                <a:spcPts val="0"/>
              </a:spcBef>
              <a:spcAft>
                <a:spcPts val="0"/>
              </a:spcAft>
              <a:buSzPts val="1400"/>
              <a:buFont typeface="Ubuntu"/>
              <a:buNone/>
              <a:defRPr>
                <a:latin typeface="Ubuntu"/>
                <a:ea typeface="Ubuntu"/>
                <a:cs typeface="Ubuntu"/>
                <a:sym typeface="Ubuntu"/>
              </a:defRPr>
            </a:lvl3pPr>
            <a:lvl4pPr lvl="3" algn="r" rtl="0">
              <a:spcBef>
                <a:spcPts val="0"/>
              </a:spcBef>
              <a:spcAft>
                <a:spcPts val="0"/>
              </a:spcAft>
              <a:buSzPts val="1400"/>
              <a:buFont typeface="Ubuntu"/>
              <a:buNone/>
              <a:defRPr>
                <a:latin typeface="Ubuntu"/>
                <a:ea typeface="Ubuntu"/>
                <a:cs typeface="Ubuntu"/>
                <a:sym typeface="Ubuntu"/>
              </a:defRPr>
            </a:lvl4pPr>
            <a:lvl5pPr lvl="4" algn="r" rtl="0">
              <a:spcBef>
                <a:spcPts val="0"/>
              </a:spcBef>
              <a:spcAft>
                <a:spcPts val="0"/>
              </a:spcAft>
              <a:buSzPts val="1400"/>
              <a:buFont typeface="Ubuntu"/>
              <a:buNone/>
              <a:defRPr>
                <a:latin typeface="Ubuntu"/>
                <a:ea typeface="Ubuntu"/>
                <a:cs typeface="Ubuntu"/>
                <a:sym typeface="Ubuntu"/>
              </a:defRPr>
            </a:lvl5pPr>
            <a:lvl6pPr lvl="5" algn="r" rtl="0">
              <a:spcBef>
                <a:spcPts val="0"/>
              </a:spcBef>
              <a:spcAft>
                <a:spcPts val="0"/>
              </a:spcAft>
              <a:buSzPts val="1400"/>
              <a:buFont typeface="Ubuntu"/>
              <a:buNone/>
              <a:defRPr>
                <a:latin typeface="Ubuntu"/>
                <a:ea typeface="Ubuntu"/>
                <a:cs typeface="Ubuntu"/>
                <a:sym typeface="Ubuntu"/>
              </a:defRPr>
            </a:lvl6pPr>
            <a:lvl7pPr lvl="6" algn="r" rtl="0">
              <a:spcBef>
                <a:spcPts val="0"/>
              </a:spcBef>
              <a:spcAft>
                <a:spcPts val="0"/>
              </a:spcAft>
              <a:buSzPts val="1400"/>
              <a:buFont typeface="Ubuntu"/>
              <a:buNone/>
              <a:defRPr>
                <a:latin typeface="Ubuntu"/>
                <a:ea typeface="Ubuntu"/>
                <a:cs typeface="Ubuntu"/>
                <a:sym typeface="Ubuntu"/>
              </a:defRPr>
            </a:lvl7pPr>
            <a:lvl8pPr lvl="7" algn="r" rtl="0">
              <a:spcBef>
                <a:spcPts val="0"/>
              </a:spcBef>
              <a:spcAft>
                <a:spcPts val="0"/>
              </a:spcAft>
              <a:buSzPts val="1400"/>
              <a:buFont typeface="Ubuntu"/>
              <a:buNone/>
              <a:defRPr>
                <a:latin typeface="Ubuntu"/>
                <a:ea typeface="Ubuntu"/>
                <a:cs typeface="Ubuntu"/>
                <a:sym typeface="Ubuntu"/>
              </a:defRPr>
            </a:lvl8pPr>
            <a:lvl9pPr lvl="8" algn="r" rtl="0">
              <a:spcBef>
                <a:spcPts val="0"/>
              </a:spcBef>
              <a:spcAft>
                <a:spcPts val="0"/>
              </a:spcAft>
              <a:buSzPts val="1400"/>
              <a:buFont typeface="Ubuntu"/>
              <a:buNone/>
              <a:defRPr>
                <a:latin typeface="Ubuntu"/>
                <a:ea typeface="Ubuntu"/>
                <a:cs typeface="Ubuntu"/>
                <a:sym typeface="Ubuntu"/>
              </a:defRPr>
            </a:lvl9pPr>
          </a:lstStyle>
          <a:p>
            <a:endParaRPr/>
          </a:p>
        </p:txBody>
      </p:sp>
      <p:sp>
        <p:nvSpPr>
          <p:cNvPr id="541" name="Google Shape;541;p19"/>
          <p:cNvSpPr txBox="1">
            <a:spLocks noGrp="1"/>
          </p:cNvSpPr>
          <p:nvPr>
            <p:ph type="subTitle" idx="5"/>
          </p:nvPr>
        </p:nvSpPr>
        <p:spPr>
          <a:xfrm>
            <a:off x="965989" y="1628783"/>
            <a:ext cx="2094600" cy="392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2" name="Google Shape;542;p19"/>
          <p:cNvSpPr txBox="1">
            <a:spLocks noGrp="1"/>
          </p:cNvSpPr>
          <p:nvPr>
            <p:ph type="subTitle" idx="6"/>
          </p:nvPr>
        </p:nvSpPr>
        <p:spPr>
          <a:xfrm>
            <a:off x="965989" y="1926908"/>
            <a:ext cx="2094600" cy="558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543" name="Google Shape;543;p19"/>
          <p:cNvSpPr txBox="1">
            <a:spLocks noGrp="1"/>
          </p:cNvSpPr>
          <p:nvPr>
            <p:ph type="subTitle" idx="7"/>
          </p:nvPr>
        </p:nvSpPr>
        <p:spPr>
          <a:xfrm>
            <a:off x="965992" y="3173408"/>
            <a:ext cx="2094600" cy="398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p19"/>
          <p:cNvSpPr txBox="1">
            <a:spLocks noGrp="1"/>
          </p:cNvSpPr>
          <p:nvPr>
            <p:ph type="subTitle" idx="8"/>
          </p:nvPr>
        </p:nvSpPr>
        <p:spPr>
          <a:xfrm>
            <a:off x="965989" y="3465796"/>
            <a:ext cx="2094600" cy="56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545" name="Google Shape;545;p19"/>
          <p:cNvSpPr/>
          <p:nvPr/>
        </p:nvSpPr>
        <p:spPr>
          <a:xfrm rot="-247707">
            <a:off x="7192278" y="4370209"/>
            <a:ext cx="603487" cy="594077"/>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546" name="Google Shape;546;p19"/>
          <p:cNvGrpSpPr/>
          <p:nvPr/>
        </p:nvGrpSpPr>
        <p:grpSpPr>
          <a:xfrm rot="5400000">
            <a:off x="8009708" y="-49327"/>
            <a:ext cx="896988" cy="995654"/>
            <a:chOff x="777100" y="158663"/>
            <a:chExt cx="707850" cy="785712"/>
          </a:xfrm>
        </p:grpSpPr>
        <p:cxnSp>
          <p:nvCxnSpPr>
            <p:cNvPr id="547" name="Google Shape;547;p19"/>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19"/>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554" name="Google Shape;554;p19"/>
          <p:cNvGrpSpPr/>
          <p:nvPr/>
        </p:nvGrpSpPr>
        <p:grpSpPr>
          <a:xfrm rot="-1669825">
            <a:off x="333603" y="228873"/>
            <a:ext cx="574030" cy="747012"/>
            <a:chOff x="1293600" y="3227300"/>
            <a:chExt cx="1073675" cy="1397225"/>
          </a:xfrm>
        </p:grpSpPr>
        <p:sp>
          <p:nvSpPr>
            <p:cNvPr id="555" name="Google Shape;555;p19"/>
            <p:cNvSpPr/>
            <p:nvPr/>
          </p:nvSpPr>
          <p:spPr>
            <a:xfrm>
              <a:off x="1293600" y="3227300"/>
              <a:ext cx="1073675" cy="1397225"/>
            </a:xfrm>
            <a:custGeom>
              <a:avLst/>
              <a:gdLst/>
              <a:ahLst/>
              <a:cxnLst/>
              <a:rect l="l" t="t" r="r" b="b"/>
              <a:pathLst>
                <a:path w="42947" h="55889" extrusionOk="0">
                  <a:moveTo>
                    <a:pt x="2060" y="4799"/>
                  </a:moveTo>
                  <a:lnTo>
                    <a:pt x="2060" y="6061"/>
                  </a:lnTo>
                  <a:cubicBezTo>
                    <a:pt x="1906" y="6002"/>
                    <a:pt x="1775" y="5930"/>
                    <a:pt x="1679" y="5859"/>
                  </a:cubicBezTo>
                  <a:cubicBezTo>
                    <a:pt x="1477" y="5716"/>
                    <a:pt x="1358" y="5490"/>
                    <a:pt x="1370" y="5335"/>
                  </a:cubicBezTo>
                  <a:cubicBezTo>
                    <a:pt x="1406" y="5109"/>
                    <a:pt x="1739" y="4894"/>
                    <a:pt x="2060" y="4799"/>
                  </a:cubicBezTo>
                  <a:close/>
                  <a:moveTo>
                    <a:pt x="2096" y="10145"/>
                  </a:moveTo>
                  <a:lnTo>
                    <a:pt x="2108" y="11419"/>
                  </a:lnTo>
                  <a:lnTo>
                    <a:pt x="2096" y="11419"/>
                  </a:lnTo>
                  <a:cubicBezTo>
                    <a:pt x="1941" y="11360"/>
                    <a:pt x="1810" y="11288"/>
                    <a:pt x="1715" y="11217"/>
                  </a:cubicBezTo>
                  <a:cubicBezTo>
                    <a:pt x="1513" y="11074"/>
                    <a:pt x="1394" y="10848"/>
                    <a:pt x="1406" y="10693"/>
                  </a:cubicBezTo>
                  <a:cubicBezTo>
                    <a:pt x="1441" y="10467"/>
                    <a:pt x="1775" y="10252"/>
                    <a:pt x="2096" y="10145"/>
                  </a:cubicBezTo>
                  <a:close/>
                  <a:moveTo>
                    <a:pt x="2132" y="15503"/>
                  </a:moveTo>
                  <a:lnTo>
                    <a:pt x="2132" y="16777"/>
                  </a:lnTo>
                  <a:cubicBezTo>
                    <a:pt x="1977" y="16717"/>
                    <a:pt x="1846" y="16646"/>
                    <a:pt x="1751" y="16574"/>
                  </a:cubicBezTo>
                  <a:cubicBezTo>
                    <a:pt x="1548" y="16420"/>
                    <a:pt x="1429" y="16205"/>
                    <a:pt x="1441" y="16051"/>
                  </a:cubicBezTo>
                  <a:cubicBezTo>
                    <a:pt x="1477" y="15812"/>
                    <a:pt x="1810" y="15598"/>
                    <a:pt x="2132" y="15503"/>
                  </a:cubicBezTo>
                  <a:close/>
                  <a:moveTo>
                    <a:pt x="2168" y="20861"/>
                  </a:moveTo>
                  <a:lnTo>
                    <a:pt x="2179" y="22135"/>
                  </a:lnTo>
                  <a:cubicBezTo>
                    <a:pt x="2013" y="22075"/>
                    <a:pt x="1894" y="22004"/>
                    <a:pt x="1787" y="21932"/>
                  </a:cubicBezTo>
                  <a:cubicBezTo>
                    <a:pt x="1584" y="21777"/>
                    <a:pt x="1465" y="21563"/>
                    <a:pt x="1489" y="21408"/>
                  </a:cubicBezTo>
                  <a:cubicBezTo>
                    <a:pt x="1513" y="21170"/>
                    <a:pt x="1846" y="20956"/>
                    <a:pt x="2168" y="20861"/>
                  </a:cubicBezTo>
                  <a:close/>
                  <a:moveTo>
                    <a:pt x="2203" y="26218"/>
                  </a:moveTo>
                  <a:lnTo>
                    <a:pt x="2215" y="27492"/>
                  </a:lnTo>
                  <a:cubicBezTo>
                    <a:pt x="2048" y="27433"/>
                    <a:pt x="1929" y="27361"/>
                    <a:pt x="1822" y="27278"/>
                  </a:cubicBezTo>
                  <a:cubicBezTo>
                    <a:pt x="1620" y="27135"/>
                    <a:pt x="1501" y="26921"/>
                    <a:pt x="1525" y="26754"/>
                  </a:cubicBezTo>
                  <a:cubicBezTo>
                    <a:pt x="1548" y="26528"/>
                    <a:pt x="1882" y="26314"/>
                    <a:pt x="2203" y="26218"/>
                  </a:cubicBezTo>
                  <a:close/>
                  <a:moveTo>
                    <a:pt x="2239" y="31576"/>
                  </a:moveTo>
                  <a:lnTo>
                    <a:pt x="2251" y="32850"/>
                  </a:lnTo>
                  <a:cubicBezTo>
                    <a:pt x="2084" y="32779"/>
                    <a:pt x="1953" y="32719"/>
                    <a:pt x="1858" y="32636"/>
                  </a:cubicBezTo>
                  <a:cubicBezTo>
                    <a:pt x="1656" y="32493"/>
                    <a:pt x="1536" y="32279"/>
                    <a:pt x="1560" y="32112"/>
                  </a:cubicBezTo>
                  <a:cubicBezTo>
                    <a:pt x="1584" y="31886"/>
                    <a:pt x="1917" y="31672"/>
                    <a:pt x="2239" y="31576"/>
                  </a:cubicBezTo>
                  <a:close/>
                  <a:moveTo>
                    <a:pt x="2275" y="36934"/>
                  </a:moveTo>
                  <a:lnTo>
                    <a:pt x="2287" y="38208"/>
                  </a:lnTo>
                  <a:cubicBezTo>
                    <a:pt x="2120" y="38137"/>
                    <a:pt x="2001" y="38077"/>
                    <a:pt x="1894" y="37994"/>
                  </a:cubicBezTo>
                  <a:cubicBezTo>
                    <a:pt x="1703" y="37851"/>
                    <a:pt x="1572" y="37637"/>
                    <a:pt x="1596" y="37470"/>
                  </a:cubicBezTo>
                  <a:cubicBezTo>
                    <a:pt x="1620" y="37244"/>
                    <a:pt x="1953" y="37029"/>
                    <a:pt x="2275" y="36934"/>
                  </a:cubicBezTo>
                  <a:close/>
                  <a:moveTo>
                    <a:pt x="2310" y="42292"/>
                  </a:moveTo>
                  <a:lnTo>
                    <a:pt x="2322" y="43566"/>
                  </a:lnTo>
                  <a:cubicBezTo>
                    <a:pt x="2156" y="43494"/>
                    <a:pt x="2037" y="43435"/>
                    <a:pt x="1929" y="43352"/>
                  </a:cubicBezTo>
                  <a:cubicBezTo>
                    <a:pt x="1739" y="43209"/>
                    <a:pt x="1608" y="42982"/>
                    <a:pt x="1632" y="42828"/>
                  </a:cubicBezTo>
                  <a:cubicBezTo>
                    <a:pt x="1656" y="42625"/>
                    <a:pt x="1929" y="42435"/>
                    <a:pt x="2215" y="42328"/>
                  </a:cubicBezTo>
                  <a:cubicBezTo>
                    <a:pt x="2251" y="42316"/>
                    <a:pt x="2275" y="42304"/>
                    <a:pt x="2310" y="42292"/>
                  </a:cubicBezTo>
                  <a:close/>
                  <a:moveTo>
                    <a:pt x="2346" y="47638"/>
                  </a:moveTo>
                  <a:lnTo>
                    <a:pt x="2358" y="48912"/>
                  </a:lnTo>
                  <a:cubicBezTo>
                    <a:pt x="2191" y="48852"/>
                    <a:pt x="2072" y="48781"/>
                    <a:pt x="1965" y="48709"/>
                  </a:cubicBezTo>
                  <a:cubicBezTo>
                    <a:pt x="1775" y="48566"/>
                    <a:pt x="1644" y="48340"/>
                    <a:pt x="1667" y="48185"/>
                  </a:cubicBezTo>
                  <a:cubicBezTo>
                    <a:pt x="1691" y="47983"/>
                    <a:pt x="1965" y="47781"/>
                    <a:pt x="2263" y="47674"/>
                  </a:cubicBezTo>
                  <a:cubicBezTo>
                    <a:pt x="2287" y="47662"/>
                    <a:pt x="2322" y="47650"/>
                    <a:pt x="2346" y="47638"/>
                  </a:cubicBezTo>
                  <a:close/>
                  <a:moveTo>
                    <a:pt x="35335" y="822"/>
                  </a:moveTo>
                  <a:cubicBezTo>
                    <a:pt x="37958" y="822"/>
                    <a:pt x="40089" y="2944"/>
                    <a:pt x="40101" y="5561"/>
                  </a:cubicBezTo>
                  <a:lnTo>
                    <a:pt x="40398" y="48209"/>
                  </a:lnTo>
                  <a:cubicBezTo>
                    <a:pt x="40398" y="49483"/>
                    <a:pt x="39910" y="50686"/>
                    <a:pt x="39017" y="51591"/>
                  </a:cubicBezTo>
                  <a:cubicBezTo>
                    <a:pt x="38124" y="52507"/>
                    <a:pt x="36922" y="53008"/>
                    <a:pt x="35648" y="53019"/>
                  </a:cubicBezTo>
                  <a:lnTo>
                    <a:pt x="4846" y="53234"/>
                  </a:lnTo>
                  <a:cubicBezTo>
                    <a:pt x="4025" y="53234"/>
                    <a:pt x="3334" y="52627"/>
                    <a:pt x="3227" y="51817"/>
                  </a:cubicBezTo>
                  <a:lnTo>
                    <a:pt x="3215" y="50221"/>
                  </a:lnTo>
                  <a:cubicBezTo>
                    <a:pt x="3311" y="50138"/>
                    <a:pt x="3382" y="50019"/>
                    <a:pt x="3418" y="49900"/>
                  </a:cubicBezTo>
                  <a:cubicBezTo>
                    <a:pt x="3489" y="49650"/>
                    <a:pt x="3406" y="49400"/>
                    <a:pt x="3203" y="49233"/>
                  </a:cubicBezTo>
                  <a:lnTo>
                    <a:pt x="3191" y="47543"/>
                  </a:lnTo>
                  <a:lnTo>
                    <a:pt x="3191" y="47543"/>
                  </a:lnTo>
                  <a:cubicBezTo>
                    <a:pt x="4156" y="47602"/>
                    <a:pt x="5085" y="48162"/>
                    <a:pt x="5501" y="48971"/>
                  </a:cubicBezTo>
                  <a:lnTo>
                    <a:pt x="5489" y="48983"/>
                  </a:lnTo>
                  <a:cubicBezTo>
                    <a:pt x="5605" y="49207"/>
                    <a:pt x="5830" y="49332"/>
                    <a:pt x="6065" y="49332"/>
                  </a:cubicBezTo>
                  <a:cubicBezTo>
                    <a:pt x="6167" y="49332"/>
                    <a:pt x="6272" y="49308"/>
                    <a:pt x="6370" y="49257"/>
                  </a:cubicBezTo>
                  <a:cubicBezTo>
                    <a:pt x="6525" y="49174"/>
                    <a:pt x="6632" y="49043"/>
                    <a:pt x="6692" y="48876"/>
                  </a:cubicBezTo>
                  <a:cubicBezTo>
                    <a:pt x="6740" y="48709"/>
                    <a:pt x="6728" y="48543"/>
                    <a:pt x="6644" y="48388"/>
                  </a:cubicBezTo>
                  <a:cubicBezTo>
                    <a:pt x="6001" y="47138"/>
                    <a:pt x="4644" y="46304"/>
                    <a:pt x="3180" y="46257"/>
                  </a:cubicBezTo>
                  <a:lnTo>
                    <a:pt x="3168" y="44876"/>
                  </a:lnTo>
                  <a:cubicBezTo>
                    <a:pt x="3275" y="44792"/>
                    <a:pt x="3334" y="44673"/>
                    <a:pt x="3370" y="44554"/>
                  </a:cubicBezTo>
                  <a:cubicBezTo>
                    <a:pt x="3441" y="44304"/>
                    <a:pt x="3358" y="44054"/>
                    <a:pt x="3168" y="43887"/>
                  </a:cubicBezTo>
                  <a:lnTo>
                    <a:pt x="3156" y="42197"/>
                  </a:lnTo>
                  <a:lnTo>
                    <a:pt x="3156" y="42197"/>
                  </a:lnTo>
                  <a:cubicBezTo>
                    <a:pt x="4120" y="42256"/>
                    <a:pt x="5037" y="42816"/>
                    <a:pt x="5454" y="43625"/>
                  </a:cubicBezTo>
                  <a:cubicBezTo>
                    <a:pt x="5537" y="43780"/>
                    <a:pt x="5668" y="43887"/>
                    <a:pt x="5835" y="43947"/>
                  </a:cubicBezTo>
                  <a:cubicBezTo>
                    <a:pt x="5899" y="43965"/>
                    <a:pt x="5965" y="43975"/>
                    <a:pt x="6030" y="43975"/>
                  </a:cubicBezTo>
                  <a:cubicBezTo>
                    <a:pt x="6135" y="43975"/>
                    <a:pt x="6240" y="43950"/>
                    <a:pt x="6335" y="43899"/>
                  </a:cubicBezTo>
                  <a:cubicBezTo>
                    <a:pt x="6644" y="43733"/>
                    <a:pt x="6775" y="43340"/>
                    <a:pt x="6609" y="43030"/>
                  </a:cubicBezTo>
                  <a:cubicBezTo>
                    <a:pt x="5966" y="41780"/>
                    <a:pt x="4608" y="40946"/>
                    <a:pt x="3144" y="40899"/>
                  </a:cubicBezTo>
                  <a:lnTo>
                    <a:pt x="3132" y="39518"/>
                  </a:lnTo>
                  <a:cubicBezTo>
                    <a:pt x="3239" y="39434"/>
                    <a:pt x="3311" y="39315"/>
                    <a:pt x="3334" y="39196"/>
                  </a:cubicBezTo>
                  <a:cubicBezTo>
                    <a:pt x="3406" y="38946"/>
                    <a:pt x="3322" y="38696"/>
                    <a:pt x="3132" y="38530"/>
                  </a:cubicBezTo>
                  <a:lnTo>
                    <a:pt x="3120" y="36839"/>
                  </a:lnTo>
                  <a:lnTo>
                    <a:pt x="3120" y="36839"/>
                  </a:lnTo>
                  <a:cubicBezTo>
                    <a:pt x="4084" y="36898"/>
                    <a:pt x="5001" y="37458"/>
                    <a:pt x="5418" y="38268"/>
                  </a:cubicBezTo>
                  <a:cubicBezTo>
                    <a:pt x="5501" y="38422"/>
                    <a:pt x="5632" y="38530"/>
                    <a:pt x="5799" y="38589"/>
                  </a:cubicBezTo>
                  <a:cubicBezTo>
                    <a:pt x="5863" y="38607"/>
                    <a:pt x="5929" y="38617"/>
                    <a:pt x="5995" y="38617"/>
                  </a:cubicBezTo>
                  <a:cubicBezTo>
                    <a:pt x="6100" y="38617"/>
                    <a:pt x="6204" y="38593"/>
                    <a:pt x="6299" y="38541"/>
                  </a:cubicBezTo>
                  <a:cubicBezTo>
                    <a:pt x="6609" y="38375"/>
                    <a:pt x="6740" y="37982"/>
                    <a:pt x="6573" y="37672"/>
                  </a:cubicBezTo>
                  <a:cubicBezTo>
                    <a:pt x="5930" y="36422"/>
                    <a:pt x="4573" y="35589"/>
                    <a:pt x="3108" y="35541"/>
                  </a:cubicBezTo>
                  <a:lnTo>
                    <a:pt x="3096" y="34160"/>
                  </a:lnTo>
                  <a:cubicBezTo>
                    <a:pt x="3203" y="34077"/>
                    <a:pt x="3275" y="33969"/>
                    <a:pt x="3299" y="33838"/>
                  </a:cubicBezTo>
                  <a:cubicBezTo>
                    <a:pt x="3370" y="33588"/>
                    <a:pt x="3287" y="33338"/>
                    <a:pt x="3096" y="33172"/>
                  </a:cubicBezTo>
                  <a:lnTo>
                    <a:pt x="3084" y="31481"/>
                  </a:lnTo>
                  <a:lnTo>
                    <a:pt x="3084" y="31481"/>
                  </a:lnTo>
                  <a:cubicBezTo>
                    <a:pt x="4049" y="31541"/>
                    <a:pt x="4965" y="32100"/>
                    <a:pt x="5382" y="32910"/>
                  </a:cubicBezTo>
                  <a:cubicBezTo>
                    <a:pt x="5466" y="33065"/>
                    <a:pt x="5597" y="33172"/>
                    <a:pt x="5763" y="33231"/>
                  </a:cubicBezTo>
                  <a:cubicBezTo>
                    <a:pt x="5827" y="33250"/>
                    <a:pt x="5893" y="33259"/>
                    <a:pt x="5959" y="33259"/>
                  </a:cubicBezTo>
                  <a:cubicBezTo>
                    <a:pt x="6064" y="33259"/>
                    <a:pt x="6168" y="33235"/>
                    <a:pt x="6263" y="33184"/>
                  </a:cubicBezTo>
                  <a:cubicBezTo>
                    <a:pt x="6573" y="33017"/>
                    <a:pt x="6704" y="32624"/>
                    <a:pt x="6537" y="32314"/>
                  </a:cubicBezTo>
                  <a:cubicBezTo>
                    <a:pt x="5894" y="31064"/>
                    <a:pt x="4537" y="30231"/>
                    <a:pt x="3072" y="30183"/>
                  </a:cubicBezTo>
                  <a:lnTo>
                    <a:pt x="3060" y="28802"/>
                  </a:lnTo>
                  <a:cubicBezTo>
                    <a:pt x="3168" y="28719"/>
                    <a:pt x="3239" y="28612"/>
                    <a:pt x="3263" y="28481"/>
                  </a:cubicBezTo>
                  <a:cubicBezTo>
                    <a:pt x="3334" y="28243"/>
                    <a:pt x="3251" y="27981"/>
                    <a:pt x="3060" y="27814"/>
                  </a:cubicBezTo>
                  <a:lnTo>
                    <a:pt x="3049" y="26123"/>
                  </a:lnTo>
                  <a:lnTo>
                    <a:pt x="3049" y="26123"/>
                  </a:lnTo>
                  <a:cubicBezTo>
                    <a:pt x="4013" y="26183"/>
                    <a:pt x="4930" y="26742"/>
                    <a:pt x="5346" y="27552"/>
                  </a:cubicBezTo>
                  <a:cubicBezTo>
                    <a:pt x="5462" y="27775"/>
                    <a:pt x="5687" y="27901"/>
                    <a:pt x="5922" y="27901"/>
                  </a:cubicBezTo>
                  <a:cubicBezTo>
                    <a:pt x="6025" y="27901"/>
                    <a:pt x="6129" y="27877"/>
                    <a:pt x="6228" y="27826"/>
                  </a:cubicBezTo>
                  <a:cubicBezTo>
                    <a:pt x="6382" y="27754"/>
                    <a:pt x="6489" y="27612"/>
                    <a:pt x="6549" y="27445"/>
                  </a:cubicBezTo>
                  <a:cubicBezTo>
                    <a:pt x="6597" y="27290"/>
                    <a:pt x="6585" y="27111"/>
                    <a:pt x="6501" y="26957"/>
                  </a:cubicBezTo>
                  <a:cubicBezTo>
                    <a:pt x="5858" y="25707"/>
                    <a:pt x="4501" y="24873"/>
                    <a:pt x="3037" y="24825"/>
                  </a:cubicBezTo>
                  <a:lnTo>
                    <a:pt x="3025" y="23444"/>
                  </a:lnTo>
                  <a:cubicBezTo>
                    <a:pt x="3132" y="23361"/>
                    <a:pt x="3203" y="23254"/>
                    <a:pt x="3227" y="23123"/>
                  </a:cubicBezTo>
                  <a:cubicBezTo>
                    <a:pt x="3299" y="22885"/>
                    <a:pt x="3215" y="22623"/>
                    <a:pt x="3025" y="22456"/>
                  </a:cubicBezTo>
                  <a:lnTo>
                    <a:pt x="3013" y="20765"/>
                  </a:lnTo>
                  <a:lnTo>
                    <a:pt x="3013" y="20765"/>
                  </a:lnTo>
                  <a:cubicBezTo>
                    <a:pt x="3977" y="20825"/>
                    <a:pt x="4894" y="21396"/>
                    <a:pt x="5311" y="22194"/>
                  </a:cubicBezTo>
                  <a:cubicBezTo>
                    <a:pt x="5394" y="22349"/>
                    <a:pt x="5525" y="22468"/>
                    <a:pt x="5692" y="22516"/>
                  </a:cubicBezTo>
                  <a:cubicBezTo>
                    <a:pt x="5756" y="22534"/>
                    <a:pt x="5822" y="22544"/>
                    <a:pt x="5888" y="22544"/>
                  </a:cubicBezTo>
                  <a:cubicBezTo>
                    <a:pt x="5992" y="22544"/>
                    <a:pt x="6097" y="22519"/>
                    <a:pt x="6192" y="22468"/>
                  </a:cubicBezTo>
                  <a:cubicBezTo>
                    <a:pt x="6347" y="22397"/>
                    <a:pt x="6454" y="22254"/>
                    <a:pt x="6513" y="22087"/>
                  </a:cubicBezTo>
                  <a:cubicBezTo>
                    <a:pt x="6561" y="21932"/>
                    <a:pt x="6549" y="21754"/>
                    <a:pt x="6466" y="21599"/>
                  </a:cubicBezTo>
                  <a:cubicBezTo>
                    <a:pt x="5823" y="20349"/>
                    <a:pt x="4465" y="19515"/>
                    <a:pt x="3001" y="19468"/>
                  </a:cubicBezTo>
                  <a:lnTo>
                    <a:pt x="2989" y="18087"/>
                  </a:lnTo>
                  <a:cubicBezTo>
                    <a:pt x="3096" y="18003"/>
                    <a:pt x="3156" y="17896"/>
                    <a:pt x="3191" y="17765"/>
                  </a:cubicBezTo>
                  <a:cubicBezTo>
                    <a:pt x="3263" y="17527"/>
                    <a:pt x="3180" y="17265"/>
                    <a:pt x="2989" y="17098"/>
                  </a:cubicBezTo>
                  <a:lnTo>
                    <a:pt x="2977" y="15408"/>
                  </a:lnTo>
                  <a:lnTo>
                    <a:pt x="2977" y="15408"/>
                  </a:lnTo>
                  <a:cubicBezTo>
                    <a:pt x="3942" y="15467"/>
                    <a:pt x="4858" y="16039"/>
                    <a:pt x="5275" y="16836"/>
                  </a:cubicBezTo>
                  <a:cubicBezTo>
                    <a:pt x="5358" y="16991"/>
                    <a:pt x="5489" y="17110"/>
                    <a:pt x="5656" y="17158"/>
                  </a:cubicBezTo>
                  <a:cubicBezTo>
                    <a:pt x="5720" y="17176"/>
                    <a:pt x="5786" y="17186"/>
                    <a:pt x="5852" y="17186"/>
                  </a:cubicBezTo>
                  <a:cubicBezTo>
                    <a:pt x="5957" y="17186"/>
                    <a:pt x="6061" y="17161"/>
                    <a:pt x="6156" y="17110"/>
                  </a:cubicBezTo>
                  <a:cubicBezTo>
                    <a:pt x="6311" y="17039"/>
                    <a:pt x="6418" y="16896"/>
                    <a:pt x="6478" y="16729"/>
                  </a:cubicBezTo>
                  <a:cubicBezTo>
                    <a:pt x="6525" y="16574"/>
                    <a:pt x="6513" y="16396"/>
                    <a:pt x="6430" y="16241"/>
                  </a:cubicBezTo>
                  <a:cubicBezTo>
                    <a:pt x="5787" y="14991"/>
                    <a:pt x="4430" y="14157"/>
                    <a:pt x="2965" y="14110"/>
                  </a:cubicBezTo>
                  <a:lnTo>
                    <a:pt x="2953" y="12729"/>
                  </a:lnTo>
                  <a:cubicBezTo>
                    <a:pt x="3060" y="12645"/>
                    <a:pt x="3120" y="12538"/>
                    <a:pt x="3156" y="12407"/>
                  </a:cubicBezTo>
                  <a:cubicBezTo>
                    <a:pt x="3227" y="12169"/>
                    <a:pt x="3144" y="11907"/>
                    <a:pt x="2953" y="11741"/>
                  </a:cubicBezTo>
                  <a:lnTo>
                    <a:pt x="2941" y="10050"/>
                  </a:lnTo>
                  <a:lnTo>
                    <a:pt x="2941" y="10050"/>
                  </a:lnTo>
                  <a:cubicBezTo>
                    <a:pt x="3906" y="10109"/>
                    <a:pt x="4823" y="10681"/>
                    <a:pt x="5239" y="11479"/>
                  </a:cubicBezTo>
                  <a:cubicBezTo>
                    <a:pt x="5355" y="11702"/>
                    <a:pt x="5580" y="11828"/>
                    <a:pt x="5814" y="11828"/>
                  </a:cubicBezTo>
                  <a:cubicBezTo>
                    <a:pt x="5917" y="11828"/>
                    <a:pt x="6022" y="11803"/>
                    <a:pt x="6120" y="11752"/>
                  </a:cubicBezTo>
                  <a:cubicBezTo>
                    <a:pt x="6430" y="11586"/>
                    <a:pt x="6561" y="11193"/>
                    <a:pt x="6394" y="10883"/>
                  </a:cubicBezTo>
                  <a:cubicBezTo>
                    <a:pt x="5751" y="9633"/>
                    <a:pt x="4394" y="8800"/>
                    <a:pt x="2930" y="8752"/>
                  </a:cubicBezTo>
                  <a:lnTo>
                    <a:pt x="2918" y="7371"/>
                  </a:lnTo>
                  <a:cubicBezTo>
                    <a:pt x="3025" y="7288"/>
                    <a:pt x="3084" y="7180"/>
                    <a:pt x="3120" y="7049"/>
                  </a:cubicBezTo>
                  <a:cubicBezTo>
                    <a:pt x="3191" y="6811"/>
                    <a:pt x="3108" y="6549"/>
                    <a:pt x="2918" y="6383"/>
                  </a:cubicBezTo>
                  <a:lnTo>
                    <a:pt x="2906" y="4692"/>
                  </a:lnTo>
                  <a:lnTo>
                    <a:pt x="2906" y="4692"/>
                  </a:lnTo>
                  <a:cubicBezTo>
                    <a:pt x="3870" y="4752"/>
                    <a:pt x="4787" y="5323"/>
                    <a:pt x="5204" y="6121"/>
                  </a:cubicBezTo>
                  <a:cubicBezTo>
                    <a:pt x="5287" y="6276"/>
                    <a:pt x="5418" y="6395"/>
                    <a:pt x="5585" y="6442"/>
                  </a:cubicBezTo>
                  <a:cubicBezTo>
                    <a:pt x="5649" y="6461"/>
                    <a:pt x="5715" y="6470"/>
                    <a:pt x="5780" y="6470"/>
                  </a:cubicBezTo>
                  <a:cubicBezTo>
                    <a:pt x="5885" y="6470"/>
                    <a:pt x="5989" y="6446"/>
                    <a:pt x="6085" y="6395"/>
                  </a:cubicBezTo>
                  <a:cubicBezTo>
                    <a:pt x="6394" y="6228"/>
                    <a:pt x="6525" y="5835"/>
                    <a:pt x="6359" y="5525"/>
                  </a:cubicBezTo>
                  <a:cubicBezTo>
                    <a:pt x="5716" y="4287"/>
                    <a:pt x="4323" y="3442"/>
                    <a:pt x="2882" y="3394"/>
                  </a:cubicBezTo>
                  <a:lnTo>
                    <a:pt x="2882" y="2656"/>
                  </a:lnTo>
                  <a:cubicBezTo>
                    <a:pt x="2882" y="2227"/>
                    <a:pt x="3049" y="1823"/>
                    <a:pt x="3346" y="1513"/>
                  </a:cubicBezTo>
                  <a:cubicBezTo>
                    <a:pt x="3656" y="1204"/>
                    <a:pt x="4061" y="1025"/>
                    <a:pt x="4489" y="1025"/>
                  </a:cubicBezTo>
                  <a:lnTo>
                    <a:pt x="35291" y="823"/>
                  </a:lnTo>
                  <a:cubicBezTo>
                    <a:pt x="35305" y="822"/>
                    <a:pt x="35320" y="822"/>
                    <a:pt x="35335" y="822"/>
                  </a:cubicBezTo>
                  <a:close/>
                  <a:moveTo>
                    <a:pt x="40839" y="4597"/>
                  </a:moveTo>
                  <a:lnTo>
                    <a:pt x="40839" y="4597"/>
                  </a:lnTo>
                  <a:cubicBezTo>
                    <a:pt x="41458" y="5430"/>
                    <a:pt x="41792" y="6442"/>
                    <a:pt x="41803" y="7490"/>
                  </a:cubicBezTo>
                  <a:lnTo>
                    <a:pt x="42089" y="49912"/>
                  </a:lnTo>
                  <a:cubicBezTo>
                    <a:pt x="42101" y="51210"/>
                    <a:pt x="41601" y="52436"/>
                    <a:pt x="40684" y="53365"/>
                  </a:cubicBezTo>
                  <a:cubicBezTo>
                    <a:pt x="39767" y="54293"/>
                    <a:pt x="38541" y="54817"/>
                    <a:pt x="37243" y="54817"/>
                  </a:cubicBezTo>
                  <a:lnTo>
                    <a:pt x="4906" y="55043"/>
                  </a:lnTo>
                  <a:cubicBezTo>
                    <a:pt x="4017" y="55043"/>
                    <a:pt x="3293" y="54359"/>
                    <a:pt x="3240" y="53483"/>
                  </a:cubicBezTo>
                  <a:lnTo>
                    <a:pt x="3240" y="53483"/>
                  </a:lnTo>
                  <a:cubicBezTo>
                    <a:pt x="3690" y="53868"/>
                    <a:pt x="4257" y="54067"/>
                    <a:pt x="4846" y="54067"/>
                  </a:cubicBezTo>
                  <a:lnTo>
                    <a:pt x="35648" y="53853"/>
                  </a:lnTo>
                  <a:cubicBezTo>
                    <a:pt x="36327" y="53853"/>
                    <a:pt x="36958" y="53734"/>
                    <a:pt x="37553" y="53508"/>
                  </a:cubicBezTo>
                  <a:cubicBezTo>
                    <a:pt x="39708" y="52710"/>
                    <a:pt x="41232" y="50638"/>
                    <a:pt x="41220" y="48221"/>
                  </a:cubicBezTo>
                  <a:lnTo>
                    <a:pt x="40922" y="5561"/>
                  </a:lnTo>
                  <a:cubicBezTo>
                    <a:pt x="40922" y="5240"/>
                    <a:pt x="40899" y="4918"/>
                    <a:pt x="40839" y="4597"/>
                  </a:cubicBezTo>
                  <a:close/>
                  <a:moveTo>
                    <a:pt x="35323" y="1"/>
                  </a:moveTo>
                  <a:cubicBezTo>
                    <a:pt x="35312" y="1"/>
                    <a:pt x="35301" y="1"/>
                    <a:pt x="35291" y="1"/>
                  </a:cubicBezTo>
                  <a:lnTo>
                    <a:pt x="4477" y="215"/>
                  </a:lnTo>
                  <a:cubicBezTo>
                    <a:pt x="3822" y="215"/>
                    <a:pt x="3215" y="477"/>
                    <a:pt x="2751" y="942"/>
                  </a:cubicBezTo>
                  <a:cubicBezTo>
                    <a:pt x="2298" y="1406"/>
                    <a:pt x="2037" y="2025"/>
                    <a:pt x="2048" y="2680"/>
                  </a:cubicBezTo>
                  <a:lnTo>
                    <a:pt x="2048" y="3466"/>
                  </a:lnTo>
                  <a:cubicBezTo>
                    <a:pt x="1941" y="3478"/>
                    <a:pt x="1834" y="3501"/>
                    <a:pt x="1739" y="3537"/>
                  </a:cubicBezTo>
                  <a:cubicBezTo>
                    <a:pt x="1013" y="3740"/>
                    <a:pt x="203" y="4275"/>
                    <a:pt x="84" y="5168"/>
                  </a:cubicBezTo>
                  <a:cubicBezTo>
                    <a:pt x="1" y="5799"/>
                    <a:pt x="310" y="6466"/>
                    <a:pt x="894" y="6895"/>
                  </a:cubicBezTo>
                  <a:cubicBezTo>
                    <a:pt x="1275" y="7180"/>
                    <a:pt x="1715" y="7335"/>
                    <a:pt x="2072" y="7442"/>
                  </a:cubicBezTo>
                  <a:lnTo>
                    <a:pt x="2084" y="8824"/>
                  </a:lnTo>
                  <a:cubicBezTo>
                    <a:pt x="1977" y="8835"/>
                    <a:pt x="1870" y="8859"/>
                    <a:pt x="1775" y="8895"/>
                  </a:cubicBezTo>
                  <a:cubicBezTo>
                    <a:pt x="1048" y="9097"/>
                    <a:pt x="239" y="9633"/>
                    <a:pt x="120" y="10514"/>
                  </a:cubicBezTo>
                  <a:cubicBezTo>
                    <a:pt x="36" y="11157"/>
                    <a:pt x="346" y="11824"/>
                    <a:pt x="929" y="12252"/>
                  </a:cubicBezTo>
                  <a:cubicBezTo>
                    <a:pt x="1310" y="12538"/>
                    <a:pt x="1751" y="12693"/>
                    <a:pt x="2108" y="12800"/>
                  </a:cubicBezTo>
                  <a:lnTo>
                    <a:pt x="2120" y="14181"/>
                  </a:lnTo>
                  <a:cubicBezTo>
                    <a:pt x="2025" y="14193"/>
                    <a:pt x="1917" y="14217"/>
                    <a:pt x="1810" y="14253"/>
                  </a:cubicBezTo>
                  <a:cubicBezTo>
                    <a:pt x="1084" y="14455"/>
                    <a:pt x="274" y="14979"/>
                    <a:pt x="155" y="15872"/>
                  </a:cubicBezTo>
                  <a:cubicBezTo>
                    <a:pt x="72" y="16503"/>
                    <a:pt x="382" y="17170"/>
                    <a:pt x="965" y="17610"/>
                  </a:cubicBezTo>
                  <a:cubicBezTo>
                    <a:pt x="1346" y="17896"/>
                    <a:pt x="1787" y="18051"/>
                    <a:pt x="2144" y="18158"/>
                  </a:cubicBezTo>
                  <a:lnTo>
                    <a:pt x="2156" y="19527"/>
                  </a:lnTo>
                  <a:cubicBezTo>
                    <a:pt x="2037" y="19551"/>
                    <a:pt x="1941" y="19575"/>
                    <a:pt x="1846" y="19599"/>
                  </a:cubicBezTo>
                  <a:cubicBezTo>
                    <a:pt x="1120" y="19801"/>
                    <a:pt x="310" y="20337"/>
                    <a:pt x="191" y="21230"/>
                  </a:cubicBezTo>
                  <a:cubicBezTo>
                    <a:pt x="108" y="21861"/>
                    <a:pt x="417" y="22528"/>
                    <a:pt x="1001" y="22968"/>
                  </a:cubicBezTo>
                  <a:cubicBezTo>
                    <a:pt x="1370" y="23242"/>
                    <a:pt x="1810" y="23397"/>
                    <a:pt x="2179" y="23516"/>
                  </a:cubicBezTo>
                  <a:lnTo>
                    <a:pt x="2191" y="24885"/>
                  </a:lnTo>
                  <a:cubicBezTo>
                    <a:pt x="2084" y="24909"/>
                    <a:pt x="1977" y="24933"/>
                    <a:pt x="1882" y="24956"/>
                  </a:cubicBezTo>
                  <a:cubicBezTo>
                    <a:pt x="1155" y="25159"/>
                    <a:pt x="346" y="25695"/>
                    <a:pt x="227" y="26588"/>
                  </a:cubicBezTo>
                  <a:cubicBezTo>
                    <a:pt x="143" y="27219"/>
                    <a:pt x="453" y="27885"/>
                    <a:pt x="1036" y="28326"/>
                  </a:cubicBezTo>
                  <a:cubicBezTo>
                    <a:pt x="1406" y="28600"/>
                    <a:pt x="1846" y="28755"/>
                    <a:pt x="2215" y="28874"/>
                  </a:cubicBezTo>
                  <a:lnTo>
                    <a:pt x="2227" y="30243"/>
                  </a:lnTo>
                  <a:cubicBezTo>
                    <a:pt x="2120" y="30267"/>
                    <a:pt x="2013" y="30290"/>
                    <a:pt x="1917" y="30314"/>
                  </a:cubicBezTo>
                  <a:cubicBezTo>
                    <a:pt x="1191" y="30517"/>
                    <a:pt x="382" y="31052"/>
                    <a:pt x="263" y="31945"/>
                  </a:cubicBezTo>
                  <a:cubicBezTo>
                    <a:pt x="179" y="32576"/>
                    <a:pt x="489" y="33243"/>
                    <a:pt x="1072" y="33684"/>
                  </a:cubicBezTo>
                  <a:cubicBezTo>
                    <a:pt x="1441" y="33958"/>
                    <a:pt x="1882" y="34112"/>
                    <a:pt x="2251" y="34231"/>
                  </a:cubicBezTo>
                  <a:lnTo>
                    <a:pt x="2263" y="35601"/>
                  </a:lnTo>
                  <a:cubicBezTo>
                    <a:pt x="2144" y="35624"/>
                    <a:pt x="2048" y="35648"/>
                    <a:pt x="1953" y="35672"/>
                  </a:cubicBezTo>
                  <a:cubicBezTo>
                    <a:pt x="1227" y="35874"/>
                    <a:pt x="417" y="36410"/>
                    <a:pt x="298" y="37303"/>
                  </a:cubicBezTo>
                  <a:cubicBezTo>
                    <a:pt x="215" y="37934"/>
                    <a:pt x="524" y="38601"/>
                    <a:pt x="1108" y="39042"/>
                  </a:cubicBezTo>
                  <a:cubicBezTo>
                    <a:pt x="1477" y="39315"/>
                    <a:pt x="1917" y="39470"/>
                    <a:pt x="2287" y="39589"/>
                  </a:cubicBezTo>
                  <a:lnTo>
                    <a:pt x="2298" y="40958"/>
                  </a:lnTo>
                  <a:cubicBezTo>
                    <a:pt x="2179" y="40982"/>
                    <a:pt x="2084" y="41006"/>
                    <a:pt x="1989" y="41030"/>
                  </a:cubicBezTo>
                  <a:cubicBezTo>
                    <a:pt x="1263" y="41232"/>
                    <a:pt x="453" y="41768"/>
                    <a:pt x="334" y="42661"/>
                  </a:cubicBezTo>
                  <a:cubicBezTo>
                    <a:pt x="251" y="43292"/>
                    <a:pt x="560" y="43959"/>
                    <a:pt x="1144" y="44399"/>
                  </a:cubicBezTo>
                  <a:cubicBezTo>
                    <a:pt x="1525" y="44673"/>
                    <a:pt x="1965" y="44828"/>
                    <a:pt x="2322" y="44935"/>
                  </a:cubicBezTo>
                  <a:lnTo>
                    <a:pt x="2334" y="46316"/>
                  </a:lnTo>
                  <a:cubicBezTo>
                    <a:pt x="2227" y="46340"/>
                    <a:pt x="2120" y="46364"/>
                    <a:pt x="2025" y="46388"/>
                  </a:cubicBezTo>
                  <a:cubicBezTo>
                    <a:pt x="1298" y="46590"/>
                    <a:pt x="489" y="47126"/>
                    <a:pt x="370" y="48019"/>
                  </a:cubicBezTo>
                  <a:cubicBezTo>
                    <a:pt x="286" y="48650"/>
                    <a:pt x="596" y="49317"/>
                    <a:pt x="1179" y="49745"/>
                  </a:cubicBezTo>
                  <a:cubicBezTo>
                    <a:pt x="1560" y="50031"/>
                    <a:pt x="1989" y="50186"/>
                    <a:pt x="2358" y="50293"/>
                  </a:cubicBezTo>
                  <a:lnTo>
                    <a:pt x="2382" y="53400"/>
                  </a:lnTo>
                  <a:cubicBezTo>
                    <a:pt x="2394" y="54774"/>
                    <a:pt x="3513" y="55889"/>
                    <a:pt x="4884" y="55889"/>
                  </a:cubicBezTo>
                  <a:cubicBezTo>
                    <a:pt x="4891" y="55889"/>
                    <a:pt x="4899" y="55889"/>
                    <a:pt x="4906" y="55889"/>
                  </a:cubicBezTo>
                  <a:lnTo>
                    <a:pt x="37243" y="55663"/>
                  </a:lnTo>
                  <a:cubicBezTo>
                    <a:pt x="37922" y="55663"/>
                    <a:pt x="38577" y="55544"/>
                    <a:pt x="39184" y="55317"/>
                  </a:cubicBezTo>
                  <a:cubicBezTo>
                    <a:pt x="41387" y="54496"/>
                    <a:pt x="42946" y="52376"/>
                    <a:pt x="42923" y="49900"/>
                  </a:cubicBezTo>
                  <a:lnTo>
                    <a:pt x="42637" y="7478"/>
                  </a:lnTo>
                  <a:cubicBezTo>
                    <a:pt x="42625" y="5740"/>
                    <a:pt x="41839" y="4121"/>
                    <a:pt x="40470" y="3037"/>
                  </a:cubicBezTo>
                  <a:lnTo>
                    <a:pt x="40482" y="3037"/>
                  </a:lnTo>
                  <a:cubicBezTo>
                    <a:pt x="40410" y="2989"/>
                    <a:pt x="40339" y="2954"/>
                    <a:pt x="40256" y="2942"/>
                  </a:cubicBezTo>
                  <a:cubicBezTo>
                    <a:pt x="39273" y="1130"/>
                    <a:pt x="37382" y="1"/>
                    <a:pt x="35323" y="1"/>
                  </a:cubicBezTo>
                  <a:close/>
                </a:path>
              </a:pathLst>
            </a:custGeom>
            <a:solidFill>
              <a:srgbClr val="222221"/>
            </a:solidFill>
            <a:ln>
              <a:noFill/>
            </a:ln>
          </p:spPr>
          <p:txBody>
            <a:bodyPr spcFirstLastPara="1" wrap="square" lIns="91425" tIns="91425" rIns="91425" bIns="91425" anchor="ctr" anchorCtr="0">
              <a:noAutofit/>
            </a:bodyPr>
            <a:lstStyle/>
            <a:p>
              <a:endParaRPr/>
            </a:p>
          </p:txBody>
        </p:sp>
        <p:sp>
          <p:nvSpPr>
            <p:cNvPr id="556" name="Google Shape;556;p19"/>
            <p:cNvSpPr/>
            <p:nvPr/>
          </p:nvSpPr>
          <p:spPr>
            <a:xfrm>
              <a:off x="1372775" y="3335950"/>
              <a:ext cx="975150" cy="1269225"/>
            </a:xfrm>
            <a:custGeom>
              <a:avLst/>
              <a:gdLst/>
              <a:ahLst/>
              <a:cxnLst/>
              <a:rect l="l" t="t" r="r" b="b"/>
              <a:pathLst>
                <a:path w="39006" h="50769" extrusionOk="0">
                  <a:moveTo>
                    <a:pt x="37553" y="1"/>
                  </a:moveTo>
                  <a:cubicBezTo>
                    <a:pt x="37636" y="394"/>
                    <a:pt x="37696" y="798"/>
                    <a:pt x="37696" y="1215"/>
                  </a:cubicBezTo>
                  <a:lnTo>
                    <a:pt x="37982" y="43875"/>
                  </a:lnTo>
                  <a:cubicBezTo>
                    <a:pt x="38005" y="46923"/>
                    <a:pt x="35541" y="49424"/>
                    <a:pt x="32481" y="49447"/>
                  </a:cubicBezTo>
                  <a:lnTo>
                    <a:pt x="1679" y="49662"/>
                  </a:lnTo>
                  <a:cubicBezTo>
                    <a:pt x="1025" y="49662"/>
                    <a:pt x="429" y="49400"/>
                    <a:pt x="1" y="48983"/>
                  </a:cubicBezTo>
                  <a:lnTo>
                    <a:pt x="1" y="49054"/>
                  </a:lnTo>
                  <a:cubicBezTo>
                    <a:pt x="1" y="50007"/>
                    <a:pt x="786" y="50769"/>
                    <a:pt x="1739" y="50769"/>
                  </a:cubicBezTo>
                  <a:lnTo>
                    <a:pt x="34076" y="50543"/>
                  </a:lnTo>
                  <a:cubicBezTo>
                    <a:pt x="36803" y="50531"/>
                    <a:pt x="39006" y="48292"/>
                    <a:pt x="38982" y="45566"/>
                  </a:cubicBezTo>
                  <a:lnTo>
                    <a:pt x="38696" y="3144"/>
                  </a:lnTo>
                  <a:cubicBezTo>
                    <a:pt x="38684" y="1977"/>
                    <a:pt x="38279" y="882"/>
                    <a:pt x="375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7" name="Google Shape;557;p19"/>
            <p:cNvSpPr/>
            <p:nvPr/>
          </p:nvSpPr>
          <p:spPr>
            <a:xfrm>
              <a:off x="1363550" y="3246350"/>
              <a:ext cx="941800" cy="1313600"/>
            </a:xfrm>
            <a:custGeom>
              <a:avLst/>
              <a:gdLst/>
              <a:ahLst/>
              <a:cxnLst/>
              <a:rect l="l" t="t" r="r" b="b"/>
              <a:pathLst>
                <a:path w="37672" h="52544" extrusionOk="0">
                  <a:moveTo>
                    <a:pt x="32525" y="1"/>
                  </a:moveTo>
                  <a:cubicBezTo>
                    <a:pt x="32510" y="1"/>
                    <a:pt x="32495" y="1"/>
                    <a:pt x="32481" y="1"/>
                  </a:cubicBezTo>
                  <a:lnTo>
                    <a:pt x="6906" y="168"/>
                  </a:lnTo>
                  <a:lnTo>
                    <a:pt x="1679" y="203"/>
                  </a:lnTo>
                  <a:cubicBezTo>
                    <a:pt x="751" y="215"/>
                    <a:pt x="1" y="977"/>
                    <a:pt x="1" y="1906"/>
                  </a:cubicBezTo>
                  <a:lnTo>
                    <a:pt x="12" y="2704"/>
                  </a:lnTo>
                  <a:cubicBezTo>
                    <a:pt x="1429" y="2728"/>
                    <a:pt x="2834" y="3525"/>
                    <a:pt x="3489" y="4799"/>
                  </a:cubicBezTo>
                  <a:cubicBezTo>
                    <a:pt x="3644" y="5085"/>
                    <a:pt x="3525" y="5430"/>
                    <a:pt x="3239" y="5585"/>
                  </a:cubicBezTo>
                  <a:cubicBezTo>
                    <a:pt x="3153" y="5631"/>
                    <a:pt x="3061" y="5653"/>
                    <a:pt x="2970" y="5653"/>
                  </a:cubicBezTo>
                  <a:cubicBezTo>
                    <a:pt x="2758" y="5653"/>
                    <a:pt x="2553" y="5535"/>
                    <a:pt x="2453" y="5335"/>
                  </a:cubicBezTo>
                  <a:cubicBezTo>
                    <a:pt x="2001" y="4466"/>
                    <a:pt x="1013" y="3906"/>
                    <a:pt x="24" y="3871"/>
                  </a:cubicBezTo>
                  <a:lnTo>
                    <a:pt x="24" y="3871"/>
                  </a:lnTo>
                  <a:lnTo>
                    <a:pt x="36" y="5656"/>
                  </a:lnTo>
                  <a:cubicBezTo>
                    <a:pt x="227" y="5799"/>
                    <a:pt x="322" y="6037"/>
                    <a:pt x="251" y="6276"/>
                  </a:cubicBezTo>
                  <a:cubicBezTo>
                    <a:pt x="215" y="6407"/>
                    <a:pt x="143" y="6502"/>
                    <a:pt x="48" y="6585"/>
                  </a:cubicBezTo>
                  <a:lnTo>
                    <a:pt x="60" y="8050"/>
                  </a:lnTo>
                  <a:cubicBezTo>
                    <a:pt x="1465" y="8085"/>
                    <a:pt x="2870" y="8883"/>
                    <a:pt x="3525" y="10157"/>
                  </a:cubicBezTo>
                  <a:cubicBezTo>
                    <a:pt x="3680" y="10443"/>
                    <a:pt x="3561" y="10788"/>
                    <a:pt x="3275" y="10943"/>
                  </a:cubicBezTo>
                  <a:cubicBezTo>
                    <a:pt x="3189" y="10985"/>
                    <a:pt x="3099" y="11006"/>
                    <a:pt x="3010" y="11006"/>
                  </a:cubicBezTo>
                  <a:cubicBezTo>
                    <a:pt x="2800" y="11006"/>
                    <a:pt x="2598" y="10893"/>
                    <a:pt x="2489" y="10693"/>
                  </a:cubicBezTo>
                  <a:cubicBezTo>
                    <a:pt x="2037" y="9824"/>
                    <a:pt x="1048" y="9264"/>
                    <a:pt x="60" y="9228"/>
                  </a:cubicBezTo>
                  <a:lnTo>
                    <a:pt x="60" y="9228"/>
                  </a:lnTo>
                  <a:lnTo>
                    <a:pt x="72" y="11014"/>
                  </a:lnTo>
                  <a:cubicBezTo>
                    <a:pt x="262" y="11157"/>
                    <a:pt x="358" y="11395"/>
                    <a:pt x="286" y="11633"/>
                  </a:cubicBezTo>
                  <a:cubicBezTo>
                    <a:pt x="251" y="11764"/>
                    <a:pt x="179" y="11860"/>
                    <a:pt x="84" y="11943"/>
                  </a:cubicBezTo>
                  <a:lnTo>
                    <a:pt x="96" y="13407"/>
                  </a:lnTo>
                  <a:cubicBezTo>
                    <a:pt x="1513" y="13443"/>
                    <a:pt x="2906" y="14241"/>
                    <a:pt x="3561" y="15515"/>
                  </a:cubicBezTo>
                  <a:cubicBezTo>
                    <a:pt x="3715" y="15801"/>
                    <a:pt x="3608" y="16146"/>
                    <a:pt x="3310" y="16301"/>
                  </a:cubicBezTo>
                  <a:cubicBezTo>
                    <a:pt x="3225" y="16343"/>
                    <a:pt x="3135" y="16364"/>
                    <a:pt x="3045" y="16364"/>
                  </a:cubicBezTo>
                  <a:cubicBezTo>
                    <a:pt x="2836" y="16364"/>
                    <a:pt x="2633" y="16251"/>
                    <a:pt x="2525" y="16051"/>
                  </a:cubicBezTo>
                  <a:cubicBezTo>
                    <a:pt x="2072" y="15181"/>
                    <a:pt x="1084" y="14622"/>
                    <a:pt x="108" y="14586"/>
                  </a:cubicBezTo>
                  <a:lnTo>
                    <a:pt x="108" y="14586"/>
                  </a:lnTo>
                  <a:lnTo>
                    <a:pt x="120" y="16372"/>
                  </a:lnTo>
                  <a:cubicBezTo>
                    <a:pt x="298" y="16515"/>
                    <a:pt x="393" y="16753"/>
                    <a:pt x="322" y="16991"/>
                  </a:cubicBezTo>
                  <a:cubicBezTo>
                    <a:pt x="298" y="17122"/>
                    <a:pt x="215" y="17217"/>
                    <a:pt x="120" y="17301"/>
                  </a:cubicBezTo>
                  <a:lnTo>
                    <a:pt x="132" y="18765"/>
                  </a:lnTo>
                  <a:cubicBezTo>
                    <a:pt x="1548" y="18801"/>
                    <a:pt x="2941" y="19599"/>
                    <a:pt x="3608" y="20873"/>
                  </a:cubicBezTo>
                  <a:cubicBezTo>
                    <a:pt x="3751" y="21158"/>
                    <a:pt x="3644" y="21504"/>
                    <a:pt x="3358" y="21658"/>
                  </a:cubicBezTo>
                  <a:cubicBezTo>
                    <a:pt x="3273" y="21701"/>
                    <a:pt x="3181" y="21721"/>
                    <a:pt x="3090" y="21721"/>
                  </a:cubicBezTo>
                  <a:cubicBezTo>
                    <a:pt x="2877" y="21721"/>
                    <a:pt x="2669" y="21609"/>
                    <a:pt x="2560" y="21408"/>
                  </a:cubicBezTo>
                  <a:cubicBezTo>
                    <a:pt x="2120" y="20539"/>
                    <a:pt x="1120" y="19980"/>
                    <a:pt x="143" y="19944"/>
                  </a:cubicBezTo>
                  <a:lnTo>
                    <a:pt x="143" y="19944"/>
                  </a:lnTo>
                  <a:lnTo>
                    <a:pt x="155" y="21730"/>
                  </a:lnTo>
                  <a:cubicBezTo>
                    <a:pt x="346" y="21873"/>
                    <a:pt x="429" y="22111"/>
                    <a:pt x="358" y="22349"/>
                  </a:cubicBezTo>
                  <a:cubicBezTo>
                    <a:pt x="334" y="22480"/>
                    <a:pt x="251" y="22575"/>
                    <a:pt x="155" y="22659"/>
                  </a:cubicBezTo>
                  <a:lnTo>
                    <a:pt x="167" y="24123"/>
                  </a:lnTo>
                  <a:cubicBezTo>
                    <a:pt x="1584" y="24159"/>
                    <a:pt x="2989" y="24956"/>
                    <a:pt x="3644" y="26218"/>
                  </a:cubicBezTo>
                  <a:cubicBezTo>
                    <a:pt x="3787" y="26516"/>
                    <a:pt x="3680" y="26861"/>
                    <a:pt x="3394" y="27016"/>
                  </a:cubicBezTo>
                  <a:cubicBezTo>
                    <a:pt x="3309" y="27059"/>
                    <a:pt x="3217" y="27079"/>
                    <a:pt x="3126" y="27079"/>
                  </a:cubicBezTo>
                  <a:cubicBezTo>
                    <a:pt x="2914" y="27079"/>
                    <a:pt x="2708" y="26967"/>
                    <a:pt x="2608" y="26766"/>
                  </a:cubicBezTo>
                  <a:cubicBezTo>
                    <a:pt x="2156" y="25897"/>
                    <a:pt x="1167" y="25326"/>
                    <a:pt x="179" y="25302"/>
                  </a:cubicBezTo>
                  <a:lnTo>
                    <a:pt x="179" y="25302"/>
                  </a:lnTo>
                  <a:lnTo>
                    <a:pt x="191" y="27088"/>
                  </a:lnTo>
                  <a:cubicBezTo>
                    <a:pt x="382" y="27231"/>
                    <a:pt x="465" y="27469"/>
                    <a:pt x="405" y="27707"/>
                  </a:cubicBezTo>
                  <a:cubicBezTo>
                    <a:pt x="370" y="27838"/>
                    <a:pt x="298" y="27933"/>
                    <a:pt x="203" y="28004"/>
                  </a:cubicBezTo>
                  <a:lnTo>
                    <a:pt x="215" y="29481"/>
                  </a:lnTo>
                  <a:cubicBezTo>
                    <a:pt x="1620" y="29517"/>
                    <a:pt x="3025" y="30314"/>
                    <a:pt x="3680" y="31576"/>
                  </a:cubicBezTo>
                  <a:cubicBezTo>
                    <a:pt x="3822" y="31874"/>
                    <a:pt x="3715" y="32219"/>
                    <a:pt x="3430" y="32374"/>
                  </a:cubicBezTo>
                  <a:cubicBezTo>
                    <a:pt x="3344" y="32417"/>
                    <a:pt x="3253" y="32437"/>
                    <a:pt x="3162" y="32437"/>
                  </a:cubicBezTo>
                  <a:cubicBezTo>
                    <a:pt x="2950" y="32437"/>
                    <a:pt x="2744" y="32324"/>
                    <a:pt x="2644" y="32124"/>
                  </a:cubicBezTo>
                  <a:cubicBezTo>
                    <a:pt x="2191" y="31255"/>
                    <a:pt x="1203" y="30683"/>
                    <a:pt x="215" y="30660"/>
                  </a:cubicBezTo>
                  <a:lnTo>
                    <a:pt x="215" y="30660"/>
                  </a:lnTo>
                  <a:lnTo>
                    <a:pt x="227" y="32445"/>
                  </a:lnTo>
                  <a:cubicBezTo>
                    <a:pt x="417" y="32576"/>
                    <a:pt x="501" y="32826"/>
                    <a:pt x="441" y="33065"/>
                  </a:cubicBezTo>
                  <a:cubicBezTo>
                    <a:pt x="405" y="33184"/>
                    <a:pt x="334" y="33291"/>
                    <a:pt x="239" y="33362"/>
                  </a:cubicBezTo>
                  <a:lnTo>
                    <a:pt x="251" y="34839"/>
                  </a:lnTo>
                  <a:cubicBezTo>
                    <a:pt x="1656" y="34874"/>
                    <a:pt x="3060" y="35672"/>
                    <a:pt x="3715" y="36934"/>
                  </a:cubicBezTo>
                  <a:cubicBezTo>
                    <a:pt x="3870" y="37220"/>
                    <a:pt x="3751" y="37577"/>
                    <a:pt x="3465" y="37720"/>
                  </a:cubicBezTo>
                  <a:cubicBezTo>
                    <a:pt x="3379" y="37766"/>
                    <a:pt x="3287" y="37788"/>
                    <a:pt x="3196" y="37788"/>
                  </a:cubicBezTo>
                  <a:cubicBezTo>
                    <a:pt x="2984" y="37788"/>
                    <a:pt x="2779" y="37670"/>
                    <a:pt x="2679" y="37470"/>
                  </a:cubicBezTo>
                  <a:cubicBezTo>
                    <a:pt x="2227" y="36613"/>
                    <a:pt x="1239" y="36041"/>
                    <a:pt x="251" y="36005"/>
                  </a:cubicBezTo>
                  <a:lnTo>
                    <a:pt x="251" y="36005"/>
                  </a:lnTo>
                  <a:lnTo>
                    <a:pt x="262" y="37791"/>
                  </a:lnTo>
                  <a:cubicBezTo>
                    <a:pt x="453" y="37934"/>
                    <a:pt x="548" y="38184"/>
                    <a:pt x="477" y="38422"/>
                  </a:cubicBezTo>
                  <a:cubicBezTo>
                    <a:pt x="441" y="38541"/>
                    <a:pt x="370" y="38649"/>
                    <a:pt x="274" y="38720"/>
                  </a:cubicBezTo>
                  <a:lnTo>
                    <a:pt x="286" y="40196"/>
                  </a:lnTo>
                  <a:cubicBezTo>
                    <a:pt x="1703" y="40220"/>
                    <a:pt x="3096" y="41030"/>
                    <a:pt x="3751" y="42292"/>
                  </a:cubicBezTo>
                  <a:cubicBezTo>
                    <a:pt x="3906" y="42578"/>
                    <a:pt x="3787" y="42935"/>
                    <a:pt x="3501" y="43078"/>
                  </a:cubicBezTo>
                  <a:cubicBezTo>
                    <a:pt x="3415" y="43124"/>
                    <a:pt x="3324" y="43146"/>
                    <a:pt x="3234" y="43146"/>
                  </a:cubicBezTo>
                  <a:cubicBezTo>
                    <a:pt x="3025" y="43146"/>
                    <a:pt x="2823" y="43028"/>
                    <a:pt x="2715" y="42828"/>
                  </a:cubicBezTo>
                  <a:cubicBezTo>
                    <a:pt x="2263" y="41970"/>
                    <a:pt x="1275" y="41399"/>
                    <a:pt x="286" y="41363"/>
                  </a:cubicBezTo>
                  <a:lnTo>
                    <a:pt x="286" y="41363"/>
                  </a:lnTo>
                  <a:lnTo>
                    <a:pt x="298" y="43149"/>
                  </a:lnTo>
                  <a:cubicBezTo>
                    <a:pt x="489" y="43292"/>
                    <a:pt x="584" y="43542"/>
                    <a:pt x="513" y="43780"/>
                  </a:cubicBezTo>
                  <a:cubicBezTo>
                    <a:pt x="477" y="43899"/>
                    <a:pt x="405" y="44006"/>
                    <a:pt x="310" y="44078"/>
                  </a:cubicBezTo>
                  <a:lnTo>
                    <a:pt x="322" y="45554"/>
                  </a:lnTo>
                  <a:cubicBezTo>
                    <a:pt x="1739" y="45578"/>
                    <a:pt x="3132" y="46388"/>
                    <a:pt x="3787" y="47650"/>
                  </a:cubicBezTo>
                  <a:cubicBezTo>
                    <a:pt x="3942" y="47935"/>
                    <a:pt x="3834" y="48293"/>
                    <a:pt x="3537" y="48436"/>
                  </a:cubicBezTo>
                  <a:cubicBezTo>
                    <a:pt x="3451" y="48482"/>
                    <a:pt x="3360" y="48504"/>
                    <a:pt x="3270" y="48504"/>
                  </a:cubicBezTo>
                  <a:cubicBezTo>
                    <a:pt x="3061" y="48504"/>
                    <a:pt x="2859" y="48385"/>
                    <a:pt x="2751" y="48185"/>
                  </a:cubicBezTo>
                  <a:cubicBezTo>
                    <a:pt x="2298" y="47328"/>
                    <a:pt x="1310" y="46757"/>
                    <a:pt x="334" y="46721"/>
                  </a:cubicBezTo>
                  <a:lnTo>
                    <a:pt x="334" y="46721"/>
                  </a:lnTo>
                  <a:lnTo>
                    <a:pt x="346" y="48507"/>
                  </a:lnTo>
                  <a:cubicBezTo>
                    <a:pt x="524" y="48650"/>
                    <a:pt x="620" y="48900"/>
                    <a:pt x="548" y="49138"/>
                  </a:cubicBezTo>
                  <a:cubicBezTo>
                    <a:pt x="513" y="49257"/>
                    <a:pt x="441" y="49364"/>
                    <a:pt x="346" y="49436"/>
                  </a:cubicBezTo>
                  <a:lnTo>
                    <a:pt x="358" y="51067"/>
                  </a:lnTo>
                  <a:cubicBezTo>
                    <a:pt x="465" y="51900"/>
                    <a:pt x="1179" y="52543"/>
                    <a:pt x="2037" y="52543"/>
                  </a:cubicBezTo>
                  <a:lnTo>
                    <a:pt x="30195" y="52353"/>
                  </a:lnTo>
                  <a:lnTo>
                    <a:pt x="32850" y="52329"/>
                  </a:lnTo>
                  <a:cubicBezTo>
                    <a:pt x="35517" y="52317"/>
                    <a:pt x="37672" y="50126"/>
                    <a:pt x="37660" y="47459"/>
                  </a:cubicBezTo>
                  <a:lnTo>
                    <a:pt x="37362" y="4811"/>
                  </a:lnTo>
                  <a:lnTo>
                    <a:pt x="37362" y="4799"/>
                  </a:lnTo>
                  <a:cubicBezTo>
                    <a:pt x="37339" y="2147"/>
                    <a:pt x="35172" y="1"/>
                    <a:pt x="32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8" name="Google Shape;558;p19"/>
            <p:cNvSpPr/>
            <p:nvPr/>
          </p:nvSpPr>
          <p:spPr>
            <a:xfrm>
              <a:off x="1557925" y="3394900"/>
              <a:ext cx="589975" cy="159550"/>
            </a:xfrm>
            <a:custGeom>
              <a:avLst/>
              <a:gdLst/>
              <a:ahLst/>
              <a:cxnLst/>
              <a:rect l="l" t="t" r="r" b="b"/>
              <a:pathLst>
                <a:path w="23599" h="6382" extrusionOk="0">
                  <a:moveTo>
                    <a:pt x="23551" y="0"/>
                  </a:moveTo>
                  <a:lnTo>
                    <a:pt x="0" y="155"/>
                  </a:lnTo>
                  <a:lnTo>
                    <a:pt x="48" y="6382"/>
                  </a:lnTo>
                  <a:lnTo>
                    <a:pt x="23599" y="6215"/>
                  </a:lnTo>
                  <a:lnTo>
                    <a:pt x="23551"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559" name="Google Shape;559;p19"/>
          <p:cNvSpPr/>
          <p:nvPr/>
        </p:nvSpPr>
        <p:spPr>
          <a:xfrm>
            <a:off x="184886" y="2247361"/>
            <a:ext cx="448476" cy="493825"/>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560" name="Google Shape;560;p19"/>
          <p:cNvGrpSpPr/>
          <p:nvPr/>
        </p:nvGrpSpPr>
        <p:grpSpPr>
          <a:xfrm>
            <a:off x="192417" y="3750633"/>
            <a:ext cx="294071" cy="1072568"/>
            <a:chOff x="7734564" y="2197313"/>
            <a:chExt cx="294100" cy="1072675"/>
          </a:xfrm>
        </p:grpSpPr>
        <p:sp>
          <p:nvSpPr>
            <p:cNvPr id="561" name="Google Shape;561;p19"/>
            <p:cNvSpPr/>
            <p:nvPr/>
          </p:nvSpPr>
          <p:spPr>
            <a:xfrm>
              <a:off x="7747964" y="2428713"/>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2" name="Google Shape;562;p19"/>
            <p:cNvSpPr/>
            <p:nvPr/>
          </p:nvSpPr>
          <p:spPr>
            <a:xfrm>
              <a:off x="7809564" y="2415013"/>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 name="Google Shape;563;p19"/>
            <p:cNvSpPr/>
            <p:nvPr/>
          </p:nvSpPr>
          <p:spPr>
            <a:xfrm>
              <a:off x="7734564" y="2197313"/>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chemeClr val="dk1"/>
            </a:solidFill>
            <a:ln w="15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564" name="Google Shape;564;p19"/>
            <p:cNvSpPr/>
            <p:nvPr/>
          </p:nvSpPr>
          <p:spPr>
            <a:xfrm>
              <a:off x="7862264" y="3057963"/>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565" name="Google Shape;565;p19"/>
            <p:cNvSpPr/>
            <p:nvPr/>
          </p:nvSpPr>
          <p:spPr>
            <a:xfrm>
              <a:off x="7766414" y="2225413"/>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566" name="Google Shape;566;p19"/>
            <p:cNvSpPr/>
            <p:nvPr/>
          </p:nvSpPr>
          <p:spPr>
            <a:xfrm>
              <a:off x="7748239" y="2294188"/>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7" name="Google Shape;567;p19"/>
            <p:cNvSpPr/>
            <p:nvPr/>
          </p:nvSpPr>
          <p:spPr>
            <a:xfrm>
              <a:off x="7869389" y="3097838"/>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endParaRPr/>
            </a:p>
          </p:txBody>
        </p:sp>
        <p:sp>
          <p:nvSpPr>
            <p:cNvPr id="568" name="Google Shape;568;p19"/>
            <p:cNvSpPr/>
            <p:nvPr/>
          </p:nvSpPr>
          <p:spPr>
            <a:xfrm>
              <a:off x="7875939" y="3134463"/>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endParaRPr/>
            </a:p>
          </p:txBody>
        </p:sp>
      </p:grpSp>
      <p:grpSp>
        <p:nvGrpSpPr>
          <p:cNvPr id="569" name="Google Shape;569;p19"/>
          <p:cNvGrpSpPr/>
          <p:nvPr/>
        </p:nvGrpSpPr>
        <p:grpSpPr>
          <a:xfrm rot="437436">
            <a:off x="576517" y="3936065"/>
            <a:ext cx="299470" cy="1193257"/>
            <a:chOff x="6962725" y="2137025"/>
            <a:chExt cx="299475" cy="1193275"/>
          </a:xfrm>
        </p:grpSpPr>
        <p:sp>
          <p:nvSpPr>
            <p:cNvPr id="570" name="Google Shape;570;p19"/>
            <p:cNvSpPr/>
            <p:nvPr/>
          </p:nvSpPr>
          <p:spPr>
            <a:xfrm>
              <a:off x="6962725" y="2137025"/>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endParaRPr/>
            </a:p>
          </p:txBody>
        </p:sp>
        <p:sp>
          <p:nvSpPr>
            <p:cNvPr id="571" name="Google Shape;571;p19"/>
            <p:cNvSpPr/>
            <p:nvPr/>
          </p:nvSpPr>
          <p:spPr>
            <a:xfrm>
              <a:off x="6976725" y="2510900"/>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 name="Google Shape;572;p19"/>
            <p:cNvSpPr/>
            <p:nvPr/>
          </p:nvSpPr>
          <p:spPr>
            <a:xfrm>
              <a:off x="7078525" y="24516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3" name="Google Shape;573;p19"/>
            <p:cNvSpPr/>
            <p:nvPr/>
          </p:nvSpPr>
          <p:spPr>
            <a:xfrm>
              <a:off x="7073475" y="2168875"/>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84597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43"/>
        <p:cNvGrpSpPr/>
        <p:nvPr/>
      </p:nvGrpSpPr>
      <p:grpSpPr>
        <a:xfrm>
          <a:off x="0" y="0"/>
          <a:ext cx="0" cy="0"/>
          <a:chOff x="0" y="0"/>
          <a:chExt cx="0" cy="0"/>
        </a:xfrm>
      </p:grpSpPr>
      <p:sp>
        <p:nvSpPr>
          <p:cNvPr id="744" name="Google Shape;744;p27"/>
          <p:cNvSpPr/>
          <p:nvPr/>
        </p:nvSpPr>
        <p:spPr>
          <a:xfrm rot="5400000" flipH="1">
            <a:off x="-289043" y="272547"/>
            <a:ext cx="2538081" cy="1983157"/>
          </a:xfrm>
          <a:custGeom>
            <a:avLst/>
            <a:gdLst/>
            <a:ahLst/>
            <a:cxnLst/>
            <a:rect l="l" t="t" r="r" b="b"/>
            <a:pathLst>
              <a:path w="209240" h="120575" extrusionOk="0">
                <a:moveTo>
                  <a:pt x="0" y="120446"/>
                </a:moveTo>
                <a:lnTo>
                  <a:pt x="209240" y="0"/>
                </a:lnTo>
                <a:lnTo>
                  <a:pt x="209240" y="70819"/>
                </a:lnTo>
                <a:lnTo>
                  <a:pt x="90481" y="120575"/>
                </a:lnTo>
                <a:close/>
              </a:path>
            </a:pathLst>
          </a:custGeom>
          <a:solidFill>
            <a:schemeClr val="accent5"/>
          </a:solidFill>
          <a:ln>
            <a:noFill/>
          </a:ln>
        </p:spPr>
      </p:sp>
      <p:sp>
        <p:nvSpPr>
          <p:cNvPr id="745" name="Google Shape;745;p27"/>
          <p:cNvSpPr/>
          <p:nvPr/>
        </p:nvSpPr>
        <p:spPr>
          <a:xfrm>
            <a:off x="-14802" y="2220950"/>
            <a:ext cx="1039200" cy="2925900"/>
          </a:xfrm>
          <a:prstGeom prst="rtTriangle">
            <a:avLst/>
          </a:pr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27"/>
          <p:cNvSpPr/>
          <p:nvPr/>
        </p:nvSpPr>
        <p:spPr>
          <a:xfrm>
            <a:off x="-91177" y="2825075"/>
            <a:ext cx="868225" cy="2394625"/>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
        <p:nvSpPr>
          <p:cNvPr id="747" name="Google Shape;747;p27"/>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748" name="Google Shape;748;p27"/>
          <p:cNvGrpSpPr/>
          <p:nvPr/>
        </p:nvGrpSpPr>
        <p:grpSpPr>
          <a:xfrm>
            <a:off x="7868350" y="0"/>
            <a:ext cx="1275794" cy="5145600"/>
            <a:chOff x="7868350" y="0"/>
            <a:chExt cx="1275794" cy="5145600"/>
          </a:xfrm>
        </p:grpSpPr>
        <p:sp>
          <p:nvSpPr>
            <p:cNvPr id="749" name="Google Shape;749;p27"/>
            <p:cNvSpPr/>
            <p:nvPr/>
          </p:nvSpPr>
          <p:spPr>
            <a:xfrm rot="-5400000" flipH="1">
              <a:off x="5933350" y="1935000"/>
              <a:ext cx="5145600" cy="1275600"/>
            </a:xfrm>
            <a:prstGeom prst="rtTriangle">
              <a:avLst/>
            </a:prstGeom>
            <a:solidFill>
              <a:schemeClr val="accent4"/>
            </a:solidFill>
            <a:ln>
              <a:noFill/>
            </a:ln>
          </p:spPr>
          <p:txBody>
            <a:bodyPr spcFirstLastPara="1" wrap="square" lIns="91425" tIns="91425" rIns="91425" bIns="91425" anchor="ctr" anchorCtr="0">
              <a:noAutofit/>
            </a:bodyPr>
            <a:lstStyle/>
            <a:p>
              <a:endParaRPr/>
            </a:p>
          </p:txBody>
        </p:sp>
        <p:grpSp>
          <p:nvGrpSpPr>
            <p:cNvPr id="750" name="Google Shape;750;p27"/>
            <p:cNvGrpSpPr/>
            <p:nvPr/>
          </p:nvGrpSpPr>
          <p:grpSpPr>
            <a:xfrm>
              <a:off x="7904450" y="9535"/>
              <a:ext cx="1239694" cy="4014300"/>
              <a:chOff x="7904450" y="9535"/>
              <a:chExt cx="1239694" cy="4014300"/>
            </a:xfrm>
          </p:grpSpPr>
          <p:cxnSp>
            <p:nvCxnSpPr>
              <p:cNvPr id="751" name="Google Shape;751;p27"/>
              <p:cNvCxnSpPr/>
              <p:nvPr/>
            </p:nvCxnSpPr>
            <p:spPr>
              <a:xfrm>
                <a:off x="8171425" y="1218800"/>
                <a:ext cx="972300" cy="0"/>
              </a:xfrm>
              <a:prstGeom prst="straightConnector1">
                <a:avLst/>
              </a:prstGeom>
              <a:noFill/>
              <a:ln w="19050" cap="rnd" cmpd="sng">
                <a:solidFill>
                  <a:schemeClr val="accent2"/>
                </a:solidFill>
                <a:prstDash val="solid"/>
                <a:round/>
                <a:headEnd type="none" w="med" len="med"/>
                <a:tailEnd type="none" w="med" len="med"/>
              </a:ln>
            </p:spPr>
          </p:cxnSp>
          <p:cxnSp>
            <p:nvCxnSpPr>
              <p:cNvPr id="752" name="Google Shape;752;p27"/>
              <p:cNvCxnSpPr/>
              <p:nvPr/>
            </p:nvCxnSpPr>
            <p:spPr>
              <a:xfrm>
                <a:off x="8295400" y="1763775"/>
                <a:ext cx="847800" cy="0"/>
              </a:xfrm>
              <a:prstGeom prst="straightConnector1">
                <a:avLst/>
              </a:prstGeom>
              <a:noFill/>
              <a:ln w="19050" cap="rnd" cmpd="sng">
                <a:solidFill>
                  <a:schemeClr val="accent2"/>
                </a:solidFill>
                <a:prstDash val="solid"/>
                <a:round/>
                <a:headEnd type="none" w="med" len="med"/>
                <a:tailEnd type="none" w="med" len="med"/>
              </a:ln>
            </p:spPr>
          </p:cxnSp>
          <p:cxnSp>
            <p:nvCxnSpPr>
              <p:cNvPr id="753" name="Google Shape;753;p27"/>
              <p:cNvCxnSpPr/>
              <p:nvPr/>
            </p:nvCxnSpPr>
            <p:spPr>
              <a:xfrm>
                <a:off x="8467025" y="2308750"/>
                <a:ext cx="676200" cy="0"/>
              </a:xfrm>
              <a:prstGeom prst="straightConnector1">
                <a:avLst/>
              </a:prstGeom>
              <a:noFill/>
              <a:ln w="19050" cap="rnd" cmpd="sng">
                <a:solidFill>
                  <a:schemeClr val="accent2"/>
                </a:solidFill>
                <a:prstDash val="solid"/>
                <a:round/>
                <a:headEnd type="none" w="med" len="med"/>
                <a:tailEnd type="none" w="med" len="med"/>
              </a:ln>
            </p:spPr>
          </p:cxnSp>
          <p:cxnSp>
            <p:nvCxnSpPr>
              <p:cNvPr id="754" name="Google Shape;754;p27"/>
              <p:cNvCxnSpPr/>
              <p:nvPr/>
            </p:nvCxnSpPr>
            <p:spPr>
              <a:xfrm>
                <a:off x="8600500" y="2853725"/>
                <a:ext cx="542700" cy="0"/>
              </a:xfrm>
              <a:prstGeom prst="straightConnector1">
                <a:avLst/>
              </a:prstGeom>
              <a:noFill/>
              <a:ln w="19050" cap="rnd" cmpd="sng">
                <a:solidFill>
                  <a:schemeClr val="accent2"/>
                </a:solidFill>
                <a:prstDash val="solid"/>
                <a:round/>
                <a:headEnd type="none" w="med" len="med"/>
                <a:tailEnd type="none" w="med" len="med"/>
              </a:ln>
            </p:spPr>
          </p:cxnSp>
          <p:cxnSp>
            <p:nvCxnSpPr>
              <p:cNvPr id="755" name="Google Shape;755;p27"/>
              <p:cNvCxnSpPr/>
              <p:nvPr/>
            </p:nvCxnSpPr>
            <p:spPr>
              <a:xfrm>
                <a:off x="8714925" y="3398675"/>
                <a:ext cx="428400" cy="0"/>
              </a:xfrm>
              <a:prstGeom prst="straightConnector1">
                <a:avLst/>
              </a:prstGeom>
              <a:noFill/>
              <a:ln w="19050" cap="rnd" cmpd="sng">
                <a:solidFill>
                  <a:schemeClr val="accent2"/>
                </a:solidFill>
                <a:prstDash val="solid"/>
                <a:round/>
                <a:headEnd type="none" w="med" len="med"/>
                <a:tailEnd type="none" w="med" len="med"/>
              </a:ln>
            </p:spPr>
          </p:cxnSp>
          <p:cxnSp>
            <p:nvCxnSpPr>
              <p:cNvPr id="756" name="Google Shape;756;p27"/>
              <p:cNvCxnSpPr/>
              <p:nvPr/>
            </p:nvCxnSpPr>
            <p:spPr>
              <a:xfrm>
                <a:off x="8857950" y="3943650"/>
                <a:ext cx="285000" cy="0"/>
              </a:xfrm>
              <a:prstGeom prst="straightConnector1">
                <a:avLst/>
              </a:prstGeom>
              <a:noFill/>
              <a:ln w="19050" cap="rnd" cmpd="sng">
                <a:solidFill>
                  <a:schemeClr val="accent2"/>
                </a:solidFill>
                <a:prstDash val="solid"/>
                <a:round/>
                <a:headEnd type="none" w="med" len="med"/>
                <a:tailEnd type="none" w="med" len="med"/>
              </a:ln>
            </p:spPr>
          </p:cxnSp>
          <p:cxnSp>
            <p:nvCxnSpPr>
              <p:cNvPr id="757" name="Google Shape;757;p27"/>
              <p:cNvCxnSpPr/>
              <p:nvPr/>
            </p:nvCxnSpPr>
            <p:spPr>
              <a:xfrm>
                <a:off x="8043744" y="673826"/>
                <a:ext cx="1100400" cy="0"/>
              </a:xfrm>
              <a:prstGeom prst="straightConnector1">
                <a:avLst/>
              </a:prstGeom>
              <a:noFill/>
              <a:ln w="19050" cap="rnd" cmpd="sng">
                <a:solidFill>
                  <a:schemeClr val="accent2"/>
                </a:solidFill>
                <a:prstDash val="solid"/>
                <a:round/>
                <a:headEnd type="none" w="med" len="med"/>
                <a:tailEnd type="none" w="med" len="med"/>
              </a:ln>
            </p:spPr>
          </p:cxnSp>
          <p:cxnSp>
            <p:nvCxnSpPr>
              <p:cNvPr id="758" name="Google Shape;758;p27"/>
              <p:cNvCxnSpPr/>
              <p:nvPr/>
            </p:nvCxnSpPr>
            <p:spPr>
              <a:xfrm>
                <a:off x="7904450" y="128850"/>
                <a:ext cx="1238700" cy="0"/>
              </a:xfrm>
              <a:prstGeom prst="straightConnector1">
                <a:avLst/>
              </a:prstGeom>
              <a:noFill/>
              <a:ln w="19050" cap="rnd" cmpd="sng">
                <a:solidFill>
                  <a:schemeClr val="accent2"/>
                </a:solidFill>
                <a:prstDash val="solid"/>
                <a:round/>
                <a:headEnd type="none" w="med" len="med"/>
                <a:tailEnd type="none" w="med" len="med"/>
              </a:ln>
            </p:spPr>
          </p:cxnSp>
          <p:cxnSp>
            <p:nvCxnSpPr>
              <p:cNvPr id="759" name="Google Shape;759;p27"/>
              <p:cNvCxnSpPr/>
              <p:nvPr/>
            </p:nvCxnSpPr>
            <p:spPr>
              <a:xfrm>
                <a:off x="8861340" y="9535"/>
                <a:ext cx="0" cy="4014300"/>
              </a:xfrm>
              <a:prstGeom prst="straightConnector1">
                <a:avLst/>
              </a:prstGeom>
              <a:noFill/>
              <a:ln w="19050" cap="rnd" cmpd="sng">
                <a:solidFill>
                  <a:schemeClr val="accent2"/>
                </a:solidFill>
                <a:prstDash val="solid"/>
                <a:round/>
                <a:headEnd type="none" w="med" len="med"/>
                <a:tailEnd type="none" w="med" len="med"/>
              </a:ln>
            </p:spPr>
          </p:cxnSp>
          <p:cxnSp>
            <p:nvCxnSpPr>
              <p:cNvPr id="760" name="Google Shape;760;p27"/>
              <p:cNvCxnSpPr/>
              <p:nvPr/>
            </p:nvCxnSpPr>
            <p:spPr>
              <a:xfrm>
                <a:off x="8316365" y="9535"/>
                <a:ext cx="0" cy="1773600"/>
              </a:xfrm>
              <a:prstGeom prst="straightConnector1">
                <a:avLst/>
              </a:prstGeom>
              <a:noFill/>
              <a:ln w="19050" cap="rnd" cmpd="sng">
                <a:solidFill>
                  <a:schemeClr val="accent2"/>
                </a:solidFill>
                <a:prstDash val="solid"/>
                <a:round/>
                <a:headEnd type="none" w="med" len="med"/>
                <a:tailEnd type="none" w="med" len="med"/>
              </a:ln>
            </p:spPr>
          </p:cxnSp>
        </p:grpSp>
      </p:grpSp>
    </p:spTree>
    <p:extLst>
      <p:ext uri="{BB962C8B-B14F-4D97-AF65-F5344CB8AC3E}">
        <p14:creationId xmlns:p14="http://schemas.microsoft.com/office/powerpoint/2010/main" val="3059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sp>
        <p:nvSpPr>
          <p:cNvPr id="296" name="Google Shape;296;p13"/>
          <p:cNvSpPr/>
          <p:nvPr/>
        </p:nvSpPr>
        <p:spPr>
          <a:xfrm>
            <a:off x="0" y="3908025"/>
            <a:ext cx="9143936" cy="1237251"/>
          </a:xfrm>
          <a:custGeom>
            <a:avLst/>
            <a:gdLst/>
            <a:ahLst/>
            <a:cxnLst/>
            <a:rect l="l" t="t" r="r" b="b"/>
            <a:pathLst>
              <a:path w="95376" h="24595" extrusionOk="0">
                <a:moveTo>
                  <a:pt x="1" y="0"/>
                </a:moveTo>
                <a:lnTo>
                  <a:pt x="1" y="24595"/>
                </a:lnTo>
                <a:lnTo>
                  <a:pt x="95375" y="24595"/>
                </a:lnTo>
                <a:lnTo>
                  <a:pt x="1" y="0"/>
                </a:ln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3"/>
          <p:cNvGrpSpPr/>
          <p:nvPr/>
        </p:nvGrpSpPr>
        <p:grpSpPr>
          <a:xfrm>
            <a:off x="7360959" y="0"/>
            <a:ext cx="2112000" cy="6064800"/>
            <a:chOff x="7031988" y="0"/>
            <a:chExt cx="2112000" cy="6064800"/>
          </a:xfrm>
        </p:grpSpPr>
        <p:sp>
          <p:nvSpPr>
            <p:cNvPr id="298" name="Google Shape;298;p13"/>
            <p:cNvSpPr/>
            <p:nvPr/>
          </p:nvSpPr>
          <p:spPr>
            <a:xfrm rot="-5400000" flipH="1">
              <a:off x="5055588" y="1976400"/>
              <a:ext cx="6064800" cy="211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13"/>
            <p:cNvGrpSpPr/>
            <p:nvPr/>
          </p:nvGrpSpPr>
          <p:grpSpPr>
            <a:xfrm>
              <a:off x="7094975" y="0"/>
              <a:ext cx="2049000" cy="5156877"/>
              <a:chOff x="6440903" y="-13375"/>
              <a:chExt cx="2049000" cy="5156877"/>
            </a:xfrm>
          </p:grpSpPr>
          <p:cxnSp>
            <p:nvCxnSpPr>
              <p:cNvPr id="300" name="Google Shape;300;p13"/>
              <p:cNvCxnSpPr/>
              <p:nvPr/>
            </p:nvCxnSpPr>
            <p:spPr>
              <a:xfrm>
                <a:off x="6820103" y="1209275"/>
                <a:ext cx="1669800" cy="0"/>
              </a:xfrm>
              <a:prstGeom prst="straightConnector1">
                <a:avLst/>
              </a:prstGeom>
              <a:noFill/>
              <a:ln w="19050" cap="rnd" cmpd="sng">
                <a:solidFill>
                  <a:schemeClr val="accent2"/>
                </a:solidFill>
                <a:prstDash val="solid"/>
                <a:round/>
                <a:headEnd type="none" w="med" len="med"/>
                <a:tailEnd type="none" w="med" len="med"/>
              </a:ln>
            </p:spPr>
          </p:cxnSp>
          <p:cxnSp>
            <p:nvCxnSpPr>
              <p:cNvPr id="301" name="Google Shape;301;p13"/>
              <p:cNvCxnSpPr/>
              <p:nvPr/>
            </p:nvCxnSpPr>
            <p:spPr>
              <a:xfrm>
                <a:off x="7009678" y="1754250"/>
                <a:ext cx="1478700" cy="0"/>
              </a:xfrm>
              <a:prstGeom prst="straightConnector1">
                <a:avLst/>
              </a:prstGeom>
              <a:noFill/>
              <a:ln w="19050" cap="rnd" cmpd="sng">
                <a:solidFill>
                  <a:schemeClr val="accent2"/>
                </a:solidFill>
                <a:prstDash val="solid"/>
                <a:round/>
                <a:headEnd type="none" w="med" len="med"/>
                <a:tailEnd type="none" w="med" len="med"/>
              </a:ln>
            </p:spPr>
          </p:cxnSp>
          <p:cxnSp>
            <p:nvCxnSpPr>
              <p:cNvPr id="302" name="Google Shape;302;p13"/>
              <p:cNvCxnSpPr/>
              <p:nvPr/>
            </p:nvCxnSpPr>
            <p:spPr>
              <a:xfrm>
                <a:off x="7199278" y="2299225"/>
                <a:ext cx="1289100" cy="0"/>
              </a:xfrm>
              <a:prstGeom prst="straightConnector1">
                <a:avLst/>
              </a:prstGeom>
              <a:noFill/>
              <a:ln w="19050" cap="rnd" cmpd="sng">
                <a:solidFill>
                  <a:schemeClr val="accent2"/>
                </a:solidFill>
                <a:prstDash val="solid"/>
                <a:round/>
                <a:headEnd type="none" w="med" len="med"/>
                <a:tailEnd type="none" w="med" len="med"/>
              </a:ln>
            </p:spPr>
          </p:cxnSp>
          <p:cxnSp>
            <p:nvCxnSpPr>
              <p:cNvPr id="303" name="Google Shape;303;p13"/>
              <p:cNvCxnSpPr/>
              <p:nvPr/>
            </p:nvCxnSpPr>
            <p:spPr>
              <a:xfrm>
                <a:off x="7374278" y="2844200"/>
                <a:ext cx="1114200" cy="0"/>
              </a:xfrm>
              <a:prstGeom prst="straightConnector1">
                <a:avLst/>
              </a:prstGeom>
              <a:noFill/>
              <a:ln w="19050" cap="rnd" cmpd="sng">
                <a:solidFill>
                  <a:schemeClr val="accent2"/>
                </a:solidFill>
                <a:prstDash val="solid"/>
                <a:round/>
                <a:headEnd type="none" w="med" len="med"/>
                <a:tailEnd type="none" w="med" len="med"/>
              </a:ln>
            </p:spPr>
          </p:cxnSp>
          <p:cxnSp>
            <p:nvCxnSpPr>
              <p:cNvPr id="304" name="Google Shape;304;p13"/>
              <p:cNvCxnSpPr/>
              <p:nvPr/>
            </p:nvCxnSpPr>
            <p:spPr>
              <a:xfrm>
                <a:off x="7578453" y="3389150"/>
                <a:ext cx="910200" cy="0"/>
              </a:xfrm>
              <a:prstGeom prst="straightConnector1">
                <a:avLst/>
              </a:prstGeom>
              <a:noFill/>
              <a:ln w="19050" cap="rnd" cmpd="sng">
                <a:solidFill>
                  <a:schemeClr val="accent2"/>
                </a:solidFill>
                <a:prstDash val="solid"/>
                <a:round/>
                <a:headEnd type="none" w="med" len="med"/>
                <a:tailEnd type="none" w="med" len="med"/>
              </a:ln>
            </p:spPr>
          </p:cxnSp>
          <p:cxnSp>
            <p:nvCxnSpPr>
              <p:cNvPr id="305" name="Google Shape;305;p13"/>
              <p:cNvCxnSpPr/>
              <p:nvPr/>
            </p:nvCxnSpPr>
            <p:spPr>
              <a:xfrm>
                <a:off x="7753453" y="3934125"/>
                <a:ext cx="735000" cy="0"/>
              </a:xfrm>
              <a:prstGeom prst="straightConnector1">
                <a:avLst/>
              </a:prstGeom>
              <a:noFill/>
              <a:ln w="19050" cap="rnd" cmpd="sng">
                <a:solidFill>
                  <a:schemeClr val="accent2"/>
                </a:solidFill>
                <a:prstDash val="solid"/>
                <a:round/>
                <a:headEnd type="none" w="med" len="med"/>
                <a:tailEnd type="none" w="med" len="med"/>
              </a:ln>
            </p:spPr>
          </p:cxnSp>
          <p:cxnSp>
            <p:nvCxnSpPr>
              <p:cNvPr id="306" name="Google Shape;306;p13"/>
              <p:cNvCxnSpPr/>
              <p:nvPr/>
            </p:nvCxnSpPr>
            <p:spPr>
              <a:xfrm>
                <a:off x="7943028" y="4479100"/>
                <a:ext cx="545700" cy="0"/>
              </a:xfrm>
              <a:prstGeom prst="straightConnector1">
                <a:avLst/>
              </a:prstGeom>
              <a:noFill/>
              <a:ln w="19050" cap="rnd" cmpd="sng">
                <a:solidFill>
                  <a:schemeClr val="accent2"/>
                </a:solidFill>
                <a:prstDash val="solid"/>
                <a:round/>
                <a:headEnd type="none" w="med" len="med"/>
                <a:tailEnd type="none" w="med" len="med"/>
              </a:ln>
            </p:spPr>
          </p:cxnSp>
          <p:cxnSp>
            <p:nvCxnSpPr>
              <p:cNvPr id="307" name="Google Shape;307;p13"/>
              <p:cNvCxnSpPr/>
              <p:nvPr/>
            </p:nvCxnSpPr>
            <p:spPr>
              <a:xfrm>
                <a:off x="8147203" y="5024075"/>
                <a:ext cx="341400" cy="0"/>
              </a:xfrm>
              <a:prstGeom prst="straightConnector1">
                <a:avLst/>
              </a:prstGeom>
              <a:noFill/>
              <a:ln w="19050" cap="rnd" cmpd="sng">
                <a:solidFill>
                  <a:schemeClr val="accent2"/>
                </a:solidFill>
                <a:prstDash val="solid"/>
                <a:round/>
                <a:headEnd type="none" w="med" len="med"/>
                <a:tailEnd type="none" w="med" len="med"/>
              </a:ln>
            </p:spPr>
          </p:cxnSp>
          <p:cxnSp>
            <p:nvCxnSpPr>
              <p:cNvPr id="308" name="Google Shape;308;p13"/>
              <p:cNvCxnSpPr/>
              <p:nvPr/>
            </p:nvCxnSpPr>
            <p:spPr>
              <a:xfrm>
                <a:off x="6630503" y="664300"/>
                <a:ext cx="1859400" cy="0"/>
              </a:xfrm>
              <a:prstGeom prst="straightConnector1">
                <a:avLst/>
              </a:prstGeom>
              <a:noFill/>
              <a:ln w="19050" cap="rnd" cmpd="sng">
                <a:solidFill>
                  <a:schemeClr val="accent2"/>
                </a:solidFill>
                <a:prstDash val="solid"/>
                <a:round/>
                <a:headEnd type="none" w="med" len="med"/>
                <a:tailEnd type="none" w="med" len="med"/>
              </a:ln>
            </p:spPr>
          </p:cxnSp>
          <p:cxnSp>
            <p:nvCxnSpPr>
              <p:cNvPr id="309" name="Google Shape;309;p13"/>
              <p:cNvCxnSpPr/>
              <p:nvPr/>
            </p:nvCxnSpPr>
            <p:spPr>
              <a:xfrm>
                <a:off x="6440903" y="119325"/>
                <a:ext cx="2047800" cy="0"/>
              </a:xfrm>
              <a:prstGeom prst="straightConnector1">
                <a:avLst/>
              </a:prstGeom>
              <a:noFill/>
              <a:ln w="19050" cap="rnd" cmpd="sng">
                <a:solidFill>
                  <a:schemeClr val="accent2"/>
                </a:solidFill>
                <a:prstDash val="solid"/>
                <a:round/>
                <a:headEnd type="none" w="med" len="med"/>
                <a:tailEnd type="none" w="med" len="med"/>
              </a:ln>
            </p:spPr>
          </p:cxnSp>
          <p:cxnSp>
            <p:nvCxnSpPr>
              <p:cNvPr id="310" name="Google Shape;310;p13"/>
              <p:cNvCxnSpPr/>
              <p:nvPr/>
            </p:nvCxnSpPr>
            <p:spPr>
              <a:xfrm>
                <a:off x="7914366" y="2"/>
                <a:ext cx="0" cy="4398300"/>
              </a:xfrm>
              <a:prstGeom prst="straightConnector1">
                <a:avLst/>
              </a:prstGeom>
              <a:noFill/>
              <a:ln w="19050" cap="rnd" cmpd="sng">
                <a:solidFill>
                  <a:schemeClr val="accent2"/>
                </a:solidFill>
                <a:prstDash val="solid"/>
                <a:round/>
                <a:headEnd type="none" w="med" len="med"/>
                <a:tailEnd type="none" w="med" len="med"/>
              </a:ln>
            </p:spPr>
          </p:cxnSp>
          <p:cxnSp>
            <p:nvCxnSpPr>
              <p:cNvPr id="311" name="Google Shape;311;p13"/>
              <p:cNvCxnSpPr/>
              <p:nvPr/>
            </p:nvCxnSpPr>
            <p:spPr>
              <a:xfrm>
                <a:off x="7369400" y="-13375"/>
                <a:ext cx="0" cy="2865600"/>
              </a:xfrm>
              <a:prstGeom prst="straightConnector1">
                <a:avLst/>
              </a:prstGeom>
              <a:noFill/>
              <a:ln w="19050" cap="rnd" cmpd="sng">
                <a:solidFill>
                  <a:schemeClr val="accent2"/>
                </a:solidFill>
                <a:prstDash val="solid"/>
                <a:round/>
                <a:headEnd type="none" w="med" len="med"/>
                <a:tailEnd type="none" w="med" len="med"/>
              </a:ln>
            </p:spPr>
          </p:cxnSp>
          <p:cxnSp>
            <p:nvCxnSpPr>
              <p:cNvPr id="312" name="Google Shape;312;p13"/>
              <p:cNvCxnSpPr/>
              <p:nvPr/>
            </p:nvCxnSpPr>
            <p:spPr>
              <a:xfrm>
                <a:off x="6824425" y="0"/>
                <a:ext cx="0" cy="1211700"/>
              </a:xfrm>
              <a:prstGeom prst="straightConnector1">
                <a:avLst/>
              </a:prstGeom>
              <a:noFill/>
              <a:ln w="19050" cap="rnd" cmpd="sng">
                <a:solidFill>
                  <a:schemeClr val="accent2"/>
                </a:solidFill>
                <a:prstDash val="solid"/>
                <a:round/>
                <a:headEnd type="none" w="med" len="med"/>
                <a:tailEnd type="none" w="med" len="med"/>
              </a:ln>
            </p:spPr>
          </p:cxnSp>
          <p:cxnSp>
            <p:nvCxnSpPr>
              <p:cNvPr id="313" name="Google Shape;313;p13"/>
              <p:cNvCxnSpPr/>
              <p:nvPr/>
            </p:nvCxnSpPr>
            <p:spPr>
              <a:xfrm rot="5400000">
                <a:off x="5887589" y="2571752"/>
                <a:ext cx="5143500" cy="0"/>
              </a:xfrm>
              <a:prstGeom prst="straightConnector1">
                <a:avLst/>
              </a:prstGeom>
              <a:noFill/>
              <a:ln w="19050" cap="rnd" cmpd="sng">
                <a:solidFill>
                  <a:schemeClr val="accent2"/>
                </a:solidFill>
                <a:prstDash val="solid"/>
                <a:round/>
                <a:headEnd type="none" w="med" len="med"/>
                <a:tailEnd type="none" w="med" len="med"/>
              </a:ln>
            </p:spPr>
          </p:cxnSp>
        </p:grpSp>
      </p:grpSp>
      <p:sp>
        <p:nvSpPr>
          <p:cNvPr id="314" name="Google Shape;314;p13"/>
          <p:cNvSpPr/>
          <p:nvPr/>
        </p:nvSpPr>
        <p:spPr>
          <a:xfrm>
            <a:off x="5490300" y="4817800"/>
            <a:ext cx="3653636" cy="325700"/>
          </a:xfrm>
          <a:custGeom>
            <a:avLst/>
            <a:gdLst/>
            <a:ahLst/>
            <a:cxnLst/>
            <a:rect l="l" t="t" r="r" b="b"/>
            <a:pathLst>
              <a:path w="76364" h="13028" extrusionOk="0">
                <a:moveTo>
                  <a:pt x="25854" y="0"/>
                </a:moveTo>
                <a:cubicBezTo>
                  <a:pt x="25344" y="0"/>
                  <a:pt x="0" y="13027"/>
                  <a:pt x="0" y="13027"/>
                </a:cubicBezTo>
                <a:lnTo>
                  <a:pt x="76363" y="13027"/>
                </a:lnTo>
                <a:lnTo>
                  <a:pt x="25859" y="1"/>
                </a:lnTo>
                <a:cubicBezTo>
                  <a:pt x="25858" y="0"/>
                  <a:pt x="25856" y="0"/>
                  <a:pt x="2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13"/>
          <p:cNvGrpSpPr/>
          <p:nvPr/>
        </p:nvGrpSpPr>
        <p:grpSpPr>
          <a:xfrm>
            <a:off x="4311012" y="4057478"/>
            <a:ext cx="942941" cy="938368"/>
            <a:chOff x="7824398" y="181204"/>
            <a:chExt cx="1105700" cy="1100338"/>
          </a:xfrm>
        </p:grpSpPr>
        <p:sp>
          <p:nvSpPr>
            <p:cNvPr id="316" name="Google Shape;316;p13"/>
            <p:cNvSpPr/>
            <p:nvPr/>
          </p:nvSpPr>
          <p:spPr>
            <a:xfrm>
              <a:off x="8681704" y="697458"/>
              <a:ext cx="248393" cy="24876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8430665" y="181204"/>
              <a:ext cx="150142" cy="134269"/>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8361849" y="862692"/>
              <a:ext cx="158722" cy="166997"/>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7824398" y="674362"/>
              <a:ext cx="202337" cy="213088"/>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8342147" y="608635"/>
              <a:ext cx="120737" cy="131421"/>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8113865" y="369161"/>
              <a:ext cx="117244" cy="131421"/>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8706767" y="399447"/>
              <a:ext cx="117515" cy="131421"/>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021037" y="1084055"/>
              <a:ext cx="134100" cy="129114"/>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8367105" y="1185088"/>
              <a:ext cx="67050" cy="96454"/>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3"/>
          <p:cNvGrpSpPr/>
          <p:nvPr/>
        </p:nvGrpSpPr>
        <p:grpSpPr>
          <a:xfrm>
            <a:off x="-161220" y="-282751"/>
            <a:ext cx="1313982" cy="1458518"/>
            <a:chOff x="777100" y="158663"/>
            <a:chExt cx="707850" cy="785712"/>
          </a:xfrm>
        </p:grpSpPr>
        <p:cxnSp>
          <p:nvCxnSpPr>
            <p:cNvPr id="326" name="Google Shape;326;p13"/>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13"/>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13"/>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sp>
        <p:nvSpPr>
          <p:cNvPr id="333" name="Google Shape;333;p13"/>
          <p:cNvSpPr txBox="1">
            <a:spLocks noGrp="1"/>
          </p:cNvSpPr>
          <p:nvPr>
            <p:ph type="title" hasCustomPrompt="1"/>
          </p:nvPr>
        </p:nvSpPr>
        <p:spPr>
          <a:xfrm>
            <a:off x="960324"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34" name="Google Shape;334;p13"/>
          <p:cNvSpPr txBox="1">
            <a:spLocks noGrp="1"/>
          </p:cNvSpPr>
          <p:nvPr>
            <p:ph type="title" idx="2"/>
          </p:nvPr>
        </p:nvSpPr>
        <p:spPr>
          <a:xfrm>
            <a:off x="729175" y="445025"/>
            <a:ext cx="76857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335" name="Google Shape;335;p13"/>
          <p:cNvSpPr txBox="1">
            <a:spLocks noGrp="1"/>
          </p:cNvSpPr>
          <p:nvPr>
            <p:ph type="subTitle" idx="1"/>
          </p:nvPr>
        </p:nvSpPr>
        <p:spPr>
          <a:xfrm>
            <a:off x="1921116" y="1652075"/>
            <a:ext cx="2401200" cy="392400"/>
          </a:xfrm>
          <a:prstGeom prst="rect">
            <a:avLst/>
          </a:prstGeom>
          <a:noFill/>
        </p:spPr>
        <p:txBody>
          <a:bodyPr spcFirstLastPara="1" wrap="square" lIns="91425" tIns="91425" rIns="91425" bIns="91425" anchor="b" anchorCtr="0">
            <a:noAutofit/>
          </a:bodyPr>
          <a:lstStyle>
            <a:lvl1pPr lvl="0">
              <a:spcBef>
                <a:spcPts val="0"/>
              </a:spcBef>
              <a:spcAft>
                <a:spcPts val="0"/>
              </a:spcAft>
              <a:buSzPts val="1800"/>
              <a:buFont typeface="League Spartan ExtraBold"/>
              <a:buNone/>
              <a:defRPr sz="2400">
                <a:latin typeface="Bangers"/>
                <a:ea typeface="Bangers"/>
                <a:cs typeface="Bangers"/>
                <a:sym typeface="Banger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1921125" y="196275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7" name="Google Shape;337;p13"/>
          <p:cNvSpPr txBox="1">
            <a:spLocks noGrp="1"/>
          </p:cNvSpPr>
          <p:nvPr>
            <p:ph type="subTitle" idx="4"/>
          </p:nvPr>
        </p:nvSpPr>
        <p:spPr>
          <a:xfrm>
            <a:off x="1921116" y="3052675"/>
            <a:ext cx="2401200" cy="397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1921125"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39" name="Google Shape;339;p13"/>
          <p:cNvSpPr txBox="1">
            <a:spLocks noGrp="1"/>
          </p:cNvSpPr>
          <p:nvPr>
            <p:ph type="subTitle" idx="6"/>
          </p:nvPr>
        </p:nvSpPr>
        <p:spPr>
          <a:xfrm>
            <a:off x="5771545" y="1652075"/>
            <a:ext cx="24012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subTitle" idx="7"/>
          </p:nvPr>
        </p:nvSpPr>
        <p:spPr>
          <a:xfrm>
            <a:off x="5771550" y="1962808"/>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1" name="Google Shape;341;p13"/>
          <p:cNvSpPr txBox="1">
            <a:spLocks noGrp="1"/>
          </p:cNvSpPr>
          <p:nvPr>
            <p:ph type="subTitle" idx="8"/>
          </p:nvPr>
        </p:nvSpPr>
        <p:spPr>
          <a:xfrm>
            <a:off x="5771545" y="3052675"/>
            <a:ext cx="2401200" cy="3933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800"/>
              <a:buFont typeface="League Spartan ExtraBold"/>
              <a:buNone/>
              <a:defRPr sz="2400">
                <a:latin typeface="Bangers"/>
                <a:ea typeface="Bangers"/>
                <a:cs typeface="Bangers"/>
                <a:sym typeface="Banger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p13"/>
          <p:cNvSpPr txBox="1">
            <a:spLocks noGrp="1"/>
          </p:cNvSpPr>
          <p:nvPr>
            <p:ph type="subTitle" idx="9"/>
          </p:nvPr>
        </p:nvSpPr>
        <p:spPr>
          <a:xfrm>
            <a:off x="5771540" y="3361525"/>
            <a:ext cx="2401200" cy="5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Ubuntu"/>
              <a:buNone/>
              <a:defRPr sz="1600"/>
            </a:lvl1pPr>
            <a:lvl2pPr lvl="1" rtl="0">
              <a:spcBef>
                <a:spcPts val="0"/>
              </a:spcBef>
              <a:spcAft>
                <a:spcPts val="0"/>
              </a:spcAft>
              <a:buSzPts val="1400"/>
              <a:buFont typeface="Ubuntu"/>
              <a:buNone/>
              <a:defRPr>
                <a:latin typeface="Ubuntu"/>
                <a:ea typeface="Ubuntu"/>
                <a:cs typeface="Ubuntu"/>
                <a:sym typeface="Ubuntu"/>
              </a:defRPr>
            </a:lvl2pPr>
            <a:lvl3pPr lvl="2" rtl="0">
              <a:spcBef>
                <a:spcPts val="0"/>
              </a:spcBef>
              <a:spcAft>
                <a:spcPts val="0"/>
              </a:spcAft>
              <a:buSzPts val="1400"/>
              <a:buFont typeface="Ubuntu"/>
              <a:buNone/>
              <a:defRPr>
                <a:latin typeface="Ubuntu"/>
                <a:ea typeface="Ubuntu"/>
                <a:cs typeface="Ubuntu"/>
                <a:sym typeface="Ubuntu"/>
              </a:defRPr>
            </a:lvl3pPr>
            <a:lvl4pPr lvl="3" rtl="0">
              <a:spcBef>
                <a:spcPts val="0"/>
              </a:spcBef>
              <a:spcAft>
                <a:spcPts val="0"/>
              </a:spcAft>
              <a:buSzPts val="1400"/>
              <a:buFont typeface="Ubuntu"/>
              <a:buNone/>
              <a:defRPr>
                <a:latin typeface="Ubuntu"/>
                <a:ea typeface="Ubuntu"/>
                <a:cs typeface="Ubuntu"/>
                <a:sym typeface="Ubuntu"/>
              </a:defRPr>
            </a:lvl4pPr>
            <a:lvl5pPr lvl="4" rtl="0">
              <a:spcBef>
                <a:spcPts val="0"/>
              </a:spcBef>
              <a:spcAft>
                <a:spcPts val="0"/>
              </a:spcAft>
              <a:buSzPts val="1400"/>
              <a:buFont typeface="Ubuntu"/>
              <a:buNone/>
              <a:defRPr>
                <a:latin typeface="Ubuntu"/>
                <a:ea typeface="Ubuntu"/>
                <a:cs typeface="Ubuntu"/>
                <a:sym typeface="Ubuntu"/>
              </a:defRPr>
            </a:lvl5pPr>
            <a:lvl6pPr lvl="5" rtl="0">
              <a:spcBef>
                <a:spcPts val="0"/>
              </a:spcBef>
              <a:spcAft>
                <a:spcPts val="0"/>
              </a:spcAft>
              <a:buSzPts val="1400"/>
              <a:buFont typeface="Ubuntu"/>
              <a:buNone/>
              <a:defRPr>
                <a:latin typeface="Ubuntu"/>
                <a:ea typeface="Ubuntu"/>
                <a:cs typeface="Ubuntu"/>
                <a:sym typeface="Ubuntu"/>
              </a:defRPr>
            </a:lvl6pPr>
            <a:lvl7pPr lvl="6" rtl="0">
              <a:spcBef>
                <a:spcPts val="0"/>
              </a:spcBef>
              <a:spcAft>
                <a:spcPts val="0"/>
              </a:spcAft>
              <a:buSzPts val="1400"/>
              <a:buFont typeface="Ubuntu"/>
              <a:buNone/>
              <a:defRPr>
                <a:latin typeface="Ubuntu"/>
                <a:ea typeface="Ubuntu"/>
                <a:cs typeface="Ubuntu"/>
                <a:sym typeface="Ubuntu"/>
              </a:defRPr>
            </a:lvl7pPr>
            <a:lvl8pPr lvl="7" rtl="0">
              <a:spcBef>
                <a:spcPts val="0"/>
              </a:spcBef>
              <a:spcAft>
                <a:spcPts val="0"/>
              </a:spcAft>
              <a:buSzPts val="1400"/>
              <a:buFont typeface="Ubuntu"/>
              <a:buNone/>
              <a:defRPr>
                <a:latin typeface="Ubuntu"/>
                <a:ea typeface="Ubuntu"/>
                <a:cs typeface="Ubuntu"/>
                <a:sym typeface="Ubuntu"/>
              </a:defRPr>
            </a:lvl8pPr>
            <a:lvl9pPr lvl="8" rtl="0">
              <a:spcBef>
                <a:spcPts val="0"/>
              </a:spcBef>
              <a:spcAft>
                <a:spcPts val="0"/>
              </a:spcAft>
              <a:buSzPts val="1400"/>
              <a:buFont typeface="Ubuntu"/>
              <a:buNone/>
              <a:defRPr>
                <a:latin typeface="Ubuntu"/>
                <a:ea typeface="Ubuntu"/>
                <a:cs typeface="Ubuntu"/>
                <a:sym typeface="Ubuntu"/>
              </a:defRPr>
            </a:lvl9pPr>
          </a:lstStyle>
          <a:p>
            <a:endParaRPr/>
          </a:p>
        </p:txBody>
      </p:sp>
      <p:sp>
        <p:nvSpPr>
          <p:cNvPr id="343" name="Google Shape;343;p13"/>
          <p:cNvSpPr txBox="1">
            <a:spLocks noGrp="1"/>
          </p:cNvSpPr>
          <p:nvPr>
            <p:ph type="title" idx="13" hasCustomPrompt="1"/>
          </p:nvPr>
        </p:nvSpPr>
        <p:spPr>
          <a:xfrm>
            <a:off x="960324"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4" name="Google Shape;344;p13"/>
          <p:cNvSpPr txBox="1">
            <a:spLocks noGrp="1"/>
          </p:cNvSpPr>
          <p:nvPr>
            <p:ph type="title" idx="14" hasCustomPrompt="1"/>
          </p:nvPr>
        </p:nvSpPr>
        <p:spPr>
          <a:xfrm>
            <a:off x="4801937" y="165207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45" name="Google Shape;345;p13"/>
          <p:cNvSpPr txBox="1">
            <a:spLocks noGrp="1"/>
          </p:cNvSpPr>
          <p:nvPr>
            <p:ph type="title" idx="15" hasCustomPrompt="1"/>
          </p:nvPr>
        </p:nvSpPr>
        <p:spPr>
          <a:xfrm>
            <a:off x="4801949" y="3059425"/>
            <a:ext cx="882600" cy="887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346" name="Google Shape;346;p13"/>
          <p:cNvGrpSpPr/>
          <p:nvPr/>
        </p:nvGrpSpPr>
        <p:grpSpPr>
          <a:xfrm rot="5400000">
            <a:off x="196087" y="3761945"/>
            <a:ext cx="1382284" cy="1262489"/>
            <a:chOff x="1480587" y="2318170"/>
            <a:chExt cx="1382284" cy="1262489"/>
          </a:xfrm>
        </p:grpSpPr>
        <p:sp>
          <p:nvSpPr>
            <p:cNvPr id="347" name="Google Shape;347;p13"/>
            <p:cNvSpPr/>
            <p:nvPr/>
          </p:nvSpPr>
          <p:spPr>
            <a:xfrm rot="-868690">
              <a:off x="1600288" y="2460297"/>
              <a:ext cx="1155774" cy="975757"/>
            </a:xfrm>
            <a:custGeom>
              <a:avLst/>
              <a:gdLst/>
              <a:ahLst/>
              <a:cxnLst/>
              <a:rect l="l" t="t" r="r" b="b"/>
              <a:pathLst>
                <a:path w="46233" h="39032" extrusionOk="0">
                  <a:moveTo>
                    <a:pt x="36862" y="4871"/>
                  </a:moveTo>
                  <a:cubicBezTo>
                    <a:pt x="38648" y="4871"/>
                    <a:pt x="40088" y="6311"/>
                    <a:pt x="40088" y="8097"/>
                  </a:cubicBezTo>
                  <a:cubicBezTo>
                    <a:pt x="40088" y="9895"/>
                    <a:pt x="38648" y="11336"/>
                    <a:pt x="36862" y="11336"/>
                  </a:cubicBezTo>
                  <a:cubicBezTo>
                    <a:pt x="35076" y="11336"/>
                    <a:pt x="33623" y="9883"/>
                    <a:pt x="33623" y="8097"/>
                  </a:cubicBezTo>
                  <a:cubicBezTo>
                    <a:pt x="33623" y="6323"/>
                    <a:pt x="35076" y="4871"/>
                    <a:pt x="36862" y="4871"/>
                  </a:cubicBezTo>
                  <a:close/>
                  <a:moveTo>
                    <a:pt x="36862" y="14622"/>
                  </a:moveTo>
                  <a:cubicBezTo>
                    <a:pt x="38648" y="14622"/>
                    <a:pt x="40088" y="16062"/>
                    <a:pt x="40088" y="17848"/>
                  </a:cubicBezTo>
                  <a:cubicBezTo>
                    <a:pt x="40088" y="19634"/>
                    <a:pt x="38648" y="21087"/>
                    <a:pt x="36862" y="21087"/>
                  </a:cubicBezTo>
                  <a:cubicBezTo>
                    <a:pt x="35076" y="21087"/>
                    <a:pt x="33623" y="19634"/>
                    <a:pt x="33623" y="17848"/>
                  </a:cubicBezTo>
                  <a:cubicBezTo>
                    <a:pt x="33623" y="16062"/>
                    <a:pt x="35076" y="14622"/>
                    <a:pt x="36862" y="14622"/>
                  </a:cubicBezTo>
                  <a:close/>
                  <a:moveTo>
                    <a:pt x="26771" y="11429"/>
                  </a:moveTo>
                  <a:cubicBezTo>
                    <a:pt x="27026" y="11429"/>
                    <a:pt x="27279" y="11463"/>
                    <a:pt x="27527" y="11538"/>
                  </a:cubicBezTo>
                  <a:cubicBezTo>
                    <a:pt x="28551" y="11860"/>
                    <a:pt x="29266" y="12836"/>
                    <a:pt x="29480" y="13884"/>
                  </a:cubicBezTo>
                  <a:cubicBezTo>
                    <a:pt x="29694" y="14931"/>
                    <a:pt x="29468" y="16027"/>
                    <a:pt x="29087" y="17027"/>
                  </a:cubicBezTo>
                  <a:cubicBezTo>
                    <a:pt x="27777" y="20503"/>
                    <a:pt x="24432" y="23135"/>
                    <a:pt x="20729" y="23599"/>
                  </a:cubicBezTo>
                  <a:cubicBezTo>
                    <a:pt x="20407" y="23639"/>
                    <a:pt x="20062" y="23659"/>
                    <a:pt x="19700" y="23659"/>
                  </a:cubicBezTo>
                  <a:cubicBezTo>
                    <a:pt x="16696" y="23659"/>
                    <a:pt x="12527" y="22302"/>
                    <a:pt x="11061" y="19741"/>
                  </a:cubicBezTo>
                  <a:cubicBezTo>
                    <a:pt x="8930" y="16039"/>
                    <a:pt x="14145" y="16253"/>
                    <a:pt x="16562" y="16062"/>
                  </a:cubicBezTo>
                  <a:cubicBezTo>
                    <a:pt x="18669" y="15908"/>
                    <a:pt x="20729" y="15122"/>
                    <a:pt x="22420" y="13848"/>
                  </a:cubicBezTo>
                  <a:cubicBezTo>
                    <a:pt x="23194" y="13264"/>
                    <a:pt x="23896" y="12574"/>
                    <a:pt x="24729" y="12062"/>
                  </a:cubicBezTo>
                  <a:cubicBezTo>
                    <a:pt x="25343" y="11694"/>
                    <a:pt x="26060" y="11429"/>
                    <a:pt x="26771" y="11429"/>
                  </a:cubicBezTo>
                  <a:close/>
                  <a:moveTo>
                    <a:pt x="30040" y="22194"/>
                  </a:moveTo>
                  <a:cubicBezTo>
                    <a:pt x="31826" y="22194"/>
                    <a:pt x="33266" y="23635"/>
                    <a:pt x="33266" y="25421"/>
                  </a:cubicBezTo>
                  <a:cubicBezTo>
                    <a:pt x="33266" y="27207"/>
                    <a:pt x="31826" y="28659"/>
                    <a:pt x="30040" y="28659"/>
                  </a:cubicBezTo>
                  <a:cubicBezTo>
                    <a:pt x="28254" y="28659"/>
                    <a:pt x="26801" y="27207"/>
                    <a:pt x="26801" y="25421"/>
                  </a:cubicBezTo>
                  <a:cubicBezTo>
                    <a:pt x="26801" y="23635"/>
                    <a:pt x="28254" y="22194"/>
                    <a:pt x="30040" y="22194"/>
                  </a:cubicBezTo>
                  <a:close/>
                  <a:moveTo>
                    <a:pt x="10478" y="25992"/>
                  </a:moveTo>
                  <a:cubicBezTo>
                    <a:pt x="12264" y="25992"/>
                    <a:pt x="13716" y="27445"/>
                    <a:pt x="13716" y="29231"/>
                  </a:cubicBezTo>
                  <a:cubicBezTo>
                    <a:pt x="13716" y="31017"/>
                    <a:pt x="12264" y="32457"/>
                    <a:pt x="10478" y="32457"/>
                  </a:cubicBezTo>
                  <a:cubicBezTo>
                    <a:pt x="8692" y="32457"/>
                    <a:pt x="7251" y="31017"/>
                    <a:pt x="7251" y="29231"/>
                  </a:cubicBezTo>
                  <a:cubicBezTo>
                    <a:pt x="7251" y="27445"/>
                    <a:pt x="8692" y="25992"/>
                    <a:pt x="10478" y="25992"/>
                  </a:cubicBezTo>
                  <a:close/>
                  <a:moveTo>
                    <a:pt x="21419" y="27766"/>
                  </a:moveTo>
                  <a:cubicBezTo>
                    <a:pt x="22908" y="27766"/>
                    <a:pt x="24170" y="28778"/>
                    <a:pt x="24539" y="30159"/>
                  </a:cubicBezTo>
                  <a:cubicBezTo>
                    <a:pt x="24610" y="30421"/>
                    <a:pt x="24658" y="30707"/>
                    <a:pt x="24658" y="31005"/>
                  </a:cubicBezTo>
                  <a:cubicBezTo>
                    <a:pt x="24658" y="32791"/>
                    <a:pt x="23205" y="34231"/>
                    <a:pt x="21419" y="34231"/>
                  </a:cubicBezTo>
                  <a:cubicBezTo>
                    <a:pt x="19634" y="34231"/>
                    <a:pt x="18193" y="32791"/>
                    <a:pt x="18193" y="31005"/>
                  </a:cubicBezTo>
                  <a:cubicBezTo>
                    <a:pt x="18193" y="30433"/>
                    <a:pt x="18336" y="29909"/>
                    <a:pt x="18586" y="29445"/>
                  </a:cubicBezTo>
                  <a:cubicBezTo>
                    <a:pt x="19145" y="28445"/>
                    <a:pt x="20205" y="27766"/>
                    <a:pt x="21419" y="27766"/>
                  </a:cubicBezTo>
                  <a:close/>
                  <a:moveTo>
                    <a:pt x="34790" y="1"/>
                  </a:moveTo>
                  <a:cubicBezTo>
                    <a:pt x="33421" y="1"/>
                    <a:pt x="32111" y="299"/>
                    <a:pt x="30968" y="953"/>
                  </a:cubicBezTo>
                  <a:cubicBezTo>
                    <a:pt x="29242" y="1930"/>
                    <a:pt x="28016" y="3466"/>
                    <a:pt x="26706" y="5097"/>
                  </a:cubicBezTo>
                  <a:cubicBezTo>
                    <a:pt x="25718" y="6347"/>
                    <a:pt x="24682" y="7645"/>
                    <a:pt x="23420" y="8645"/>
                  </a:cubicBezTo>
                  <a:cubicBezTo>
                    <a:pt x="20717" y="10776"/>
                    <a:pt x="17240" y="11407"/>
                    <a:pt x="13871" y="12026"/>
                  </a:cubicBezTo>
                  <a:cubicBezTo>
                    <a:pt x="10728" y="12598"/>
                    <a:pt x="7465" y="13193"/>
                    <a:pt x="4894" y="15015"/>
                  </a:cubicBezTo>
                  <a:cubicBezTo>
                    <a:pt x="4060" y="15610"/>
                    <a:pt x="3334" y="16336"/>
                    <a:pt x="2715" y="17158"/>
                  </a:cubicBezTo>
                  <a:cubicBezTo>
                    <a:pt x="1607" y="18634"/>
                    <a:pt x="869" y="20432"/>
                    <a:pt x="548" y="22456"/>
                  </a:cubicBezTo>
                  <a:cubicBezTo>
                    <a:pt x="0" y="26040"/>
                    <a:pt x="905" y="29826"/>
                    <a:pt x="2977" y="32576"/>
                  </a:cubicBezTo>
                  <a:cubicBezTo>
                    <a:pt x="6046" y="36643"/>
                    <a:pt x="11496" y="39032"/>
                    <a:pt x="17231" y="39032"/>
                  </a:cubicBezTo>
                  <a:cubicBezTo>
                    <a:pt x="18415" y="39032"/>
                    <a:pt x="19611" y="38930"/>
                    <a:pt x="20800" y="38720"/>
                  </a:cubicBezTo>
                  <a:cubicBezTo>
                    <a:pt x="27361" y="37565"/>
                    <a:pt x="36457" y="31183"/>
                    <a:pt x="41541" y="23349"/>
                  </a:cubicBezTo>
                  <a:cubicBezTo>
                    <a:pt x="42625" y="21670"/>
                    <a:pt x="43517" y="19932"/>
                    <a:pt x="44184" y="18170"/>
                  </a:cubicBezTo>
                  <a:cubicBezTo>
                    <a:pt x="46232" y="12622"/>
                    <a:pt x="45553" y="7561"/>
                    <a:pt x="42232" y="3501"/>
                  </a:cubicBezTo>
                  <a:cubicBezTo>
                    <a:pt x="41303" y="2382"/>
                    <a:pt x="40136" y="1501"/>
                    <a:pt x="38838" y="906"/>
                  </a:cubicBezTo>
                  <a:cubicBezTo>
                    <a:pt x="37552" y="311"/>
                    <a:pt x="36148" y="1"/>
                    <a:pt x="34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rot="-868690">
              <a:off x="1587293" y="2448374"/>
              <a:ext cx="1168873" cy="1002081"/>
            </a:xfrm>
            <a:custGeom>
              <a:avLst/>
              <a:gdLst/>
              <a:ahLst/>
              <a:cxnLst/>
              <a:rect l="l" t="t" r="r" b="b"/>
              <a:pathLst>
                <a:path w="46757" h="40085" extrusionOk="0">
                  <a:moveTo>
                    <a:pt x="35302" y="544"/>
                  </a:moveTo>
                  <a:cubicBezTo>
                    <a:pt x="36660" y="544"/>
                    <a:pt x="38076" y="854"/>
                    <a:pt x="39362" y="1449"/>
                  </a:cubicBezTo>
                  <a:cubicBezTo>
                    <a:pt x="40648" y="2044"/>
                    <a:pt x="41827" y="2925"/>
                    <a:pt x="42756" y="4044"/>
                  </a:cubicBezTo>
                  <a:cubicBezTo>
                    <a:pt x="46077" y="8104"/>
                    <a:pt x="46756" y="13176"/>
                    <a:pt x="44696" y="18713"/>
                  </a:cubicBezTo>
                  <a:lnTo>
                    <a:pt x="44708" y="18713"/>
                  </a:lnTo>
                  <a:cubicBezTo>
                    <a:pt x="40970" y="28774"/>
                    <a:pt x="29290" y="37858"/>
                    <a:pt x="21324" y="39263"/>
                  </a:cubicBezTo>
                  <a:cubicBezTo>
                    <a:pt x="20135" y="39473"/>
                    <a:pt x="18939" y="39575"/>
                    <a:pt x="17755" y="39575"/>
                  </a:cubicBezTo>
                  <a:cubicBezTo>
                    <a:pt x="12020" y="39575"/>
                    <a:pt x="6570" y="37186"/>
                    <a:pt x="3501" y="33119"/>
                  </a:cubicBezTo>
                  <a:cubicBezTo>
                    <a:pt x="1429" y="30369"/>
                    <a:pt x="524" y="26595"/>
                    <a:pt x="1072" y="22999"/>
                  </a:cubicBezTo>
                  <a:cubicBezTo>
                    <a:pt x="1560" y="19844"/>
                    <a:pt x="3108" y="17201"/>
                    <a:pt x="5418" y="15558"/>
                  </a:cubicBezTo>
                  <a:cubicBezTo>
                    <a:pt x="7989" y="13736"/>
                    <a:pt x="11252" y="13141"/>
                    <a:pt x="14395" y="12569"/>
                  </a:cubicBezTo>
                  <a:cubicBezTo>
                    <a:pt x="17764" y="11950"/>
                    <a:pt x="21241" y="11319"/>
                    <a:pt x="23944" y="9188"/>
                  </a:cubicBezTo>
                  <a:cubicBezTo>
                    <a:pt x="25206" y="8188"/>
                    <a:pt x="26242" y="6890"/>
                    <a:pt x="27230" y="5652"/>
                  </a:cubicBezTo>
                  <a:cubicBezTo>
                    <a:pt x="28540" y="4009"/>
                    <a:pt x="29766" y="2473"/>
                    <a:pt x="31492" y="1496"/>
                  </a:cubicBezTo>
                  <a:cubicBezTo>
                    <a:pt x="32635" y="842"/>
                    <a:pt x="33957" y="544"/>
                    <a:pt x="35302" y="544"/>
                  </a:cubicBezTo>
                  <a:close/>
                  <a:moveTo>
                    <a:pt x="35350" y="0"/>
                  </a:moveTo>
                  <a:cubicBezTo>
                    <a:pt x="33905" y="0"/>
                    <a:pt x="32488" y="337"/>
                    <a:pt x="31242" y="1044"/>
                  </a:cubicBezTo>
                  <a:cubicBezTo>
                    <a:pt x="29421" y="2080"/>
                    <a:pt x="28111" y="3723"/>
                    <a:pt x="26837" y="5330"/>
                  </a:cubicBezTo>
                  <a:cubicBezTo>
                    <a:pt x="25861" y="6557"/>
                    <a:pt x="24849" y="7819"/>
                    <a:pt x="23622" y="8783"/>
                  </a:cubicBezTo>
                  <a:cubicBezTo>
                    <a:pt x="21027" y="10843"/>
                    <a:pt x="17610" y="11462"/>
                    <a:pt x="14300" y="12069"/>
                  </a:cubicBezTo>
                  <a:cubicBezTo>
                    <a:pt x="11097" y="12641"/>
                    <a:pt x="7787" y="13248"/>
                    <a:pt x="5132" y="15141"/>
                  </a:cubicBezTo>
                  <a:cubicBezTo>
                    <a:pt x="2691" y="16867"/>
                    <a:pt x="1084" y="19630"/>
                    <a:pt x="572" y="22916"/>
                  </a:cubicBezTo>
                  <a:cubicBezTo>
                    <a:pt x="0" y="26642"/>
                    <a:pt x="941" y="30571"/>
                    <a:pt x="3096" y="33429"/>
                  </a:cubicBezTo>
                  <a:cubicBezTo>
                    <a:pt x="6263" y="37620"/>
                    <a:pt x="11859" y="40085"/>
                    <a:pt x="17764" y="40085"/>
                  </a:cubicBezTo>
                  <a:cubicBezTo>
                    <a:pt x="18979" y="40085"/>
                    <a:pt x="20205" y="39977"/>
                    <a:pt x="21420" y="39763"/>
                  </a:cubicBezTo>
                  <a:cubicBezTo>
                    <a:pt x="29516" y="38334"/>
                    <a:pt x="41398" y="29107"/>
                    <a:pt x="45184" y="18891"/>
                  </a:cubicBezTo>
                  <a:cubicBezTo>
                    <a:pt x="45982" y="16736"/>
                    <a:pt x="46387" y="14641"/>
                    <a:pt x="46387" y="12653"/>
                  </a:cubicBezTo>
                  <a:cubicBezTo>
                    <a:pt x="46387" y="9366"/>
                    <a:pt x="45304" y="6342"/>
                    <a:pt x="43160" y="3723"/>
                  </a:cubicBezTo>
                  <a:lnTo>
                    <a:pt x="43149" y="3723"/>
                  </a:lnTo>
                  <a:cubicBezTo>
                    <a:pt x="41186" y="1325"/>
                    <a:pt x="38213" y="0"/>
                    <a:pt x="35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rot="-868690">
              <a:off x="2358586" y="2505231"/>
              <a:ext cx="161643" cy="161643"/>
            </a:xfrm>
            <a:custGeom>
              <a:avLst/>
              <a:gdLst/>
              <a:ahLst/>
              <a:cxnLst/>
              <a:rect l="l" t="t" r="r" b="b"/>
              <a:pathLst>
                <a:path w="6466" h="6466" extrusionOk="0">
                  <a:moveTo>
                    <a:pt x="3239" y="1"/>
                  </a:moveTo>
                  <a:cubicBezTo>
                    <a:pt x="1453" y="1"/>
                    <a:pt x="0" y="1453"/>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rot="-868690">
              <a:off x="2419530" y="2741254"/>
              <a:ext cx="161643" cy="161643"/>
            </a:xfrm>
            <a:custGeom>
              <a:avLst/>
              <a:gdLst/>
              <a:ahLst/>
              <a:cxnLst/>
              <a:rect l="l" t="t" r="r" b="b"/>
              <a:pathLst>
                <a:path w="6466" h="6466" extrusionOk="0">
                  <a:moveTo>
                    <a:pt x="3239" y="1"/>
                  </a:moveTo>
                  <a:cubicBezTo>
                    <a:pt x="1453" y="1"/>
                    <a:pt x="0" y="1441"/>
                    <a:pt x="0" y="3227"/>
                  </a:cubicBezTo>
                  <a:cubicBezTo>
                    <a:pt x="0" y="5013"/>
                    <a:pt x="1453" y="6466"/>
                    <a:pt x="3239" y="6466"/>
                  </a:cubicBezTo>
                  <a:cubicBezTo>
                    <a:pt x="5025" y="6466"/>
                    <a:pt x="6465" y="5013"/>
                    <a:pt x="6465" y="3227"/>
                  </a:cubicBezTo>
                  <a:cubicBezTo>
                    <a:pt x="6465" y="1441"/>
                    <a:pt x="5025" y="1"/>
                    <a:pt x="3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rot="-868690">
              <a:off x="2301735" y="2967196"/>
              <a:ext cx="161643" cy="161643"/>
            </a:xfrm>
            <a:custGeom>
              <a:avLst/>
              <a:gdLst/>
              <a:ahLst/>
              <a:cxnLst/>
              <a:rect l="l" t="t" r="r" b="b"/>
              <a:pathLst>
                <a:path w="6466" h="6466" extrusionOk="0">
                  <a:moveTo>
                    <a:pt x="3239" y="0"/>
                  </a:moveTo>
                  <a:cubicBezTo>
                    <a:pt x="1453" y="0"/>
                    <a:pt x="0" y="1441"/>
                    <a:pt x="0" y="3227"/>
                  </a:cubicBezTo>
                  <a:cubicBezTo>
                    <a:pt x="0" y="5013"/>
                    <a:pt x="1453" y="6465"/>
                    <a:pt x="3239" y="6465"/>
                  </a:cubicBezTo>
                  <a:cubicBezTo>
                    <a:pt x="5025" y="6465"/>
                    <a:pt x="6465" y="5013"/>
                    <a:pt x="6465" y="3227"/>
                  </a:cubicBezTo>
                  <a:cubicBezTo>
                    <a:pt x="6465" y="1441"/>
                    <a:pt x="5025" y="0"/>
                    <a:pt x="3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rot="-868690">
              <a:off x="2128179" y="3155872"/>
              <a:ext cx="161643" cy="161643"/>
            </a:xfrm>
            <a:custGeom>
              <a:avLst/>
              <a:gdLst/>
              <a:ahLst/>
              <a:cxnLst/>
              <a:rect l="l" t="t" r="r" b="b"/>
              <a:pathLst>
                <a:path w="6466" h="6466" extrusionOk="0">
                  <a:moveTo>
                    <a:pt x="3227" y="0"/>
                  </a:moveTo>
                  <a:cubicBezTo>
                    <a:pt x="1442" y="0"/>
                    <a:pt x="1" y="1453"/>
                    <a:pt x="1" y="3239"/>
                  </a:cubicBezTo>
                  <a:cubicBezTo>
                    <a:pt x="1" y="5025"/>
                    <a:pt x="1442" y="6465"/>
                    <a:pt x="3227" y="6465"/>
                  </a:cubicBezTo>
                  <a:cubicBezTo>
                    <a:pt x="5013" y="6465"/>
                    <a:pt x="6466" y="5025"/>
                    <a:pt x="6466" y="3239"/>
                  </a:cubicBezTo>
                  <a:cubicBezTo>
                    <a:pt x="6466" y="1453"/>
                    <a:pt x="5013" y="0"/>
                    <a:pt x="3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rot="-868690">
              <a:off x="1852265" y="3181314"/>
              <a:ext cx="161643" cy="161643"/>
            </a:xfrm>
            <a:custGeom>
              <a:avLst/>
              <a:gdLst/>
              <a:ahLst/>
              <a:cxnLst/>
              <a:rect l="l" t="t" r="r" b="b"/>
              <a:pathLst>
                <a:path w="6466" h="6466" extrusionOk="0">
                  <a:moveTo>
                    <a:pt x="3227" y="0"/>
                  </a:moveTo>
                  <a:cubicBezTo>
                    <a:pt x="1441" y="0"/>
                    <a:pt x="0" y="1453"/>
                    <a:pt x="0" y="3239"/>
                  </a:cubicBezTo>
                  <a:cubicBezTo>
                    <a:pt x="0" y="5013"/>
                    <a:pt x="1441" y="6465"/>
                    <a:pt x="3227" y="6465"/>
                  </a:cubicBezTo>
                  <a:cubicBezTo>
                    <a:pt x="5013" y="6465"/>
                    <a:pt x="6465" y="5025"/>
                    <a:pt x="6465" y="3239"/>
                  </a:cubicBezTo>
                  <a:cubicBezTo>
                    <a:pt x="6465" y="1453"/>
                    <a:pt x="5013" y="0"/>
                    <a:pt x="3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rot="-868690">
              <a:off x="1814195" y="2771329"/>
              <a:ext cx="519127" cy="305761"/>
            </a:xfrm>
            <a:custGeom>
              <a:avLst/>
              <a:gdLst/>
              <a:ahLst/>
              <a:cxnLst/>
              <a:rect l="l" t="t" r="r" b="b"/>
              <a:pathLst>
                <a:path w="20766" h="12231" extrusionOk="0">
                  <a:moveTo>
                    <a:pt x="17842" y="1"/>
                  </a:moveTo>
                  <a:cubicBezTo>
                    <a:pt x="17131" y="1"/>
                    <a:pt x="16414" y="266"/>
                    <a:pt x="15800" y="634"/>
                  </a:cubicBezTo>
                  <a:cubicBezTo>
                    <a:pt x="14967" y="1146"/>
                    <a:pt x="14265" y="1836"/>
                    <a:pt x="13491" y="2420"/>
                  </a:cubicBezTo>
                  <a:cubicBezTo>
                    <a:pt x="11800" y="3694"/>
                    <a:pt x="9740" y="4480"/>
                    <a:pt x="7633" y="4634"/>
                  </a:cubicBezTo>
                  <a:cubicBezTo>
                    <a:pt x="5216" y="4825"/>
                    <a:pt x="1" y="4611"/>
                    <a:pt x="2132" y="8313"/>
                  </a:cubicBezTo>
                  <a:cubicBezTo>
                    <a:pt x="3598" y="10874"/>
                    <a:pt x="7767" y="12231"/>
                    <a:pt x="10771" y="12231"/>
                  </a:cubicBezTo>
                  <a:cubicBezTo>
                    <a:pt x="11133" y="12231"/>
                    <a:pt x="11478" y="12211"/>
                    <a:pt x="11800" y="12171"/>
                  </a:cubicBezTo>
                  <a:cubicBezTo>
                    <a:pt x="15503" y="11707"/>
                    <a:pt x="18848" y="9075"/>
                    <a:pt x="20158" y="5599"/>
                  </a:cubicBezTo>
                  <a:cubicBezTo>
                    <a:pt x="20539" y="4599"/>
                    <a:pt x="20765" y="3503"/>
                    <a:pt x="20551" y="2456"/>
                  </a:cubicBezTo>
                  <a:cubicBezTo>
                    <a:pt x="20337" y="1408"/>
                    <a:pt x="19622" y="432"/>
                    <a:pt x="18598" y="110"/>
                  </a:cubicBezTo>
                  <a:cubicBezTo>
                    <a:pt x="18350" y="35"/>
                    <a:pt x="18097" y="1"/>
                    <a:pt x="17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737"/>
        <p:cNvGrpSpPr/>
        <p:nvPr/>
      </p:nvGrpSpPr>
      <p:grpSpPr>
        <a:xfrm>
          <a:off x="0" y="0"/>
          <a:ext cx="0" cy="0"/>
          <a:chOff x="0" y="0"/>
          <a:chExt cx="0" cy="0"/>
        </a:xfrm>
      </p:grpSpPr>
      <p:sp>
        <p:nvSpPr>
          <p:cNvPr id="738" name="Google Shape;738;p26"/>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39" name="Google Shape;739;p26"/>
          <p:cNvSpPr/>
          <p:nvPr/>
        </p:nvSpPr>
        <p:spPr>
          <a:xfrm rot="5400000" flipH="1">
            <a:off x="340038" y="4126739"/>
            <a:ext cx="691500" cy="13893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rot="10800000">
            <a:off x="27" y="-771"/>
            <a:ext cx="9143936" cy="460777"/>
          </a:xfrm>
          <a:custGeom>
            <a:avLst/>
            <a:gdLst/>
            <a:ahLst/>
            <a:cxnLst/>
            <a:rect l="l" t="t" r="r" b="b"/>
            <a:pathLst>
              <a:path w="95376" h="10628" extrusionOk="0">
                <a:moveTo>
                  <a:pt x="95375" y="1"/>
                </a:moveTo>
                <a:lnTo>
                  <a:pt x="1" y="6983"/>
                </a:lnTo>
                <a:lnTo>
                  <a:pt x="1" y="10627"/>
                </a:lnTo>
                <a:lnTo>
                  <a:pt x="95375" y="10627"/>
                </a:lnTo>
                <a:lnTo>
                  <a:pt x="953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rot="-5400000">
            <a:off x="7171095" y="3169202"/>
            <a:ext cx="1039200" cy="29259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6727814" y="4534652"/>
            <a:ext cx="2416250" cy="748975"/>
          </a:xfrm>
          <a:custGeom>
            <a:avLst/>
            <a:gdLst/>
            <a:ahLst/>
            <a:cxnLst/>
            <a:rect l="l" t="t" r="r" b="b"/>
            <a:pathLst>
              <a:path w="96650" h="29959" extrusionOk="0">
                <a:moveTo>
                  <a:pt x="0" y="29959"/>
                </a:moveTo>
                <a:cubicBezTo>
                  <a:pt x="0" y="22320"/>
                  <a:pt x="10207" y="12694"/>
                  <a:pt x="17454" y="15110"/>
                </a:cubicBezTo>
                <a:cubicBezTo>
                  <a:pt x="22045" y="16640"/>
                  <a:pt x="24001" y="27036"/>
                  <a:pt x="19799" y="29438"/>
                </a:cubicBezTo>
                <a:cubicBezTo>
                  <a:pt x="17983" y="30476"/>
                  <a:pt x="14970" y="26733"/>
                  <a:pt x="15631" y="24749"/>
                </a:cubicBezTo>
                <a:cubicBezTo>
                  <a:pt x="17378" y="19506"/>
                  <a:pt x="22111" y="14774"/>
                  <a:pt x="27354" y="13026"/>
                </a:cubicBezTo>
                <a:cubicBezTo>
                  <a:pt x="31269" y="11721"/>
                  <a:pt x="36680" y="11932"/>
                  <a:pt x="39598" y="14850"/>
                </a:cubicBezTo>
                <a:cubicBezTo>
                  <a:pt x="42928" y="18180"/>
                  <a:pt x="44068" y="25433"/>
                  <a:pt x="40900" y="28917"/>
                </a:cubicBezTo>
                <a:cubicBezTo>
                  <a:pt x="39341" y="30631"/>
                  <a:pt x="35086" y="29463"/>
                  <a:pt x="34127" y="27354"/>
                </a:cubicBezTo>
                <a:cubicBezTo>
                  <a:pt x="31850" y="22346"/>
                  <a:pt x="34742" y="15954"/>
                  <a:pt x="37514" y="11202"/>
                </a:cubicBezTo>
                <a:cubicBezTo>
                  <a:pt x="42260" y="3066"/>
                  <a:pt x="55601" y="-1153"/>
                  <a:pt x="64346" y="2345"/>
                </a:cubicBezTo>
                <a:cubicBezTo>
                  <a:pt x="68930" y="4179"/>
                  <a:pt x="72191" y="9676"/>
                  <a:pt x="72683" y="14589"/>
                </a:cubicBezTo>
                <a:cubicBezTo>
                  <a:pt x="73007" y="17828"/>
                  <a:pt x="69087" y="22329"/>
                  <a:pt x="65910" y="21623"/>
                </a:cubicBezTo>
                <a:cubicBezTo>
                  <a:pt x="60897" y="20509"/>
                  <a:pt x="63135" y="9688"/>
                  <a:pt x="66952" y="6253"/>
                </a:cubicBezTo>
                <a:cubicBezTo>
                  <a:pt x="72264" y="1473"/>
                  <a:pt x="82824" y="-146"/>
                  <a:pt x="88314" y="4429"/>
                </a:cubicBezTo>
                <a:cubicBezTo>
                  <a:pt x="90970" y="6642"/>
                  <a:pt x="93735" y="10496"/>
                  <a:pt x="92742" y="13808"/>
                </a:cubicBezTo>
                <a:cubicBezTo>
                  <a:pt x="92071" y="16047"/>
                  <a:pt x="88076" y="17848"/>
                  <a:pt x="86230" y="16413"/>
                </a:cubicBezTo>
                <a:cubicBezTo>
                  <a:pt x="81114" y="12436"/>
                  <a:pt x="90170" y="0"/>
                  <a:pt x="96650" y="0"/>
                </a:cubicBezTo>
              </a:path>
            </a:pathLst>
          </a:custGeom>
          <a:noFill/>
          <a:ln w="19050" cap="flat" cmpd="sng">
            <a:solidFill>
              <a:schemeClr val="lt2"/>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CUSTOM_10_1_1">
    <p:spTree>
      <p:nvGrpSpPr>
        <p:cNvPr id="1" name="Shape 766"/>
        <p:cNvGrpSpPr/>
        <p:nvPr/>
      </p:nvGrpSpPr>
      <p:grpSpPr>
        <a:xfrm>
          <a:off x="0" y="0"/>
          <a:ext cx="0" cy="0"/>
          <a:chOff x="0" y="0"/>
          <a:chExt cx="0" cy="0"/>
        </a:xfrm>
      </p:grpSpPr>
      <p:sp>
        <p:nvSpPr>
          <p:cNvPr id="767" name="Google Shape;767;p29"/>
          <p:cNvSpPr txBox="1">
            <a:spLocks noGrp="1"/>
          </p:cNvSpPr>
          <p:nvPr>
            <p:ph type="title"/>
          </p:nvPr>
        </p:nvSpPr>
        <p:spPr>
          <a:xfrm>
            <a:off x="729175" y="445025"/>
            <a:ext cx="768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8" name="Google Shape;768;p29"/>
          <p:cNvSpPr/>
          <p:nvPr/>
        </p:nvSpPr>
        <p:spPr>
          <a:xfrm>
            <a:off x="5883525" y="3264641"/>
            <a:ext cx="3260482" cy="1878860"/>
          </a:xfrm>
          <a:custGeom>
            <a:avLst/>
            <a:gdLst/>
            <a:ahLst/>
            <a:cxnLst/>
            <a:rect l="l" t="t" r="r" b="b"/>
            <a:pathLst>
              <a:path w="209240" h="120575" extrusionOk="0">
                <a:moveTo>
                  <a:pt x="0" y="120446"/>
                </a:moveTo>
                <a:lnTo>
                  <a:pt x="209240" y="0"/>
                </a:lnTo>
                <a:lnTo>
                  <a:pt x="209240" y="70819"/>
                </a:lnTo>
                <a:lnTo>
                  <a:pt x="90481" y="120575"/>
                </a:lnTo>
                <a:close/>
              </a:path>
            </a:pathLst>
          </a:custGeom>
          <a:solidFill>
            <a:srgbClr val="FCF7BD"/>
          </a:solidFill>
          <a:ln>
            <a:noFill/>
          </a:ln>
        </p:spPr>
      </p:sp>
      <p:sp>
        <p:nvSpPr>
          <p:cNvPr id="769" name="Google Shape;769;p29"/>
          <p:cNvSpPr/>
          <p:nvPr/>
        </p:nvSpPr>
        <p:spPr>
          <a:xfrm rot="5400000">
            <a:off x="340038" y="-349671"/>
            <a:ext cx="691500" cy="13893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2699" y="2924042"/>
            <a:ext cx="789300" cy="22227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57427" y="3375673"/>
            <a:ext cx="659591" cy="1818957"/>
          </a:xfrm>
          <a:custGeom>
            <a:avLst/>
            <a:gdLst/>
            <a:ahLst/>
            <a:cxnLst/>
            <a:rect l="l" t="t" r="r" b="b"/>
            <a:pathLst>
              <a:path w="34729" h="95785" extrusionOk="0">
                <a:moveTo>
                  <a:pt x="1737" y="0"/>
                </a:moveTo>
                <a:cubicBezTo>
                  <a:pt x="727" y="8085"/>
                  <a:pt x="-2576" y="19597"/>
                  <a:pt x="4054" y="24332"/>
                </a:cubicBezTo>
                <a:cubicBezTo>
                  <a:pt x="6464" y="26053"/>
                  <a:pt x="11414" y="26871"/>
                  <a:pt x="12938" y="24332"/>
                </a:cubicBezTo>
                <a:cubicBezTo>
                  <a:pt x="13975" y="22604"/>
                  <a:pt x="12189" y="18437"/>
                  <a:pt x="10234" y="18925"/>
                </a:cubicBezTo>
                <a:cubicBezTo>
                  <a:pt x="2478" y="20863"/>
                  <a:pt x="1857" y="34412"/>
                  <a:pt x="4054" y="42099"/>
                </a:cubicBezTo>
                <a:cubicBezTo>
                  <a:pt x="5272" y="46359"/>
                  <a:pt x="10907" y="51805"/>
                  <a:pt x="14869" y="49824"/>
                </a:cubicBezTo>
                <a:cubicBezTo>
                  <a:pt x="17201" y="48658"/>
                  <a:pt x="18738" y="44817"/>
                  <a:pt x="17572" y="42485"/>
                </a:cubicBezTo>
                <a:cubicBezTo>
                  <a:pt x="16844" y="41029"/>
                  <a:pt x="14535" y="40620"/>
                  <a:pt x="12938" y="40940"/>
                </a:cubicBezTo>
                <a:cubicBezTo>
                  <a:pt x="8695" y="41790"/>
                  <a:pt x="6908" y="47846"/>
                  <a:pt x="6372" y="52141"/>
                </a:cubicBezTo>
                <a:cubicBezTo>
                  <a:pt x="5536" y="58829"/>
                  <a:pt x="9693" y="67605"/>
                  <a:pt x="16028" y="69908"/>
                </a:cubicBezTo>
                <a:cubicBezTo>
                  <a:pt x="21538" y="71912"/>
                  <a:pt x="33784" y="69863"/>
                  <a:pt x="32635" y="64114"/>
                </a:cubicBezTo>
                <a:cubicBezTo>
                  <a:pt x="31718" y="59526"/>
                  <a:pt x="22625" y="59588"/>
                  <a:pt x="18731" y="62183"/>
                </a:cubicBezTo>
                <a:cubicBezTo>
                  <a:pt x="12401" y="66402"/>
                  <a:pt x="7811" y="75613"/>
                  <a:pt x="9462" y="83039"/>
                </a:cubicBezTo>
                <a:cubicBezTo>
                  <a:pt x="10485" y="87641"/>
                  <a:pt x="16346" y="90814"/>
                  <a:pt x="21049" y="91150"/>
                </a:cubicBezTo>
                <a:cubicBezTo>
                  <a:pt x="26358" y="91529"/>
                  <a:pt x="35860" y="87816"/>
                  <a:pt x="34567" y="82653"/>
                </a:cubicBezTo>
                <a:cubicBezTo>
                  <a:pt x="33647" y="78980"/>
                  <a:pt x="24170" y="82366"/>
                  <a:pt x="23752" y="86129"/>
                </a:cubicBezTo>
                <a:cubicBezTo>
                  <a:pt x="23288" y="90307"/>
                  <a:pt x="27659" y="95785"/>
                  <a:pt x="31863" y="95785"/>
                </a:cubicBezTo>
              </a:path>
            </a:pathLst>
          </a:custGeom>
          <a:noFill/>
          <a:ln w="19050" cap="flat" cmpd="sng">
            <a:solidFill>
              <a:schemeClr val="dk2"/>
            </a:solidFill>
            <a:prstDash val="solid"/>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11_1_1">
    <p:spTree>
      <p:nvGrpSpPr>
        <p:cNvPr id="1" name="Shape 850"/>
        <p:cNvGrpSpPr/>
        <p:nvPr/>
      </p:nvGrpSpPr>
      <p:grpSpPr>
        <a:xfrm>
          <a:off x="0" y="0"/>
          <a:ext cx="0" cy="0"/>
          <a:chOff x="0" y="0"/>
          <a:chExt cx="0" cy="0"/>
        </a:xfrm>
      </p:grpSpPr>
      <p:sp>
        <p:nvSpPr>
          <p:cNvPr id="851" name="Google Shape;851;p35"/>
          <p:cNvSpPr txBox="1">
            <a:spLocks noGrp="1"/>
          </p:cNvSpPr>
          <p:nvPr>
            <p:ph type="title"/>
          </p:nvPr>
        </p:nvSpPr>
        <p:spPr>
          <a:xfrm>
            <a:off x="5060675" y="2165631"/>
            <a:ext cx="3338700" cy="12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1800" b="0">
                <a:latin typeface="Actor"/>
                <a:ea typeface="Actor"/>
                <a:cs typeface="Actor"/>
                <a:sym typeface="Actor"/>
              </a:defRPr>
            </a:lvl1pPr>
            <a:lvl2pPr lvl="1" algn="r" rtl="0">
              <a:spcBef>
                <a:spcPts val="0"/>
              </a:spcBef>
              <a:spcAft>
                <a:spcPts val="0"/>
              </a:spcAft>
              <a:buSzPts val="1400"/>
              <a:buFont typeface="Ubuntu"/>
              <a:buNone/>
              <a:defRPr sz="1400" b="0">
                <a:latin typeface="Ubuntu"/>
                <a:ea typeface="Ubuntu"/>
                <a:cs typeface="Ubuntu"/>
                <a:sym typeface="Ubuntu"/>
              </a:defRPr>
            </a:lvl2pPr>
            <a:lvl3pPr lvl="2" algn="r" rtl="0">
              <a:spcBef>
                <a:spcPts val="0"/>
              </a:spcBef>
              <a:spcAft>
                <a:spcPts val="0"/>
              </a:spcAft>
              <a:buSzPts val="1400"/>
              <a:buFont typeface="Ubuntu"/>
              <a:buNone/>
              <a:defRPr sz="1400" b="0">
                <a:latin typeface="Ubuntu"/>
                <a:ea typeface="Ubuntu"/>
                <a:cs typeface="Ubuntu"/>
                <a:sym typeface="Ubuntu"/>
              </a:defRPr>
            </a:lvl3pPr>
            <a:lvl4pPr lvl="3" algn="r" rtl="0">
              <a:spcBef>
                <a:spcPts val="0"/>
              </a:spcBef>
              <a:spcAft>
                <a:spcPts val="0"/>
              </a:spcAft>
              <a:buSzPts val="1400"/>
              <a:buFont typeface="Ubuntu"/>
              <a:buNone/>
              <a:defRPr sz="1400" b="0">
                <a:latin typeface="Ubuntu"/>
                <a:ea typeface="Ubuntu"/>
                <a:cs typeface="Ubuntu"/>
                <a:sym typeface="Ubuntu"/>
              </a:defRPr>
            </a:lvl4pPr>
            <a:lvl5pPr lvl="4" algn="r" rtl="0">
              <a:spcBef>
                <a:spcPts val="0"/>
              </a:spcBef>
              <a:spcAft>
                <a:spcPts val="0"/>
              </a:spcAft>
              <a:buSzPts val="1400"/>
              <a:buFont typeface="Ubuntu"/>
              <a:buNone/>
              <a:defRPr sz="1400" b="0">
                <a:latin typeface="Ubuntu"/>
                <a:ea typeface="Ubuntu"/>
                <a:cs typeface="Ubuntu"/>
                <a:sym typeface="Ubuntu"/>
              </a:defRPr>
            </a:lvl5pPr>
            <a:lvl6pPr lvl="5" algn="r" rtl="0">
              <a:spcBef>
                <a:spcPts val="0"/>
              </a:spcBef>
              <a:spcAft>
                <a:spcPts val="0"/>
              </a:spcAft>
              <a:buSzPts val="1400"/>
              <a:buFont typeface="Ubuntu"/>
              <a:buNone/>
              <a:defRPr sz="1400" b="0">
                <a:latin typeface="Ubuntu"/>
                <a:ea typeface="Ubuntu"/>
                <a:cs typeface="Ubuntu"/>
                <a:sym typeface="Ubuntu"/>
              </a:defRPr>
            </a:lvl6pPr>
            <a:lvl7pPr lvl="6" algn="r" rtl="0">
              <a:spcBef>
                <a:spcPts val="0"/>
              </a:spcBef>
              <a:spcAft>
                <a:spcPts val="0"/>
              </a:spcAft>
              <a:buSzPts val="1400"/>
              <a:buFont typeface="Ubuntu"/>
              <a:buNone/>
              <a:defRPr sz="1400" b="0">
                <a:latin typeface="Ubuntu"/>
                <a:ea typeface="Ubuntu"/>
                <a:cs typeface="Ubuntu"/>
                <a:sym typeface="Ubuntu"/>
              </a:defRPr>
            </a:lvl7pPr>
            <a:lvl8pPr lvl="7" algn="r" rtl="0">
              <a:spcBef>
                <a:spcPts val="0"/>
              </a:spcBef>
              <a:spcAft>
                <a:spcPts val="0"/>
              </a:spcAft>
              <a:buSzPts val="1400"/>
              <a:buFont typeface="Ubuntu"/>
              <a:buNone/>
              <a:defRPr sz="1400" b="0">
                <a:latin typeface="Ubuntu"/>
                <a:ea typeface="Ubuntu"/>
                <a:cs typeface="Ubuntu"/>
                <a:sym typeface="Ubuntu"/>
              </a:defRPr>
            </a:lvl8pPr>
            <a:lvl9pPr lvl="8" algn="r" rtl="0">
              <a:spcBef>
                <a:spcPts val="0"/>
              </a:spcBef>
              <a:spcAft>
                <a:spcPts val="0"/>
              </a:spcAft>
              <a:buSzPts val="1400"/>
              <a:buFont typeface="Ubuntu"/>
              <a:buNone/>
              <a:defRPr sz="1400" b="0">
                <a:latin typeface="Ubuntu"/>
                <a:ea typeface="Ubuntu"/>
                <a:cs typeface="Ubuntu"/>
                <a:sym typeface="Ubuntu"/>
              </a:defRPr>
            </a:lvl9pPr>
          </a:lstStyle>
          <a:p>
            <a:endParaRPr/>
          </a:p>
        </p:txBody>
      </p:sp>
      <p:sp>
        <p:nvSpPr>
          <p:cNvPr id="852" name="Google Shape;852;p35"/>
          <p:cNvSpPr txBox="1">
            <a:spLocks noGrp="1"/>
          </p:cNvSpPr>
          <p:nvPr>
            <p:ph type="title" idx="2"/>
          </p:nvPr>
        </p:nvSpPr>
        <p:spPr>
          <a:xfrm>
            <a:off x="5060675" y="1592931"/>
            <a:ext cx="33387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853" name="Google Shape;853;p35"/>
          <p:cNvGrpSpPr/>
          <p:nvPr/>
        </p:nvGrpSpPr>
        <p:grpSpPr>
          <a:xfrm flipH="1">
            <a:off x="-14596" y="-9725"/>
            <a:ext cx="2812370" cy="5162950"/>
            <a:chOff x="3114900" y="202775"/>
            <a:chExt cx="2812370" cy="5162950"/>
          </a:xfrm>
        </p:grpSpPr>
        <p:sp>
          <p:nvSpPr>
            <p:cNvPr id="854" name="Google Shape;854;p35"/>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855" name="Google Shape;855;p35"/>
            <p:cNvGrpSpPr/>
            <p:nvPr/>
          </p:nvGrpSpPr>
          <p:grpSpPr>
            <a:xfrm>
              <a:off x="3155225" y="202775"/>
              <a:ext cx="2772045" cy="5143502"/>
              <a:chOff x="6409225" y="0"/>
              <a:chExt cx="2772045" cy="5143502"/>
            </a:xfrm>
          </p:grpSpPr>
          <p:cxnSp>
            <p:nvCxnSpPr>
              <p:cNvPr id="856" name="Google Shape;856;p35"/>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857" name="Google Shape;857;p35"/>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858" name="Google Shape;858;p35"/>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859" name="Google Shape;859;p35"/>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860" name="Google Shape;860;p35"/>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861" name="Google Shape;861;p35"/>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862" name="Google Shape;862;p35"/>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863" name="Google Shape;863;p35"/>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864" name="Google Shape;864;p35"/>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865" name="Google Shape;865;p35"/>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866" name="Google Shape;866;p35"/>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67" name="Google Shape;867;p35"/>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868" name="Google Shape;868;p35"/>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869" name="Google Shape;869;p35"/>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70" name="Google Shape;870;p35"/>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871" name="Google Shape;871;p35"/>
          <p:cNvSpPr/>
          <p:nvPr/>
        </p:nvSpPr>
        <p:spPr>
          <a:xfrm flipH="1">
            <a:off x="0" y="2293100"/>
            <a:ext cx="4990831" cy="2850398"/>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rot="-5400000" flipH="1">
            <a:off x="8112438" y="-348911"/>
            <a:ext cx="691500" cy="13893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35"/>
          <p:cNvGrpSpPr/>
          <p:nvPr/>
        </p:nvGrpSpPr>
        <p:grpSpPr>
          <a:xfrm rot="-5400000">
            <a:off x="6297401" y="4110934"/>
            <a:ext cx="978744" cy="1086404"/>
            <a:chOff x="777100" y="158663"/>
            <a:chExt cx="707850" cy="785712"/>
          </a:xfrm>
        </p:grpSpPr>
        <p:cxnSp>
          <p:nvCxnSpPr>
            <p:cNvPr id="874" name="Google Shape;874;p35"/>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875" name="Google Shape;875;p35"/>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876" name="Google Shape;876;p35"/>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877" name="Google Shape;877;p35"/>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878" name="Google Shape;878;p35"/>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879" name="Google Shape;879;p35"/>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880" name="Google Shape;880;p35"/>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9175" y="445025"/>
            <a:ext cx="76857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729150" y="1152475"/>
            <a:ext cx="76857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ctor"/>
              <a:buChar char="●"/>
              <a:defRPr sz="1800">
                <a:solidFill>
                  <a:schemeClr val="dk1"/>
                </a:solidFill>
                <a:latin typeface="Actor"/>
                <a:ea typeface="Actor"/>
                <a:cs typeface="Actor"/>
                <a:sym typeface="Actor"/>
              </a:defRPr>
            </a:lvl1pPr>
            <a:lvl2pPr marL="914400" lvl="1"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8" r:id="rId5"/>
    <p:sldLayoutId id="2147483659" r:id="rId6"/>
    <p:sldLayoutId id="2147483672" r:id="rId7"/>
    <p:sldLayoutId id="2147483675" r:id="rId8"/>
    <p:sldLayoutId id="2147483681" r:id="rId9"/>
    <p:sldLayoutId id="2147483684" r:id="rId10"/>
    <p:sldLayoutId id="2147483685" r:id="rId11"/>
    <p:sldLayoutId id="2147483691" r:id="rId12"/>
    <p:sldLayoutId id="2147483692" r:id="rId13"/>
    <p:sldLayoutId id="2147483693" r:id="rId14"/>
    <p:sldLayoutId id="2147483694" r:id="rId15"/>
    <p:sldLayoutId id="2147483695" r:id="rId16"/>
    <p:sldLayoutId id="2147483696" r:id="rId17"/>
    <p:sldLayoutId id="2147483698" r:id="rId18"/>
    <p:sldLayoutId id="2147483699" r:id="rId19"/>
    <p:sldLayoutId id="2147483701" r:id="rId20"/>
    <p:sldLayoutId id="214748370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9175" y="445025"/>
            <a:ext cx="76857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lgn="ctr">
              <a:lnSpc>
                <a:spcPct val="100000"/>
              </a:lnSpc>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729150" y="1152475"/>
            <a:ext cx="76857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ctor"/>
              <a:buChar char="●"/>
              <a:defRPr sz="1800">
                <a:solidFill>
                  <a:schemeClr val="dk1"/>
                </a:solidFill>
                <a:latin typeface="Actor"/>
                <a:ea typeface="Actor"/>
                <a:cs typeface="Actor"/>
                <a:sym typeface="Actor"/>
              </a:defRPr>
            </a:lvl1pPr>
            <a:lvl2pPr marL="914400" lvl="1"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extLst>
      <p:ext uri="{BB962C8B-B14F-4D97-AF65-F5344CB8AC3E}">
        <p14:creationId xmlns:p14="http://schemas.microsoft.com/office/powerpoint/2010/main" val="3313855902"/>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png"/><Relationship Id="rId3" Type="http://schemas.openxmlformats.org/officeDocument/2006/relationships/image" Target="../media/image1.png"/><Relationship Id="rId12" Type="http://schemas.openxmlformats.org/officeDocument/2006/relationships/image" Target="../media/image11.svg"/><Relationship Id="rId17" Type="http://schemas.openxmlformats.org/officeDocument/2006/relationships/image" Target="../media/image7.png"/><Relationship Id="rId7" Type="http://schemas.openxmlformats.org/officeDocument/2006/relationships/image" Target="../media/image19.svg"/><Relationship Id="rId2" Type="http://schemas.openxmlformats.org/officeDocument/2006/relationships/notesSlide" Target="../notesSlides/notesSlide1.xml"/><Relationship Id="rId16"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9.svg"/><Relationship Id="rId9" Type="http://schemas.openxmlformats.org/officeDocument/2006/relationships/image" Target="../media/image3.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28968">
            <a:off x="6598709" y="2662063"/>
            <a:ext cx="1870561" cy="187738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16611" y="3810"/>
            <a:ext cx="1467745" cy="1585972"/>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2264" y="1331256"/>
            <a:ext cx="1820064" cy="99938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415833" y="587594"/>
            <a:ext cx="553014" cy="74366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81489">
            <a:off x="1452263" y="3903582"/>
            <a:ext cx="1423072" cy="504544"/>
          </a:xfrm>
          <a:prstGeom prst="rect">
            <a:avLst/>
          </a:prstGeom>
        </p:spPr>
      </p:pic>
      <p:pic>
        <p:nvPicPr>
          <p:cNvPr id="14" name="Picture 13"/>
          <p:cNvPicPr>
            <a:picLocks noChangeAspect="1"/>
          </p:cNvPicPr>
          <p:nvPr/>
        </p:nvPicPr>
        <p:blipFill>
          <a:blip r:embed="rId15" cstate="print">
            <a:extLst>
              <a:ext uri="{BEBA8EAE-BF5A-486C-A8C5-ECC9F3942E4B}">
                <a14:imgProps xmlns:a14="http://schemas.microsoft.com/office/drawing/2010/main">
                  <a14:imgLayer r:embed="rId16">
                    <a14:imgEffect>
                      <a14:backgroundRemoval t="1200" b="89889" l="6425" r="100000">
                        <a14:foregroundMark x1="14339" y1="84404" x2="12989" y2="72836"/>
                        <a14:foregroundMark x1="86453" y1="79092" x2="82775" y2="65638"/>
                      </a14:backgroundRemoval>
                    </a14:imgEffect>
                  </a14:imgLayer>
                </a14:imgProps>
              </a:ext>
              <a:ext uri="{28A0092B-C50C-407E-A947-70E740481C1C}">
                <a14:useLocalDpi xmlns:a14="http://schemas.microsoft.com/office/drawing/2010/main" val="0"/>
              </a:ext>
            </a:extLst>
          </a:blip>
          <a:stretch>
            <a:fillRect/>
          </a:stretch>
        </p:blipFill>
        <p:spPr>
          <a:xfrm>
            <a:off x="1537784" y="1029966"/>
            <a:ext cx="5694651" cy="3093881"/>
          </a:xfrm>
          <a:prstGeom prst="rect">
            <a:avLst/>
          </a:prstGeom>
        </p:spPr>
      </p:pic>
      <p:pic>
        <p:nvPicPr>
          <p:cNvPr id="15" name="Picture 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19336">
            <a:off x="6870210" y="2936938"/>
            <a:ext cx="1327559" cy="1291353"/>
          </a:xfrm>
          <a:prstGeom prst="rect">
            <a:avLst/>
          </a:prstGeom>
        </p:spPr>
      </p:pic>
    </p:spTree>
    <p:extLst>
      <p:ext uri="{BB962C8B-B14F-4D97-AF65-F5344CB8AC3E}">
        <p14:creationId xmlns:p14="http://schemas.microsoft.com/office/powerpoint/2010/main" val="85810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pic>
        <p:nvPicPr>
          <p:cNvPr id="50" name="Picture 2"/>
          <p:cNvPicPr>
            <a:picLocks noChangeAspect="1"/>
          </p:cNvPicPr>
          <p:nvPr/>
        </p:nvPicPr>
        <p:blipFill>
          <a:blip r:embed="rId3">
            <a:grayscl/>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6944" y="995265"/>
            <a:ext cx="6369798" cy="3577014"/>
          </a:xfrm>
          <a:prstGeom prst="rect">
            <a:avLst/>
          </a:prstGeom>
        </p:spPr>
      </p:pic>
      <p:sp>
        <p:nvSpPr>
          <p:cNvPr id="51" name="Rectangle 8"/>
          <p:cNvSpPr>
            <a:spLocks noChangeArrowheads="1"/>
          </p:cNvSpPr>
          <p:nvPr/>
        </p:nvSpPr>
        <p:spPr bwMode="auto">
          <a:xfrm>
            <a:off x="347244" y="1308280"/>
            <a:ext cx="4910396"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ts val="2250"/>
              </a:lnSpc>
              <a:spcBef>
                <a:spcPts val="450"/>
              </a:spcBef>
            </a:pPr>
            <a:r>
              <a:rPr lang="pt-BR" sz="2100" i="1" dirty="0">
                <a:solidFill>
                  <a:schemeClr val="tx1">
                    <a:lumMod val="50000"/>
                  </a:schemeClr>
                </a:solidFill>
                <a:latin typeface="Times New Roman" panose="02020603050405020304" pitchFamily="18" charset="0"/>
                <a:cs typeface="Times New Roman" panose="02020603050405020304" pitchFamily="18" charset="0"/>
              </a:rPr>
              <a:t>     (1)- Đêm tháng năm </a:t>
            </a:r>
            <a:r>
              <a:rPr lang="pt-BR" sz="2100" b="1" i="1" dirty="0">
                <a:solidFill>
                  <a:schemeClr val="tx1">
                    <a:lumMod val="50000"/>
                  </a:schemeClr>
                </a:solidFill>
                <a:latin typeface="Times New Roman" panose="02020603050405020304" pitchFamily="18" charset="0"/>
                <a:cs typeface="Times New Roman" panose="02020603050405020304" pitchFamily="18" charset="0"/>
              </a:rPr>
              <a:t>chưa nằm đã sáng</a:t>
            </a:r>
            <a:r>
              <a:rPr lang="pt-BR" sz="2100" i="1" dirty="0">
                <a:solidFill>
                  <a:schemeClr val="tx1">
                    <a:lumMod val="50000"/>
                  </a:schemeClr>
                </a:solidFill>
                <a:latin typeface="Times New Roman" panose="02020603050405020304" pitchFamily="18" charset="0"/>
                <a:cs typeface="Times New Roman" panose="02020603050405020304" pitchFamily="18" charset="0"/>
              </a:rPr>
              <a:t>.         </a:t>
            </a:r>
          </a:p>
          <a:p>
            <a:pPr eaLnBrk="0" hangingPunct="0">
              <a:lnSpc>
                <a:spcPts val="2250"/>
              </a:lnSpc>
              <a:spcBef>
                <a:spcPts val="450"/>
              </a:spcBef>
            </a:pPr>
            <a:r>
              <a:rPr lang="pt-BR" sz="2100" i="1" dirty="0">
                <a:solidFill>
                  <a:schemeClr val="tx1">
                    <a:lumMod val="50000"/>
                  </a:schemeClr>
                </a:solidFill>
                <a:latin typeface="Times New Roman" panose="02020603050405020304" pitchFamily="18" charset="0"/>
                <a:cs typeface="Times New Roman" panose="02020603050405020304" pitchFamily="18" charset="0"/>
              </a:rPr>
              <a:t>    Ngày tháng mười </a:t>
            </a:r>
            <a:r>
              <a:rPr lang="pt-BR" sz="2100" b="1" i="1" dirty="0">
                <a:solidFill>
                  <a:schemeClr val="tx1">
                    <a:lumMod val="50000"/>
                  </a:schemeClr>
                </a:solidFill>
                <a:latin typeface="Times New Roman" panose="02020603050405020304" pitchFamily="18" charset="0"/>
                <a:cs typeface="Times New Roman" panose="02020603050405020304" pitchFamily="18" charset="0"/>
              </a:rPr>
              <a:t>chưa cười đã tối.</a:t>
            </a:r>
          </a:p>
          <a:p>
            <a:pPr eaLnBrk="0" hangingPunct="0">
              <a:lnSpc>
                <a:spcPts val="2250"/>
              </a:lnSpc>
              <a:spcBef>
                <a:spcPts val="450"/>
              </a:spcBef>
            </a:pPr>
            <a:r>
              <a:rPr lang="pt-BR" sz="2100" i="1" dirty="0">
                <a:solidFill>
                  <a:schemeClr val="tx1">
                    <a:lumMod val="50000"/>
                  </a:schemeClr>
                </a:solidFill>
                <a:latin typeface="Times New Roman" panose="02020603050405020304" pitchFamily="18" charset="0"/>
                <a:cs typeface="Times New Roman" panose="02020603050405020304" pitchFamily="18" charset="0"/>
              </a:rPr>
              <a:t>                                              (Tục ngữ)</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2" name="Rectangle 9"/>
          <p:cNvSpPr>
            <a:spLocks noChangeArrowheads="1"/>
          </p:cNvSpPr>
          <p:nvPr/>
        </p:nvSpPr>
        <p:spPr bwMode="auto">
          <a:xfrm>
            <a:off x="490545" y="2423831"/>
            <a:ext cx="4956021"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ts val="2250"/>
              </a:lnSpc>
              <a:spcBef>
                <a:spcPts val="450"/>
              </a:spcBef>
            </a:pPr>
            <a:r>
              <a:rPr lang="en-US" sz="2100" i="1" dirty="0">
                <a:solidFill>
                  <a:schemeClr val="tx1">
                    <a:lumMod val="50000"/>
                  </a:schemeClr>
                </a:solidFill>
                <a:latin typeface="Times New Roman" pitchFamily="18" charset="0"/>
                <a:cs typeface="Times New Roman" panose="02020603050405020304" pitchFamily="18" charset="0"/>
              </a:rPr>
              <a:t>    (2)-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Cày</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đồng</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đang</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buổi</a:t>
            </a:r>
            <a:r>
              <a:rPr lang="en-US" sz="2100" i="1" dirty="0">
                <a:solidFill>
                  <a:schemeClr val="tx1">
                    <a:lumMod val="50000"/>
                  </a:schemeClr>
                </a:solidFill>
                <a:latin typeface="Times New Roman" panose="02020603050405020304" pitchFamily="18" charset="0"/>
                <a:cs typeface="Times New Roman" panose="02020603050405020304" pitchFamily="18" charset="0"/>
              </a:rPr>
              <a:t> ban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trưa</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a:p>
            <a:pPr eaLnBrk="0" hangingPunct="0">
              <a:lnSpc>
                <a:spcPts val="2250"/>
              </a:lnSpc>
              <a:spcBef>
                <a:spcPts val="450"/>
              </a:spcBef>
            </a:pPr>
            <a:r>
              <a:rPr lang="en-US" sz="2100" i="1" dirty="0" err="1">
                <a:solidFill>
                  <a:schemeClr val="tx1">
                    <a:lumMod val="50000"/>
                  </a:schemeClr>
                </a:solidFill>
                <a:latin typeface="Times New Roman" panose="02020603050405020304" pitchFamily="18" charset="0"/>
                <a:cs typeface="Times New Roman" panose="02020603050405020304" pitchFamily="18" charset="0"/>
              </a:rPr>
              <a:t>Mồ</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hôi</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thánh</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thót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như</a:t>
            </a:r>
            <a:r>
              <a:rPr lang="en-US" sz="2100" b="1"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mưa</a:t>
            </a:r>
            <a:r>
              <a:rPr lang="en-US" sz="2100" b="1"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ruộng</a:t>
            </a:r>
            <a:r>
              <a:rPr lang="en-US" sz="2100" b="1" i="1" dirty="0">
                <a:solidFill>
                  <a:schemeClr val="tx1">
                    <a:lumMod val="50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50000"/>
                  </a:schemeClr>
                </a:solidFill>
                <a:latin typeface="Times New Roman" panose="02020603050405020304" pitchFamily="18" charset="0"/>
                <a:cs typeface="Times New Roman" panose="02020603050405020304" pitchFamily="18" charset="0"/>
              </a:rPr>
              <a:t>cày</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p>
          <a:p>
            <a:pPr eaLnBrk="0" hangingPunct="0">
              <a:lnSpc>
                <a:spcPts val="2250"/>
              </a:lnSpc>
              <a:spcBef>
                <a:spcPts val="450"/>
              </a:spcBef>
            </a:pPr>
            <a:r>
              <a:rPr lang="en-US" sz="2100" i="1" dirty="0">
                <a:solidFill>
                  <a:schemeClr val="tx1">
                    <a:lumMod val="50000"/>
                  </a:schemeClr>
                </a:solidFill>
                <a:latin typeface="Times New Roman" panose="02020603050405020304" pitchFamily="18" charset="0"/>
                <a:cs typeface="Times New Roman" panose="02020603050405020304" pitchFamily="18" charset="0"/>
              </a:rPr>
              <a:t>     Ai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ơi</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bưng</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bát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cơm</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đầy</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a:p>
            <a:pPr eaLnBrk="0" hangingPunct="0">
              <a:lnSpc>
                <a:spcPts val="2250"/>
              </a:lnSpc>
              <a:spcBef>
                <a:spcPts val="450"/>
              </a:spcBef>
            </a:pPr>
            <a:r>
              <a:rPr lang="en-US" sz="2100" i="1" dirty="0" err="1">
                <a:solidFill>
                  <a:schemeClr val="tx1">
                    <a:lumMod val="50000"/>
                  </a:schemeClr>
                </a:solidFill>
                <a:latin typeface="Times New Roman" panose="02020603050405020304" pitchFamily="18" charset="0"/>
                <a:cs typeface="Times New Roman" panose="02020603050405020304" pitchFamily="18" charset="0"/>
              </a:rPr>
              <a:t>Dẻo</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thơm</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một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hạt</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đắng</a:t>
            </a:r>
            <a:r>
              <a:rPr lang="en-US" sz="2100" i="1" dirty="0">
                <a:solidFill>
                  <a:schemeClr val="tx1">
                    <a:lumMod val="50000"/>
                  </a:schemeClr>
                </a:solidFill>
                <a:latin typeface="Times New Roman" panose="02020603050405020304" pitchFamily="18" charset="0"/>
                <a:cs typeface="Times New Roman" panose="02020603050405020304" pitchFamily="18" charset="0"/>
              </a:rPr>
              <a:t> cay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muôn</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phần</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p>
          <a:p>
            <a:pPr algn="r" eaLnBrk="0" hangingPunct="0">
              <a:lnSpc>
                <a:spcPts val="2250"/>
              </a:lnSpc>
              <a:spcBef>
                <a:spcPts val="450"/>
              </a:spcBef>
            </a:pPr>
            <a:r>
              <a:rPr lang="en-US" sz="2100" i="1" dirty="0">
                <a:solidFill>
                  <a:schemeClr val="tx1">
                    <a:lumMod val="50000"/>
                  </a:schemeClr>
                </a:solidFill>
                <a:latin typeface="Times New Roman" panose="02020603050405020304" pitchFamily="18" charset="0"/>
                <a:cs typeface="Times New Roman" panose="02020603050405020304" pitchFamily="18" charset="0"/>
              </a:rPr>
              <a:t>(</a:t>
            </a:r>
            <a:r>
              <a:rPr lang="en-US" sz="2100" i="1" dirty="0" err="1">
                <a:solidFill>
                  <a:schemeClr val="tx1">
                    <a:lumMod val="50000"/>
                  </a:schemeClr>
                </a:solidFill>
                <a:latin typeface="Times New Roman" panose="02020603050405020304" pitchFamily="18" charset="0"/>
                <a:cs typeface="Times New Roman" panose="02020603050405020304" pitchFamily="18" charset="0"/>
              </a:rPr>
              <a:t>Ca</a:t>
            </a:r>
            <a:r>
              <a:rPr lang="en-US" sz="2100" i="1" dirty="0">
                <a:solidFill>
                  <a:schemeClr val="tx1">
                    <a:lumMod val="50000"/>
                  </a:schemeClr>
                </a:solidFill>
                <a:latin typeface="Times New Roman" panose="02020603050405020304" pitchFamily="18" charset="0"/>
                <a:cs typeface="Times New Roman" panose="02020603050405020304" pitchFamily="18" charset="0"/>
              </a:rPr>
              <a:t> </a:t>
            </a:r>
            <a:r>
              <a:rPr lang="en-US" sz="2100" i="1" dirty="0" err="1">
                <a:solidFill>
                  <a:schemeClr val="tx1">
                    <a:lumMod val="50000"/>
                  </a:schemeClr>
                </a:solidFill>
                <a:latin typeface="Times New Roman" panose="02020603050405020304" pitchFamily="18" charset="0"/>
                <a:cs typeface="Times New Roman" panose="02020603050405020304" pitchFamily="18" charset="0"/>
              </a:rPr>
              <a:t>dao</a:t>
            </a:r>
            <a:r>
              <a:rPr lang="en-US" sz="2100" i="1"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53" name="Right Arrow 19"/>
          <p:cNvSpPr>
            <a:spLocks noChangeArrowheads="1"/>
          </p:cNvSpPr>
          <p:nvPr/>
        </p:nvSpPr>
        <p:spPr bwMode="auto">
          <a:xfrm>
            <a:off x="1177731" y="4005881"/>
            <a:ext cx="862013" cy="321469"/>
          </a:xfrm>
          <a:prstGeom prst="rightArrow">
            <a:avLst>
              <a:gd name="adj1" fmla="val 50000"/>
              <a:gd name="adj2" fmla="val 50079"/>
            </a:avLst>
          </a:prstGeom>
          <a:solidFill>
            <a:schemeClr val="accent1">
              <a:lumMod val="50000"/>
            </a:schemeClr>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100" i="1">
              <a:solidFill>
                <a:prstClr val="black"/>
              </a:solidFill>
              <a:latin typeface="Times New Roman" pitchFamily="18" charset="0"/>
              <a:cs typeface="Times New Roman" pitchFamily="18" charset="0"/>
            </a:endParaRPr>
          </a:p>
        </p:txBody>
      </p:sp>
      <p:sp>
        <p:nvSpPr>
          <p:cNvPr id="54" name="Rectangle 53"/>
          <p:cNvSpPr>
            <a:spLocks noChangeArrowheads="1"/>
          </p:cNvSpPr>
          <p:nvPr/>
        </p:nvSpPr>
        <p:spPr bwMode="auto">
          <a:xfrm>
            <a:off x="2241143" y="3947324"/>
            <a:ext cx="217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err="1">
                <a:solidFill>
                  <a:srgbClr val="FF3300"/>
                </a:solidFill>
                <a:latin typeface="Times New Roman" pitchFamily="18" charset="0"/>
                <a:cs typeface="Times New Roman" panose="02020603050405020304" pitchFamily="18" charset="0"/>
              </a:rPr>
              <a:t>Nói</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quá</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sự</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thật</a:t>
            </a:r>
            <a:endParaRPr lang="en-US" sz="2400" b="1" i="1" dirty="0">
              <a:solidFill>
                <a:srgbClr val="FF3300"/>
              </a:solidFill>
              <a:latin typeface="Times New Roman" pitchFamily="18" charset="0"/>
              <a:cs typeface="Times New Roman" panose="02020603050405020304" pitchFamily="18" charset="0"/>
            </a:endParaRPr>
          </a:p>
        </p:txBody>
      </p:sp>
      <p:sp>
        <p:nvSpPr>
          <p:cNvPr id="55" name="Bent-Up Arrow 21"/>
          <p:cNvSpPr>
            <a:spLocks/>
          </p:cNvSpPr>
          <p:nvPr/>
        </p:nvSpPr>
        <p:spPr bwMode="auto">
          <a:xfrm>
            <a:off x="6767293" y="3284632"/>
            <a:ext cx="415529" cy="477441"/>
          </a:xfrm>
          <a:custGeom>
            <a:avLst/>
            <a:gdLst>
              <a:gd name="T0" fmla="*/ 415528 w 554037"/>
              <a:gd name="T1" fmla="*/ 0 h 636588"/>
              <a:gd name="T2" fmla="*/ 277019 w 554037"/>
              <a:gd name="T3" fmla="*/ 138509 h 636588"/>
              <a:gd name="T4" fmla="*/ 0 w 554037"/>
              <a:gd name="T5" fmla="*/ 567333 h 636588"/>
              <a:gd name="T6" fmla="*/ 242391 w 554037"/>
              <a:gd name="T7" fmla="*/ 636588 h 636588"/>
              <a:gd name="T8" fmla="*/ 484782 w 554037"/>
              <a:gd name="T9" fmla="*/ 387548 h 636588"/>
              <a:gd name="T10" fmla="*/ 554037 w 554037"/>
              <a:gd name="T11" fmla="*/ 138509 h 636588"/>
              <a:gd name="T12" fmla="*/ 17694720 60000 65536"/>
              <a:gd name="T13" fmla="*/ 11796480 60000 65536"/>
              <a:gd name="T14" fmla="*/ 11796480 60000 65536"/>
              <a:gd name="T15" fmla="*/ 5898240 60000 65536"/>
              <a:gd name="T16" fmla="*/ 0 60000 65536"/>
              <a:gd name="T17" fmla="*/ 0 60000 65536"/>
              <a:gd name="T18" fmla="*/ 0 w 554037"/>
              <a:gd name="T19" fmla="*/ 498079 h 636588"/>
              <a:gd name="T20" fmla="*/ 484782 w 554037"/>
              <a:gd name="T21" fmla="*/ 636588 h 636588"/>
            </a:gdLst>
            <a:ahLst/>
            <a:cxnLst>
              <a:cxn ang="T12">
                <a:pos x="T0" y="T1"/>
              </a:cxn>
              <a:cxn ang="T13">
                <a:pos x="T2" y="T3"/>
              </a:cxn>
              <a:cxn ang="T14">
                <a:pos x="T4" y="T5"/>
              </a:cxn>
              <a:cxn ang="T15">
                <a:pos x="T6" y="T7"/>
              </a:cxn>
              <a:cxn ang="T16">
                <a:pos x="T8" y="T9"/>
              </a:cxn>
              <a:cxn ang="T17">
                <a:pos x="T10" y="T11"/>
              </a:cxn>
            </a:cxnLst>
            <a:rect l="T18" t="T19" r="T20" b="T21"/>
            <a:pathLst>
              <a:path w="554037" h="636588">
                <a:moveTo>
                  <a:pt x="0" y="498079"/>
                </a:moveTo>
                <a:lnTo>
                  <a:pt x="346273" y="498079"/>
                </a:lnTo>
                <a:lnTo>
                  <a:pt x="346273" y="138509"/>
                </a:lnTo>
                <a:lnTo>
                  <a:pt x="277019" y="138509"/>
                </a:lnTo>
                <a:lnTo>
                  <a:pt x="415528" y="0"/>
                </a:lnTo>
                <a:lnTo>
                  <a:pt x="554037" y="138509"/>
                </a:lnTo>
                <a:lnTo>
                  <a:pt x="484782" y="138509"/>
                </a:lnTo>
                <a:lnTo>
                  <a:pt x="484782" y="636588"/>
                </a:lnTo>
                <a:lnTo>
                  <a:pt x="0" y="636588"/>
                </a:lnTo>
                <a:close/>
              </a:path>
            </a:pathLst>
          </a:custGeom>
          <a:solidFill>
            <a:schemeClr val="accent1">
              <a:lumMod val="50000"/>
            </a:schemeClr>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100" b="1" i="1">
              <a:solidFill>
                <a:prstClr val="black"/>
              </a:solidFill>
              <a:latin typeface="Times New Roman" pitchFamily="18" charset="0"/>
              <a:cs typeface="Times New Roman" pitchFamily="18" charset="0"/>
            </a:endParaRPr>
          </a:p>
        </p:txBody>
      </p:sp>
      <p:sp>
        <p:nvSpPr>
          <p:cNvPr id="56" name="Text Box 16"/>
          <p:cNvSpPr txBox="1">
            <a:spLocks noChangeArrowheads="1"/>
          </p:cNvSpPr>
          <p:nvPr/>
        </p:nvSpPr>
        <p:spPr bwMode="auto">
          <a:xfrm>
            <a:off x="5489207" y="3898602"/>
            <a:ext cx="3468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sz="2400" b="1" i="1" dirty="0" err="1">
                <a:solidFill>
                  <a:srgbClr val="FF3300"/>
                </a:solidFill>
                <a:latin typeface="Times New Roman" pitchFamily="18" charset="0"/>
                <a:cs typeface="Times New Roman" panose="02020603050405020304" pitchFamily="18" charset="0"/>
              </a:rPr>
              <a:t>Cách</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nói</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đúng</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sự</a:t>
            </a:r>
            <a:r>
              <a:rPr lang="en-US" sz="2400" b="1" i="1" dirty="0">
                <a:solidFill>
                  <a:srgbClr val="FF3300"/>
                </a:solidFill>
                <a:latin typeface="Times New Roman" pitchFamily="18" charset="0"/>
                <a:cs typeface="Times New Roman" panose="02020603050405020304" pitchFamily="18" charset="0"/>
              </a:rPr>
              <a:t> </a:t>
            </a:r>
            <a:r>
              <a:rPr lang="en-US" sz="2400" b="1" i="1" dirty="0" err="1">
                <a:solidFill>
                  <a:srgbClr val="FF3300"/>
                </a:solidFill>
                <a:latin typeface="Times New Roman" pitchFamily="18" charset="0"/>
                <a:cs typeface="Times New Roman" panose="02020603050405020304" pitchFamily="18" charset="0"/>
              </a:rPr>
              <a:t>thật</a:t>
            </a:r>
            <a:endParaRPr lang="en-US" sz="2400" b="1" i="1" dirty="0">
              <a:solidFill>
                <a:srgbClr val="FF3300"/>
              </a:solidFill>
              <a:latin typeface="Times New Roman" pitchFamily="18" charset="0"/>
              <a:cs typeface="Times New Roman" panose="02020603050405020304" pitchFamily="18" charset="0"/>
            </a:endParaRPr>
          </a:p>
        </p:txBody>
      </p:sp>
      <p:sp>
        <p:nvSpPr>
          <p:cNvPr id="57" name="Rounded Rectangle 38"/>
          <p:cNvSpPr>
            <a:spLocks noChangeArrowheads="1"/>
          </p:cNvSpPr>
          <p:nvPr/>
        </p:nvSpPr>
        <p:spPr bwMode="auto">
          <a:xfrm>
            <a:off x="5413574" y="1321950"/>
            <a:ext cx="3180320" cy="470448"/>
          </a:xfrm>
          <a:prstGeom prst="roundRect">
            <a:avLst>
              <a:gd name="adj" fmla="val 16667"/>
            </a:avLst>
          </a:prstGeom>
          <a:solidFill>
            <a:schemeClr val="accent5">
              <a:lumMod val="60000"/>
              <a:lumOff val="40000"/>
            </a:schemeClr>
          </a:solidFill>
          <a:ln w="9525" algn="ctr">
            <a:noFill/>
            <a:round/>
            <a:headEnd/>
            <a:tailEnd/>
          </a:ln>
        </p:spPr>
        <p:txBody>
          <a:bodyPr/>
          <a:lstStyle/>
          <a:p>
            <a:pPr algn="ctr" eaLnBrk="0" hangingPunct="0">
              <a:defRPr/>
            </a:pPr>
            <a:r>
              <a:rPr lang="en-US" sz="2100" b="1" i="1" dirty="0" err="1">
                <a:solidFill>
                  <a:schemeClr val="bg1"/>
                </a:solidFill>
                <a:latin typeface="Times New Roman" pitchFamily="18" charset="0"/>
                <a:cs typeface="Times New Roman" pitchFamily="18" charset="0"/>
              </a:rPr>
              <a:t>Đêm</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tháng</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năm</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rất</a:t>
            </a:r>
            <a:r>
              <a:rPr lang="en-US" sz="2100" b="1" i="1" dirty="0">
                <a:solidFill>
                  <a:schemeClr val="bg1"/>
                </a:solidFill>
                <a:latin typeface="Times New Roman" pitchFamily="18" charset="0"/>
                <a:cs typeface="Times New Roman" pitchFamily="18" charset="0"/>
              </a:rPr>
              <a:t> </a:t>
            </a:r>
            <a:r>
              <a:rPr lang="en-US" sz="2100" b="1" i="1" dirty="0" err="1">
                <a:solidFill>
                  <a:schemeClr val="bg1"/>
                </a:solidFill>
                <a:latin typeface="Times New Roman" pitchFamily="18" charset="0"/>
                <a:cs typeface="Times New Roman" pitchFamily="18" charset="0"/>
              </a:rPr>
              <a:t>ngắn</a:t>
            </a:r>
            <a:endParaRPr lang="en-US" sz="2100" b="1" i="1" dirty="0">
              <a:solidFill>
                <a:schemeClr val="bg1"/>
              </a:solidFill>
              <a:latin typeface="Times New Roman" pitchFamily="18" charset="0"/>
              <a:cs typeface="Times New Roman" pitchFamily="18" charset="0"/>
            </a:endParaRPr>
          </a:p>
        </p:txBody>
      </p:sp>
      <p:sp>
        <p:nvSpPr>
          <p:cNvPr id="58" name="Rounded Rectangle 39"/>
          <p:cNvSpPr>
            <a:spLocks noChangeArrowheads="1"/>
          </p:cNvSpPr>
          <p:nvPr/>
        </p:nvSpPr>
        <p:spPr bwMode="auto">
          <a:xfrm>
            <a:off x="5395448" y="1871716"/>
            <a:ext cx="3198445" cy="385763"/>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b="1" i="1">
                <a:solidFill>
                  <a:schemeClr val="bg1"/>
                </a:solidFill>
                <a:latin typeface="Times New Roman" pitchFamily="18" charset="0"/>
                <a:cs typeface="Times New Roman" panose="02020603050405020304" pitchFamily="18" charset="0"/>
              </a:rPr>
              <a:t>Ngày tháng mười rất ngắn</a:t>
            </a:r>
          </a:p>
        </p:txBody>
      </p:sp>
      <p:sp>
        <p:nvSpPr>
          <p:cNvPr id="59" name="Rounded Rectangle 40"/>
          <p:cNvSpPr>
            <a:spLocks noChangeArrowheads="1"/>
          </p:cNvSpPr>
          <p:nvPr/>
        </p:nvSpPr>
        <p:spPr bwMode="auto">
          <a:xfrm>
            <a:off x="5393752" y="2783772"/>
            <a:ext cx="3198445" cy="364331"/>
          </a:xfrm>
          <a:prstGeom prst="roundRect">
            <a:avLst>
              <a:gd name="adj" fmla="val 16667"/>
            </a:avLst>
          </a:prstGeom>
          <a:solidFill>
            <a:schemeClr val="accent1">
              <a:lumMod val="60000"/>
              <a:lumOff val="40000"/>
            </a:schemeClr>
          </a:solid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b="1" i="1" dirty="0" err="1">
                <a:solidFill>
                  <a:prstClr val="black"/>
                </a:solidFill>
                <a:latin typeface="Times New Roman" pitchFamily="18" charset="0"/>
                <a:cs typeface="Times New Roman" panose="02020603050405020304" pitchFamily="18" charset="0"/>
              </a:rPr>
              <a:t>Mồ</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hôi</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đổ</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rất</a:t>
            </a:r>
            <a:r>
              <a:rPr lang="en-US" sz="2100" b="1" i="1" dirty="0">
                <a:solidFill>
                  <a:prstClr val="black"/>
                </a:solidFill>
                <a:latin typeface="Times New Roman" pitchFamily="18" charset="0"/>
                <a:cs typeface="Times New Roman" panose="02020603050405020304" pitchFamily="18" charset="0"/>
              </a:rPr>
              <a:t> </a:t>
            </a:r>
            <a:r>
              <a:rPr lang="en-US" sz="2100" b="1" i="1" dirty="0" err="1">
                <a:solidFill>
                  <a:prstClr val="black"/>
                </a:solidFill>
                <a:latin typeface="Times New Roman" pitchFamily="18" charset="0"/>
                <a:cs typeface="Times New Roman" panose="02020603050405020304" pitchFamily="18" charset="0"/>
              </a:rPr>
              <a:t>nhiều</a:t>
            </a:r>
            <a:endParaRPr lang="en-US" sz="2100" b="1" i="1" dirty="0">
              <a:solidFill>
                <a:prstClr val="black"/>
              </a:solidFill>
              <a:latin typeface="Times New Roman" pitchFamily="18" charset="0"/>
              <a:cs typeface="Times New Roman" panose="02020603050405020304" pitchFamily="18" charset="0"/>
            </a:endParaRPr>
          </a:p>
        </p:txBody>
      </p:sp>
      <p:sp>
        <p:nvSpPr>
          <p:cNvPr id="60" name="Text Box 16"/>
          <p:cNvSpPr txBox="1">
            <a:spLocks noChangeArrowheads="1"/>
          </p:cNvSpPr>
          <p:nvPr/>
        </p:nvSpPr>
        <p:spPr bwMode="auto">
          <a:xfrm>
            <a:off x="1028748" y="69260"/>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1. </a:t>
            </a:r>
            <a:r>
              <a:rPr lang="en-US" sz="2400" b="1" i="1" dirty="0" err="1" smtClean="0">
                <a:solidFill>
                  <a:prstClr val="black"/>
                </a:solidFill>
                <a:latin typeface="Times New Roman" pitchFamily="18" charset="0"/>
                <a:cs typeface="Times New Roman" pitchFamily="18" charset="0"/>
              </a:rPr>
              <a:t>Nói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quá</a:t>
            </a:r>
            <a:endParaRPr lang="en-US" sz="2400" b="1" i="1" dirty="0">
              <a:solidFill>
                <a:prstClr val="black"/>
              </a:solidFill>
              <a:latin typeface="Times New Roman" pitchFamily="18" charset="0"/>
              <a:cs typeface="Times New Roman" pitchFamily="18" charset="0"/>
            </a:endParaRPr>
          </a:p>
        </p:txBody>
      </p:sp>
      <p:sp>
        <p:nvSpPr>
          <p:cNvPr id="14"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a. </a:t>
            </a:r>
            <a:r>
              <a:rPr lang="en-US" sz="2400" b="1" i="1" dirty="0" err="1" smtClean="0">
                <a:solidFill>
                  <a:prstClr val="black"/>
                </a:solidFill>
                <a:latin typeface="Times New Roman" pitchFamily="18" charset="0"/>
                <a:cs typeface="Times New Roman" pitchFamily="18" charset="0"/>
              </a:rPr>
              <a:t>Khái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niệm</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571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from="(-#ppt_w/2)" to="(#ppt_x)" calcmode="lin" valueType="num">
                                      <p:cBhvr>
                                        <p:cTn id="7" dur="600" fill="hold">
                                          <p:stCondLst>
                                            <p:cond delay="0"/>
                                          </p:stCondLst>
                                        </p:cTn>
                                        <p:tgtEl>
                                          <p:spTgt spid="51"/>
                                        </p:tgtEl>
                                        <p:attrNameLst>
                                          <p:attrName>ppt_x</p:attrName>
                                        </p:attrNameLst>
                                      </p:cBhvr>
                                    </p:anim>
                                    <p:anim from="0" to="-1.0" calcmode="lin" valueType="num">
                                      <p:cBhvr>
                                        <p:cTn id="8" dur="200" decel="50000" autoRev="1" fill="hold">
                                          <p:stCondLst>
                                            <p:cond delay="600"/>
                                          </p:stCondLst>
                                        </p:cTn>
                                        <p:tgtEl>
                                          <p:spTgt spid="51"/>
                                        </p:tgtEl>
                                        <p:attrNameLst>
                                          <p:attrName>xshear</p:attrName>
                                        </p:attrNameLst>
                                      </p:cBhvr>
                                    </p:anim>
                                    <p:animScale>
                                      <p:cBhvr>
                                        <p:cTn id="9" dur="200" decel="100000" autoRev="1" fill="hold">
                                          <p:stCondLst>
                                            <p:cond delay="600"/>
                                          </p:stCondLst>
                                        </p:cTn>
                                        <p:tgtEl>
                                          <p:spTgt spid="51"/>
                                        </p:tgtEl>
                                      </p:cBhvr>
                                      <p:from x="100000" y="100000"/>
                                      <p:to x="80000" y="100000"/>
                                    </p:animScale>
                                    <p:anim by="(#ppt_h/3+#ppt_w*0.1)" calcmode="lin" valueType="num">
                                      <p:cBhvr additive="sum">
                                        <p:cTn id="10" dur="200" decel="100000" autoRev="1" fill="hold">
                                          <p:stCondLst>
                                            <p:cond delay="600"/>
                                          </p:stCondLst>
                                        </p:cTn>
                                        <p:tgtEl>
                                          <p:spTgt spid="5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 from="(-#ppt_w/2)" to="(#ppt_x)" calcmode="lin" valueType="num">
                                      <p:cBhvr>
                                        <p:cTn id="15" dur="600" fill="hold">
                                          <p:stCondLst>
                                            <p:cond delay="0"/>
                                          </p:stCondLst>
                                        </p:cTn>
                                        <p:tgtEl>
                                          <p:spTgt spid="52"/>
                                        </p:tgtEl>
                                        <p:attrNameLst>
                                          <p:attrName>ppt_x</p:attrName>
                                        </p:attrNameLst>
                                      </p:cBhvr>
                                    </p:anim>
                                    <p:anim from="0" to="-1.0" calcmode="lin" valueType="num">
                                      <p:cBhvr>
                                        <p:cTn id="16" dur="200" decel="50000" autoRev="1" fill="hold">
                                          <p:stCondLst>
                                            <p:cond delay="600"/>
                                          </p:stCondLst>
                                        </p:cTn>
                                        <p:tgtEl>
                                          <p:spTgt spid="52"/>
                                        </p:tgtEl>
                                        <p:attrNameLst>
                                          <p:attrName>xshear</p:attrName>
                                        </p:attrNameLst>
                                      </p:cBhvr>
                                    </p:anim>
                                    <p:animScale>
                                      <p:cBhvr>
                                        <p:cTn id="17" dur="200" decel="100000" autoRev="1" fill="hold">
                                          <p:stCondLst>
                                            <p:cond delay="600"/>
                                          </p:stCondLst>
                                        </p:cTn>
                                        <p:tgtEl>
                                          <p:spTgt spid="52"/>
                                        </p:tgtEl>
                                      </p:cBhvr>
                                      <p:from x="100000" y="100000"/>
                                      <p:to x="80000" y="100000"/>
                                    </p:animScale>
                                    <p:anim by="(#ppt_h/3+#ppt_w*0.1)" calcmode="lin" valueType="num">
                                      <p:cBhvr additive="sum">
                                        <p:cTn id="18" dur="200" decel="100000" autoRev="1" fill="hold">
                                          <p:stCondLst>
                                            <p:cond delay="600"/>
                                          </p:stCondLst>
                                        </p:cTn>
                                        <p:tgtEl>
                                          <p:spTgt spid="5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checkerboard(across)">
                                      <p:cBhvr>
                                        <p:cTn id="23" dur="500"/>
                                        <p:tgtEl>
                                          <p:spTgt spid="5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checkerboard(across)">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checkerboard(across)">
                                      <p:cBhvr>
                                        <p:cTn id="31" dur="500"/>
                                        <p:tgtEl>
                                          <p:spTgt spid="5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checkerboard(across)">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checkerboard(across)">
                                      <p:cBhvr>
                                        <p:cTn id="39" dur="500"/>
                                        <p:tgtEl>
                                          <p:spTgt spid="5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checkerboard(across)">
                                      <p:cBhvr>
                                        <p:cTn id="42" dur="500"/>
                                        <p:tgtEl>
                                          <p:spTgt spid="5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checkerboard(across)">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P spid="54" grpId="0"/>
      <p:bldP spid="55" grpId="0" animBg="1"/>
      <p:bldP spid="56" grpId="0"/>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63"/>
          <p:cNvSpPr/>
          <p:nvPr/>
        </p:nvSpPr>
        <p:spPr>
          <a:xfrm>
            <a:off x="1250882" y="1104127"/>
            <a:ext cx="2930900" cy="2935247"/>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63"/>
          <p:cNvGrpSpPr/>
          <p:nvPr/>
        </p:nvGrpSpPr>
        <p:grpSpPr>
          <a:xfrm>
            <a:off x="834595" y="2902729"/>
            <a:ext cx="1116550" cy="1100338"/>
            <a:chOff x="5541075" y="3903350"/>
            <a:chExt cx="823050" cy="811100"/>
          </a:xfrm>
        </p:grpSpPr>
        <p:sp>
          <p:nvSpPr>
            <p:cNvPr id="1649" name="Google Shape;1649;p6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63"/>
          <p:cNvGrpSpPr/>
          <p:nvPr/>
        </p:nvGrpSpPr>
        <p:grpSpPr>
          <a:xfrm rot="-1880698">
            <a:off x="3404951" y="315739"/>
            <a:ext cx="499586" cy="763486"/>
            <a:chOff x="1613275" y="1235350"/>
            <a:chExt cx="389975" cy="595975"/>
          </a:xfrm>
        </p:grpSpPr>
        <p:sp>
          <p:nvSpPr>
            <p:cNvPr id="1659" name="Google Shape;1659;p63"/>
            <p:cNvSpPr/>
            <p:nvPr/>
          </p:nvSpPr>
          <p:spPr>
            <a:xfrm>
              <a:off x="1614775" y="1607150"/>
              <a:ext cx="386600" cy="198275"/>
            </a:xfrm>
            <a:custGeom>
              <a:avLst/>
              <a:gdLst/>
              <a:ahLst/>
              <a:cxnLst/>
              <a:rect l="l" t="t" r="r" b="b"/>
              <a:pathLst>
                <a:path w="15464" h="7931" extrusionOk="0">
                  <a:moveTo>
                    <a:pt x="14622" y="1"/>
                  </a:moveTo>
                  <a:cubicBezTo>
                    <a:pt x="14610" y="1"/>
                    <a:pt x="14598" y="1"/>
                    <a:pt x="14586" y="1"/>
                  </a:cubicBezTo>
                  <a:lnTo>
                    <a:pt x="786" y="549"/>
                  </a:lnTo>
                  <a:cubicBezTo>
                    <a:pt x="310" y="573"/>
                    <a:pt x="0" y="1037"/>
                    <a:pt x="155" y="1490"/>
                  </a:cubicBezTo>
                  <a:lnTo>
                    <a:pt x="2513" y="7931"/>
                  </a:lnTo>
                  <a:lnTo>
                    <a:pt x="13609" y="7490"/>
                  </a:lnTo>
                  <a:lnTo>
                    <a:pt x="15336" y="930"/>
                  </a:lnTo>
                  <a:cubicBezTo>
                    <a:pt x="15463" y="454"/>
                    <a:pt x="15104" y="1"/>
                    <a:pt x="14622" y="1"/>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3"/>
            <p:cNvSpPr/>
            <p:nvPr/>
          </p:nvSpPr>
          <p:spPr>
            <a:xfrm>
              <a:off x="1697825" y="1390475"/>
              <a:ext cx="73825" cy="414075"/>
            </a:xfrm>
            <a:custGeom>
              <a:avLst/>
              <a:gdLst/>
              <a:ahLst/>
              <a:cxnLst/>
              <a:rect l="l" t="t" r="r" b="b"/>
              <a:pathLst>
                <a:path w="2953" h="16563" extrusionOk="0">
                  <a:moveTo>
                    <a:pt x="2084" y="1"/>
                  </a:moveTo>
                  <a:lnTo>
                    <a:pt x="2048" y="215"/>
                  </a:lnTo>
                  <a:lnTo>
                    <a:pt x="2024" y="417"/>
                  </a:lnTo>
                  <a:lnTo>
                    <a:pt x="0" y="16562"/>
                  </a:lnTo>
                  <a:lnTo>
                    <a:pt x="941" y="16527"/>
                  </a:lnTo>
                  <a:lnTo>
                    <a:pt x="2905" y="822"/>
                  </a:lnTo>
                  <a:lnTo>
                    <a:pt x="2929" y="632"/>
                  </a:lnTo>
                  <a:lnTo>
                    <a:pt x="2953" y="441"/>
                  </a:lnTo>
                  <a:cubicBezTo>
                    <a:pt x="2905" y="429"/>
                    <a:pt x="2870" y="417"/>
                    <a:pt x="2822" y="394"/>
                  </a:cubicBezTo>
                  <a:lnTo>
                    <a:pt x="2798" y="584"/>
                  </a:lnTo>
                  <a:lnTo>
                    <a:pt x="2774" y="775"/>
                  </a:lnTo>
                  <a:lnTo>
                    <a:pt x="822" y="16396"/>
                  </a:lnTo>
                  <a:lnTo>
                    <a:pt x="155" y="16419"/>
                  </a:lnTo>
                  <a:lnTo>
                    <a:pt x="2155" y="489"/>
                  </a:lnTo>
                  <a:lnTo>
                    <a:pt x="2179" y="298"/>
                  </a:lnTo>
                  <a:lnTo>
                    <a:pt x="2203" y="84"/>
                  </a:lnTo>
                  <a:cubicBezTo>
                    <a:pt x="2155" y="60"/>
                    <a:pt x="2120" y="36"/>
                    <a:pt x="2084" y="1"/>
                  </a:cubicBez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3"/>
            <p:cNvSpPr/>
            <p:nvPr/>
          </p:nvSpPr>
          <p:spPr>
            <a:xfrm>
              <a:off x="1765675" y="1381850"/>
              <a:ext cx="8675" cy="4200"/>
            </a:xfrm>
            <a:custGeom>
              <a:avLst/>
              <a:gdLst/>
              <a:ahLst/>
              <a:cxnLst/>
              <a:rect l="l" t="t" r="r" b="b"/>
              <a:pathLst>
                <a:path w="347" h="168" extrusionOk="0">
                  <a:moveTo>
                    <a:pt x="346" y="0"/>
                  </a:moveTo>
                  <a:lnTo>
                    <a:pt x="287" y="12"/>
                  </a:lnTo>
                  <a:lnTo>
                    <a:pt x="1" y="24"/>
                  </a:lnTo>
                  <a:cubicBezTo>
                    <a:pt x="108" y="72"/>
                    <a:pt x="215" y="119"/>
                    <a:pt x="322" y="167"/>
                  </a:cubicBezTo>
                  <a:lnTo>
                    <a:pt x="346" y="24"/>
                  </a:lnTo>
                  <a:lnTo>
                    <a:pt x="346" y="0"/>
                  </a:ln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3"/>
            <p:cNvSpPr/>
            <p:nvPr/>
          </p:nvSpPr>
          <p:spPr>
            <a:xfrm>
              <a:off x="1822250" y="1379775"/>
              <a:ext cx="8650" cy="4175"/>
            </a:xfrm>
            <a:custGeom>
              <a:avLst/>
              <a:gdLst/>
              <a:ahLst/>
              <a:cxnLst/>
              <a:rect l="l" t="t" r="r" b="b"/>
              <a:pathLst>
                <a:path w="346" h="167" extrusionOk="0">
                  <a:moveTo>
                    <a:pt x="345" y="0"/>
                  </a:moveTo>
                  <a:lnTo>
                    <a:pt x="0" y="12"/>
                  </a:lnTo>
                  <a:lnTo>
                    <a:pt x="12" y="36"/>
                  </a:lnTo>
                  <a:lnTo>
                    <a:pt x="36" y="167"/>
                  </a:lnTo>
                  <a:cubicBezTo>
                    <a:pt x="143" y="119"/>
                    <a:pt x="238" y="60"/>
                    <a:pt x="345" y="0"/>
                  </a:cubicBez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3"/>
            <p:cNvSpPr/>
            <p:nvPr/>
          </p:nvSpPr>
          <p:spPr>
            <a:xfrm>
              <a:off x="1826400" y="1386600"/>
              <a:ext cx="105700" cy="409600"/>
            </a:xfrm>
            <a:custGeom>
              <a:avLst/>
              <a:gdLst/>
              <a:ahLst/>
              <a:cxnLst/>
              <a:rect l="l" t="t" r="r" b="b"/>
              <a:pathLst>
                <a:path w="4228" h="16384" extrusionOk="0">
                  <a:moveTo>
                    <a:pt x="834" y="1"/>
                  </a:moveTo>
                  <a:cubicBezTo>
                    <a:pt x="798" y="37"/>
                    <a:pt x="763" y="60"/>
                    <a:pt x="715" y="96"/>
                  </a:cubicBezTo>
                  <a:lnTo>
                    <a:pt x="763" y="299"/>
                  </a:lnTo>
                  <a:lnTo>
                    <a:pt x="798" y="489"/>
                  </a:lnTo>
                  <a:lnTo>
                    <a:pt x="4061" y="16217"/>
                  </a:lnTo>
                  <a:lnTo>
                    <a:pt x="3394" y="16241"/>
                  </a:lnTo>
                  <a:lnTo>
                    <a:pt x="203" y="822"/>
                  </a:lnTo>
                  <a:lnTo>
                    <a:pt x="167" y="644"/>
                  </a:lnTo>
                  <a:lnTo>
                    <a:pt x="132" y="453"/>
                  </a:lnTo>
                  <a:cubicBezTo>
                    <a:pt x="84" y="477"/>
                    <a:pt x="36" y="489"/>
                    <a:pt x="1" y="513"/>
                  </a:cubicBezTo>
                  <a:lnTo>
                    <a:pt x="36" y="691"/>
                  </a:lnTo>
                  <a:lnTo>
                    <a:pt x="72" y="882"/>
                  </a:lnTo>
                  <a:lnTo>
                    <a:pt x="3287" y="16384"/>
                  </a:lnTo>
                  <a:lnTo>
                    <a:pt x="4227" y="16348"/>
                  </a:lnTo>
                  <a:lnTo>
                    <a:pt x="4227" y="16336"/>
                  </a:lnTo>
                  <a:lnTo>
                    <a:pt x="918" y="406"/>
                  </a:lnTo>
                  <a:lnTo>
                    <a:pt x="882" y="203"/>
                  </a:lnTo>
                  <a:lnTo>
                    <a:pt x="834" y="1"/>
                  </a:lnTo>
                  <a:close/>
                </a:path>
              </a:pathLst>
            </a:custGeom>
            <a:solidFill>
              <a:srgbClr val="D7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3"/>
            <p:cNvSpPr/>
            <p:nvPr/>
          </p:nvSpPr>
          <p:spPr>
            <a:xfrm>
              <a:off x="1613275" y="1235350"/>
              <a:ext cx="389975" cy="595975"/>
            </a:xfrm>
            <a:custGeom>
              <a:avLst/>
              <a:gdLst/>
              <a:ahLst/>
              <a:cxnLst/>
              <a:rect l="l" t="t" r="r" b="b"/>
              <a:pathLst>
                <a:path w="15599" h="23839" extrusionOk="0">
                  <a:moveTo>
                    <a:pt x="8466" y="6980"/>
                  </a:moveTo>
                  <a:lnTo>
                    <a:pt x="10109" y="14909"/>
                  </a:lnTo>
                  <a:lnTo>
                    <a:pt x="5418" y="15100"/>
                  </a:lnTo>
                  <a:lnTo>
                    <a:pt x="5418" y="15100"/>
                  </a:lnTo>
                  <a:lnTo>
                    <a:pt x="6418" y="7063"/>
                  </a:lnTo>
                  <a:cubicBezTo>
                    <a:pt x="6710" y="7136"/>
                    <a:pt x="7011" y="7172"/>
                    <a:pt x="7321" y="7172"/>
                  </a:cubicBezTo>
                  <a:cubicBezTo>
                    <a:pt x="7365" y="7172"/>
                    <a:pt x="7410" y="7172"/>
                    <a:pt x="7454" y="7170"/>
                  </a:cubicBezTo>
                  <a:cubicBezTo>
                    <a:pt x="7799" y="7158"/>
                    <a:pt x="8145" y="7087"/>
                    <a:pt x="8466" y="6980"/>
                  </a:cubicBezTo>
                  <a:close/>
                  <a:moveTo>
                    <a:pt x="7312" y="381"/>
                  </a:moveTo>
                  <a:cubicBezTo>
                    <a:pt x="9028" y="381"/>
                    <a:pt x="10456" y="1737"/>
                    <a:pt x="10514" y="3455"/>
                  </a:cubicBezTo>
                  <a:cubicBezTo>
                    <a:pt x="10562" y="4432"/>
                    <a:pt x="10157" y="5325"/>
                    <a:pt x="9478" y="5944"/>
                  </a:cubicBezTo>
                  <a:cubicBezTo>
                    <a:pt x="9443" y="5979"/>
                    <a:pt x="9407" y="6015"/>
                    <a:pt x="9359" y="6051"/>
                  </a:cubicBezTo>
                  <a:cubicBezTo>
                    <a:pt x="9323" y="6087"/>
                    <a:pt x="9288" y="6122"/>
                    <a:pt x="9240" y="6146"/>
                  </a:cubicBezTo>
                  <a:lnTo>
                    <a:pt x="9288" y="6349"/>
                  </a:lnTo>
                  <a:lnTo>
                    <a:pt x="9323" y="6551"/>
                  </a:lnTo>
                  <a:lnTo>
                    <a:pt x="11050" y="14873"/>
                  </a:lnTo>
                  <a:lnTo>
                    <a:pt x="10395" y="14909"/>
                  </a:lnTo>
                  <a:lnTo>
                    <a:pt x="8728" y="6872"/>
                  </a:lnTo>
                  <a:lnTo>
                    <a:pt x="8692" y="6694"/>
                  </a:lnTo>
                  <a:lnTo>
                    <a:pt x="8657" y="6503"/>
                  </a:lnTo>
                  <a:cubicBezTo>
                    <a:pt x="8609" y="6527"/>
                    <a:pt x="8561" y="6539"/>
                    <a:pt x="8526" y="6563"/>
                  </a:cubicBezTo>
                  <a:cubicBezTo>
                    <a:pt x="8478" y="6575"/>
                    <a:pt x="8442" y="6599"/>
                    <a:pt x="8395" y="6610"/>
                  </a:cubicBezTo>
                  <a:cubicBezTo>
                    <a:pt x="8097" y="6718"/>
                    <a:pt x="7776" y="6777"/>
                    <a:pt x="7442" y="6789"/>
                  </a:cubicBezTo>
                  <a:cubicBezTo>
                    <a:pt x="7384" y="6793"/>
                    <a:pt x="7326" y="6795"/>
                    <a:pt x="7269" y="6795"/>
                  </a:cubicBezTo>
                  <a:cubicBezTo>
                    <a:pt x="6997" y="6795"/>
                    <a:pt x="6733" y="6751"/>
                    <a:pt x="6478" y="6682"/>
                  </a:cubicBezTo>
                  <a:cubicBezTo>
                    <a:pt x="6430" y="6670"/>
                    <a:pt x="6383" y="6658"/>
                    <a:pt x="6347" y="6646"/>
                  </a:cubicBezTo>
                  <a:cubicBezTo>
                    <a:pt x="6299" y="6634"/>
                    <a:pt x="6252" y="6622"/>
                    <a:pt x="6204" y="6599"/>
                  </a:cubicBezTo>
                  <a:lnTo>
                    <a:pt x="6180" y="6789"/>
                  </a:lnTo>
                  <a:lnTo>
                    <a:pt x="6168" y="6980"/>
                  </a:lnTo>
                  <a:lnTo>
                    <a:pt x="5144" y="15112"/>
                  </a:lnTo>
                  <a:lnTo>
                    <a:pt x="4478" y="15147"/>
                  </a:lnTo>
                  <a:lnTo>
                    <a:pt x="5537" y="6694"/>
                  </a:lnTo>
                  <a:lnTo>
                    <a:pt x="5561" y="6503"/>
                  </a:lnTo>
                  <a:lnTo>
                    <a:pt x="5585" y="6289"/>
                  </a:lnTo>
                  <a:cubicBezTo>
                    <a:pt x="5537" y="6265"/>
                    <a:pt x="5502" y="6241"/>
                    <a:pt x="5466" y="6206"/>
                  </a:cubicBezTo>
                  <a:cubicBezTo>
                    <a:pt x="5418" y="6182"/>
                    <a:pt x="5371" y="6146"/>
                    <a:pt x="5335" y="6110"/>
                  </a:cubicBezTo>
                  <a:cubicBezTo>
                    <a:pt x="4621" y="5551"/>
                    <a:pt x="4144" y="4694"/>
                    <a:pt x="4109" y="3717"/>
                  </a:cubicBezTo>
                  <a:cubicBezTo>
                    <a:pt x="4037" y="1943"/>
                    <a:pt x="5418" y="455"/>
                    <a:pt x="7180" y="384"/>
                  </a:cubicBezTo>
                  <a:cubicBezTo>
                    <a:pt x="7224" y="382"/>
                    <a:pt x="7268" y="381"/>
                    <a:pt x="7312" y="381"/>
                  </a:cubicBezTo>
                  <a:close/>
                  <a:moveTo>
                    <a:pt x="14657" y="15004"/>
                  </a:moveTo>
                  <a:cubicBezTo>
                    <a:pt x="14848" y="15004"/>
                    <a:pt x="15027" y="15076"/>
                    <a:pt x="15146" y="15231"/>
                  </a:cubicBezTo>
                  <a:cubicBezTo>
                    <a:pt x="15265" y="15385"/>
                    <a:pt x="15312" y="15576"/>
                    <a:pt x="15265" y="15766"/>
                  </a:cubicBezTo>
                  <a:lnTo>
                    <a:pt x="13562" y="22220"/>
                  </a:lnTo>
                  <a:lnTo>
                    <a:pt x="12860" y="22255"/>
                  </a:lnTo>
                  <a:lnTo>
                    <a:pt x="11383" y="15135"/>
                  </a:lnTo>
                  <a:lnTo>
                    <a:pt x="14657" y="15004"/>
                  </a:lnTo>
                  <a:close/>
                  <a:moveTo>
                    <a:pt x="11109" y="15147"/>
                  </a:moveTo>
                  <a:lnTo>
                    <a:pt x="12586" y="22267"/>
                  </a:lnTo>
                  <a:lnTo>
                    <a:pt x="11919" y="22291"/>
                  </a:lnTo>
                  <a:lnTo>
                    <a:pt x="10443" y="15171"/>
                  </a:lnTo>
                  <a:lnTo>
                    <a:pt x="11109" y="15147"/>
                  </a:lnTo>
                  <a:close/>
                  <a:moveTo>
                    <a:pt x="10169" y="15183"/>
                  </a:moveTo>
                  <a:lnTo>
                    <a:pt x="11645" y="22303"/>
                  </a:lnTo>
                  <a:lnTo>
                    <a:pt x="4478" y="22589"/>
                  </a:lnTo>
                  <a:lnTo>
                    <a:pt x="5383" y="15373"/>
                  </a:lnTo>
                  <a:lnTo>
                    <a:pt x="10169" y="15183"/>
                  </a:lnTo>
                  <a:close/>
                  <a:moveTo>
                    <a:pt x="5109" y="15385"/>
                  </a:moveTo>
                  <a:lnTo>
                    <a:pt x="4204" y="22601"/>
                  </a:lnTo>
                  <a:lnTo>
                    <a:pt x="3537" y="22624"/>
                  </a:lnTo>
                  <a:lnTo>
                    <a:pt x="4442" y="15409"/>
                  </a:lnTo>
                  <a:lnTo>
                    <a:pt x="5109" y="15385"/>
                  </a:lnTo>
                  <a:close/>
                  <a:moveTo>
                    <a:pt x="4168" y="15421"/>
                  </a:moveTo>
                  <a:lnTo>
                    <a:pt x="3263" y="22636"/>
                  </a:lnTo>
                  <a:lnTo>
                    <a:pt x="2668" y="22660"/>
                  </a:lnTo>
                  <a:lnTo>
                    <a:pt x="346" y="16314"/>
                  </a:lnTo>
                  <a:cubicBezTo>
                    <a:pt x="287" y="16135"/>
                    <a:pt x="310" y="15957"/>
                    <a:pt x="406" y="15802"/>
                  </a:cubicBezTo>
                  <a:cubicBezTo>
                    <a:pt x="513" y="15659"/>
                    <a:pt x="668" y="15564"/>
                    <a:pt x="846" y="15564"/>
                  </a:cubicBezTo>
                  <a:lnTo>
                    <a:pt x="4168" y="15421"/>
                  </a:lnTo>
                  <a:close/>
                  <a:moveTo>
                    <a:pt x="14515" y="22458"/>
                  </a:moveTo>
                  <a:lnTo>
                    <a:pt x="14538" y="23053"/>
                  </a:lnTo>
                  <a:lnTo>
                    <a:pt x="1918" y="23553"/>
                  </a:lnTo>
                  <a:lnTo>
                    <a:pt x="1894" y="22958"/>
                  </a:lnTo>
                  <a:lnTo>
                    <a:pt x="2477" y="22934"/>
                  </a:lnTo>
                  <a:lnTo>
                    <a:pt x="13776" y="22493"/>
                  </a:lnTo>
                  <a:lnTo>
                    <a:pt x="14515" y="22458"/>
                  </a:lnTo>
                  <a:close/>
                  <a:moveTo>
                    <a:pt x="7300" y="0"/>
                  </a:moveTo>
                  <a:cubicBezTo>
                    <a:pt x="7256" y="0"/>
                    <a:pt x="7212" y="1"/>
                    <a:pt x="7168" y="3"/>
                  </a:cubicBezTo>
                  <a:cubicBezTo>
                    <a:pt x="5192" y="86"/>
                    <a:pt x="3644" y="1753"/>
                    <a:pt x="3728" y="3729"/>
                  </a:cubicBezTo>
                  <a:cubicBezTo>
                    <a:pt x="3775" y="4908"/>
                    <a:pt x="4382" y="5920"/>
                    <a:pt x="5275" y="6539"/>
                  </a:cubicBezTo>
                  <a:lnTo>
                    <a:pt x="4192" y="15147"/>
                  </a:lnTo>
                  <a:lnTo>
                    <a:pt x="834" y="15290"/>
                  </a:lnTo>
                  <a:cubicBezTo>
                    <a:pt x="572" y="15290"/>
                    <a:pt x="334" y="15433"/>
                    <a:pt x="179" y="15659"/>
                  </a:cubicBezTo>
                  <a:cubicBezTo>
                    <a:pt x="25" y="15874"/>
                    <a:pt x="1" y="16147"/>
                    <a:pt x="84" y="16409"/>
                  </a:cubicBezTo>
                  <a:lnTo>
                    <a:pt x="2370" y="22672"/>
                  </a:lnTo>
                  <a:lnTo>
                    <a:pt x="1608" y="22696"/>
                  </a:lnTo>
                  <a:lnTo>
                    <a:pt x="1656" y="23839"/>
                  </a:lnTo>
                  <a:lnTo>
                    <a:pt x="14824" y="23315"/>
                  </a:lnTo>
                  <a:lnTo>
                    <a:pt x="14777" y="22172"/>
                  </a:lnTo>
                  <a:lnTo>
                    <a:pt x="13848" y="22220"/>
                  </a:lnTo>
                  <a:lnTo>
                    <a:pt x="15527" y="15838"/>
                  </a:lnTo>
                  <a:cubicBezTo>
                    <a:pt x="15598" y="15564"/>
                    <a:pt x="15539" y="15278"/>
                    <a:pt x="15360" y="15064"/>
                  </a:cubicBezTo>
                  <a:cubicBezTo>
                    <a:pt x="15189" y="14859"/>
                    <a:pt x="14941" y="14730"/>
                    <a:pt x="14680" y="14730"/>
                  </a:cubicBezTo>
                  <a:cubicBezTo>
                    <a:pt x="14669" y="14730"/>
                    <a:pt x="14657" y="14730"/>
                    <a:pt x="14646" y="14731"/>
                  </a:cubicBezTo>
                  <a:lnTo>
                    <a:pt x="11324" y="14873"/>
                  </a:lnTo>
                  <a:lnTo>
                    <a:pt x="9562" y="6360"/>
                  </a:lnTo>
                  <a:cubicBezTo>
                    <a:pt x="10407" y="5682"/>
                    <a:pt x="10931" y="4610"/>
                    <a:pt x="10883" y="3443"/>
                  </a:cubicBezTo>
                  <a:cubicBezTo>
                    <a:pt x="10813" y="1511"/>
                    <a:pt x="9207" y="0"/>
                    <a:pt x="7300" y="0"/>
                  </a:cubicBezTo>
                  <a:close/>
                </a:path>
              </a:pathLst>
            </a:custGeom>
            <a:solidFill>
              <a:srgbClr val="000000"/>
            </a:solidFill>
            <a:ln w="387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3"/>
            <p:cNvSpPr/>
            <p:nvPr/>
          </p:nvSpPr>
          <p:spPr>
            <a:xfrm>
              <a:off x="1729675" y="1260350"/>
              <a:ext cx="131875" cy="129600"/>
            </a:xfrm>
            <a:custGeom>
              <a:avLst/>
              <a:gdLst/>
              <a:ahLst/>
              <a:cxnLst/>
              <a:rect l="l" t="t" r="r" b="b"/>
              <a:pathLst>
                <a:path w="5275" h="5184" extrusionOk="0">
                  <a:moveTo>
                    <a:pt x="2648" y="263"/>
                  </a:moveTo>
                  <a:cubicBezTo>
                    <a:pt x="3895" y="263"/>
                    <a:pt x="4919" y="1246"/>
                    <a:pt x="4977" y="2491"/>
                  </a:cubicBezTo>
                  <a:cubicBezTo>
                    <a:pt x="5013" y="3420"/>
                    <a:pt x="4489" y="4253"/>
                    <a:pt x="3715" y="4646"/>
                  </a:cubicBezTo>
                  <a:lnTo>
                    <a:pt x="3548" y="4729"/>
                  </a:lnTo>
                  <a:cubicBezTo>
                    <a:pt x="3298" y="4837"/>
                    <a:pt x="3024" y="4896"/>
                    <a:pt x="2739" y="4908"/>
                  </a:cubicBezTo>
                  <a:cubicBezTo>
                    <a:pt x="2709" y="4909"/>
                    <a:pt x="2680" y="4910"/>
                    <a:pt x="2652" y="4910"/>
                  </a:cubicBezTo>
                  <a:cubicBezTo>
                    <a:pt x="2397" y="4910"/>
                    <a:pt x="2154" y="4864"/>
                    <a:pt x="1929" y="4789"/>
                  </a:cubicBezTo>
                  <a:lnTo>
                    <a:pt x="1762" y="4729"/>
                  </a:lnTo>
                  <a:cubicBezTo>
                    <a:pt x="953" y="4396"/>
                    <a:pt x="369" y="3610"/>
                    <a:pt x="334" y="2682"/>
                  </a:cubicBezTo>
                  <a:cubicBezTo>
                    <a:pt x="274" y="1396"/>
                    <a:pt x="1274" y="324"/>
                    <a:pt x="2560" y="265"/>
                  </a:cubicBezTo>
                  <a:cubicBezTo>
                    <a:pt x="2590" y="263"/>
                    <a:pt x="2619" y="263"/>
                    <a:pt x="2648" y="263"/>
                  </a:cubicBezTo>
                  <a:close/>
                  <a:moveTo>
                    <a:pt x="2658" y="0"/>
                  </a:moveTo>
                  <a:cubicBezTo>
                    <a:pt x="2622" y="0"/>
                    <a:pt x="2585" y="1"/>
                    <a:pt x="2548" y="3"/>
                  </a:cubicBezTo>
                  <a:cubicBezTo>
                    <a:pt x="1119" y="50"/>
                    <a:pt x="0" y="1265"/>
                    <a:pt x="60" y="2693"/>
                  </a:cubicBezTo>
                  <a:cubicBezTo>
                    <a:pt x="95" y="3551"/>
                    <a:pt x="560" y="4301"/>
                    <a:pt x="1227" y="4753"/>
                  </a:cubicBezTo>
                  <a:cubicBezTo>
                    <a:pt x="1298" y="4801"/>
                    <a:pt x="1369" y="4837"/>
                    <a:pt x="1441" y="4884"/>
                  </a:cubicBezTo>
                  <a:cubicBezTo>
                    <a:pt x="1548" y="4932"/>
                    <a:pt x="1655" y="4979"/>
                    <a:pt x="1762" y="5027"/>
                  </a:cubicBezTo>
                  <a:cubicBezTo>
                    <a:pt x="1798" y="5039"/>
                    <a:pt x="1846" y="5051"/>
                    <a:pt x="1893" y="5063"/>
                  </a:cubicBezTo>
                  <a:cubicBezTo>
                    <a:pt x="2139" y="5138"/>
                    <a:pt x="2395" y="5184"/>
                    <a:pt x="2660" y="5184"/>
                  </a:cubicBezTo>
                  <a:cubicBezTo>
                    <a:pt x="2690" y="5184"/>
                    <a:pt x="2720" y="5183"/>
                    <a:pt x="2751" y="5182"/>
                  </a:cubicBezTo>
                  <a:cubicBezTo>
                    <a:pt x="3060" y="5170"/>
                    <a:pt x="3346" y="5099"/>
                    <a:pt x="3608" y="5003"/>
                  </a:cubicBezTo>
                  <a:cubicBezTo>
                    <a:pt x="3655" y="4979"/>
                    <a:pt x="3691" y="4968"/>
                    <a:pt x="3739" y="4944"/>
                  </a:cubicBezTo>
                  <a:cubicBezTo>
                    <a:pt x="3846" y="4896"/>
                    <a:pt x="3941" y="4837"/>
                    <a:pt x="4048" y="4777"/>
                  </a:cubicBezTo>
                  <a:cubicBezTo>
                    <a:pt x="4120" y="4729"/>
                    <a:pt x="4179" y="4682"/>
                    <a:pt x="4251" y="4634"/>
                  </a:cubicBezTo>
                  <a:cubicBezTo>
                    <a:pt x="4882" y="4134"/>
                    <a:pt x="5275" y="3348"/>
                    <a:pt x="5239" y="2479"/>
                  </a:cubicBezTo>
                  <a:cubicBezTo>
                    <a:pt x="5193" y="1087"/>
                    <a:pt x="4039" y="0"/>
                    <a:pt x="2658" y="0"/>
                  </a:cubicBezTo>
                  <a:close/>
                </a:path>
              </a:pathLst>
            </a:custGeom>
            <a:solidFill>
              <a:srgbClr val="000000"/>
            </a:solidFill>
            <a:ln w="387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3"/>
            <p:cNvSpPr/>
            <p:nvPr/>
          </p:nvSpPr>
          <p:spPr>
            <a:xfrm>
              <a:off x="1701700" y="1247250"/>
              <a:ext cx="225925" cy="556100"/>
            </a:xfrm>
            <a:custGeom>
              <a:avLst/>
              <a:gdLst/>
              <a:ahLst/>
              <a:cxnLst/>
              <a:rect l="l" t="t" r="r" b="b"/>
              <a:pathLst>
                <a:path w="9037" h="22244" extrusionOk="0">
                  <a:moveTo>
                    <a:pt x="3756" y="609"/>
                  </a:moveTo>
                  <a:cubicBezTo>
                    <a:pt x="5146" y="609"/>
                    <a:pt x="6311" y="1699"/>
                    <a:pt x="6358" y="3098"/>
                  </a:cubicBezTo>
                  <a:cubicBezTo>
                    <a:pt x="6394" y="3968"/>
                    <a:pt x="6001" y="4753"/>
                    <a:pt x="5370" y="5253"/>
                  </a:cubicBezTo>
                  <a:cubicBezTo>
                    <a:pt x="5298" y="5301"/>
                    <a:pt x="5239" y="5349"/>
                    <a:pt x="5167" y="5396"/>
                  </a:cubicBezTo>
                  <a:cubicBezTo>
                    <a:pt x="5060" y="5456"/>
                    <a:pt x="4965" y="5515"/>
                    <a:pt x="4858" y="5563"/>
                  </a:cubicBezTo>
                  <a:cubicBezTo>
                    <a:pt x="4810" y="5587"/>
                    <a:pt x="4774" y="5599"/>
                    <a:pt x="4727" y="5623"/>
                  </a:cubicBezTo>
                  <a:cubicBezTo>
                    <a:pt x="4465" y="5718"/>
                    <a:pt x="4179" y="5789"/>
                    <a:pt x="3870" y="5801"/>
                  </a:cubicBezTo>
                  <a:cubicBezTo>
                    <a:pt x="3839" y="5802"/>
                    <a:pt x="3809" y="5803"/>
                    <a:pt x="3779" y="5803"/>
                  </a:cubicBezTo>
                  <a:cubicBezTo>
                    <a:pt x="3514" y="5803"/>
                    <a:pt x="3258" y="5757"/>
                    <a:pt x="3012" y="5682"/>
                  </a:cubicBezTo>
                  <a:cubicBezTo>
                    <a:pt x="2965" y="5670"/>
                    <a:pt x="2917" y="5658"/>
                    <a:pt x="2881" y="5646"/>
                  </a:cubicBezTo>
                  <a:cubicBezTo>
                    <a:pt x="2774" y="5599"/>
                    <a:pt x="2667" y="5551"/>
                    <a:pt x="2560" y="5503"/>
                  </a:cubicBezTo>
                  <a:cubicBezTo>
                    <a:pt x="2488" y="5456"/>
                    <a:pt x="2417" y="5420"/>
                    <a:pt x="2346" y="5372"/>
                  </a:cubicBezTo>
                  <a:cubicBezTo>
                    <a:pt x="1679" y="4920"/>
                    <a:pt x="1214" y="4170"/>
                    <a:pt x="1179" y="3313"/>
                  </a:cubicBezTo>
                  <a:cubicBezTo>
                    <a:pt x="1119" y="1884"/>
                    <a:pt x="2238" y="670"/>
                    <a:pt x="3667" y="610"/>
                  </a:cubicBezTo>
                  <a:cubicBezTo>
                    <a:pt x="3697" y="609"/>
                    <a:pt x="3726" y="609"/>
                    <a:pt x="3756" y="609"/>
                  </a:cubicBezTo>
                  <a:close/>
                  <a:moveTo>
                    <a:pt x="3775" y="0"/>
                  </a:moveTo>
                  <a:cubicBezTo>
                    <a:pt x="3731" y="0"/>
                    <a:pt x="3687" y="1"/>
                    <a:pt x="3643" y="3"/>
                  </a:cubicBezTo>
                  <a:cubicBezTo>
                    <a:pt x="1869" y="74"/>
                    <a:pt x="488" y="1562"/>
                    <a:pt x="560" y="3337"/>
                  </a:cubicBezTo>
                  <a:cubicBezTo>
                    <a:pt x="607" y="4313"/>
                    <a:pt x="1072" y="5170"/>
                    <a:pt x="1798" y="5730"/>
                  </a:cubicBezTo>
                  <a:cubicBezTo>
                    <a:pt x="1834" y="5765"/>
                    <a:pt x="1881" y="5801"/>
                    <a:pt x="1917" y="5825"/>
                  </a:cubicBezTo>
                  <a:cubicBezTo>
                    <a:pt x="1965" y="5861"/>
                    <a:pt x="2000" y="5884"/>
                    <a:pt x="2048" y="5908"/>
                  </a:cubicBezTo>
                  <a:lnTo>
                    <a:pt x="2024" y="6123"/>
                  </a:lnTo>
                  <a:lnTo>
                    <a:pt x="1988" y="6313"/>
                  </a:lnTo>
                  <a:lnTo>
                    <a:pt x="0" y="22244"/>
                  </a:lnTo>
                  <a:lnTo>
                    <a:pt x="655" y="22220"/>
                  </a:lnTo>
                  <a:lnTo>
                    <a:pt x="2619" y="6599"/>
                  </a:lnTo>
                  <a:lnTo>
                    <a:pt x="2643" y="6408"/>
                  </a:lnTo>
                  <a:lnTo>
                    <a:pt x="2667" y="6218"/>
                  </a:lnTo>
                  <a:cubicBezTo>
                    <a:pt x="2703" y="6242"/>
                    <a:pt x="2750" y="6254"/>
                    <a:pt x="2798" y="6265"/>
                  </a:cubicBezTo>
                  <a:cubicBezTo>
                    <a:pt x="2846" y="6277"/>
                    <a:pt x="2881" y="6289"/>
                    <a:pt x="2929" y="6301"/>
                  </a:cubicBezTo>
                  <a:cubicBezTo>
                    <a:pt x="3185" y="6370"/>
                    <a:pt x="3448" y="6414"/>
                    <a:pt x="3720" y="6414"/>
                  </a:cubicBezTo>
                  <a:cubicBezTo>
                    <a:pt x="3778" y="6414"/>
                    <a:pt x="3835" y="6412"/>
                    <a:pt x="3893" y="6408"/>
                  </a:cubicBezTo>
                  <a:cubicBezTo>
                    <a:pt x="4227" y="6396"/>
                    <a:pt x="4548" y="6337"/>
                    <a:pt x="4846" y="6230"/>
                  </a:cubicBezTo>
                  <a:cubicBezTo>
                    <a:pt x="4894" y="6218"/>
                    <a:pt x="4941" y="6194"/>
                    <a:pt x="4977" y="6182"/>
                  </a:cubicBezTo>
                  <a:cubicBezTo>
                    <a:pt x="5024" y="6158"/>
                    <a:pt x="5060" y="6146"/>
                    <a:pt x="5108" y="6123"/>
                  </a:cubicBezTo>
                  <a:lnTo>
                    <a:pt x="5144" y="6313"/>
                  </a:lnTo>
                  <a:lnTo>
                    <a:pt x="5179" y="6492"/>
                  </a:lnTo>
                  <a:lnTo>
                    <a:pt x="8382" y="21910"/>
                  </a:lnTo>
                  <a:lnTo>
                    <a:pt x="9037" y="21875"/>
                  </a:lnTo>
                  <a:lnTo>
                    <a:pt x="5786" y="6158"/>
                  </a:lnTo>
                  <a:lnTo>
                    <a:pt x="5786" y="6170"/>
                  </a:lnTo>
                  <a:lnTo>
                    <a:pt x="5751" y="5968"/>
                  </a:lnTo>
                  <a:lnTo>
                    <a:pt x="5703" y="5765"/>
                  </a:lnTo>
                  <a:cubicBezTo>
                    <a:pt x="5751" y="5730"/>
                    <a:pt x="5786" y="5706"/>
                    <a:pt x="5822" y="5670"/>
                  </a:cubicBezTo>
                  <a:cubicBezTo>
                    <a:pt x="5870" y="5634"/>
                    <a:pt x="5906" y="5599"/>
                    <a:pt x="5941" y="5563"/>
                  </a:cubicBezTo>
                  <a:cubicBezTo>
                    <a:pt x="6620" y="4944"/>
                    <a:pt x="7025" y="4051"/>
                    <a:pt x="6977" y="3075"/>
                  </a:cubicBezTo>
                  <a:cubicBezTo>
                    <a:pt x="6907" y="1356"/>
                    <a:pt x="5490" y="0"/>
                    <a:pt x="3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Placeholder 2"/>
          <p:cNvPicPr>
            <a:picLocks noGrp="1" noChangeAspect="1"/>
          </p:cNvPicPr>
          <p:nvPr>
            <p:ph type="pic" idx="3"/>
          </p:nvPr>
        </p:nvPicPr>
        <p:blipFill>
          <a:blip r:embed="rId3">
            <a:extLst>
              <a:ext uri="{28A0092B-C50C-407E-A947-70E740481C1C}">
                <a14:useLocalDpi xmlns:a14="http://schemas.microsoft.com/office/drawing/2010/main" val="0"/>
              </a:ext>
            </a:extLst>
          </a:blip>
          <a:srcRect l="6921" r="6921"/>
          <a:stretch>
            <a:fillRect/>
          </a:stretch>
        </p:blipFill>
        <p:spPr/>
      </p:pic>
      <p:sp>
        <p:nvSpPr>
          <p:cNvPr id="46" name="Google Shape;517;p19"/>
          <p:cNvSpPr txBox="1"/>
          <p:nvPr/>
        </p:nvSpPr>
        <p:spPr>
          <a:xfrm>
            <a:off x="4174247" y="1449243"/>
            <a:ext cx="4376188" cy="1315500"/>
          </a:xfrm>
          <a:prstGeom prst="rect">
            <a:avLst/>
          </a:prstGeom>
          <a:noFill/>
          <a:ln>
            <a:noFill/>
          </a:ln>
        </p:spPr>
        <p:txBody>
          <a:bodyPr spcFirstLastPara="1" wrap="square" lIns="91425" tIns="91425" rIns="91425" bIns="91425" anchor="t" anchorCtr="0">
            <a:noAutofit/>
          </a:bodyPr>
          <a:lstStyle/>
          <a:p>
            <a:pPr marL="76199" algn="just">
              <a:lnSpc>
                <a:spcPct val="150000"/>
              </a:lnSpc>
              <a:buSzPts val="2400"/>
            </a:pP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Là</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biện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pháp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từ</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dùng</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cách</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phóng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đại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mức</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độ</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tính</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chất</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của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sự</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vật</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hiện</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tượng</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được</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miêu</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 </a:t>
            </a:r>
            <a:r>
              <a:rPr lang="en-US" sz="2400" dirty="0" err="1" smtClean="0">
                <a:latin typeface="Times New Roman" panose="02020603050405020304" pitchFamily="18" charset="0"/>
                <a:ea typeface="Arima Madurai Medium"/>
                <a:cs typeface="Times New Roman" panose="02020603050405020304" pitchFamily="18" charset="0"/>
                <a:sym typeface="Arima Madurai Medium"/>
              </a:rPr>
              <a:t>tả</a:t>
            </a:r>
            <a:r>
              <a:rPr lang="en-US" sz="2400" dirty="0" smtClean="0">
                <a:latin typeface="Times New Roman" panose="02020603050405020304" pitchFamily="18" charset="0"/>
                <a:ea typeface="Arima Madurai Medium"/>
                <a:cs typeface="Times New Roman" panose="02020603050405020304" pitchFamily="18" charset="0"/>
                <a:sym typeface="Arima Madurai Medium"/>
              </a:rPr>
              <a:t>.</a:t>
            </a: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sp>
        <p:nvSpPr>
          <p:cNvPr id="25" name="Text Box 16"/>
          <p:cNvSpPr txBox="1">
            <a:spLocks noChangeArrowheads="1"/>
          </p:cNvSpPr>
          <p:nvPr/>
        </p:nvSpPr>
        <p:spPr bwMode="auto">
          <a:xfrm>
            <a:off x="4326514" y="805985"/>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a. </a:t>
            </a:r>
            <a:r>
              <a:rPr lang="en-US" sz="2400" b="1" i="1" dirty="0" err="1" smtClean="0">
                <a:solidFill>
                  <a:prstClr val="black"/>
                </a:solidFill>
                <a:latin typeface="Times New Roman" pitchFamily="18" charset="0"/>
                <a:cs typeface="Times New Roman" pitchFamily="18" charset="0"/>
              </a:rPr>
              <a:t>Khái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niệm</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051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9"/>
        <p:cNvGrpSpPr/>
        <p:nvPr/>
      </p:nvGrpSpPr>
      <p:grpSpPr>
        <a:xfrm>
          <a:off x="0" y="0"/>
          <a:ext cx="0" cy="0"/>
          <a:chOff x="0" y="0"/>
          <a:chExt cx="0" cy="0"/>
        </a:xfrm>
      </p:grpSpPr>
      <p:graphicFrame>
        <p:nvGraphicFramePr>
          <p:cNvPr id="51" name="Group 2"/>
          <p:cNvGraphicFramePr>
            <a:graphicFrameLocks/>
          </p:cNvGraphicFramePr>
          <p:nvPr>
            <p:extLst/>
          </p:nvPr>
        </p:nvGraphicFramePr>
        <p:xfrm>
          <a:off x="453782" y="572352"/>
          <a:ext cx="8175013" cy="4149228"/>
        </p:xfrm>
        <a:graphic>
          <a:graphicData uri="http://schemas.openxmlformats.org/drawingml/2006/table">
            <a:tbl>
              <a:tblPr/>
              <a:tblGrid>
                <a:gridCol w="4604360">
                  <a:extLst>
                    <a:ext uri="{9D8B030D-6E8A-4147-A177-3AD203B41FA5}">
                      <a16:colId xmlns="" xmlns:a16="http://schemas.microsoft.com/office/drawing/2014/main" val="20000"/>
                    </a:ext>
                  </a:extLst>
                </a:gridCol>
                <a:gridCol w="868257">
                  <a:extLst>
                    <a:ext uri="{9D8B030D-6E8A-4147-A177-3AD203B41FA5}">
                      <a16:colId xmlns="" xmlns:a16="http://schemas.microsoft.com/office/drawing/2014/main" val="20001"/>
                    </a:ext>
                  </a:extLst>
                </a:gridCol>
                <a:gridCol w="2702396">
                  <a:extLst>
                    <a:ext uri="{9D8B030D-6E8A-4147-A177-3AD203B41FA5}">
                      <a16:colId xmlns="" xmlns:a16="http://schemas.microsoft.com/office/drawing/2014/main" val="20002"/>
                    </a:ext>
                  </a:extLst>
                </a:gridCol>
              </a:tblGrid>
              <a:tr h="584296">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1" i="1" u="none" strike="noStrike" cap="none" normalizeH="0" baseline="0" dirty="0">
                          <a:ln>
                            <a:noFill/>
                          </a:ln>
                          <a:solidFill>
                            <a:schemeClr val="bg1"/>
                          </a:solidFill>
                          <a:effectLst/>
                          <a:latin typeface="Times New Roman" pitchFamily="18" charset="0"/>
                          <a:cs typeface="Times New Roman" pitchFamily="18" charset="0"/>
                        </a:rPr>
                        <a:t>A</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1" i="1" u="none" strike="noStrike" cap="none" normalizeH="0" baseline="0" dirty="0" err="1">
                          <a:ln>
                            <a:noFill/>
                          </a:ln>
                          <a:solidFill>
                            <a:srgbClr val="FF0000"/>
                          </a:solidFill>
                          <a:effectLst/>
                          <a:latin typeface="Times New Roman" pitchFamily="18" charset="0"/>
                          <a:cs typeface="Times New Roman" pitchFamily="18" charset="0"/>
                        </a:rPr>
                        <a:t>Nối</a:t>
                      </a:r>
                      <a:endParaRPr kumimoji="0" lang="en-US" altLang="en-US" sz="2700" b="1" i="1" u="none" strike="noStrike" cap="none" normalizeH="0" baseline="0" dirty="0">
                        <a:ln>
                          <a:noFill/>
                        </a:ln>
                        <a:solidFill>
                          <a:srgbClr val="FF0000"/>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700" b="1" i="1" u="none" strike="noStrike" cap="none" normalizeH="0" baseline="0" dirty="0">
                          <a:ln>
                            <a:noFill/>
                          </a:ln>
                          <a:solidFill>
                            <a:schemeClr val="bg1"/>
                          </a:solidFill>
                          <a:effectLst/>
                          <a:latin typeface="Times New Roman" pitchFamily="18" charset="0"/>
                          <a:cs typeface="Times New Roman" pitchFamily="18" charset="0"/>
                        </a:rPr>
                        <a:t>B</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 xmlns:a16="http://schemas.microsoft.com/office/drawing/2014/main" val="10000"/>
                  </a:ext>
                </a:extLst>
              </a:tr>
              <a:tr h="1156716">
                <a:tc>
                  <a:txBody>
                    <a:bodyPr/>
                    <a:lstStyle>
                      <a:lvl1pPr marL="533400" indent="-5334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a.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Đêm</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tháng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năm</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chưa</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nằm</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đã</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sáng</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Ngày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tháng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mười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chưa</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cười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đã</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tối</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533400" indent="-5334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a:ln>
                            <a:noFill/>
                          </a:ln>
                          <a:solidFill>
                            <a:schemeClr val="tx1"/>
                          </a:solidFill>
                          <a:effectLst/>
                          <a:latin typeface="Times New Roman" pitchFamily="18" charset="0"/>
                          <a:cs typeface="Times New Roman" pitchFamily="18" charset="0"/>
                        </a:rPr>
                        <a:t>1. Phóng đại về mức độ</a:t>
                      </a:r>
                    </a:p>
                    <a:p>
                      <a:pPr marL="533400" marR="0" lvl="0" indent="-533400" algn="l" defTabSz="914400" rtl="0" eaLnBrk="1" fontAlgn="base" latinLnBrk="0" hangingPunct="1">
                        <a:lnSpc>
                          <a:spcPct val="100000"/>
                        </a:lnSpc>
                        <a:spcBef>
                          <a:spcPct val="20000"/>
                        </a:spcBef>
                        <a:spcAft>
                          <a:spcPct val="0"/>
                        </a:spcAft>
                        <a:buClrTx/>
                        <a:buSzTx/>
                        <a:buFontTx/>
                        <a:buChar char="•"/>
                        <a:tabLst/>
                      </a:pPr>
                      <a:endParaRPr kumimoji="0" lang="en-US" altLang="en-US" sz="2100" b="1" i="1"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76756">
                <a:tc>
                  <a:txBody>
                    <a:bodyPr/>
                    <a:lstStyle>
                      <a:lvl1pPr>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b.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Cày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đang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buổi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ban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trưa</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Mồ</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hôi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thánh</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thót</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ruộng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cày</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533400" indent="-5334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2.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Phóng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đại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quy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mô</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3146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c. Con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đường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mòn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chạy</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thẳng</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tận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chân</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trời</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3.Phóng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đại</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a:ln>
                            <a:noFill/>
                          </a:ln>
                          <a:solidFill>
                            <a:schemeClr val="tx1"/>
                          </a:solidFill>
                          <a:effectLst/>
                          <a:latin typeface="Times New Roman" pitchFamily="18" charset="0"/>
                          <a:cs typeface="Times New Roman" pitchFamily="18" charset="0"/>
                        </a:rPr>
                        <a:t>tính</a:t>
                      </a:r>
                      <a:r>
                        <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100" b="1" i="1" u="none" strike="noStrike" cap="none" normalizeH="0" baseline="0" dirty="0" err="1" smtClean="0">
                          <a:ln>
                            <a:noFill/>
                          </a:ln>
                          <a:solidFill>
                            <a:schemeClr val="tx1"/>
                          </a:solidFill>
                          <a:effectLst/>
                          <a:latin typeface="Times New Roman" pitchFamily="18" charset="0"/>
                          <a:cs typeface="Times New Roman" pitchFamily="18" charset="0"/>
                        </a:rPr>
                        <a:t>chất</a:t>
                      </a:r>
                      <a:endParaRPr kumimoji="0" lang="en-US" altLang="en-US" sz="2100" b="1"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52" name="Line 25"/>
          <p:cNvSpPr>
            <a:spLocks noChangeShapeType="1"/>
          </p:cNvSpPr>
          <p:nvPr/>
        </p:nvSpPr>
        <p:spPr bwMode="auto">
          <a:xfrm>
            <a:off x="5087204" y="1678675"/>
            <a:ext cx="798394" cy="245659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defTabSz="342900"/>
            <a:endParaRPr lang="en-US" sz="1350" i="1">
              <a:solidFill>
                <a:prstClr val="black"/>
              </a:solidFill>
              <a:latin typeface="Times New Roman" pitchFamily="18" charset="0"/>
              <a:cs typeface="Times New Roman" pitchFamily="18" charset="0"/>
            </a:endParaRPr>
          </a:p>
        </p:txBody>
      </p:sp>
      <p:sp>
        <p:nvSpPr>
          <p:cNvPr id="53" name="Line 26"/>
          <p:cNvSpPr>
            <a:spLocks noChangeShapeType="1"/>
          </p:cNvSpPr>
          <p:nvPr/>
        </p:nvSpPr>
        <p:spPr bwMode="auto">
          <a:xfrm flipV="1">
            <a:off x="5076968" y="1472678"/>
            <a:ext cx="812607" cy="159806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defTabSz="342900"/>
            <a:endParaRPr lang="en-US" sz="1350" i="1">
              <a:solidFill>
                <a:prstClr val="black"/>
              </a:solidFill>
              <a:latin typeface="Times New Roman" pitchFamily="18" charset="0"/>
              <a:cs typeface="Times New Roman" pitchFamily="18" charset="0"/>
            </a:endParaRPr>
          </a:p>
        </p:txBody>
      </p:sp>
      <p:sp>
        <p:nvSpPr>
          <p:cNvPr id="54" name="Line 27"/>
          <p:cNvSpPr>
            <a:spLocks noChangeShapeType="1"/>
          </p:cNvSpPr>
          <p:nvPr/>
        </p:nvSpPr>
        <p:spPr bwMode="auto">
          <a:xfrm flipV="1">
            <a:off x="5076969" y="2939394"/>
            <a:ext cx="840227" cy="111399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defTabSz="342900"/>
            <a:endParaRPr lang="en-US" sz="1350" i="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394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ircle(ou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trips(down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strips(upRigh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strips(upRight)">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70" name="Google Shape;1870;p69"/>
          <p:cNvSpPr/>
          <p:nvPr/>
        </p:nvSpPr>
        <p:spPr>
          <a:xfrm>
            <a:off x="4390179" y="1846872"/>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9"/>
          <p:cNvSpPr/>
          <p:nvPr/>
        </p:nvSpPr>
        <p:spPr>
          <a:xfrm>
            <a:off x="4386830" y="2579603"/>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9"/>
          <p:cNvSpPr/>
          <p:nvPr/>
        </p:nvSpPr>
        <p:spPr>
          <a:xfrm>
            <a:off x="4385609" y="3277391"/>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38064" y="1242247"/>
            <a:ext cx="2989216" cy="3000126"/>
          </a:xfrm>
          <a:prstGeom prst="rect">
            <a:avLst/>
          </a:prstGeom>
        </p:spPr>
      </p:pic>
      <p:sp>
        <p:nvSpPr>
          <p:cNvPr id="72" name="Rectangle 1"/>
          <p:cNvSpPr>
            <a:spLocks noChangeArrowheads="1"/>
          </p:cNvSpPr>
          <p:nvPr/>
        </p:nvSpPr>
        <p:spPr bwMode="auto">
          <a:xfrm>
            <a:off x="4914984" y="1846872"/>
            <a:ext cx="321279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Phóng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đại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quy</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mô</a:t>
            </a:r>
            <a:endParaRPr lang="en-US" sz="2400" i="1" dirty="0">
              <a:solidFill>
                <a:prstClr val="black"/>
              </a:solidFill>
              <a:latin typeface="Times New Roman" pitchFamily="18" charset="0"/>
              <a:cs typeface="Times New Roman" pitchFamily="18" charset="0"/>
            </a:endParaRPr>
          </a:p>
        </p:txBody>
      </p:sp>
      <p:sp>
        <p:nvSpPr>
          <p:cNvPr id="73" name="Rectangle 1"/>
          <p:cNvSpPr>
            <a:spLocks noChangeArrowheads="1"/>
          </p:cNvSpPr>
          <p:nvPr/>
        </p:nvSpPr>
        <p:spPr bwMode="auto">
          <a:xfrm>
            <a:off x="4919236" y="2556585"/>
            <a:ext cx="322258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Phóng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đại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tính</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chất</a:t>
            </a:r>
            <a:endParaRPr lang="en-US" sz="2400" i="1" dirty="0">
              <a:solidFill>
                <a:prstClr val="black"/>
              </a:solidFill>
              <a:latin typeface="Times New Roman" pitchFamily="18" charset="0"/>
              <a:cs typeface="Times New Roman" pitchFamily="18" charset="0"/>
            </a:endParaRPr>
          </a:p>
        </p:txBody>
      </p:sp>
      <p:sp>
        <p:nvSpPr>
          <p:cNvPr id="74" name="Rectangle 1"/>
          <p:cNvSpPr>
            <a:spLocks noChangeArrowheads="1"/>
          </p:cNvSpPr>
          <p:nvPr/>
        </p:nvSpPr>
        <p:spPr bwMode="auto">
          <a:xfrm>
            <a:off x="4914984" y="3254373"/>
            <a:ext cx="3226836"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Phóng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đại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mức</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độ</a:t>
            </a:r>
            <a:endParaRPr lang="en-US" sz="2400" i="1" dirty="0">
              <a:solidFill>
                <a:prstClr val="black"/>
              </a:solidFill>
              <a:latin typeface="Times New Roman" pitchFamily="18" charset="0"/>
              <a:cs typeface="Times New Roman" pitchFamily="18" charset="0"/>
            </a:endParaRPr>
          </a:p>
        </p:txBody>
      </p:sp>
      <p:pic>
        <p:nvPicPr>
          <p:cNvPr id="75" name="Google Shape;527;p20" descr="Ba Mẹ phải làm gì khi trẻ nói quá nhiều? - CMS Edu Việt Nam"/>
          <p:cNvPicPr preferRelativeResize="0"/>
          <p:nvPr/>
        </p:nvPicPr>
        <p:blipFill rotWithShape="1">
          <a:blip r:embed="rId7">
            <a:alphaModFix/>
          </a:blip>
          <a:srcRect t="12781"/>
          <a:stretch/>
        </p:blipFill>
        <p:spPr>
          <a:xfrm>
            <a:off x="747540" y="1621195"/>
            <a:ext cx="2648025" cy="2071760"/>
          </a:xfrm>
          <a:prstGeom prst="rect">
            <a:avLst/>
          </a:prstGeom>
          <a:noFill/>
          <a:ln>
            <a:noFill/>
          </a:ln>
        </p:spPr>
      </p:pic>
      <p:sp>
        <p:nvSpPr>
          <p:cNvPr id="11"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b. </a:t>
            </a:r>
            <a:r>
              <a:rPr lang="en-US" sz="2400" b="1" i="1" dirty="0" err="1" smtClean="0">
                <a:solidFill>
                  <a:prstClr val="black"/>
                </a:solidFill>
                <a:latin typeface="Times New Roman" pitchFamily="18" charset="0"/>
                <a:cs typeface="Times New Roman" pitchFamily="18" charset="0"/>
              </a:rPr>
              <a:t>Đặc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điểm</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07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0"/>
                                        </p:tgtEl>
                                        <p:attrNameLst>
                                          <p:attrName>style.visibility</p:attrName>
                                        </p:attrNameLst>
                                      </p:cBhvr>
                                      <p:to>
                                        <p:strVal val="visible"/>
                                      </p:to>
                                    </p:set>
                                    <p:animEffect transition="in" filter="barn(inVertical)">
                                      <p:cBhvr>
                                        <p:cTn id="7" dur="500"/>
                                        <p:tgtEl>
                                          <p:spTgt spid="18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71"/>
                                        </p:tgtEl>
                                        <p:attrNameLst>
                                          <p:attrName>style.visibility</p:attrName>
                                        </p:attrNameLst>
                                      </p:cBhvr>
                                      <p:to>
                                        <p:strVal val="visible"/>
                                      </p:to>
                                    </p:set>
                                    <p:animEffect transition="in" filter="barn(inVertical)">
                                      <p:cBhvr>
                                        <p:cTn id="10" dur="500"/>
                                        <p:tgtEl>
                                          <p:spTgt spid="18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72"/>
                                        </p:tgtEl>
                                        <p:attrNameLst>
                                          <p:attrName>style.visibility</p:attrName>
                                        </p:attrNameLst>
                                      </p:cBhvr>
                                      <p:to>
                                        <p:strVal val="visible"/>
                                      </p:to>
                                    </p:set>
                                    <p:animEffect transition="in" filter="barn(inVertical)">
                                      <p:cBhvr>
                                        <p:cTn id="13" dur="500"/>
                                        <p:tgtEl>
                                          <p:spTgt spid="18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inVertical)">
                                      <p:cBhvr>
                                        <p:cTn id="16" dur="500"/>
                                        <p:tgtEl>
                                          <p:spTgt spid="7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inVertical)">
                                      <p:cBhvr>
                                        <p:cTn id="19" dur="500"/>
                                        <p:tgtEl>
                                          <p:spTgt spid="7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inVertical)">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0" grpId="0" animBg="1"/>
      <p:bldP spid="1871" grpId="0" animBg="1"/>
      <p:bldP spid="1872" grpId="0" animBg="1"/>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387567" y="116622"/>
            <a:ext cx="5107111" cy="1097718"/>
          </a:xfrm>
          <a:prstGeom prst="rect">
            <a:avLst/>
          </a:prstGeom>
        </p:spPr>
      </p:pic>
      <p:pic>
        <p:nvPicPr>
          <p:cNvPr id="46" name="Picture 45"/>
          <p:cNvPicPr>
            <a:picLocks noChangeAspect="1"/>
          </p:cNvPicPr>
          <p:nvPr/>
        </p:nvPicPr>
        <p:blipFill>
          <a:blip r:embed="rId4"/>
          <a:stretch>
            <a:fillRect/>
          </a:stretch>
        </p:blipFill>
        <p:spPr>
          <a:xfrm>
            <a:off x="1596410" y="933138"/>
            <a:ext cx="4801017" cy="562405"/>
          </a:xfrm>
          <a:prstGeom prst="rect">
            <a:avLst/>
          </a:prstGeom>
        </p:spPr>
      </p:pic>
      <p:graphicFrame>
        <p:nvGraphicFramePr>
          <p:cNvPr id="47" name="Table 46"/>
          <p:cNvGraphicFramePr>
            <a:graphicFrameLocks noGrp="1"/>
          </p:cNvGraphicFramePr>
          <p:nvPr>
            <p:extLst>
              <p:ext uri="{D42A27DB-BD31-4B8C-83A1-F6EECF244321}">
                <p14:modId xmlns:p14="http://schemas.microsoft.com/office/powerpoint/2010/main" val="2962630331"/>
              </p:ext>
            </p:extLst>
          </p:nvPr>
        </p:nvGraphicFramePr>
        <p:xfrm>
          <a:off x="387567" y="1416310"/>
          <a:ext cx="8209129" cy="2301024"/>
        </p:xfrm>
        <a:graphic>
          <a:graphicData uri="http://schemas.openxmlformats.org/drawingml/2006/table">
            <a:tbl>
              <a:tblPr firstRow="1" bandRow="1">
                <a:tableStyleId>{5940675A-B579-460E-94D1-54222C63F5DA}</a:tableStyleId>
              </a:tblPr>
              <a:tblGrid>
                <a:gridCol w="4534468">
                  <a:extLst>
                    <a:ext uri="{9D8B030D-6E8A-4147-A177-3AD203B41FA5}">
                      <a16:colId xmlns="" xmlns:a16="http://schemas.microsoft.com/office/drawing/2014/main" val="20000"/>
                    </a:ext>
                  </a:extLst>
                </a:gridCol>
                <a:gridCol w="3674661">
                  <a:extLst>
                    <a:ext uri="{9D8B030D-6E8A-4147-A177-3AD203B41FA5}">
                      <a16:colId xmlns="" xmlns:a16="http://schemas.microsoft.com/office/drawing/2014/main" val="20001"/>
                    </a:ext>
                  </a:extLst>
                </a:gridCol>
              </a:tblGrid>
              <a:tr h="800100">
                <a:tc>
                  <a:txBody>
                    <a:bodyPr/>
                    <a:lstStyle/>
                    <a:p>
                      <a:pPr algn="ctr"/>
                      <a:r>
                        <a:rPr lang="en-US" sz="1900" b="1" i="1" dirty="0" err="1">
                          <a:solidFill>
                            <a:schemeClr val="bg1"/>
                          </a:solidFill>
                          <a:latin typeface="Times New Roman" pitchFamily="18" charset="0"/>
                          <a:cs typeface="Times New Roman" pitchFamily="18" charset="0"/>
                        </a:rPr>
                        <a:t>Sử</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dụng</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biện</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pháp</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nói</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quá</a:t>
                      </a:r>
                      <a:endParaRPr lang="en-US" sz="1900" b="1" i="1" dirty="0">
                        <a:solidFill>
                          <a:schemeClr val="bg1"/>
                        </a:solidFill>
                        <a:latin typeface="Times New Roman" pitchFamily="18" charset="0"/>
                        <a:cs typeface="Times New Roman" pitchFamily="18" charset="0"/>
                      </a:endParaRPr>
                    </a:p>
                  </a:txBody>
                  <a:tcPr marL="68580" marR="68580" marT="34290" marB="34290">
                    <a:solidFill>
                      <a:schemeClr val="accent1">
                        <a:lumMod val="50000"/>
                      </a:schemeClr>
                    </a:solidFill>
                  </a:tcPr>
                </a:tc>
                <a:tc>
                  <a:txBody>
                    <a:bodyPr/>
                    <a:lstStyle/>
                    <a:p>
                      <a:pPr algn="ctr"/>
                      <a:r>
                        <a:rPr lang="en-US" sz="1900" b="1" i="1" dirty="0" err="1">
                          <a:solidFill>
                            <a:schemeClr val="bg1"/>
                          </a:solidFill>
                          <a:latin typeface="Times New Roman" pitchFamily="18" charset="0"/>
                          <a:cs typeface="Times New Roman" pitchFamily="18" charset="0"/>
                        </a:rPr>
                        <a:t>Không</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sử</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dụng</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biện</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pháp</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nói</a:t>
                      </a:r>
                      <a:r>
                        <a:rPr lang="en-US" sz="1900" b="1" i="1" baseline="0" dirty="0">
                          <a:solidFill>
                            <a:schemeClr val="bg1"/>
                          </a:solidFill>
                          <a:latin typeface="Times New Roman" pitchFamily="18" charset="0"/>
                          <a:cs typeface="Times New Roman" pitchFamily="18" charset="0"/>
                        </a:rPr>
                        <a:t> </a:t>
                      </a:r>
                      <a:r>
                        <a:rPr lang="en-US" sz="1900" b="1" i="1" baseline="0" dirty="0" err="1">
                          <a:solidFill>
                            <a:schemeClr val="bg1"/>
                          </a:solidFill>
                          <a:latin typeface="Times New Roman" pitchFamily="18" charset="0"/>
                          <a:cs typeface="Times New Roman" pitchFamily="18" charset="0"/>
                        </a:rPr>
                        <a:t>quá</a:t>
                      </a:r>
                      <a:endParaRPr lang="en-US" sz="1900" b="1" i="1" dirty="0">
                        <a:solidFill>
                          <a:schemeClr val="bg1"/>
                        </a:solidFill>
                        <a:latin typeface="Times New Roman" pitchFamily="18" charset="0"/>
                        <a:cs typeface="Times New Roman" pitchFamily="18" charset="0"/>
                      </a:endParaRPr>
                    </a:p>
                  </a:txBody>
                  <a:tcPr marL="68580" marR="68580" marT="34290" marB="34290">
                    <a:solidFill>
                      <a:schemeClr val="accent1">
                        <a:lumMod val="50000"/>
                      </a:schemeClr>
                    </a:solidFill>
                  </a:tcPr>
                </a:tc>
                <a:extLst>
                  <a:ext uri="{0D108BD9-81ED-4DB2-BD59-A6C34878D82A}">
                    <a16:rowId xmlns="" xmlns:a16="http://schemas.microsoft.com/office/drawing/2014/main" val="10000"/>
                  </a:ext>
                </a:extLst>
              </a:tr>
              <a:tr h="750462">
                <a:tc>
                  <a:txBody>
                    <a:bodyPr/>
                    <a:lstStyle/>
                    <a:p>
                      <a:pPr marL="0" indent="341313"/>
                      <a:r>
                        <a:rPr lang="en-US" sz="1900" i="1" dirty="0" smtClean="0">
                          <a:solidFill>
                            <a:schemeClr val="tx1">
                              <a:lumMod val="50000"/>
                            </a:schemeClr>
                          </a:solidFill>
                          <a:latin typeface="Times New Roman" pitchFamily="18" charset="0"/>
                          <a:cs typeface="Times New Roman" pitchFamily="18" charset="0"/>
                        </a:rPr>
                        <a:t>(1) - </a:t>
                      </a:r>
                      <a:r>
                        <a:rPr lang="en-US" sz="1900" i="1" dirty="0" err="1" smtClean="0">
                          <a:solidFill>
                            <a:schemeClr val="tx1">
                              <a:lumMod val="50000"/>
                            </a:schemeClr>
                          </a:solidFill>
                          <a:latin typeface="Times New Roman" pitchFamily="18" charset="0"/>
                          <a:cs typeface="Times New Roman" pitchFamily="18" charset="0"/>
                        </a:rPr>
                        <a:t>Đêm</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năm</a:t>
                      </a:r>
                      <a:r>
                        <a:rPr lang="en-US" sz="1900"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chưa</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nằm</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đã</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sáng</a:t>
                      </a:r>
                      <a:endParaRPr lang="en-US" sz="1900" i="1" dirty="0">
                        <a:solidFill>
                          <a:schemeClr val="tx1">
                            <a:lumMod val="50000"/>
                          </a:schemeClr>
                        </a:solidFill>
                        <a:latin typeface="Times New Roman" pitchFamily="18" charset="0"/>
                        <a:cs typeface="Times New Roman" pitchFamily="18" charset="0"/>
                      </a:endParaRPr>
                    </a:p>
                    <a:p>
                      <a:pPr marL="0" indent="341313"/>
                      <a:r>
                        <a:rPr lang="en-US" sz="1900" i="1" dirty="0" err="1">
                          <a:solidFill>
                            <a:schemeClr val="tx1">
                              <a:lumMod val="50000"/>
                            </a:schemeClr>
                          </a:solidFill>
                          <a:latin typeface="Times New Roman" pitchFamily="18" charset="0"/>
                          <a:cs typeface="Times New Roman" pitchFamily="18" charset="0"/>
                        </a:rPr>
                        <a:t>Ngày</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mười</a:t>
                      </a:r>
                      <a:r>
                        <a:rPr lang="en-US" sz="1900"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chưa</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cười</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đã</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tối</a:t>
                      </a:r>
                      <a:r>
                        <a:rPr lang="en-US" sz="1900" b="1" i="1" dirty="0">
                          <a:solidFill>
                            <a:schemeClr val="tx1">
                              <a:lumMod val="50000"/>
                            </a:schemeClr>
                          </a:solidFill>
                          <a:latin typeface="Times New Roman" pitchFamily="18" charset="0"/>
                          <a:cs typeface="Times New Roman" pitchFamily="18" charset="0"/>
                        </a:rPr>
                        <a:t>.</a:t>
                      </a:r>
                    </a:p>
                  </a:txBody>
                  <a:tcPr marL="68580" marR="68580" marT="34290" marB="34290">
                    <a:solidFill>
                      <a:schemeClr val="bg1"/>
                    </a:solidFill>
                  </a:tcPr>
                </a:tc>
                <a:tc>
                  <a:txBody>
                    <a:bodyPr/>
                    <a:lstStyle/>
                    <a:p>
                      <a:pPr marL="0" indent="860425"/>
                      <a:r>
                        <a:rPr lang="en-US" sz="1900" i="1" dirty="0" smtClean="0">
                          <a:solidFill>
                            <a:schemeClr val="tx1">
                              <a:lumMod val="50000"/>
                            </a:schemeClr>
                          </a:solidFill>
                          <a:latin typeface="Times New Roman" pitchFamily="18" charset="0"/>
                          <a:cs typeface="Times New Roman" pitchFamily="18" charset="0"/>
                        </a:rPr>
                        <a:t>(3)- </a:t>
                      </a:r>
                      <a:r>
                        <a:rPr lang="en-US" sz="1900" i="1" dirty="0" err="1" smtClean="0">
                          <a:solidFill>
                            <a:schemeClr val="tx1">
                              <a:lumMod val="50000"/>
                            </a:schemeClr>
                          </a:solidFill>
                          <a:latin typeface="Times New Roman" pitchFamily="18" charset="0"/>
                          <a:cs typeface="Times New Roman" pitchFamily="18" charset="0"/>
                        </a:rPr>
                        <a:t>Đêm</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năm</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ngắn</a:t>
                      </a:r>
                      <a:endParaRPr lang="en-US" sz="1900" i="1" dirty="0">
                        <a:solidFill>
                          <a:schemeClr val="tx1">
                            <a:lumMod val="50000"/>
                          </a:schemeClr>
                        </a:solidFill>
                        <a:latin typeface="Times New Roman" pitchFamily="18" charset="0"/>
                        <a:cs typeface="Times New Roman" pitchFamily="18" charset="0"/>
                      </a:endParaRPr>
                    </a:p>
                    <a:p>
                      <a:pPr marL="0" indent="860425"/>
                      <a:r>
                        <a:rPr lang="en-US" sz="1900" i="1" dirty="0" err="1">
                          <a:solidFill>
                            <a:schemeClr val="tx1">
                              <a:lumMod val="50000"/>
                            </a:schemeClr>
                          </a:solidFill>
                          <a:latin typeface="Times New Roman" pitchFamily="18" charset="0"/>
                          <a:cs typeface="Times New Roman" pitchFamily="18" charset="0"/>
                        </a:rPr>
                        <a:t>Ngày</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tháng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mười</a:t>
                      </a:r>
                      <a:r>
                        <a:rPr lang="en-US" sz="1900" i="1"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ngắn</a:t>
                      </a:r>
                      <a:r>
                        <a:rPr lang="en-US" sz="1900" b="1" i="1" baseline="0" dirty="0">
                          <a:solidFill>
                            <a:schemeClr val="tx1">
                              <a:lumMod val="50000"/>
                            </a:schemeClr>
                          </a:solidFill>
                          <a:latin typeface="Times New Roman" pitchFamily="18" charset="0"/>
                          <a:cs typeface="Times New Roman" pitchFamily="18" charset="0"/>
                        </a:rPr>
                        <a:t>.</a:t>
                      </a:r>
                      <a:endParaRPr lang="en-US" sz="1900" i="1" dirty="0">
                        <a:solidFill>
                          <a:schemeClr val="tx1">
                            <a:lumMod val="50000"/>
                          </a:schemeClr>
                        </a:solidFill>
                        <a:latin typeface="Times New Roman" pitchFamily="18" charset="0"/>
                        <a:cs typeface="Times New Roman" pitchFamily="18" charset="0"/>
                      </a:endParaRPr>
                    </a:p>
                  </a:txBody>
                  <a:tcPr marL="68580" marR="68580" marT="34290" marB="34290">
                    <a:solidFill>
                      <a:schemeClr val="bg1"/>
                    </a:solidFill>
                  </a:tcPr>
                </a:tc>
                <a:extLst>
                  <a:ext uri="{0D108BD9-81ED-4DB2-BD59-A6C34878D82A}">
                    <a16:rowId xmlns="" xmlns:a16="http://schemas.microsoft.com/office/drawing/2014/main" val="10001"/>
                  </a:ext>
                </a:extLst>
              </a:tr>
              <a:tr h="750462">
                <a:tc>
                  <a:txBody>
                    <a:bodyPr/>
                    <a:lstStyle/>
                    <a:p>
                      <a:pPr algn="ctr"/>
                      <a:r>
                        <a:rPr lang="en-US" sz="1900" i="1" dirty="0" smtClean="0">
                          <a:solidFill>
                            <a:schemeClr val="tx1">
                              <a:lumMod val="50000"/>
                            </a:schemeClr>
                          </a:solidFill>
                          <a:latin typeface="Times New Roman" pitchFamily="18" charset="0"/>
                          <a:cs typeface="Times New Roman" pitchFamily="18" charset="0"/>
                        </a:rPr>
                        <a:t>(2)- </a:t>
                      </a:r>
                      <a:r>
                        <a:rPr lang="en-US" sz="1900" i="1" dirty="0" err="1" smtClean="0">
                          <a:solidFill>
                            <a:schemeClr val="tx1">
                              <a:lumMod val="50000"/>
                            </a:schemeClr>
                          </a:solidFill>
                          <a:latin typeface="Times New Roman" pitchFamily="18" charset="0"/>
                          <a:cs typeface="Times New Roman" pitchFamily="18" charset="0"/>
                        </a:rPr>
                        <a:t>Cày</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đồng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đang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buổi</a:t>
                      </a:r>
                      <a:r>
                        <a:rPr lang="en-US" sz="1900" i="1" dirty="0">
                          <a:solidFill>
                            <a:schemeClr val="tx1">
                              <a:lumMod val="50000"/>
                            </a:schemeClr>
                          </a:solidFill>
                          <a:latin typeface="Times New Roman" pitchFamily="18" charset="0"/>
                          <a:cs typeface="Times New Roman" pitchFamily="18" charset="0"/>
                        </a:rPr>
                        <a:t> ban </a:t>
                      </a:r>
                      <a:r>
                        <a:rPr lang="en-US" sz="1900" i="1" dirty="0" err="1">
                          <a:solidFill>
                            <a:schemeClr val="tx1">
                              <a:lumMod val="50000"/>
                            </a:schemeClr>
                          </a:solidFill>
                          <a:latin typeface="Times New Roman" pitchFamily="18" charset="0"/>
                          <a:cs typeface="Times New Roman" pitchFamily="18" charset="0"/>
                        </a:rPr>
                        <a:t>trưa</a:t>
                      </a:r>
                      <a:r>
                        <a:rPr lang="en-US" sz="1900" i="1" dirty="0">
                          <a:solidFill>
                            <a:schemeClr val="tx1">
                              <a:lumMod val="50000"/>
                            </a:schemeClr>
                          </a:solidFill>
                          <a:latin typeface="Times New Roman" pitchFamily="18" charset="0"/>
                          <a:cs typeface="Times New Roman" pitchFamily="18" charset="0"/>
                        </a:rPr>
                        <a:t>,</a:t>
                      </a:r>
                    </a:p>
                    <a:p>
                      <a:pPr algn="ctr"/>
                      <a:r>
                        <a:rPr lang="en-US" sz="1900" b="1" i="1" dirty="0" err="1">
                          <a:solidFill>
                            <a:schemeClr val="tx1">
                              <a:lumMod val="50000"/>
                            </a:schemeClr>
                          </a:solidFill>
                          <a:latin typeface="Times New Roman" pitchFamily="18" charset="0"/>
                          <a:cs typeface="Times New Roman" pitchFamily="18" charset="0"/>
                        </a:rPr>
                        <a:t>Mồ</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hôi</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thánh</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thót</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như</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mưa</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ruộng</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cày</a:t>
                      </a:r>
                      <a:r>
                        <a:rPr lang="en-US" sz="1900" b="1" i="1" dirty="0">
                          <a:solidFill>
                            <a:schemeClr val="tx1">
                              <a:lumMod val="50000"/>
                            </a:schemeClr>
                          </a:solidFill>
                          <a:latin typeface="Times New Roman" pitchFamily="18" charset="0"/>
                          <a:cs typeface="Times New Roman" pitchFamily="18" charset="0"/>
                        </a:rPr>
                        <a:t>.</a:t>
                      </a:r>
                    </a:p>
                  </a:txBody>
                  <a:tcPr marL="68580" marR="68580" marT="34290" marB="34290">
                    <a:solidFill>
                      <a:schemeClr val="bg1"/>
                    </a:solidFill>
                  </a:tcPr>
                </a:tc>
                <a:tc>
                  <a:txBody>
                    <a:bodyPr/>
                    <a:lstStyle/>
                    <a:p>
                      <a:pPr algn="ctr"/>
                      <a:r>
                        <a:rPr lang="en-US" sz="1900" i="1" dirty="0" smtClean="0">
                          <a:solidFill>
                            <a:schemeClr val="tx1">
                              <a:lumMod val="50000"/>
                            </a:schemeClr>
                          </a:solidFill>
                          <a:latin typeface="Times New Roman" pitchFamily="18" charset="0"/>
                          <a:cs typeface="Times New Roman" pitchFamily="18" charset="0"/>
                        </a:rPr>
                        <a:t>(4)- </a:t>
                      </a:r>
                      <a:r>
                        <a:rPr lang="en-US" sz="1900" i="1" dirty="0" err="1" smtClean="0">
                          <a:solidFill>
                            <a:schemeClr val="tx1">
                              <a:lumMod val="50000"/>
                            </a:schemeClr>
                          </a:solidFill>
                          <a:latin typeface="Times New Roman" pitchFamily="18" charset="0"/>
                          <a:cs typeface="Times New Roman" pitchFamily="18" charset="0"/>
                        </a:rPr>
                        <a:t>Cày</a:t>
                      </a:r>
                      <a:r>
                        <a:rPr lang="en-US" sz="1900" i="1" dirty="0" smtClean="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đồng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đang</a:t>
                      </a:r>
                      <a:r>
                        <a:rPr lang="en-US" sz="1900" i="1" dirty="0">
                          <a:solidFill>
                            <a:schemeClr val="tx1">
                              <a:lumMod val="50000"/>
                            </a:schemeClr>
                          </a:solidFill>
                          <a:latin typeface="Times New Roman" pitchFamily="18" charset="0"/>
                          <a:cs typeface="Times New Roman" pitchFamily="18" charset="0"/>
                        </a:rPr>
                        <a:t> </a:t>
                      </a:r>
                      <a:r>
                        <a:rPr lang="en-US" sz="1900" i="1" dirty="0" err="1">
                          <a:solidFill>
                            <a:schemeClr val="tx1">
                              <a:lumMod val="50000"/>
                            </a:schemeClr>
                          </a:solidFill>
                          <a:latin typeface="Times New Roman" pitchFamily="18" charset="0"/>
                          <a:cs typeface="Times New Roman" pitchFamily="18" charset="0"/>
                        </a:rPr>
                        <a:t>buổi</a:t>
                      </a:r>
                      <a:r>
                        <a:rPr lang="en-US" sz="1900" i="1" dirty="0">
                          <a:solidFill>
                            <a:schemeClr val="tx1">
                              <a:lumMod val="50000"/>
                            </a:schemeClr>
                          </a:solidFill>
                          <a:latin typeface="Times New Roman" pitchFamily="18" charset="0"/>
                          <a:cs typeface="Times New Roman" pitchFamily="18" charset="0"/>
                        </a:rPr>
                        <a:t> ban </a:t>
                      </a:r>
                      <a:r>
                        <a:rPr lang="en-US" sz="1900" i="1" dirty="0" err="1">
                          <a:solidFill>
                            <a:schemeClr val="tx1">
                              <a:lumMod val="50000"/>
                            </a:schemeClr>
                          </a:solidFill>
                          <a:latin typeface="Times New Roman" pitchFamily="18" charset="0"/>
                          <a:cs typeface="Times New Roman" pitchFamily="18" charset="0"/>
                        </a:rPr>
                        <a:t>trưa</a:t>
                      </a:r>
                      <a:r>
                        <a:rPr lang="en-US" sz="1900" i="1" dirty="0">
                          <a:solidFill>
                            <a:schemeClr val="tx1">
                              <a:lumMod val="50000"/>
                            </a:schemeClr>
                          </a:solidFill>
                          <a:latin typeface="Times New Roman" pitchFamily="18" charset="0"/>
                          <a:cs typeface="Times New Roman" pitchFamily="18" charset="0"/>
                        </a:rPr>
                        <a:t>,</a:t>
                      </a:r>
                    </a:p>
                    <a:p>
                      <a:pPr algn="ctr"/>
                      <a:r>
                        <a:rPr lang="en-US" sz="1900" b="1" i="1" dirty="0" err="1">
                          <a:solidFill>
                            <a:schemeClr val="tx1">
                              <a:lumMod val="50000"/>
                            </a:schemeClr>
                          </a:solidFill>
                          <a:latin typeface="Times New Roman" pitchFamily="18" charset="0"/>
                          <a:cs typeface="Times New Roman" pitchFamily="18" charset="0"/>
                        </a:rPr>
                        <a:t>Mồ</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hôi</a:t>
                      </a:r>
                      <a:r>
                        <a:rPr lang="en-US" sz="1900" b="1" i="1" dirty="0">
                          <a:solidFill>
                            <a:schemeClr val="tx1">
                              <a:lumMod val="50000"/>
                            </a:schemeClr>
                          </a:solidFill>
                          <a:latin typeface="Times New Roman" pitchFamily="18" charset="0"/>
                          <a:cs typeface="Times New Roman" pitchFamily="18" charset="0"/>
                        </a:rPr>
                        <a:t> </a:t>
                      </a:r>
                      <a:r>
                        <a:rPr lang="en-US" sz="1900" b="1" i="1" dirty="0" err="1">
                          <a:solidFill>
                            <a:schemeClr val="tx1">
                              <a:lumMod val="50000"/>
                            </a:schemeClr>
                          </a:solidFill>
                          <a:latin typeface="Times New Roman" pitchFamily="18" charset="0"/>
                          <a:cs typeface="Times New Roman" pitchFamily="18" charset="0"/>
                        </a:rPr>
                        <a:t>rơi</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nhiều</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và</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liên</a:t>
                      </a:r>
                      <a:r>
                        <a:rPr lang="en-US" sz="1900" b="1" i="1" baseline="0" dirty="0">
                          <a:solidFill>
                            <a:schemeClr val="tx1">
                              <a:lumMod val="50000"/>
                            </a:schemeClr>
                          </a:solidFill>
                          <a:latin typeface="Times New Roman" pitchFamily="18" charset="0"/>
                          <a:cs typeface="Times New Roman" pitchFamily="18" charset="0"/>
                        </a:rPr>
                        <a:t> </a:t>
                      </a:r>
                      <a:r>
                        <a:rPr lang="en-US" sz="1900" b="1" i="1" baseline="0" dirty="0" err="1">
                          <a:solidFill>
                            <a:schemeClr val="tx1">
                              <a:lumMod val="50000"/>
                            </a:schemeClr>
                          </a:solidFill>
                          <a:latin typeface="Times New Roman" pitchFamily="18" charset="0"/>
                          <a:cs typeface="Times New Roman" pitchFamily="18" charset="0"/>
                        </a:rPr>
                        <a:t>tục</a:t>
                      </a:r>
                      <a:r>
                        <a:rPr lang="en-US" sz="1900" b="1" i="1" baseline="0" dirty="0">
                          <a:solidFill>
                            <a:schemeClr val="tx1">
                              <a:lumMod val="50000"/>
                            </a:schemeClr>
                          </a:solidFill>
                          <a:latin typeface="Times New Roman" pitchFamily="18" charset="0"/>
                          <a:cs typeface="Times New Roman" pitchFamily="18" charset="0"/>
                        </a:rPr>
                        <a:t>.</a:t>
                      </a:r>
                      <a:endParaRPr lang="en-US" sz="1900" i="1" dirty="0">
                        <a:solidFill>
                          <a:schemeClr val="tx1">
                            <a:lumMod val="50000"/>
                          </a:schemeClr>
                        </a:solidFill>
                        <a:latin typeface="Times New Roman" pitchFamily="18" charset="0"/>
                        <a:cs typeface="Times New Roman" pitchFamily="18" charset="0"/>
                      </a:endParaRPr>
                    </a:p>
                  </a:txBody>
                  <a:tcPr marL="68580" marR="68580" marT="34290" marB="34290">
                    <a:solidFill>
                      <a:schemeClr val="bg1"/>
                    </a:solidFill>
                  </a:tcPr>
                </a:tc>
                <a:extLst>
                  <a:ext uri="{0D108BD9-81ED-4DB2-BD59-A6C34878D82A}">
                    <a16:rowId xmlns="" xmlns:a16="http://schemas.microsoft.com/office/drawing/2014/main" val="10002"/>
                  </a:ext>
                </a:extLst>
              </a:tr>
            </a:tbl>
          </a:graphicData>
        </a:graphic>
      </p:graphicFrame>
      <p:sp>
        <p:nvSpPr>
          <p:cNvPr id="48" name="Down Arrow 47"/>
          <p:cNvSpPr/>
          <p:nvPr/>
        </p:nvSpPr>
        <p:spPr>
          <a:xfrm>
            <a:off x="2352844" y="3752828"/>
            <a:ext cx="419669" cy="399198"/>
          </a:xfrm>
          <a:prstGeom prst="downArrow">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endParaRPr lang="en-US" sz="1350">
              <a:solidFill>
                <a:prstClr val="white"/>
              </a:solidFill>
            </a:endParaRPr>
          </a:p>
        </p:txBody>
      </p:sp>
      <p:sp>
        <p:nvSpPr>
          <p:cNvPr id="49" name="Rectangle 48"/>
          <p:cNvSpPr/>
          <p:nvPr/>
        </p:nvSpPr>
        <p:spPr>
          <a:xfrm>
            <a:off x="561574" y="4160553"/>
            <a:ext cx="3858905" cy="461665"/>
          </a:xfrm>
          <a:prstGeom prst="rect">
            <a:avLst/>
          </a:prstGeom>
        </p:spPr>
        <p:txBody>
          <a:bodyPr wrap="square">
            <a:spAutoFit/>
          </a:bodyPr>
          <a:lstStyle/>
          <a:p>
            <a:pPr algn="ctr" defTabSz="342900"/>
            <a:r>
              <a:rPr lang="en-US" sz="2400" b="1" i="1" dirty="0">
                <a:solidFill>
                  <a:srgbClr val="FF0000"/>
                </a:solidFill>
                <a:latin typeface="Times New Roman" pitchFamily="18" charset="0"/>
                <a:cs typeface="Times New Roman" pitchFamily="18" charset="0"/>
              </a:rPr>
              <a:t>Hay, </a:t>
            </a:r>
            <a:r>
              <a:rPr lang="en-US" sz="2400" b="1" i="1" dirty="0" err="1">
                <a:solidFill>
                  <a:srgbClr val="FF0000"/>
                </a:solidFill>
                <a:latin typeface="Times New Roman" pitchFamily="18" charset="0"/>
                <a:cs typeface="Times New Roman" pitchFamily="18" charset="0"/>
              </a:rPr>
              <a:t>gây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ấn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tượng</a:t>
            </a:r>
            <a:endParaRPr kumimoji="1" lang="zh-CN" altLang="en-US" sz="2400" b="1" i="1" u="sng" dirty="0">
              <a:solidFill>
                <a:srgbClr val="FF0000"/>
              </a:solidFill>
              <a:latin typeface="Times New Roman" pitchFamily="18" charset="0"/>
              <a:cs typeface="Times New Roman" pitchFamily="18" charset="0"/>
            </a:endParaRPr>
          </a:p>
        </p:txBody>
      </p:sp>
      <p:sp>
        <p:nvSpPr>
          <p:cNvPr id="50" name="Down Arrow 49"/>
          <p:cNvSpPr/>
          <p:nvPr/>
        </p:nvSpPr>
        <p:spPr>
          <a:xfrm>
            <a:off x="6510292" y="3754536"/>
            <a:ext cx="419669" cy="315600"/>
          </a:xfrm>
          <a:prstGeom prst="downArrow">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endParaRPr lang="en-US" sz="1350">
              <a:solidFill>
                <a:prstClr val="white"/>
              </a:solidFill>
            </a:endParaRPr>
          </a:p>
        </p:txBody>
      </p:sp>
      <p:sp>
        <p:nvSpPr>
          <p:cNvPr id="51" name="Rectangle 50"/>
          <p:cNvSpPr/>
          <p:nvPr/>
        </p:nvSpPr>
        <p:spPr>
          <a:xfrm>
            <a:off x="5567742" y="3975887"/>
            <a:ext cx="2724438" cy="830997"/>
          </a:xfrm>
          <a:prstGeom prst="rect">
            <a:avLst/>
          </a:prstGeom>
        </p:spPr>
        <p:txBody>
          <a:bodyPr wrap="square">
            <a:spAutoFit/>
          </a:bodyPr>
          <a:lstStyle/>
          <a:p>
            <a:pPr algn="ctr" defTabSz="342900"/>
            <a:r>
              <a:rPr lang="en-US" sz="2400" b="1" i="1" dirty="0" err="1">
                <a:solidFill>
                  <a:srgbClr val="FF0000"/>
                </a:solidFill>
                <a:latin typeface="Times New Roman" pitchFamily="18" charset="0"/>
                <a:cs typeface="Times New Roman" pitchFamily="18" charset="0"/>
              </a:rPr>
              <a:t>Bình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thường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không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gây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ấn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tượng</a:t>
            </a:r>
            <a:endParaRPr kumimoji="1" lang="zh-CN" altLang="en-US" sz="2400" b="1" i="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6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0.7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barn(inHorizontal)">
                                      <p:cBhvr>
                                        <p:cTn id="14" dur="500"/>
                                        <p:tgtEl>
                                          <p:spTgt spid="4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Horizontal)">
                                      <p:cBhvr>
                                        <p:cTn id="22" dur="500"/>
                                        <p:tgtEl>
                                          <p:spTgt spid="5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Horizontal)">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837872" y="1401904"/>
            <a:ext cx="321279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Nhấn</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mạnh</a:t>
            </a:r>
            <a:r>
              <a:rPr lang="en-US" sz="2400" i="1" dirty="0">
                <a:solidFill>
                  <a:prstClr val="black"/>
                </a:solidFill>
                <a:latin typeface="Times New Roman" pitchFamily="18" charset="0"/>
                <a:ea typeface="Calibri" pitchFamily="34" charset="0"/>
                <a:cs typeface="Times New Roman" pitchFamily="18" charset="0"/>
              </a:rPr>
              <a:t> ý</a:t>
            </a:r>
            <a:endParaRPr lang="en-US" sz="2400" i="1" dirty="0">
              <a:solidFill>
                <a:prstClr val="black"/>
              </a:solidFill>
              <a:latin typeface="Times New Roman" pitchFamily="18" charset="0"/>
              <a:cs typeface="Times New Roman" pitchFamily="18" charset="0"/>
            </a:endParaRPr>
          </a:p>
        </p:txBody>
      </p:sp>
      <p:sp>
        <p:nvSpPr>
          <p:cNvPr id="7" name="Rectangle 1"/>
          <p:cNvSpPr>
            <a:spLocks noChangeArrowheads="1"/>
          </p:cNvSpPr>
          <p:nvPr/>
        </p:nvSpPr>
        <p:spPr bwMode="auto">
          <a:xfrm>
            <a:off x="4837872" y="2174299"/>
            <a:ext cx="3222584" cy="438582"/>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cs typeface="Times New Roman" pitchFamily="18" charset="0"/>
              </a:rPr>
              <a:t>Gây</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ấn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tượng</a:t>
            </a:r>
            <a:endParaRPr lang="en-US" sz="2400" i="1" dirty="0">
              <a:solidFill>
                <a:prstClr val="black"/>
              </a:solidFill>
              <a:latin typeface="Times New Roman" pitchFamily="18" charset="0"/>
              <a:cs typeface="Times New Roman" pitchFamily="18" charset="0"/>
            </a:endParaRPr>
          </a:p>
        </p:txBody>
      </p:sp>
      <p:sp>
        <p:nvSpPr>
          <p:cNvPr id="8" name="Rectangle 1"/>
          <p:cNvSpPr>
            <a:spLocks noChangeArrowheads="1"/>
          </p:cNvSpPr>
          <p:nvPr/>
        </p:nvSpPr>
        <p:spPr bwMode="auto">
          <a:xfrm>
            <a:off x="4837872" y="2979940"/>
            <a:ext cx="3226836" cy="807913"/>
          </a:xfrm>
          <a:prstGeom prst="rect">
            <a:avLst/>
          </a:prstGeom>
          <a:solidFill>
            <a:srgbClr val="A3D9D2"/>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err="1">
                <a:solidFill>
                  <a:prstClr val="black"/>
                </a:solidFill>
                <a:latin typeface="Times New Roman" pitchFamily="18" charset="0"/>
                <a:ea typeface="Calibri" pitchFamily="34" charset="0"/>
                <a:cs typeface="Times New Roman" pitchFamily="18" charset="0"/>
              </a:rPr>
              <a:t>Tăng</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sức</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biểu</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cảm</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cho</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lời</a:t>
            </a:r>
            <a:r>
              <a:rPr lang="en-US" sz="2400" i="1" dirty="0">
                <a:solidFill>
                  <a:prstClr val="black"/>
                </a:solidFill>
                <a:latin typeface="Times New Roman" pitchFamily="18" charset="0"/>
                <a:ea typeface="Calibri" pitchFamily="34" charset="0"/>
                <a:cs typeface="Times New Roman" pitchFamily="18" charset="0"/>
              </a:rPr>
              <a:t> </a:t>
            </a:r>
            <a:r>
              <a:rPr lang="en-US" sz="2400" i="1" dirty="0" err="1">
                <a:solidFill>
                  <a:prstClr val="black"/>
                </a:solidFill>
                <a:latin typeface="Times New Roman" pitchFamily="18" charset="0"/>
                <a:ea typeface="Calibri" pitchFamily="34" charset="0"/>
                <a:cs typeface="Times New Roman" pitchFamily="18" charset="0"/>
              </a:rPr>
              <a:t>văn</a:t>
            </a:r>
            <a:endParaRPr lang="en-US" sz="2400" i="1" dirty="0">
              <a:solidFill>
                <a:prstClr val="black"/>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c. </a:t>
            </a:r>
            <a:r>
              <a:rPr lang="en-US" sz="2400" b="1" i="1" dirty="0" err="1" smtClean="0">
                <a:solidFill>
                  <a:prstClr val="black"/>
                </a:solidFill>
                <a:latin typeface="Times New Roman" pitchFamily="18" charset="0"/>
                <a:cs typeface="Times New Roman" pitchFamily="18" charset="0"/>
              </a:rPr>
              <a:t>Tác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dụng</a:t>
            </a:r>
            <a:endParaRPr lang="en-US" sz="2400" b="1" i="1" dirty="0">
              <a:solidFill>
                <a:prstClr val="black"/>
              </a:solidFill>
              <a:latin typeface="Times New Roman" pitchFamily="18" charset="0"/>
              <a:cs typeface="Times New Roman" pitchFamily="18" charset="0"/>
            </a:endParaRPr>
          </a:p>
        </p:txBody>
      </p:sp>
      <p:sp>
        <p:nvSpPr>
          <p:cNvPr id="12" name="Google Shape;1870;p69"/>
          <p:cNvSpPr/>
          <p:nvPr/>
        </p:nvSpPr>
        <p:spPr>
          <a:xfrm>
            <a:off x="4327833" y="1395481"/>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71;p69"/>
          <p:cNvSpPr/>
          <p:nvPr/>
        </p:nvSpPr>
        <p:spPr>
          <a:xfrm>
            <a:off x="4324484" y="2128212"/>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72;p69"/>
          <p:cNvSpPr/>
          <p:nvPr/>
        </p:nvSpPr>
        <p:spPr>
          <a:xfrm>
            <a:off x="4323263" y="2826000"/>
            <a:ext cx="367636" cy="392546"/>
          </a:xfrm>
          <a:custGeom>
            <a:avLst/>
            <a:gdLst/>
            <a:ahLst/>
            <a:cxnLst/>
            <a:rect l="l" t="t" r="r" b="b"/>
            <a:pathLst>
              <a:path w="26255" h="28034" extrusionOk="0">
                <a:moveTo>
                  <a:pt x="15332" y="0"/>
                </a:moveTo>
                <a:cubicBezTo>
                  <a:pt x="15190" y="0"/>
                  <a:pt x="15047" y="21"/>
                  <a:pt x="14907" y="57"/>
                </a:cubicBezTo>
                <a:cubicBezTo>
                  <a:pt x="13252" y="462"/>
                  <a:pt x="12550" y="2378"/>
                  <a:pt x="12121" y="4021"/>
                </a:cubicBezTo>
                <a:cubicBezTo>
                  <a:pt x="11764" y="5355"/>
                  <a:pt x="11419" y="6677"/>
                  <a:pt x="11062" y="7998"/>
                </a:cubicBezTo>
                <a:cubicBezTo>
                  <a:pt x="10788" y="6319"/>
                  <a:pt x="10347" y="4653"/>
                  <a:pt x="9764" y="3045"/>
                </a:cubicBezTo>
                <a:cubicBezTo>
                  <a:pt x="9502" y="2331"/>
                  <a:pt x="9192" y="1593"/>
                  <a:pt x="8645" y="1057"/>
                </a:cubicBezTo>
                <a:cubicBezTo>
                  <a:pt x="8237" y="667"/>
                  <a:pt x="7679" y="403"/>
                  <a:pt x="7134" y="403"/>
                </a:cubicBezTo>
                <a:cubicBezTo>
                  <a:pt x="6930" y="403"/>
                  <a:pt x="6729" y="440"/>
                  <a:pt x="6537" y="521"/>
                </a:cubicBezTo>
                <a:cubicBezTo>
                  <a:pt x="5621" y="902"/>
                  <a:pt x="5311" y="2045"/>
                  <a:pt x="5275" y="3033"/>
                </a:cubicBezTo>
                <a:lnTo>
                  <a:pt x="5287" y="3033"/>
                </a:lnTo>
                <a:cubicBezTo>
                  <a:pt x="5180" y="5843"/>
                  <a:pt x="6394" y="7915"/>
                  <a:pt x="7799" y="10165"/>
                </a:cubicBezTo>
                <a:cubicBezTo>
                  <a:pt x="6073" y="9748"/>
                  <a:pt x="4406" y="9332"/>
                  <a:pt x="2608" y="9260"/>
                </a:cubicBezTo>
                <a:cubicBezTo>
                  <a:pt x="2538" y="9259"/>
                  <a:pt x="2467" y="9258"/>
                  <a:pt x="2396" y="9258"/>
                </a:cubicBezTo>
                <a:cubicBezTo>
                  <a:pt x="1812" y="9258"/>
                  <a:pt x="1196" y="9316"/>
                  <a:pt x="751" y="9677"/>
                </a:cubicBezTo>
                <a:cubicBezTo>
                  <a:pt x="120" y="10177"/>
                  <a:pt x="1" y="11118"/>
                  <a:pt x="287" y="11856"/>
                </a:cubicBezTo>
                <a:cubicBezTo>
                  <a:pt x="572" y="12594"/>
                  <a:pt x="1203" y="13154"/>
                  <a:pt x="1870" y="13582"/>
                </a:cubicBezTo>
                <a:cubicBezTo>
                  <a:pt x="3077" y="14337"/>
                  <a:pt x="4506" y="14743"/>
                  <a:pt x="5932" y="14743"/>
                </a:cubicBezTo>
                <a:cubicBezTo>
                  <a:pt x="6194" y="14743"/>
                  <a:pt x="6456" y="14729"/>
                  <a:pt x="6716" y="14701"/>
                </a:cubicBezTo>
                <a:lnTo>
                  <a:pt x="6716" y="14701"/>
                </a:lnTo>
                <a:cubicBezTo>
                  <a:pt x="5263" y="14951"/>
                  <a:pt x="3811" y="15201"/>
                  <a:pt x="2370" y="15451"/>
                </a:cubicBezTo>
                <a:cubicBezTo>
                  <a:pt x="1703" y="15571"/>
                  <a:pt x="953" y="15737"/>
                  <a:pt x="620" y="16333"/>
                </a:cubicBezTo>
                <a:cubicBezTo>
                  <a:pt x="167" y="17130"/>
                  <a:pt x="822" y="18118"/>
                  <a:pt x="1572" y="18654"/>
                </a:cubicBezTo>
                <a:cubicBezTo>
                  <a:pt x="2509" y="19317"/>
                  <a:pt x="3652" y="19647"/>
                  <a:pt x="4795" y="19647"/>
                </a:cubicBezTo>
                <a:cubicBezTo>
                  <a:pt x="5932" y="19647"/>
                  <a:pt x="7069" y="19320"/>
                  <a:pt x="8002" y="18666"/>
                </a:cubicBezTo>
                <a:lnTo>
                  <a:pt x="8002" y="18666"/>
                </a:lnTo>
                <a:cubicBezTo>
                  <a:pt x="7728" y="19881"/>
                  <a:pt x="6990" y="20928"/>
                  <a:pt x="6490" y="22071"/>
                </a:cubicBezTo>
                <a:cubicBezTo>
                  <a:pt x="5990" y="23202"/>
                  <a:pt x="5763" y="24607"/>
                  <a:pt x="6466" y="25643"/>
                </a:cubicBezTo>
                <a:cubicBezTo>
                  <a:pt x="6668" y="25929"/>
                  <a:pt x="6954" y="26179"/>
                  <a:pt x="7287" y="26262"/>
                </a:cubicBezTo>
                <a:cubicBezTo>
                  <a:pt x="7370" y="26279"/>
                  <a:pt x="7452" y="26287"/>
                  <a:pt x="7535" y="26287"/>
                </a:cubicBezTo>
                <a:cubicBezTo>
                  <a:pt x="7797" y="26287"/>
                  <a:pt x="8058" y="26210"/>
                  <a:pt x="8311" y="26119"/>
                </a:cubicBezTo>
                <a:cubicBezTo>
                  <a:pt x="10431" y="25334"/>
                  <a:pt x="12062" y="23321"/>
                  <a:pt x="12383" y="21071"/>
                </a:cubicBezTo>
                <a:cubicBezTo>
                  <a:pt x="12955" y="22405"/>
                  <a:pt x="12848" y="23941"/>
                  <a:pt x="13205" y="25357"/>
                </a:cubicBezTo>
                <a:cubicBezTo>
                  <a:pt x="13538" y="26680"/>
                  <a:pt x="14577" y="28034"/>
                  <a:pt x="15886" y="28034"/>
                </a:cubicBezTo>
                <a:cubicBezTo>
                  <a:pt x="15979" y="28034"/>
                  <a:pt x="16074" y="28027"/>
                  <a:pt x="16169" y="28013"/>
                </a:cubicBezTo>
                <a:cubicBezTo>
                  <a:pt x="17670" y="27786"/>
                  <a:pt x="18336" y="25965"/>
                  <a:pt x="18372" y="24453"/>
                </a:cubicBezTo>
                <a:cubicBezTo>
                  <a:pt x="18408" y="22810"/>
                  <a:pt x="18086" y="21166"/>
                  <a:pt x="17432" y="19666"/>
                </a:cubicBezTo>
                <a:lnTo>
                  <a:pt x="17432" y="19666"/>
                </a:lnTo>
                <a:cubicBezTo>
                  <a:pt x="18932" y="20928"/>
                  <a:pt x="20527" y="22059"/>
                  <a:pt x="22218" y="23036"/>
                </a:cubicBezTo>
                <a:cubicBezTo>
                  <a:pt x="22837" y="23405"/>
                  <a:pt x="23492" y="23750"/>
                  <a:pt x="24206" y="23798"/>
                </a:cubicBezTo>
                <a:cubicBezTo>
                  <a:pt x="24240" y="23799"/>
                  <a:pt x="24274" y="23800"/>
                  <a:pt x="24307" y="23800"/>
                </a:cubicBezTo>
                <a:cubicBezTo>
                  <a:pt x="24993" y="23800"/>
                  <a:pt x="25718" y="23456"/>
                  <a:pt x="25956" y="22810"/>
                </a:cubicBezTo>
                <a:cubicBezTo>
                  <a:pt x="26147" y="22274"/>
                  <a:pt x="25956" y="21678"/>
                  <a:pt x="25730" y="21166"/>
                </a:cubicBezTo>
                <a:cubicBezTo>
                  <a:pt x="24540" y="18511"/>
                  <a:pt x="22027" y="16487"/>
                  <a:pt x="19182" y="15892"/>
                </a:cubicBezTo>
                <a:cubicBezTo>
                  <a:pt x="21134" y="15773"/>
                  <a:pt x="23087" y="15654"/>
                  <a:pt x="25052" y="15547"/>
                </a:cubicBezTo>
                <a:cubicBezTo>
                  <a:pt x="25349" y="15523"/>
                  <a:pt x="25659" y="15499"/>
                  <a:pt x="25897" y="15309"/>
                </a:cubicBezTo>
                <a:cubicBezTo>
                  <a:pt x="26171" y="15094"/>
                  <a:pt x="26254" y="14713"/>
                  <a:pt x="26254" y="14368"/>
                </a:cubicBezTo>
                <a:cubicBezTo>
                  <a:pt x="26230" y="12987"/>
                  <a:pt x="25063" y="11820"/>
                  <a:pt x="23754" y="11403"/>
                </a:cubicBezTo>
                <a:cubicBezTo>
                  <a:pt x="23204" y="11230"/>
                  <a:pt x="22637" y="11160"/>
                  <a:pt x="22063" y="11160"/>
                </a:cubicBezTo>
                <a:cubicBezTo>
                  <a:pt x="21257" y="11160"/>
                  <a:pt x="20439" y="11299"/>
                  <a:pt x="19646" y="11487"/>
                </a:cubicBezTo>
                <a:cubicBezTo>
                  <a:pt x="20694" y="10094"/>
                  <a:pt x="21611" y="8593"/>
                  <a:pt x="22361" y="7022"/>
                </a:cubicBezTo>
                <a:cubicBezTo>
                  <a:pt x="22694" y="6331"/>
                  <a:pt x="23004" y="5593"/>
                  <a:pt x="22968" y="4819"/>
                </a:cubicBezTo>
                <a:cubicBezTo>
                  <a:pt x="22920" y="4057"/>
                  <a:pt x="22432" y="3259"/>
                  <a:pt x="21682" y="3117"/>
                </a:cubicBezTo>
                <a:cubicBezTo>
                  <a:pt x="21591" y="3098"/>
                  <a:pt x="21499" y="3090"/>
                  <a:pt x="21408" y="3090"/>
                </a:cubicBezTo>
                <a:cubicBezTo>
                  <a:pt x="20906" y="3090"/>
                  <a:pt x="20415" y="3346"/>
                  <a:pt x="19991" y="3629"/>
                </a:cubicBezTo>
                <a:cubicBezTo>
                  <a:pt x="18372" y="4700"/>
                  <a:pt x="17062" y="6236"/>
                  <a:pt x="16289" y="8010"/>
                </a:cubicBezTo>
                <a:cubicBezTo>
                  <a:pt x="16610" y="5986"/>
                  <a:pt x="16717" y="3914"/>
                  <a:pt x="16622" y="1855"/>
                </a:cubicBezTo>
                <a:cubicBezTo>
                  <a:pt x="16586" y="1200"/>
                  <a:pt x="16455" y="414"/>
                  <a:pt x="15860" y="116"/>
                </a:cubicBezTo>
                <a:cubicBezTo>
                  <a:pt x="15698" y="35"/>
                  <a:pt x="15517" y="0"/>
                  <a:pt x="1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38064" y="1242247"/>
            <a:ext cx="2989216" cy="3000126"/>
          </a:xfrm>
          <a:prstGeom prst="rect">
            <a:avLst/>
          </a:prstGeom>
        </p:spPr>
      </p:pic>
      <p:pic>
        <p:nvPicPr>
          <p:cNvPr id="16" name="Google Shape;527;p20" descr="Ba Mẹ phải làm gì khi trẻ nói quá nhiều? - CMS Edu Việt Nam"/>
          <p:cNvPicPr preferRelativeResize="0"/>
          <p:nvPr/>
        </p:nvPicPr>
        <p:blipFill rotWithShape="1">
          <a:blip r:embed="rId7">
            <a:alphaModFix/>
          </a:blip>
          <a:srcRect t="12781"/>
          <a:stretch/>
        </p:blipFill>
        <p:spPr>
          <a:xfrm>
            <a:off x="747540" y="1621195"/>
            <a:ext cx="2648025" cy="2071760"/>
          </a:xfrm>
          <a:prstGeom prst="rect">
            <a:avLst/>
          </a:prstGeom>
          <a:noFill/>
          <a:ln>
            <a:noFill/>
          </a:ln>
        </p:spPr>
      </p:pic>
    </p:spTree>
    <p:extLst>
      <p:ext uri="{BB962C8B-B14F-4D97-AF65-F5344CB8AC3E}">
        <p14:creationId xmlns:p14="http://schemas.microsoft.com/office/powerpoint/2010/main" val="19839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17403" y="270072"/>
            <a:ext cx="4271419" cy="918095"/>
          </a:xfrm>
          <a:prstGeom prst="rect">
            <a:avLst/>
          </a:prstGeom>
        </p:spPr>
      </p:pic>
      <p:sp>
        <p:nvSpPr>
          <p:cNvPr id="6" name="Rectangle 1"/>
          <p:cNvSpPr>
            <a:spLocks noChangeArrowheads="1"/>
          </p:cNvSpPr>
          <p:nvPr/>
        </p:nvSpPr>
        <p:spPr bwMode="auto">
          <a:xfrm>
            <a:off x="2461603" y="1242880"/>
            <a:ext cx="6682397" cy="83869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342900">
              <a:lnSpc>
                <a:spcPts val="3000"/>
              </a:lnSpc>
            </a:pP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quá</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còn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có</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tên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gọi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khác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là</a:t>
            </a:r>
            <a:r>
              <a:rPr lang="en-US" sz="2400"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khoa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trương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ngoa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dụ</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thậm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xưng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phóng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đại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cường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điệu</a:t>
            </a:r>
            <a:r>
              <a:rPr lang="en-US" sz="2400" i="1" dirty="0">
                <a:solidFill>
                  <a:prstClr val="black"/>
                </a:solidFill>
                <a:latin typeface="Times New Roman" pitchFamily="18" charset="0"/>
                <a:cs typeface="Times New Roman" pitchFamily="18" charset="0"/>
              </a:rPr>
              <a:t>. </a:t>
            </a:r>
          </a:p>
        </p:txBody>
      </p:sp>
      <p:sp>
        <p:nvSpPr>
          <p:cNvPr id="7" name="Rectangle 1"/>
          <p:cNvSpPr>
            <a:spLocks noChangeArrowheads="1"/>
          </p:cNvSpPr>
          <p:nvPr/>
        </p:nvSpPr>
        <p:spPr bwMode="auto">
          <a:xfrm>
            <a:off x="2461603" y="2291630"/>
            <a:ext cx="6561162" cy="154657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fontAlgn="base">
              <a:spcBef>
                <a:spcPct val="0"/>
              </a:spcBef>
              <a:spcAft>
                <a:spcPct val="0"/>
              </a:spcAft>
            </a:pP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Để</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nhận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ra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biện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pháp</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quá</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cần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đối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chiếu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nội</a:t>
            </a:r>
            <a:r>
              <a:rPr lang="en-US" sz="2400" i="1" dirty="0">
                <a:solidFill>
                  <a:prstClr val="black"/>
                </a:solidFill>
                <a:latin typeface="Times New Roman" pitchFamily="18" charset="0"/>
                <a:cs typeface="Times New Roman" pitchFamily="18" charset="0"/>
              </a:rPr>
              <a:t> dung </a:t>
            </a:r>
            <a:r>
              <a:rPr lang="en-US" sz="2400" i="1" dirty="0" err="1">
                <a:solidFill>
                  <a:prstClr val="black"/>
                </a:solidFill>
                <a:latin typeface="Times New Roman" pitchFamily="18" charset="0"/>
                <a:cs typeface="Times New Roman" pitchFamily="18" charset="0"/>
              </a:rPr>
              <a:t>lời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với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thực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tế</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Phải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nắm</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được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cái</a:t>
            </a:r>
            <a:r>
              <a:rPr lang="en-US" sz="2400" i="1" dirty="0">
                <a:solidFill>
                  <a:prstClr val="black"/>
                </a:solidFill>
                <a:latin typeface="Times New Roman" pitchFamily="18" charset="0"/>
                <a:cs typeface="Times New Roman" pitchFamily="18" charset="0"/>
              </a:rPr>
              <a:t> ý </a:t>
            </a:r>
            <a:r>
              <a:rPr lang="en-US" sz="2400" i="1" dirty="0" err="1">
                <a:solidFill>
                  <a:prstClr val="black"/>
                </a:solidFill>
                <a:latin typeface="Times New Roman" pitchFamily="18" charset="0"/>
                <a:cs typeface="Times New Roman" pitchFamily="18" charset="0"/>
              </a:rPr>
              <a:t>nghĩa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hàm</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ẩn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của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lời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nói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tức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là</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hiểu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theo</a:t>
            </a:r>
            <a:r>
              <a:rPr lang="en-US" sz="2400" i="1" dirty="0">
                <a:solidFill>
                  <a:prstClr val="black"/>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nghĩa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bóng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chứ</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không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hiểu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theo</a:t>
            </a:r>
            <a:r>
              <a:rPr lang="en-US" sz="2400" i="1" dirty="0">
                <a:solidFill>
                  <a:prstClr val="black"/>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nghĩa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đen</a:t>
            </a:r>
            <a:r>
              <a:rPr lang="en-US" sz="2400" i="1" dirty="0">
                <a:solidFill>
                  <a:prstClr val="black"/>
                </a:solidFill>
                <a:latin typeface="Times New Roman" pitchFamily="18" charset="0"/>
                <a:cs typeface="Times New Roman" pitchFamily="18" charset="0"/>
              </a:rPr>
              <a:t>).</a:t>
            </a:r>
          </a:p>
        </p:txBody>
      </p:sp>
      <p:sp>
        <p:nvSpPr>
          <p:cNvPr id="9" name="Google Shape;1950;p74"/>
          <p:cNvSpPr/>
          <p:nvPr/>
        </p:nvSpPr>
        <p:spPr>
          <a:xfrm>
            <a:off x="3097205" y="220040"/>
            <a:ext cx="2111817" cy="917810"/>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pic>
        <p:nvPicPr>
          <p:cNvPr id="50" name="Picture 2"/>
          <p:cNvPicPr>
            <a:picLocks noChangeAspect="1"/>
          </p:cNvPicPr>
          <p:nvPr/>
        </p:nvPicPr>
        <p:blipFill>
          <a:blip r:embed="rId3">
            <a:grayscl/>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6944" y="995265"/>
            <a:ext cx="6369798" cy="3577014"/>
          </a:xfrm>
          <a:prstGeom prst="rect">
            <a:avLst/>
          </a:prstGeom>
        </p:spPr>
      </p:pic>
      <p:sp>
        <p:nvSpPr>
          <p:cNvPr id="51" name="Rectangle 8"/>
          <p:cNvSpPr>
            <a:spLocks noChangeArrowheads="1"/>
          </p:cNvSpPr>
          <p:nvPr/>
        </p:nvSpPr>
        <p:spPr bwMode="auto">
          <a:xfrm>
            <a:off x="253726" y="1309150"/>
            <a:ext cx="4910396"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ts val="2250"/>
              </a:lnSpc>
              <a:spcBef>
                <a:spcPts val="450"/>
              </a:spcBef>
            </a:pPr>
            <a:r>
              <a:rPr lang="pt-BR" sz="2100" i="1" dirty="0" smtClean="0">
                <a:solidFill>
                  <a:schemeClr val="tx1">
                    <a:lumMod val="50000"/>
                  </a:schemeClr>
                </a:solidFill>
                <a:latin typeface="Times New Roman" panose="02020603050405020304" pitchFamily="18" charset="0"/>
                <a:cs typeface="Times New Roman" panose="02020603050405020304" pitchFamily="18" charset="0"/>
              </a:rPr>
              <a:t>“Cách mấy tháng sau, đứa con lên sài </a:t>
            </a:r>
            <a:r>
              <a:rPr lang="pt-BR" sz="2100" b="1" i="1" dirty="0" smtClean="0">
                <a:solidFill>
                  <a:schemeClr val="tx1">
                    <a:lumMod val="50000"/>
                  </a:schemeClr>
                </a:solidFill>
                <a:latin typeface="Times New Roman" panose="02020603050405020304" pitchFamily="18" charset="0"/>
                <a:cs typeface="Times New Roman" panose="02020603050405020304" pitchFamily="18" charset="0"/>
              </a:rPr>
              <a:t>bỏ đi </a:t>
            </a:r>
            <a:r>
              <a:rPr lang="pt-BR" sz="2100" i="1" dirty="0" smtClean="0">
                <a:solidFill>
                  <a:schemeClr val="tx1">
                    <a:lumMod val="50000"/>
                  </a:schemeClr>
                </a:solidFill>
                <a:latin typeface="Times New Roman" panose="02020603050405020304" pitchFamily="18" charset="0"/>
                <a:cs typeface="Times New Roman" panose="02020603050405020304" pitchFamily="18" charset="0"/>
              </a:rPr>
              <a:t>để chị ở lại một mình.” (Nguyễn Khải)</a:t>
            </a:r>
            <a:endParaRPr lang="en-US" sz="2100" i="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4" name="Rectangle 53"/>
          <p:cNvSpPr>
            <a:spLocks noChangeArrowheads="1"/>
          </p:cNvSpPr>
          <p:nvPr/>
        </p:nvSpPr>
        <p:spPr bwMode="auto">
          <a:xfrm>
            <a:off x="1623074" y="3916185"/>
            <a:ext cx="336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err="1">
                <a:solidFill>
                  <a:srgbClr val="FF3300"/>
                </a:solidFill>
                <a:latin typeface="Times New Roman" pitchFamily="18" charset="0"/>
                <a:cs typeface="Times New Roman" panose="02020603050405020304" pitchFamily="18" charset="0"/>
              </a:rPr>
              <a:t>Nói</a:t>
            </a:r>
            <a:r>
              <a:rPr lang="en-US" sz="2400" b="1" i="1" dirty="0">
                <a:solidFill>
                  <a:srgbClr val="FF3300"/>
                </a:solidFill>
                <a:latin typeface="Times New Roman" pitchFamily="18" charset="0"/>
                <a:cs typeface="Times New Roman" panose="02020603050405020304" pitchFamily="18" charset="0"/>
              </a:rPr>
              <a:t> </a:t>
            </a:r>
            <a:r>
              <a:rPr lang="en-US" sz="2400" b="1" i="1" dirty="0" err="1" smtClean="0">
                <a:solidFill>
                  <a:srgbClr val="FF3300"/>
                </a:solidFill>
                <a:latin typeface="Times New Roman" pitchFamily="18" charset="0"/>
                <a:cs typeface="Times New Roman" panose="02020603050405020304" pitchFamily="18" charset="0"/>
              </a:rPr>
              <a:t>giảm</a:t>
            </a:r>
            <a:r>
              <a:rPr lang="en-US" sz="2400" b="1" i="1" dirty="0" smtClean="0">
                <a:solidFill>
                  <a:srgbClr val="FF3300"/>
                </a:solidFill>
                <a:latin typeface="Times New Roman" pitchFamily="18" charset="0"/>
                <a:cs typeface="Times New Roman" panose="02020603050405020304" pitchFamily="18" charset="0"/>
              </a:rPr>
              <a:t> </a:t>
            </a:r>
            <a:r>
              <a:rPr lang="en-US" sz="2400" b="1" i="1" dirty="0" err="1" smtClean="0">
                <a:solidFill>
                  <a:srgbClr val="FF3300"/>
                </a:solidFill>
                <a:latin typeface="Times New Roman" pitchFamily="18" charset="0"/>
                <a:cs typeface="Times New Roman" panose="02020603050405020304" pitchFamily="18" charset="0"/>
              </a:rPr>
              <a:t>nói</a:t>
            </a:r>
            <a:r>
              <a:rPr lang="en-US" sz="2400" b="1" i="1" dirty="0" smtClean="0">
                <a:solidFill>
                  <a:srgbClr val="FF3300"/>
                </a:solidFill>
                <a:latin typeface="Times New Roman" pitchFamily="18" charset="0"/>
                <a:cs typeface="Times New Roman" panose="02020603050405020304" pitchFamily="18" charset="0"/>
              </a:rPr>
              <a:t> </a:t>
            </a:r>
            <a:r>
              <a:rPr lang="en-US" sz="2400" b="1" i="1" dirty="0" err="1" smtClean="0">
                <a:solidFill>
                  <a:srgbClr val="FF3300"/>
                </a:solidFill>
                <a:latin typeface="Times New Roman" pitchFamily="18" charset="0"/>
                <a:cs typeface="Times New Roman" panose="02020603050405020304" pitchFamily="18" charset="0"/>
              </a:rPr>
              <a:t>tránh</a:t>
            </a:r>
            <a:endParaRPr lang="en-US" sz="2400" b="1" i="1" dirty="0">
              <a:solidFill>
                <a:srgbClr val="FF3300"/>
              </a:solidFill>
              <a:latin typeface="Times New Roman" pitchFamily="18" charset="0"/>
              <a:cs typeface="Times New Roman" panose="02020603050405020304" pitchFamily="18" charset="0"/>
            </a:endParaRPr>
          </a:p>
        </p:txBody>
      </p:sp>
      <p:sp>
        <p:nvSpPr>
          <p:cNvPr id="60" name="Text Box 16"/>
          <p:cNvSpPr txBox="1">
            <a:spLocks noChangeArrowheads="1"/>
          </p:cNvSpPr>
          <p:nvPr/>
        </p:nvSpPr>
        <p:spPr bwMode="auto">
          <a:xfrm>
            <a:off x="1028748" y="69260"/>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2. </a:t>
            </a:r>
            <a:r>
              <a:rPr lang="en-US" sz="2400" b="1" i="1" dirty="0" err="1" smtClean="0">
                <a:solidFill>
                  <a:prstClr val="black"/>
                </a:solidFill>
                <a:latin typeface="Times New Roman" pitchFamily="18" charset="0"/>
                <a:cs typeface="Times New Roman" pitchFamily="18" charset="0"/>
              </a:rPr>
              <a:t>Nói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giảm</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nói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tránh</a:t>
            </a:r>
            <a:endParaRPr lang="en-US" sz="2400" b="1" i="1" dirty="0">
              <a:solidFill>
                <a:prstClr val="black"/>
              </a:solidFill>
              <a:latin typeface="Times New Roman" pitchFamily="18" charset="0"/>
              <a:cs typeface="Times New Roman" pitchFamily="18" charset="0"/>
            </a:endParaRPr>
          </a:p>
        </p:txBody>
      </p:sp>
      <p:sp>
        <p:nvSpPr>
          <p:cNvPr id="14" name="Text Box 16"/>
          <p:cNvSpPr txBox="1">
            <a:spLocks noChangeArrowheads="1"/>
          </p:cNvSpPr>
          <p:nvPr/>
        </p:nvSpPr>
        <p:spPr bwMode="auto">
          <a:xfrm>
            <a:off x="1285057" y="460794"/>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a. </a:t>
            </a:r>
            <a:r>
              <a:rPr lang="en-US" sz="2400" b="1" i="1" dirty="0" err="1" smtClean="0">
                <a:solidFill>
                  <a:prstClr val="black"/>
                </a:solidFill>
                <a:latin typeface="Times New Roman" pitchFamily="18" charset="0"/>
                <a:cs typeface="Times New Roman" pitchFamily="18" charset="0"/>
              </a:rPr>
              <a:t>Khái</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niệm</a:t>
            </a:r>
            <a:endParaRPr lang="en-US" sz="2400" b="1" i="1" dirty="0">
              <a:solidFill>
                <a:prstClr val="black"/>
              </a:solidFill>
              <a:latin typeface="Times New Roman" pitchFamily="18" charset="0"/>
              <a:cs typeface="Times New Roman" pitchFamily="18" charset="0"/>
            </a:endParaRPr>
          </a:p>
        </p:txBody>
      </p:sp>
      <p:sp>
        <p:nvSpPr>
          <p:cNvPr id="15" name="Rectangle 8"/>
          <p:cNvSpPr>
            <a:spLocks noChangeArrowheads="1"/>
          </p:cNvSpPr>
          <p:nvPr/>
        </p:nvSpPr>
        <p:spPr bwMode="auto">
          <a:xfrm>
            <a:off x="1285057" y="2064194"/>
            <a:ext cx="3796098"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100" b="1" dirty="0" smtClean="0">
                <a:solidFill>
                  <a:schemeClr val="tx1">
                    <a:lumMod val="50000"/>
                  </a:schemeClr>
                </a:solidFill>
                <a:latin typeface="Times New Roman" panose="02020603050405020304" pitchFamily="18" charset="0"/>
                <a:cs typeface="Times New Roman" panose="02020603050405020304" pitchFamily="18" charset="0"/>
              </a:rPr>
              <a:t>- Cụm từ “bỏ đi” biểu thị cái chết của nhân vật đứa con</a:t>
            </a:r>
            <a:endParaRPr lang="en-US" sz="21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6" name="Rectangle 8"/>
          <p:cNvSpPr>
            <a:spLocks noChangeArrowheads="1"/>
          </p:cNvSpPr>
          <p:nvPr/>
        </p:nvSpPr>
        <p:spPr bwMode="auto">
          <a:xfrm>
            <a:off x="1285057" y="2700468"/>
            <a:ext cx="3796098"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100" b="1" dirty="0" smtClean="0">
                <a:solidFill>
                  <a:schemeClr val="tx1">
                    <a:lumMod val="50000"/>
                  </a:schemeClr>
                </a:solidFill>
                <a:latin typeface="Times New Roman" panose="02020603050405020304" pitchFamily="18" charset="0"/>
                <a:cs typeface="Times New Roman" panose="02020603050405020304" pitchFamily="18" charset="0"/>
              </a:rPr>
              <a:t>- Tránh gây cảm giác quá đau buồn khi nói về nỗi đau của người mẹ trước việc mất người thân.</a:t>
            </a:r>
            <a:endParaRPr lang="en-US" sz="21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7" name="Right Arrow 19"/>
          <p:cNvSpPr>
            <a:spLocks noChangeArrowheads="1"/>
          </p:cNvSpPr>
          <p:nvPr/>
        </p:nvSpPr>
        <p:spPr bwMode="auto">
          <a:xfrm>
            <a:off x="592052" y="3986282"/>
            <a:ext cx="862013" cy="321469"/>
          </a:xfrm>
          <a:prstGeom prst="rightArrow">
            <a:avLst>
              <a:gd name="adj1" fmla="val 50000"/>
              <a:gd name="adj2" fmla="val 50079"/>
            </a:avLst>
          </a:prstGeom>
          <a:solidFill>
            <a:schemeClr val="accent1">
              <a:lumMod val="50000"/>
            </a:schemeClr>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100" i="1">
              <a:solidFill>
                <a:prstClr val="black"/>
              </a:solidFill>
              <a:latin typeface="Times New Roman" pitchFamily="18" charset="0"/>
              <a:cs typeface="Times New Roman" pitchFamily="18" charset="0"/>
            </a:endParaRPr>
          </a:p>
        </p:txBody>
      </p:sp>
      <p:sp>
        <p:nvSpPr>
          <p:cNvPr id="18" name="Rectangle 8"/>
          <p:cNvSpPr>
            <a:spLocks noChangeArrowheads="1"/>
          </p:cNvSpPr>
          <p:nvPr/>
        </p:nvSpPr>
        <p:spPr bwMode="auto">
          <a:xfrm>
            <a:off x="5675103" y="1815408"/>
            <a:ext cx="3176106"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pt-BR" sz="2400" dirty="0" smtClean="0">
                <a:solidFill>
                  <a:srgbClr val="FF0000"/>
                </a:solidFill>
                <a:latin typeface="Times New Roman" panose="02020603050405020304" pitchFamily="18" charset="0"/>
                <a:cs typeface="Times New Roman" panose="02020603050405020304" pitchFamily="18" charset="0"/>
              </a:rPr>
              <a:t>Nói </a:t>
            </a:r>
            <a:r>
              <a:rPr lang="pt-BR" sz="2400" dirty="0">
                <a:solidFill>
                  <a:srgbClr val="FF0000"/>
                </a:solidFill>
                <a:latin typeface="Times New Roman" panose="02020603050405020304" pitchFamily="18" charset="0"/>
                <a:cs typeface="Times New Roman" panose="02020603050405020304" pitchFamily="18" charset="0"/>
              </a:rPr>
              <a:t>giảm nói tránh (nhã ngữ) là biện pháp tu từ dùng cách diễn đạt tế nhị, khéo </a:t>
            </a:r>
            <a:r>
              <a:rPr lang="pt-BR" sz="2400" dirty="0" smtClean="0">
                <a:solidFill>
                  <a:srgbClr val="FF0000"/>
                </a:solidFill>
                <a:latin typeface="Times New Roman" panose="02020603050405020304" pitchFamily="18" charset="0"/>
                <a:cs typeface="Times New Roman" panose="02020603050405020304" pitchFamily="18" charset="0"/>
              </a:rPr>
              <a:t>léo.</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5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from="(-#ppt_w/2)" to="(#ppt_x)" calcmode="lin" valueType="num">
                                      <p:cBhvr>
                                        <p:cTn id="7" dur="600" fill="hold">
                                          <p:stCondLst>
                                            <p:cond delay="0"/>
                                          </p:stCondLst>
                                        </p:cTn>
                                        <p:tgtEl>
                                          <p:spTgt spid="51"/>
                                        </p:tgtEl>
                                        <p:attrNameLst>
                                          <p:attrName>ppt_x</p:attrName>
                                        </p:attrNameLst>
                                      </p:cBhvr>
                                    </p:anim>
                                    <p:anim from="0" to="-1.0" calcmode="lin" valueType="num">
                                      <p:cBhvr>
                                        <p:cTn id="8" dur="200" decel="50000" autoRev="1" fill="hold">
                                          <p:stCondLst>
                                            <p:cond delay="600"/>
                                          </p:stCondLst>
                                        </p:cTn>
                                        <p:tgtEl>
                                          <p:spTgt spid="51"/>
                                        </p:tgtEl>
                                        <p:attrNameLst>
                                          <p:attrName>xshear</p:attrName>
                                        </p:attrNameLst>
                                      </p:cBhvr>
                                    </p:anim>
                                    <p:animScale>
                                      <p:cBhvr>
                                        <p:cTn id="9" dur="200" decel="100000" autoRev="1" fill="hold">
                                          <p:stCondLst>
                                            <p:cond delay="600"/>
                                          </p:stCondLst>
                                        </p:cTn>
                                        <p:tgtEl>
                                          <p:spTgt spid="51"/>
                                        </p:tgtEl>
                                      </p:cBhvr>
                                      <p:from x="100000" y="100000"/>
                                      <p:to x="80000" y="100000"/>
                                    </p:animScale>
                                    <p:anim by="(#ppt_h/3+#ppt_w*0.1)" calcmode="lin" valueType="num">
                                      <p:cBhvr additive="sum">
                                        <p:cTn id="10" dur="200" decel="100000" autoRev="1" fill="hold">
                                          <p:stCondLst>
                                            <p:cond delay="600"/>
                                          </p:stCondLst>
                                        </p:cTn>
                                        <p:tgtEl>
                                          <p:spTgt spid="5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from="(-#ppt_w/2)" to="(#ppt_x)" calcmode="lin" valueType="num">
                                      <p:cBhvr>
                                        <p:cTn id="15" dur="600" fill="hold">
                                          <p:stCondLst>
                                            <p:cond delay="0"/>
                                          </p:stCondLst>
                                        </p:cTn>
                                        <p:tgtEl>
                                          <p:spTgt spid="15"/>
                                        </p:tgtEl>
                                        <p:attrNameLst>
                                          <p:attrName>ppt_x</p:attrName>
                                        </p:attrNameLst>
                                      </p:cBhvr>
                                    </p:anim>
                                    <p:anim from="0" to="-1.0" calcmode="lin" valueType="num">
                                      <p:cBhvr>
                                        <p:cTn id="16" dur="200" decel="50000" autoRev="1" fill="hold">
                                          <p:stCondLst>
                                            <p:cond delay="600"/>
                                          </p:stCondLst>
                                        </p:cTn>
                                        <p:tgtEl>
                                          <p:spTgt spid="15"/>
                                        </p:tgtEl>
                                        <p:attrNameLst>
                                          <p:attrName>xshear</p:attrName>
                                        </p:attrNameLst>
                                      </p:cBhvr>
                                    </p:anim>
                                    <p:animScale>
                                      <p:cBhvr>
                                        <p:cTn id="17" dur="200" decel="100000" autoRev="1" fill="hold">
                                          <p:stCondLst>
                                            <p:cond delay="600"/>
                                          </p:stCondLst>
                                        </p:cTn>
                                        <p:tgtEl>
                                          <p:spTgt spid="15"/>
                                        </p:tgtEl>
                                      </p:cBhvr>
                                      <p:from x="100000" y="100000"/>
                                      <p:to x="80000" y="100000"/>
                                    </p:animScale>
                                    <p:anim by="(#ppt_h/3+#ppt_w*0.1)" calcmode="lin" valueType="num">
                                      <p:cBhvr additive="sum">
                                        <p:cTn id="18" dur="200" decel="100000" autoRev="1" fill="hold">
                                          <p:stCondLst>
                                            <p:cond delay="600"/>
                                          </p:stCondLst>
                                        </p:cTn>
                                        <p:tgtEl>
                                          <p:spTgt spid="1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from="(-#ppt_w/2)" to="(#ppt_x)" calcmode="lin" valueType="num">
                                      <p:cBhvr>
                                        <p:cTn id="23" dur="600" fill="hold">
                                          <p:stCondLst>
                                            <p:cond delay="0"/>
                                          </p:stCondLst>
                                        </p:cTn>
                                        <p:tgtEl>
                                          <p:spTgt spid="16"/>
                                        </p:tgtEl>
                                        <p:attrNameLst>
                                          <p:attrName>ppt_x</p:attrName>
                                        </p:attrNameLst>
                                      </p:cBhvr>
                                    </p:anim>
                                    <p:anim from="0" to="-1.0" calcmode="lin" valueType="num">
                                      <p:cBhvr>
                                        <p:cTn id="24" dur="200" decel="50000" autoRev="1" fill="hold">
                                          <p:stCondLst>
                                            <p:cond delay="600"/>
                                          </p:stCondLst>
                                        </p:cTn>
                                        <p:tgtEl>
                                          <p:spTgt spid="16"/>
                                        </p:tgtEl>
                                        <p:attrNameLst>
                                          <p:attrName>xshear</p:attrName>
                                        </p:attrNameLst>
                                      </p:cBhvr>
                                    </p:anim>
                                    <p:animScale>
                                      <p:cBhvr>
                                        <p:cTn id="25" dur="200" decel="100000" autoRev="1" fill="hold">
                                          <p:stCondLst>
                                            <p:cond delay="600"/>
                                          </p:stCondLst>
                                        </p:cTn>
                                        <p:tgtEl>
                                          <p:spTgt spid="16"/>
                                        </p:tgtEl>
                                      </p:cBhvr>
                                      <p:from x="100000" y="100000"/>
                                      <p:to x="80000" y="100000"/>
                                    </p:animScale>
                                    <p:anim by="(#ppt_h/3+#ppt_w*0.1)" calcmode="lin" valueType="num">
                                      <p:cBhvr additive="sum">
                                        <p:cTn id="26" dur="200" decel="100000" autoRev="1" fill="hold">
                                          <p:stCondLst>
                                            <p:cond delay="600"/>
                                          </p:stCondLst>
                                        </p:cTn>
                                        <p:tgtEl>
                                          <p:spTgt spid="1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barn(inVertical)">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47" name="Text Box 16"/>
          <p:cNvSpPr txBox="1">
            <a:spLocks noChangeArrowheads="1"/>
          </p:cNvSpPr>
          <p:nvPr/>
        </p:nvSpPr>
        <p:spPr bwMode="auto">
          <a:xfrm>
            <a:off x="1369769" y="34767"/>
            <a:ext cx="47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b. </a:t>
            </a:r>
            <a:r>
              <a:rPr lang="en-US" sz="2400" b="1" i="1" dirty="0" err="1" smtClean="0">
                <a:solidFill>
                  <a:prstClr val="black"/>
                </a:solidFill>
                <a:latin typeface="Times New Roman" pitchFamily="18" charset="0"/>
                <a:cs typeface="Times New Roman" pitchFamily="18" charset="0"/>
              </a:rPr>
              <a:t>Tác</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dụng</a:t>
            </a:r>
            <a:endParaRPr lang="en-US" sz="2400" b="1" i="1" dirty="0">
              <a:solidFill>
                <a:prstClr val="black"/>
              </a:solidFill>
              <a:latin typeface="Times New Roman" pitchFamily="18" charset="0"/>
              <a:cs typeface="Times New Roman" pitchFamily="18" charset="0"/>
            </a:endParaRPr>
          </a:p>
        </p:txBody>
      </p:sp>
      <p:sp>
        <p:nvSpPr>
          <p:cNvPr id="48" name="Google Shape;1986;p77"/>
          <p:cNvSpPr/>
          <p:nvPr/>
        </p:nvSpPr>
        <p:spPr>
          <a:xfrm>
            <a:off x="1393260" y="1670357"/>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endParaRPr>
          </a:p>
        </p:txBody>
      </p:sp>
      <p:sp>
        <p:nvSpPr>
          <p:cNvPr id="49" name="Google Shape;1988;p77"/>
          <p:cNvSpPr/>
          <p:nvPr/>
        </p:nvSpPr>
        <p:spPr>
          <a:xfrm flipH="1">
            <a:off x="1369770" y="638036"/>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endParaRPr>
          </a:p>
        </p:txBody>
      </p:sp>
      <p:sp>
        <p:nvSpPr>
          <p:cNvPr id="50" name="Rectangle 8"/>
          <p:cNvSpPr>
            <a:spLocks noChangeArrowheads="1"/>
          </p:cNvSpPr>
          <p:nvPr/>
        </p:nvSpPr>
        <p:spPr bwMode="auto">
          <a:xfrm>
            <a:off x="2047010" y="594799"/>
            <a:ext cx="3636817"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latin typeface="Times New Roman" panose="02020603050405020304" pitchFamily="18" charset="0"/>
                <a:cs typeface="Times New Roman" panose="02020603050405020304" pitchFamily="18" charset="0"/>
              </a:rPr>
              <a:t>Tránh </a:t>
            </a:r>
            <a:r>
              <a:rPr lang="pt-BR" sz="2400" dirty="0">
                <a:latin typeface="Times New Roman" panose="02020603050405020304" pitchFamily="18" charset="0"/>
                <a:cs typeface="Times New Roman" panose="02020603050405020304" pitchFamily="18" charset="0"/>
              </a:rPr>
              <a:t>gây cảm giác quá đau buồn, nặng </a:t>
            </a:r>
            <a:r>
              <a:rPr lang="pt-BR" sz="2400" dirty="0" smtClean="0">
                <a:latin typeface="Times New Roman" panose="02020603050405020304" pitchFamily="18" charset="0"/>
                <a:cs typeface="Times New Roman" panose="02020603050405020304" pitchFamily="18" charset="0"/>
              </a:rPr>
              <a:t>nề</a:t>
            </a:r>
            <a:endParaRPr lang="en-US" sz="2400" dirty="0">
              <a:latin typeface="Times New Roman" panose="02020603050405020304" pitchFamily="18" charset="0"/>
              <a:cs typeface="Times New Roman" panose="02020603050405020304" pitchFamily="18" charset="0"/>
            </a:endParaRPr>
          </a:p>
        </p:txBody>
      </p:sp>
      <p:sp>
        <p:nvSpPr>
          <p:cNvPr id="51" name="Rectangle 8"/>
          <p:cNvSpPr>
            <a:spLocks noChangeArrowheads="1"/>
          </p:cNvSpPr>
          <p:nvPr/>
        </p:nvSpPr>
        <p:spPr bwMode="auto">
          <a:xfrm>
            <a:off x="2058930" y="1631343"/>
            <a:ext cx="3412107"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latin typeface="Times New Roman" panose="02020603050405020304" pitchFamily="18" charset="0"/>
                <a:cs typeface="Times New Roman" panose="02020603050405020304" pitchFamily="18" charset="0"/>
              </a:rPr>
              <a:t>Tránh </a:t>
            </a:r>
            <a:r>
              <a:rPr lang="pt-BR" sz="2400" dirty="0">
                <a:latin typeface="Times New Roman" panose="02020603050405020304" pitchFamily="18" charset="0"/>
                <a:cs typeface="Times New Roman" panose="02020603050405020304" pitchFamily="18" charset="0"/>
              </a:rPr>
              <a:t>sự thô tục, thiếu lịch sự.</a:t>
            </a:r>
            <a:endParaRPr lang="en-US" sz="2400" dirty="0">
              <a:latin typeface="Times New Roman" panose="02020603050405020304" pitchFamily="18" charset="0"/>
              <a:cs typeface="Times New Roman" panose="02020603050405020304" pitchFamily="18" charset="0"/>
            </a:endParaRPr>
          </a:p>
        </p:txBody>
      </p:sp>
      <p:sp>
        <p:nvSpPr>
          <p:cNvPr id="52" name="Text Box 16"/>
          <p:cNvSpPr txBox="1">
            <a:spLocks noChangeArrowheads="1"/>
          </p:cNvSpPr>
          <p:nvPr/>
        </p:nvSpPr>
        <p:spPr bwMode="auto">
          <a:xfrm>
            <a:off x="1369768" y="2451504"/>
            <a:ext cx="7774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sz="2400" b="1" i="1" dirty="0" smtClean="0">
                <a:solidFill>
                  <a:prstClr val="black"/>
                </a:solidFill>
                <a:latin typeface="Times New Roman" pitchFamily="18" charset="0"/>
                <a:cs typeface="Times New Roman" pitchFamily="18" charset="0"/>
              </a:rPr>
              <a:t>c. </a:t>
            </a:r>
            <a:r>
              <a:rPr lang="en-US" sz="2400" b="1" i="1" dirty="0" err="1" smtClean="0">
                <a:solidFill>
                  <a:prstClr val="black"/>
                </a:solidFill>
                <a:latin typeface="Times New Roman" pitchFamily="18" charset="0"/>
                <a:cs typeface="Times New Roman" pitchFamily="18" charset="0"/>
              </a:rPr>
              <a:t>Các</a:t>
            </a:r>
            <a:r>
              <a:rPr lang="en-US" sz="2400" b="1" i="1" dirty="0" smtClean="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cách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nói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giảm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nói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tránh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thông</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dụng</a:t>
            </a:r>
            <a:endParaRPr lang="en-US" sz="2400" b="1" i="1" dirty="0">
              <a:solidFill>
                <a:prstClr val="black"/>
              </a:solidFill>
              <a:latin typeface="Times New Roman" pitchFamily="18" charset="0"/>
              <a:cs typeface="Times New Roman" pitchFamily="18" charset="0"/>
            </a:endParaRPr>
          </a:p>
        </p:txBody>
      </p:sp>
      <p:sp>
        <p:nvSpPr>
          <p:cNvPr id="9" name="Rectangle 8"/>
          <p:cNvSpPr/>
          <p:nvPr/>
        </p:nvSpPr>
        <p:spPr>
          <a:xfrm>
            <a:off x="2047008" y="3625429"/>
            <a:ext cx="4572000" cy="400110"/>
          </a:xfrm>
          <a:prstGeom prst="rect">
            <a:avLst/>
          </a:prstGeom>
        </p:spPr>
        <p:txBody>
          <a:bodyPr>
            <a:spAutoFit/>
          </a:bodyPr>
          <a:lstStyle/>
          <a:p>
            <a:pPr>
              <a:lnSpc>
                <a:spcPts val="2380"/>
              </a:lnSpc>
            </a:pP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vòng</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4" name="Google Shape;1988;p77"/>
          <p:cNvSpPr/>
          <p:nvPr/>
        </p:nvSpPr>
        <p:spPr>
          <a:xfrm flipH="1">
            <a:off x="1369768" y="3011049"/>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endParaRPr>
          </a:p>
        </p:txBody>
      </p:sp>
      <p:sp>
        <p:nvSpPr>
          <p:cNvPr id="55" name="Google Shape;1988;p77"/>
          <p:cNvSpPr/>
          <p:nvPr/>
        </p:nvSpPr>
        <p:spPr>
          <a:xfrm flipH="1">
            <a:off x="1369768" y="3625429"/>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latin typeface="Times New Roman" panose="02020603050405020304" pitchFamily="18" charset="0"/>
              <a:cs typeface="Times New Roman" panose="02020603050405020304" pitchFamily="18" charset="0"/>
            </a:endParaRPr>
          </a:p>
        </p:txBody>
      </p:sp>
      <p:sp>
        <p:nvSpPr>
          <p:cNvPr id="56" name="Google Shape;1988;p77"/>
          <p:cNvSpPr/>
          <p:nvPr/>
        </p:nvSpPr>
        <p:spPr>
          <a:xfrm flipH="1">
            <a:off x="1393260" y="4299584"/>
            <a:ext cx="677240" cy="468713"/>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rgbClr val="B4E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tx1"/>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2070500" y="4333885"/>
            <a:ext cx="4572000" cy="400110"/>
          </a:xfrm>
          <a:prstGeom prst="rect">
            <a:avLst/>
          </a:prstGeom>
        </p:spPr>
        <p:txBody>
          <a:bodyPr>
            <a:spAutoFit/>
          </a:bodyPr>
          <a:lstStyle/>
          <a:p>
            <a:pPr>
              <a:lnSpc>
                <a:spcPts val="2380"/>
              </a:lnSpc>
            </a:pP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58" name="Rectangle 57"/>
          <p:cNvSpPr/>
          <p:nvPr/>
        </p:nvSpPr>
        <p:spPr>
          <a:xfrm>
            <a:off x="2047008" y="3011049"/>
            <a:ext cx="6722917" cy="400110"/>
          </a:xfrm>
          <a:prstGeom prst="rect">
            <a:avLst/>
          </a:prstGeom>
        </p:spPr>
        <p:txBody>
          <a:bodyPr wrap="square">
            <a:spAutoFit/>
          </a:bodyPr>
          <a:lstStyle/>
          <a:p>
            <a:pPr>
              <a:lnSpc>
                <a:spcPts val="2380"/>
              </a:lnSpc>
            </a:pPr>
            <a:r>
              <a:rPr lang="en-US" sz="2400" dirty="0" err="1" smtClean="0">
                <a:solidFill>
                  <a:schemeClr val="tx1"/>
                </a:solidFill>
                <a:latin typeface="Times New Roman" panose="02020603050405020304" pitchFamily="18" charset="0"/>
                <a:cs typeface="Times New Roman" panose="02020603050405020304" pitchFamily="18" charset="0"/>
              </a:rPr>
              <a:t>Dùng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7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arn(inVertical)">
                                      <p:cBhvr>
                                        <p:cTn id="29" dur="500"/>
                                        <p:tgtEl>
                                          <p:spTgt spid="5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arn(inVertical)">
                                      <p:cBhvr>
                                        <p:cTn id="32" dur="500"/>
                                        <p:tgtEl>
                                          <p:spTgt spid="5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p:bldP spid="51" grpId="0"/>
      <p:bldP spid="52" grpId="0"/>
      <p:bldP spid="9" grpId="0"/>
      <p:bldP spid="54" grpId="0" animBg="1"/>
      <p:bldP spid="55" grpId="0" animBg="1"/>
      <p:bldP spid="56" grpId="0" animBg="1"/>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4425" y="219348"/>
            <a:ext cx="7681626" cy="810838"/>
          </a:xfrm>
          <a:prstGeom prst="rect">
            <a:avLst/>
          </a:prstGeom>
        </p:spPr>
      </p:pic>
      <p:pic>
        <p:nvPicPr>
          <p:cNvPr id="2" name="Picture 1"/>
          <p:cNvPicPr>
            <a:picLocks noChangeAspect="1"/>
          </p:cNvPicPr>
          <p:nvPr/>
        </p:nvPicPr>
        <p:blipFill>
          <a:blip r:embed="rId4"/>
          <a:stretch>
            <a:fillRect/>
          </a:stretch>
        </p:blipFill>
        <p:spPr>
          <a:xfrm>
            <a:off x="1274450" y="1216932"/>
            <a:ext cx="6541575" cy="646232"/>
          </a:xfrm>
          <a:prstGeom prst="rect">
            <a:avLst/>
          </a:prstGeom>
        </p:spPr>
      </p:pic>
      <p:sp>
        <p:nvSpPr>
          <p:cNvPr id="6" name="Rectangle 8"/>
          <p:cNvSpPr>
            <a:spLocks noChangeArrowheads="1"/>
          </p:cNvSpPr>
          <p:nvPr/>
        </p:nvSpPr>
        <p:spPr bwMode="auto">
          <a:xfrm>
            <a:off x="5072430" y="2049910"/>
            <a:ext cx="3176106"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400" dirty="0" smtClean="0">
                <a:latin typeface="Times New Roman" panose="02020603050405020304" pitchFamily="18" charset="0"/>
                <a:cs typeface="Times New Roman" panose="02020603050405020304" pitchFamily="18" charset="0"/>
              </a:rPr>
              <a:t>Nói </a:t>
            </a:r>
            <a:r>
              <a:rPr lang="pt-BR" sz="2400" dirty="0">
                <a:latin typeface="Times New Roman" panose="02020603050405020304" pitchFamily="18" charset="0"/>
                <a:cs typeface="Times New Roman" panose="02020603050405020304" pitchFamily="18" charset="0"/>
              </a:rPr>
              <a:t>giảm nói tránh (nhã ngữ) là biện pháp tu từ dùng cách diễn đạt tế nhị, khéo </a:t>
            </a:r>
            <a:r>
              <a:rPr lang="pt-BR" sz="2400" dirty="0" smtClean="0">
                <a:latin typeface="Times New Roman" panose="02020603050405020304" pitchFamily="18" charset="0"/>
                <a:cs typeface="Times New Roman" panose="02020603050405020304" pitchFamily="18" charset="0"/>
              </a:rPr>
              <a:t>léo nhằm tránh gây cảm giác quá đau buồn, nặng nề hoặc tránh sự thô tục, thiếu lịch sự.</a:t>
            </a:r>
            <a:endParaRPr lang="en-US" sz="2400" dirty="0">
              <a:latin typeface="Times New Roman" panose="02020603050405020304" pitchFamily="18" charset="0"/>
              <a:cs typeface="Times New Roman" panose="02020603050405020304" pitchFamily="18" charset="0"/>
            </a:endParaRPr>
          </a:p>
        </p:txBody>
      </p:sp>
      <p:sp>
        <p:nvSpPr>
          <p:cNvPr id="7" name="Rectangle 8"/>
          <p:cNvSpPr>
            <a:spLocks noChangeArrowheads="1"/>
          </p:cNvSpPr>
          <p:nvPr/>
        </p:nvSpPr>
        <p:spPr bwMode="auto">
          <a:xfrm>
            <a:off x="881430" y="2049910"/>
            <a:ext cx="317610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vi-VN" sz="2400" dirty="0">
                <a:latin typeface="Times New Roman" panose="02020603050405020304" pitchFamily="18" charset="0"/>
                <a:cs typeface="Times New Roman" panose="02020603050405020304" pitchFamily="18" charset="0"/>
              </a:rPr>
              <a:t>Là biện pháp tu từ dùng cách phóng đại mức độ, tính chất của sự vật, hiện tượng được miêu </a:t>
            </a:r>
            <a:r>
              <a:rPr lang="vi-VN" sz="2400" dirty="0"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nhằm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5390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ĐEN NHƯ CỘT NHÀ CHÁY</a:t>
            </a:r>
          </a:p>
        </p:txBody>
      </p:sp>
      <p:pic>
        <p:nvPicPr>
          <p:cNvPr id="3" name="Picture 2" descr="chaynh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9822" y="452082"/>
            <a:ext cx="3839062" cy="317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thumb_9f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22" y="452082"/>
            <a:ext cx="3647109" cy="317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9" name="Google Shape;1319;p53"/>
          <p:cNvSpPr/>
          <p:nvPr/>
        </p:nvSpPr>
        <p:spPr>
          <a:xfrm>
            <a:off x="1261450" y="498574"/>
            <a:ext cx="531596" cy="596675"/>
          </a:xfrm>
          <a:custGeom>
            <a:avLst/>
            <a:gdLst/>
            <a:ahLst/>
            <a:cxnLst/>
            <a:rect l="l" t="t" r="r" b="b"/>
            <a:pathLst>
              <a:path w="29374" h="32970" extrusionOk="0">
                <a:moveTo>
                  <a:pt x="16518" y="0"/>
                </a:moveTo>
                <a:cubicBezTo>
                  <a:pt x="16165" y="0"/>
                  <a:pt x="15808" y="81"/>
                  <a:pt x="15502" y="244"/>
                </a:cubicBezTo>
                <a:cubicBezTo>
                  <a:pt x="14574" y="744"/>
                  <a:pt x="14026" y="1756"/>
                  <a:pt x="13621" y="2732"/>
                </a:cubicBezTo>
                <a:cubicBezTo>
                  <a:pt x="12883" y="4506"/>
                  <a:pt x="12395" y="6375"/>
                  <a:pt x="12169" y="8280"/>
                </a:cubicBezTo>
                <a:cubicBezTo>
                  <a:pt x="11692" y="6328"/>
                  <a:pt x="10942" y="4435"/>
                  <a:pt x="9954" y="2685"/>
                </a:cubicBezTo>
                <a:cubicBezTo>
                  <a:pt x="9560" y="1992"/>
                  <a:pt x="8927" y="1223"/>
                  <a:pt x="8175" y="1223"/>
                </a:cubicBezTo>
                <a:cubicBezTo>
                  <a:pt x="8087" y="1223"/>
                  <a:pt x="7997" y="1233"/>
                  <a:pt x="7906" y="1256"/>
                </a:cubicBezTo>
                <a:cubicBezTo>
                  <a:pt x="6918" y="1506"/>
                  <a:pt x="6775" y="2839"/>
                  <a:pt x="6942" y="3851"/>
                </a:cubicBezTo>
                <a:lnTo>
                  <a:pt x="6942" y="3839"/>
                </a:lnTo>
                <a:cubicBezTo>
                  <a:pt x="7180" y="5280"/>
                  <a:pt x="8537" y="7459"/>
                  <a:pt x="8049" y="8792"/>
                </a:cubicBezTo>
                <a:cubicBezTo>
                  <a:pt x="6287" y="8221"/>
                  <a:pt x="4763" y="7137"/>
                  <a:pt x="2798" y="6828"/>
                </a:cubicBezTo>
                <a:cubicBezTo>
                  <a:pt x="2549" y="6792"/>
                  <a:pt x="2291" y="6764"/>
                  <a:pt x="2037" y="6764"/>
                </a:cubicBezTo>
                <a:cubicBezTo>
                  <a:pt x="1622" y="6764"/>
                  <a:pt x="1216" y="6837"/>
                  <a:pt x="869" y="7066"/>
                </a:cubicBezTo>
                <a:cubicBezTo>
                  <a:pt x="119" y="7578"/>
                  <a:pt x="0" y="8709"/>
                  <a:pt x="393" y="9531"/>
                </a:cubicBezTo>
                <a:cubicBezTo>
                  <a:pt x="774" y="10364"/>
                  <a:pt x="1536" y="10947"/>
                  <a:pt x="2286" y="11447"/>
                </a:cubicBezTo>
                <a:cubicBezTo>
                  <a:pt x="4096" y="12650"/>
                  <a:pt x="6049" y="13603"/>
                  <a:pt x="8108" y="14281"/>
                </a:cubicBezTo>
                <a:cubicBezTo>
                  <a:pt x="6192" y="15198"/>
                  <a:pt x="4334" y="16210"/>
                  <a:pt x="2524" y="17305"/>
                </a:cubicBezTo>
                <a:cubicBezTo>
                  <a:pt x="1489" y="17936"/>
                  <a:pt x="310" y="19008"/>
                  <a:pt x="739" y="20151"/>
                </a:cubicBezTo>
                <a:cubicBezTo>
                  <a:pt x="1048" y="21008"/>
                  <a:pt x="2108" y="21306"/>
                  <a:pt x="3025" y="21353"/>
                </a:cubicBezTo>
                <a:cubicBezTo>
                  <a:pt x="3152" y="21359"/>
                  <a:pt x="3279" y="21362"/>
                  <a:pt x="3407" y="21362"/>
                </a:cubicBezTo>
                <a:cubicBezTo>
                  <a:pt x="5128" y="21362"/>
                  <a:pt x="6858" y="20841"/>
                  <a:pt x="8299" y="19877"/>
                </a:cubicBezTo>
                <a:lnTo>
                  <a:pt x="8299" y="19877"/>
                </a:lnTo>
                <a:cubicBezTo>
                  <a:pt x="7085" y="22068"/>
                  <a:pt x="6299" y="24509"/>
                  <a:pt x="6013" y="26997"/>
                </a:cubicBezTo>
                <a:cubicBezTo>
                  <a:pt x="5942" y="27640"/>
                  <a:pt x="5918" y="28342"/>
                  <a:pt x="6287" y="28878"/>
                </a:cubicBezTo>
                <a:cubicBezTo>
                  <a:pt x="6610" y="29351"/>
                  <a:pt x="7177" y="29573"/>
                  <a:pt x="7759" y="29573"/>
                </a:cubicBezTo>
                <a:cubicBezTo>
                  <a:pt x="8057" y="29573"/>
                  <a:pt x="8358" y="29515"/>
                  <a:pt x="8632" y="29402"/>
                </a:cubicBezTo>
                <a:cubicBezTo>
                  <a:pt x="9430" y="29069"/>
                  <a:pt x="10013" y="28366"/>
                  <a:pt x="10514" y="27652"/>
                </a:cubicBezTo>
                <a:cubicBezTo>
                  <a:pt x="11502" y="26199"/>
                  <a:pt x="12240" y="24568"/>
                  <a:pt x="12669" y="22854"/>
                </a:cubicBezTo>
                <a:cubicBezTo>
                  <a:pt x="12788" y="25152"/>
                  <a:pt x="13002" y="27438"/>
                  <a:pt x="13288" y="29724"/>
                </a:cubicBezTo>
                <a:cubicBezTo>
                  <a:pt x="13431" y="30878"/>
                  <a:pt x="13704" y="32200"/>
                  <a:pt x="14728" y="32748"/>
                </a:cubicBezTo>
                <a:cubicBezTo>
                  <a:pt x="15016" y="32901"/>
                  <a:pt x="15318" y="32969"/>
                  <a:pt x="15623" y="32969"/>
                </a:cubicBezTo>
                <a:cubicBezTo>
                  <a:pt x="16670" y="32969"/>
                  <a:pt x="17743" y="32164"/>
                  <a:pt x="18324" y="31224"/>
                </a:cubicBezTo>
                <a:cubicBezTo>
                  <a:pt x="19896" y="28712"/>
                  <a:pt x="19455" y="25402"/>
                  <a:pt x="18276" y="22675"/>
                </a:cubicBezTo>
                <a:lnTo>
                  <a:pt x="18276" y="22675"/>
                </a:lnTo>
                <a:cubicBezTo>
                  <a:pt x="19669" y="24580"/>
                  <a:pt x="21324" y="26283"/>
                  <a:pt x="23182" y="27747"/>
                </a:cubicBezTo>
                <a:cubicBezTo>
                  <a:pt x="23813" y="28247"/>
                  <a:pt x="24503" y="28735"/>
                  <a:pt x="25289" y="28902"/>
                </a:cubicBezTo>
                <a:cubicBezTo>
                  <a:pt x="25460" y="28938"/>
                  <a:pt x="25636" y="28956"/>
                  <a:pt x="25813" y="28956"/>
                </a:cubicBezTo>
                <a:cubicBezTo>
                  <a:pt x="26462" y="28956"/>
                  <a:pt x="27112" y="28709"/>
                  <a:pt x="27468" y="28176"/>
                </a:cubicBezTo>
                <a:cubicBezTo>
                  <a:pt x="27778" y="27723"/>
                  <a:pt x="27825" y="27152"/>
                  <a:pt x="27813" y="26604"/>
                </a:cubicBezTo>
                <a:cubicBezTo>
                  <a:pt x="27754" y="22782"/>
                  <a:pt x="25015" y="19151"/>
                  <a:pt x="21348" y="18055"/>
                </a:cubicBezTo>
                <a:cubicBezTo>
                  <a:pt x="22682" y="17948"/>
                  <a:pt x="24027" y="17853"/>
                  <a:pt x="25361" y="17746"/>
                </a:cubicBezTo>
                <a:cubicBezTo>
                  <a:pt x="26432" y="17663"/>
                  <a:pt x="27599" y="17543"/>
                  <a:pt x="28361" y="16793"/>
                </a:cubicBezTo>
                <a:cubicBezTo>
                  <a:pt x="29373" y="15805"/>
                  <a:pt x="29218" y="14019"/>
                  <a:pt x="28278" y="12971"/>
                </a:cubicBezTo>
                <a:cubicBezTo>
                  <a:pt x="27447" y="12046"/>
                  <a:pt x="26170" y="11641"/>
                  <a:pt x="24916" y="11641"/>
                </a:cubicBezTo>
                <a:cubicBezTo>
                  <a:pt x="24750" y="11641"/>
                  <a:pt x="24584" y="11648"/>
                  <a:pt x="24420" y="11662"/>
                </a:cubicBezTo>
                <a:cubicBezTo>
                  <a:pt x="23015" y="11769"/>
                  <a:pt x="21694" y="12305"/>
                  <a:pt x="20384" y="12829"/>
                </a:cubicBezTo>
                <a:cubicBezTo>
                  <a:pt x="22372" y="11293"/>
                  <a:pt x="24218" y="9566"/>
                  <a:pt x="25896" y="7697"/>
                </a:cubicBezTo>
                <a:cubicBezTo>
                  <a:pt x="26647" y="6876"/>
                  <a:pt x="27409" y="5840"/>
                  <a:pt x="27158" y="4744"/>
                </a:cubicBezTo>
                <a:cubicBezTo>
                  <a:pt x="26936" y="3708"/>
                  <a:pt x="25796" y="3068"/>
                  <a:pt x="24723" y="3068"/>
                </a:cubicBezTo>
                <a:cubicBezTo>
                  <a:pt x="24650" y="3068"/>
                  <a:pt x="24576" y="3071"/>
                  <a:pt x="24503" y="3077"/>
                </a:cubicBezTo>
                <a:cubicBezTo>
                  <a:pt x="23360" y="3161"/>
                  <a:pt x="22336" y="3792"/>
                  <a:pt x="21396" y="4447"/>
                </a:cubicBezTo>
                <a:cubicBezTo>
                  <a:pt x="19550" y="5721"/>
                  <a:pt x="17812" y="7161"/>
                  <a:pt x="16205" y="8733"/>
                </a:cubicBezTo>
                <a:cubicBezTo>
                  <a:pt x="16812" y="6733"/>
                  <a:pt x="17431" y="4732"/>
                  <a:pt x="18038" y="2744"/>
                </a:cubicBezTo>
                <a:cubicBezTo>
                  <a:pt x="18205" y="2184"/>
                  <a:pt x="18372" y="1577"/>
                  <a:pt x="18193" y="1030"/>
                </a:cubicBezTo>
                <a:cubicBezTo>
                  <a:pt x="17968" y="347"/>
                  <a:pt x="17250" y="0"/>
                  <a:pt x="16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3"/>
          <p:cNvSpPr/>
          <p:nvPr/>
        </p:nvSpPr>
        <p:spPr>
          <a:xfrm>
            <a:off x="436350" y="3652043"/>
            <a:ext cx="2181800" cy="1090050"/>
          </a:xfrm>
          <a:custGeom>
            <a:avLst/>
            <a:gdLst/>
            <a:ahLst/>
            <a:cxnLst/>
            <a:rect l="l" t="t" r="r" b="b"/>
            <a:pathLst>
              <a:path w="87272" h="43602" extrusionOk="0">
                <a:moveTo>
                  <a:pt x="0" y="10887"/>
                </a:moveTo>
                <a:cubicBezTo>
                  <a:pt x="0" y="17926"/>
                  <a:pt x="14806" y="13253"/>
                  <a:pt x="21102" y="10106"/>
                </a:cubicBezTo>
                <a:cubicBezTo>
                  <a:pt x="24734" y="8291"/>
                  <a:pt x="31646" y="5831"/>
                  <a:pt x="30220" y="2030"/>
                </a:cubicBezTo>
                <a:cubicBezTo>
                  <a:pt x="27401" y="-5484"/>
                  <a:pt x="5621" y="9867"/>
                  <a:pt x="10681" y="16097"/>
                </a:cubicBezTo>
                <a:cubicBezTo>
                  <a:pt x="18292" y="25468"/>
                  <a:pt x="49260" y="27414"/>
                  <a:pt x="46893" y="15576"/>
                </a:cubicBezTo>
                <a:cubicBezTo>
                  <a:pt x="45395" y="8084"/>
                  <a:pt x="25697" y="20101"/>
                  <a:pt x="27354" y="27560"/>
                </a:cubicBezTo>
                <a:cubicBezTo>
                  <a:pt x="29558" y="37479"/>
                  <a:pt x="53290" y="36909"/>
                  <a:pt x="57834" y="27821"/>
                </a:cubicBezTo>
                <a:cubicBezTo>
                  <a:pt x="59361" y="24767"/>
                  <a:pt x="50452" y="24533"/>
                  <a:pt x="47674" y="26518"/>
                </a:cubicBezTo>
                <a:cubicBezTo>
                  <a:pt x="45036" y="28403"/>
                  <a:pt x="42262" y="33104"/>
                  <a:pt x="44287" y="35636"/>
                </a:cubicBezTo>
                <a:cubicBezTo>
                  <a:pt x="53244" y="46832"/>
                  <a:pt x="75342" y="45152"/>
                  <a:pt x="87272" y="37199"/>
                </a:cubicBezTo>
              </a:path>
            </a:pathLst>
          </a:custGeom>
          <a:noFill/>
          <a:ln w="19050" cap="flat" cmpd="sng">
            <a:solidFill>
              <a:schemeClr val="accent3"/>
            </a:solidFill>
            <a:prstDash val="solid"/>
            <a:round/>
            <a:headEnd type="none" w="med" len="med"/>
            <a:tailEnd type="none" w="med" len="med"/>
          </a:ln>
        </p:spPr>
      </p:sp>
      <p:grpSp>
        <p:nvGrpSpPr>
          <p:cNvPr id="1321" name="Google Shape;1321;p53"/>
          <p:cNvGrpSpPr/>
          <p:nvPr/>
        </p:nvGrpSpPr>
        <p:grpSpPr>
          <a:xfrm>
            <a:off x="6842167" y="3473873"/>
            <a:ext cx="1286921" cy="1268236"/>
            <a:chOff x="5541075" y="3903350"/>
            <a:chExt cx="823050" cy="811100"/>
          </a:xfrm>
        </p:grpSpPr>
        <p:sp>
          <p:nvSpPr>
            <p:cNvPr id="1322" name="Google Shape;1322;p5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1" name="Google Shape;1331;p53"/>
          <p:cNvSpPr/>
          <p:nvPr/>
        </p:nvSpPr>
        <p:spPr>
          <a:xfrm>
            <a:off x="6344012" y="1130662"/>
            <a:ext cx="393271" cy="433078"/>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3"/>
          <p:cNvSpPr/>
          <p:nvPr/>
        </p:nvSpPr>
        <p:spPr>
          <a:xfrm>
            <a:off x="685800" y="939974"/>
            <a:ext cx="531596" cy="596675"/>
          </a:xfrm>
          <a:custGeom>
            <a:avLst/>
            <a:gdLst/>
            <a:ahLst/>
            <a:cxnLst/>
            <a:rect l="l" t="t" r="r" b="b"/>
            <a:pathLst>
              <a:path w="29374" h="32970" extrusionOk="0">
                <a:moveTo>
                  <a:pt x="16518" y="0"/>
                </a:moveTo>
                <a:cubicBezTo>
                  <a:pt x="16165" y="0"/>
                  <a:pt x="15808" y="81"/>
                  <a:pt x="15502" y="244"/>
                </a:cubicBezTo>
                <a:cubicBezTo>
                  <a:pt x="14574" y="744"/>
                  <a:pt x="14026" y="1756"/>
                  <a:pt x="13621" y="2732"/>
                </a:cubicBezTo>
                <a:cubicBezTo>
                  <a:pt x="12883" y="4506"/>
                  <a:pt x="12395" y="6375"/>
                  <a:pt x="12169" y="8280"/>
                </a:cubicBezTo>
                <a:cubicBezTo>
                  <a:pt x="11692" y="6328"/>
                  <a:pt x="10942" y="4435"/>
                  <a:pt x="9954" y="2685"/>
                </a:cubicBezTo>
                <a:cubicBezTo>
                  <a:pt x="9560" y="1992"/>
                  <a:pt x="8927" y="1223"/>
                  <a:pt x="8175" y="1223"/>
                </a:cubicBezTo>
                <a:cubicBezTo>
                  <a:pt x="8087" y="1223"/>
                  <a:pt x="7997" y="1233"/>
                  <a:pt x="7906" y="1256"/>
                </a:cubicBezTo>
                <a:cubicBezTo>
                  <a:pt x="6918" y="1506"/>
                  <a:pt x="6775" y="2839"/>
                  <a:pt x="6942" y="3851"/>
                </a:cubicBezTo>
                <a:lnTo>
                  <a:pt x="6942" y="3839"/>
                </a:lnTo>
                <a:cubicBezTo>
                  <a:pt x="7180" y="5280"/>
                  <a:pt x="8537" y="7459"/>
                  <a:pt x="8049" y="8792"/>
                </a:cubicBezTo>
                <a:cubicBezTo>
                  <a:pt x="6287" y="8221"/>
                  <a:pt x="4763" y="7137"/>
                  <a:pt x="2798" y="6828"/>
                </a:cubicBezTo>
                <a:cubicBezTo>
                  <a:pt x="2549" y="6792"/>
                  <a:pt x="2291" y="6764"/>
                  <a:pt x="2037" y="6764"/>
                </a:cubicBezTo>
                <a:cubicBezTo>
                  <a:pt x="1622" y="6764"/>
                  <a:pt x="1216" y="6837"/>
                  <a:pt x="869" y="7066"/>
                </a:cubicBezTo>
                <a:cubicBezTo>
                  <a:pt x="119" y="7578"/>
                  <a:pt x="0" y="8709"/>
                  <a:pt x="393" y="9531"/>
                </a:cubicBezTo>
                <a:cubicBezTo>
                  <a:pt x="774" y="10364"/>
                  <a:pt x="1536" y="10947"/>
                  <a:pt x="2286" y="11447"/>
                </a:cubicBezTo>
                <a:cubicBezTo>
                  <a:pt x="4096" y="12650"/>
                  <a:pt x="6049" y="13603"/>
                  <a:pt x="8108" y="14281"/>
                </a:cubicBezTo>
                <a:cubicBezTo>
                  <a:pt x="6192" y="15198"/>
                  <a:pt x="4334" y="16210"/>
                  <a:pt x="2524" y="17305"/>
                </a:cubicBezTo>
                <a:cubicBezTo>
                  <a:pt x="1489" y="17936"/>
                  <a:pt x="310" y="19008"/>
                  <a:pt x="739" y="20151"/>
                </a:cubicBezTo>
                <a:cubicBezTo>
                  <a:pt x="1048" y="21008"/>
                  <a:pt x="2108" y="21306"/>
                  <a:pt x="3025" y="21353"/>
                </a:cubicBezTo>
                <a:cubicBezTo>
                  <a:pt x="3152" y="21359"/>
                  <a:pt x="3279" y="21362"/>
                  <a:pt x="3407" y="21362"/>
                </a:cubicBezTo>
                <a:cubicBezTo>
                  <a:pt x="5128" y="21362"/>
                  <a:pt x="6858" y="20841"/>
                  <a:pt x="8299" y="19877"/>
                </a:cubicBezTo>
                <a:lnTo>
                  <a:pt x="8299" y="19877"/>
                </a:lnTo>
                <a:cubicBezTo>
                  <a:pt x="7085" y="22068"/>
                  <a:pt x="6299" y="24509"/>
                  <a:pt x="6013" y="26997"/>
                </a:cubicBezTo>
                <a:cubicBezTo>
                  <a:pt x="5942" y="27640"/>
                  <a:pt x="5918" y="28342"/>
                  <a:pt x="6287" y="28878"/>
                </a:cubicBezTo>
                <a:cubicBezTo>
                  <a:pt x="6610" y="29351"/>
                  <a:pt x="7177" y="29573"/>
                  <a:pt x="7759" y="29573"/>
                </a:cubicBezTo>
                <a:cubicBezTo>
                  <a:pt x="8057" y="29573"/>
                  <a:pt x="8358" y="29515"/>
                  <a:pt x="8632" y="29402"/>
                </a:cubicBezTo>
                <a:cubicBezTo>
                  <a:pt x="9430" y="29069"/>
                  <a:pt x="10013" y="28366"/>
                  <a:pt x="10514" y="27652"/>
                </a:cubicBezTo>
                <a:cubicBezTo>
                  <a:pt x="11502" y="26199"/>
                  <a:pt x="12240" y="24568"/>
                  <a:pt x="12669" y="22854"/>
                </a:cubicBezTo>
                <a:cubicBezTo>
                  <a:pt x="12788" y="25152"/>
                  <a:pt x="13002" y="27438"/>
                  <a:pt x="13288" y="29724"/>
                </a:cubicBezTo>
                <a:cubicBezTo>
                  <a:pt x="13431" y="30878"/>
                  <a:pt x="13704" y="32200"/>
                  <a:pt x="14728" y="32748"/>
                </a:cubicBezTo>
                <a:cubicBezTo>
                  <a:pt x="15016" y="32901"/>
                  <a:pt x="15318" y="32969"/>
                  <a:pt x="15623" y="32969"/>
                </a:cubicBezTo>
                <a:cubicBezTo>
                  <a:pt x="16670" y="32969"/>
                  <a:pt x="17743" y="32164"/>
                  <a:pt x="18324" y="31224"/>
                </a:cubicBezTo>
                <a:cubicBezTo>
                  <a:pt x="19896" y="28712"/>
                  <a:pt x="19455" y="25402"/>
                  <a:pt x="18276" y="22675"/>
                </a:cubicBezTo>
                <a:lnTo>
                  <a:pt x="18276" y="22675"/>
                </a:lnTo>
                <a:cubicBezTo>
                  <a:pt x="19669" y="24580"/>
                  <a:pt x="21324" y="26283"/>
                  <a:pt x="23182" y="27747"/>
                </a:cubicBezTo>
                <a:cubicBezTo>
                  <a:pt x="23813" y="28247"/>
                  <a:pt x="24503" y="28735"/>
                  <a:pt x="25289" y="28902"/>
                </a:cubicBezTo>
                <a:cubicBezTo>
                  <a:pt x="25460" y="28938"/>
                  <a:pt x="25636" y="28956"/>
                  <a:pt x="25813" y="28956"/>
                </a:cubicBezTo>
                <a:cubicBezTo>
                  <a:pt x="26462" y="28956"/>
                  <a:pt x="27112" y="28709"/>
                  <a:pt x="27468" y="28176"/>
                </a:cubicBezTo>
                <a:cubicBezTo>
                  <a:pt x="27778" y="27723"/>
                  <a:pt x="27825" y="27152"/>
                  <a:pt x="27813" y="26604"/>
                </a:cubicBezTo>
                <a:cubicBezTo>
                  <a:pt x="27754" y="22782"/>
                  <a:pt x="25015" y="19151"/>
                  <a:pt x="21348" y="18055"/>
                </a:cubicBezTo>
                <a:cubicBezTo>
                  <a:pt x="22682" y="17948"/>
                  <a:pt x="24027" y="17853"/>
                  <a:pt x="25361" y="17746"/>
                </a:cubicBezTo>
                <a:cubicBezTo>
                  <a:pt x="26432" y="17663"/>
                  <a:pt x="27599" y="17543"/>
                  <a:pt x="28361" y="16793"/>
                </a:cubicBezTo>
                <a:cubicBezTo>
                  <a:pt x="29373" y="15805"/>
                  <a:pt x="29218" y="14019"/>
                  <a:pt x="28278" y="12971"/>
                </a:cubicBezTo>
                <a:cubicBezTo>
                  <a:pt x="27447" y="12046"/>
                  <a:pt x="26170" y="11641"/>
                  <a:pt x="24916" y="11641"/>
                </a:cubicBezTo>
                <a:cubicBezTo>
                  <a:pt x="24750" y="11641"/>
                  <a:pt x="24584" y="11648"/>
                  <a:pt x="24420" y="11662"/>
                </a:cubicBezTo>
                <a:cubicBezTo>
                  <a:pt x="23015" y="11769"/>
                  <a:pt x="21694" y="12305"/>
                  <a:pt x="20384" y="12829"/>
                </a:cubicBezTo>
                <a:cubicBezTo>
                  <a:pt x="22372" y="11293"/>
                  <a:pt x="24218" y="9566"/>
                  <a:pt x="25896" y="7697"/>
                </a:cubicBezTo>
                <a:cubicBezTo>
                  <a:pt x="26647" y="6876"/>
                  <a:pt x="27409" y="5840"/>
                  <a:pt x="27158" y="4744"/>
                </a:cubicBezTo>
                <a:cubicBezTo>
                  <a:pt x="26936" y="3708"/>
                  <a:pt x="25796" y="3068"/>
                  <a:pt x="24723" y="3068"/>
                </a:cubicBezTo>
                <a:cubicBezTo>
                  <a:pt x="24650" y="3068"/>
                  <a:pt x="24576" y="3071"/>
                  <a:pt x="24503" y="3077"/>
                </a:cubicBezTo>
                <a:cubicBezTo>
                  <a:pt x="23360" y="3161"/>
                  <a:pt x="22336" y="3792"/>
                  <a:pt x="21396" y="4447"/>
                </a:cubicBezTo>
                <a:cubicBezTo>
                  <a:pt x="19550" y="5721"/>
                  <a:pt x="17812" y="7161"/>
                  <a:pt x="16205" y="8733"/>
                </a:cubicBezTo>
                <a:cubicBezTo>
                  <a:pt x="16812" y="6733"/>
                  <a:pt x="17431" y="4732"/>
                  <a:pt x="18038" y="2744"/>
                </a:cubicBezTo>
                <a:cubicBezTo>
                  <a:pt x="18205" y="2184"/>
                  <a:pt x="18372" y="1577"/>
                  <a:pt x="18193" y="1030"/>
                </a:cubicBezTo>
                <a:cubicBezTo>
                  <a:pt x="17968" y="347"/>
                  <a:pt x="17250" y="0"/>
                  <a:pt x="16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53"/>
          <p:cNvGrpSpPr/>
          <p:nvPr/>
        </p:nvGrpSpPr>
        <p:grpSpPr>
          <a:xfrm rot="-1418097">
            <a:off x="857270" y="2225105"/>
            <a:ext cx="555570" cy="555495"/>
            <a:chOff x="7232275" y="2832350"/>
            <a:chExt cx="555581" cy="555506"/>
          </a:xfrm>
        </p:grpSpPr>
        <p:sp>
          <p:nvSpPr>
            <p:cNvPr id="1334" name="Google Shape;1334;p53"/>
            <p:cNvSpPr/>
            <p:nvPr/>
          </p:nvSpPr>
          <p:spPr>
            <a:xfrm>
              <a:off x="7232275" y="2832350"/>
              <a:ext cx="555581" cy="555506"/>
            </a:xfrm>
            <a:custGeom>
              <a:avLst/>
              <a:gdLst/>
              <a:ahLst/>
              <a:cxnLst/>
              <a:rect l="l" t="t" r="r" b="b"/>
              <a:pathLst>
                <a:path w="16718" h="16717" extrusionOk="0">
                  <a:moveTo>
                    <a:pt x="8359" y="1"/>
                  </a:moveTo>
                  <a:cubicBezTo>
                    <a:pt x="3739" y="1"/>
                    <a:pt x="1" y="3751"/>
                    <a:pt x="1" y="8371"/>
                  </a:cubicBezTo>
                  <a:cubicBezTo>
                    <a:pt x="1" y="12978"/>
                    <a:pt x="3739" y="16717"/>
                    <a:pt x="8359" y="16717"/>
                  </a:cubicBezTo>
                  <a:cubicBezTo>
                    <a:pt x="12979" y="16717"/>
                    <a:pt x="16717" y="12978"/>
                    <a:pt x="16717" y="8371"/>
                  </a:cubicBezTo>
                  <a:cubicBezTo>
                    <a:pt x="16717" y="3739"/>
                    <a:pt x="12979" y="1"/>
                    <a:pt x="8359" y="1"/>
                  </a:cubicBezTo>
                  <a:close/>
                </a:path>
              </a:pathLst>
            </a:custGeom>
            <a:solidFill>
              <a:schemeClr val="lt1"/>
            </a:solidFill>
            <a:ln w="1130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3"/>
            <p:cNvSpPr/>
            <p:nvPr/>
          </p:nvSpPr>
          <p:spPr>
            <a:xfrm>
              <a:off x="7294419" y="2922971"/>
              <a:ext cx="102888" cy="376263"/>
            </a:xfrm>
            <a:custGeom>
              <a:avLst/>
              <a:gdLst/>
              <a:ahLst/>
              <a:cxnLst/>
              <a:rect l="l" t="t" r="r" b="b"/>
              <a:pathLst>
                <a:path w="3096" h="11323" extrusionOk="0">
                  <a:moveTo>
                    <a:pt x="310" y="0"/>
                  </a:moveTo>
                  <a:lnTo>
                    <a:pt x="0" y="357"/>
                  </a:lnTo>
                  <a:cubicBezTo>
                    <a:pt x="1619" y="1619"/>
                    <a:pt x="2643" y="3584"/>
                    <a:pt x="2643" y="5668"/>
                  </a:cubicBezTo>
                  <a:cubicBezTo>
                    <a:pt x="2643" y="7763"/>
                    <a:pt x="1655" y="9716"/>
                    <a:pt x="48" y="10954"/>
                  </a:cubicBezTo>
                  <a:lnTo>
                    <a:pt x="357" y="11323"/>
                  </a:lnTo>
                  <a:cubicBezTo>
                    <a:pt x="2107" y="10013"/>
                    <a:pt x="3096" y="7942"/>
                    <a:pt x="3096" y="5668"/>
                  </a:cubicBezTo>
                  <a:cubicBezTo>
                    <a:pt x="3096" y="3405"/>
                    <a:pt x="2060" y="1322"/>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3"/>
            <p:cNvSpPr/>
            <p:nvPr/>
          </p:nvSpPr>
          <p:spPr>
            <a:xfrm>
              <a:off x="7623218" y="2922971"/>
              <a:ext cx="102888" cy="376263"/>
            </a:xfrm>
            <a:custGeom>
              <a:avLst/>
              <a:gdLst/>
              <a:ahLst/>
              <a:cxnLst/>
              <a:rect l="l" t="t" r="r" b="b"/>
              <a:pathLst>
                <a:path w="3096" h="11323" extrusionOk="0">
                  <a:moveTo>
                    <a:pt x="2786" y="0"/>
                  </a:moveTo>
                  <a:cubicBezTo>
                    <a:pt x="1024" y="1322"/>
                    <a:pt x="0" y="3405"/>
                    <a:pt x="0" y="5668"/>
                  </a:cubicBezTo>
                  <a:cubicBezTo>
                    <a:pt x="0" y="7954"/>
                    <a:pt x="976" y="10013"/>
                    <a:pt x="2727" y="11323"/>
                  </a:cubicBezTo>
                  <a:lnTo>
                    <a:pt x="3048" y="10954"/>
                  </a:lnTo>
                  <a:cubicBezTo>
                    <a:pt x="1429" y="9716"/>
                    <a:pt x="441" y="7763"/>
                    <a:pt x="441" y="5668"/>
                  </a:cubicBezTo>
                  <a:cubicBezTo>
                    <a:pt x="441" y="3584"/>
                    <a:pt x="1477" y="1619"/>
                    <a:pt x="3096" y="357"/>
                  </a:cubicBezTo>
                  <a:lnTo>
                    <a:pt x="27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53"/>
          <p:cNvGrpSpPr/>
          <p:nvPr/>
        </p:nvGrpSpPr>
        <p:grpSpPr>
          <a:xfrm flipH="1">
            <a:off x="7147620" y="469785"/>
            <a:ext cx="1504864" cy="1667242"/>
            <a:chOff x="553520" y="432110"/>
            <a:chExt cx="1504864" cy="1667242"/>
          </a:xfrm>
        </p:grpSpPr>
        <p:sp>
          <p:nvSpPr>
            <p:cNvPr id="1338" name="Google Shape;1338;p53"/>
            <p:cNvSpPr/>
            <p:nvPr/>
          </p:nvSpPr>
          <p:spPr>
            <a:xfrm rot="-1474120" flipH="1">
              <a:off x="1111241" y="585910"/>
              <a:ext cx="189933" cy="165832"/>
            </a:xfrm>
            <a:custGeom>
              <a:avLst/>
              <a:gdLst/>
              <a:ahLst/>
              <a:cxnLst/>
              <a:rect l="l" t="t" r="r" b="b"/>
              <a:pathLst>
                <a:path w="7597" h="6633" extrusionOk="0">
                  <a:moveTo>
                    <a:pt x="2667" y="1"/>
                  </a:moveTo>
                  <a:cubicBezTo>
                    <a:pt x="1191" y="1"/>
                    <a:pt x="0" y="1203"/>
                    <a:pt x="0" y="2668"/>
                  </a:cubicBezTo>
                  <a:lnTo>
                    <a:pt x="191" y="6633"/>
                  </a:lnTo>
                  <a:lnTo>
                    <a:pt x="1143" y="6514"/>
                  </a:lnTo>
                  <a:cubicBezTo>
                    <a:pt x="2263" y="6192"/>
                    <a:pt x="3441" y="6014"/>
                    <a:pt x="4668" y="5990"/>
                  </a:cubicBezTo>
                  <a:lnTo>
                    <a:pt x="5572" y="5990"/>
                  </a:lnTo>
                  <a:lnTo>
                    <a:pt x="7597" y="5740"/>
                  </a:lnTo>
                  <a:lnTo>
                    <a:pt x="7597" y="2668"/>
                  </a:lnTo>
                  <a:cubicBezTo>
                    <a:pt x="7597" y="1227"/>
                    <a:pt x="6442" y="37"/>
                    <a:pt x="5001" y="13"/>
                  </a:cubicBezTo>
                  <a:cubicBezTo>
                    <a:pt x="4989" y="1"/>
                    <a:pt x="4953"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3"/>
            <p:cNvSpPr/>
            <p:nvPr/>
          </p:nvSpPr>
          <p:spPr>
            <a:xfrm rot="-1474120" flipH="1">
              <a:off x="751940" y="751196"/>
              <a:ext cx="189933" cy="186382"/>
            </a:xfrm>
            <a:custGeom>
              <a:avLst/>
              <a:gdLst/>
              <a:ahLst/>
              <a:cxnLst/>
              <a:rect l="l" t="t" r="r" b="b"/>
              <a:pathLst>
                <a:path w="7597" h="7455" extrusionOk="0">
                  <a:moveTo>
                    <a:pt x="2656" y="1"/>
                  </a:moveTo>
                  <a:cubicBezTo>
                    <a:pt x="1191" y="1"/>
                    <a:pt x="0" y="1192"/>
                    <a:pt x="0" y="2656"/>
                  </a:cubicBezTo>
                  <a:lnTo>
                    <a:pt x="0" y="5775"/>
                  </a:lnTo>
                  <a:lnTo>
                    <a:pt x="977" y="5990"/>
                  </a:lnTo>
                  <a:lnTo>
                    <a:pt x="1108" y="5990"/>
                  </a:lnTo>
                  <a:cubicBezTo>
                    <a:pt x="2501" y="5990"/>
                    <a:pt x="3834" y="6192"/>
                    <a:pt x="5096" y="6585"/>
                  </a:cubicBezTo>
                  <a:cubicBezTo>
                    <a:pt x="5751" y="6787"/>
                    <a:pt x="6370" y="7026"/>
                    <a:pt x="6966" y="7311"/>
                  </a:cubicBezTo>
                  <a:lnTo>
                    <a:pt x="7597" y="7454"/>
                  </a:lnTo>
                  <a:lnTo>
                    <a:pt x="7597" y="2668"/>
                  </a:lnTo>
                  <a:lnTo>
                    <a:pt x="7597" y="2656"/>
                  </a:lnTo>
                  <a:cubicBezTo>
                    <a:pt x="7597" y="1311"/>
                    <a:pt x="6585" y="191"/>
                    <a:pt x="5263" y="25"/>
                  </a:cubicBezTo>
                  <a:cubicBezTo>
                    <a:pt x="5156" y="13"/>
                    <a:pt x="5049" y="1"/>
                    <a:pt x="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3"/>
            <p:cNvSpPr/>
            <p:nvPr/>
          </p:nvSpPr>
          <p:spPr>
            <a:xfrm rot="-1474120" flipH="1">
              <a:off x="1015290" y="1572598"/>
              <a:ext cx="233684" cy="482244"/>
            </a:xfrm>
            <a:custGeom>
              <a:avLst/>
              <a:gdLst/>
              <a:ahLst/>
              <a:cxnLst/>
              <a:rect l="l" t="t" r="r" b="b"/>
              <a:pathLst>
                <a:path w="9347" h="19289" extrusionOk="0">
                  <a:moveTo>
                    <a:pt x="9346" y="0"/>
                  </a:moveTo>
                  <a:cubicBezTo>
                    <a:pt x="8668" y="465"/>
                    <a:pt x="7834" y="703"/>
                    <a:pt x="7013" y="703"/>
                  </a:cubicBezTo>
                  <a:cubicBezTo>
                    <a:pt x="6382" y="703"/>
                    <a:pt x="5739" y="560"/>
                    <a:pt x="5179" y="274"/>
                  </a:cubicBezTo>
                  <a:lnTo>
                    <a:pt x="5179" y="11740"/>
                  </a:lnTo>
                  <a:cubicBezTo>
                    <a:pt x="5179" y="15169"/>
                    <a:pt x="3024" y="18122"/>
                    <a:pt x="0" y="19289"/>
                  </a:cubicBezTo>
                  <a:lnTo>
                    <a:pt x="1798" y="19289"/>
                  </a:lnTo>
                  <a:cubicBezTo>
                    <a:pt x="5953" y="19289"/>
                    <a:pt x="9346" y="15895"/>
                    <a:pt x="9346" y="11740"/>
                  </a:cubicBezTo>
                  <a:lnTo>
                    <a:pt x="93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3"/>
            <p:cNvSpPr/>
            <p:nvPr/>
          </p:nvSpPr>
          <p:spPr>
            <a:xfrm rot="-1474120" flipH="1">
              <a:off x="762983" y="913088"/>
              <a:ext cx="350089" cy="672152"/>
            </a:xfrm>
            <a:custGeom>
              <a:avLst/>
              <a:gdLst/>
              <a:ahLst/>
              <a:cxnLst/>
              <a:rect l="l" t="t" r="r" b="b"/>
              <a:pathLst>
                <a:path w="14003" h="26885" extrusionOk="0">
                  <a:moveTo>
                    <a:pt x="1" y="1"/>
                  </a:moveTo>
                  <a:cubicBezTo>
                    <a:pt x="5680" y="1655"/>
                    <a:pt x="9835" y="6906"/>
                    <a:pt x="9835" y="13109"/>
                  </a:cubicBezTo>
                  <a:lnTo>
                    <a:pt x="9835" y="26420"/>
                  </a:lnTo>
                  <a:cubicBezTo>
                    <a:pt x="10381" y="26734"/>
                    <a:pt x="11004" y="26884"/>
                    <a:pt x="11630" y="26884"/>
                  </a:cubicBezTo>
                  <a:cubicBezTo>
                    <a:pt x="12478" y="26884"/>
                    <a:pt x="13331" y="26608"/>
                    <a:pt x="14002" y="26087"/>
                  </a:cubicBezTo>
                  <a:lnTo>
                    <a:pt x="14002" y="13109"/>
                  </a:lnTo>
                  <a:cubicBezTo>
                    <a:pt x="14002" y="7918"/>
                    <a:pt x="10966" y="3430"/>
                    <a:pt x="6585" y="1298"/>
                  </a:cubicBezTo>
                  <a:cubicBezTo>
                    <a:pt x="4858" y="477"/>
                    <a:pt x="2930"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3"/>
            <p:cNvSpPr/>
            <p:nvPr/>
          </p:nvSpPr>
          <p:spPr>
            <a:xfrm rot="-1474120" flipH="1">
              <a:off x="1094340" y="1350478"/>
              <a:ext cx="788832" cy="110454"/>
            </a:xfrm>
            <a:custGeom>
              <a:avLst/>
              <a:gdLst/>
              <a:ahLst/>
              <a:cxnLst/>
              <a:rect l="l" t="t" r="r" b="b"/>
              <a:pathLst>
                <a:path w="31552" h="4418" extrusionOk="0">
                  <a:moveTo>
                    <a:pt x="4584" y="0"/>
                  </a:moveTo>
                  <a:cubicBezTo>
                    <a:pt x="3536" y="0"/>
                    <a:pt x="2572" y="357"/>
                    <a:pt x="1810" y="953"/>
                  </a:cubicBezTo>
                  <a:cubicBezTo>
                    <a:pt x="1607" y="1095"/>
                    <a:pt x="1429" y="1250"/>
                    <a:pt x="1262" y="1429"/>
                  </a:cubicBezTo>
                  <a:cubicBezTo>
                    <a:pt x="512" y="2215"/>
                    <a:pt x="48" y="3262"/>
                    <a:pt x="0" y="4417"/>
                  </a:cubicBezTo>
                  <a:lnTo>
                    <a:pt x="31552" y="4417"/>
                  </a:lnTo>
                  <a:cubicBezTo>
                    <a:pt x="31456" y="1965"/>
                    <a:pt x="29444" y="0"/>
                    <a:pt x="26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3"/>
            <p:cNvSpPr/>
            <p:nvPr/>
          </p:nvSpPr>
          <p:spPr>
            <a:xfrm rot="-1474120" flipH="1">
              <a:off x="1208270" y="1466385"/>
              <a:ext cx="789432" cy="378365"/>
            </a:xfrm>
            <a:custGeom>
              <a:avLst/>
              <a:gdLst/>
              <a:ahLst/>
              <a:cxnLst/>
              <a:rect l="l" t="t" r="r" b="b"/>
              <a:pathLst>
                <a:path w="31576" h="15134" extrusionOk="0">
                  <a:moveTo>
                    <a:pt x="0" y="1"/>
                  </a:moveTo>
                  <a:lnTo>
                    <a:pt x="0" y="10538"/>
                  </a:lnTo>
                  <a:cubicBezTo>
                    <a:pt x="0" y="13062"/>
                    <a:pt x="2060" y="15134"/>
                    <a:pt x="4596" y="15134"/>
                  </a:cubicBezTo>
                  <a:lnTo>
                    <a:pt x="26980" y="15134"/>
                  </a:lnTo>
                  <a:cubicBezTo>
                    <a:pt x="29516" y="15134"/>
                    <a:pt x="31576" y="13062"/>
                    <a:pt x="31576" y="10538"/>
                  </a:cubicBezTo>
                  <a:lnTo>
                    <a:pt x="31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3"/>
            <p:cNvSpPr/>
            <p:nvPr/>
          </p:nvSpPr>
          <p:spPr>
            <a:xfrm rot="-1474120" flipH="1">
              <a:off x="950407" y="739401"/>
              <a:ext cx="842734" cy="1166597"/>
            </a:xfrm>
            <a:custGeom>
              <a:avLst/>
              <a:gdLst/>
              <a:ahLst/>
              <a:cxnLst/>
              <a:rect l="l" t="t" r="r" b="b"/>
              <a:pathLst>
                <a:path w="33708" h="46662" extrusionOk="0">
                  <a:moveTo>
                    <a:pt x="15048" y="3769"/>
                  </a:moveTo>
                  <a:cubicBezTo>
                    <a:pt x="15720" y="3769"/>
                    <a:pt x="16362" y="4015"/>
                    <a:pt x="16813" y="4465"/>
                  </a:cubicBezTo>
                  <a:cubicBezTo>
                    <a:pt x="17253" y="4906"/>
                    <a:pt x="17420" y="5442"/>
                    <a:pt x="17515" y="5823"/>
                  </a:cubicBezTo>
                  <a:lnTo>
                    <a:pt x="20503" y="4251"/>
                  </a:lnTo>
                  <a:cubicBezTo>
                    <a:pt x="20719" y="4134"/>
                    <a:pt x="20952" y="4079"/>
                    <a:pt x="21181" y="4079"/>
                  </a:cubicBezTo>
                  <a:cubicBezTo>
                    <a:pt x="21699" y="4079"/>
                    <a:pt x="22200" y="4360"/>
                    <a:pt x="22456" y="4846"/>
                  </a:cubicBezTo>
                  <a:cubicBezTo>
                    <a:pt x="22635" y="5192"/>
                    <a:pt x="22670" y="5585"/>
                    <a:pt x="22551" y="5954"/>
                  </a:cubicBezTo>
                  <a:cubicBezTo>
                    <a:pt x="22444" y="6323"/>
                    <a:pt x="22194" y="6620"/>
                    <a:pt x="21849" y="6799"/>
                  </a:cubicBezTo>
                  <a:lnTo>
                    <a:pt x="18587" y="8525"/>
                  </a:lnTo>
                  <a:cubicBezTo>
                    <a:pt x="18313" y="8668"/>
                    <a:pt x="17729" y="8978"/>
                    <a:pt x="17027" y="8978"/>
                  </a:cubicBezTo>
                  <a:cubicBezTo>
                    <a:pt x="16658" y="8978"/>
                    <a:pt x="16312" y="8894"/>
                    <a:pt x="15991" y="8716"/>
                  </a:cubicBezTo>
                  <a:cubicBezTo>
                    <a:pt x="15098" y="8240"/>
                    <a:pt x="14872" y="7359"/>
                    <a:pt x="14765" y="6811"/>
                  </a:cubicBezTo>
                  <a:cubicBezTo>
                    <a:pt x="14693" y="6859"/>
                    <a:pt x="14610" y="6918"/>
                    <a:pt x="14527" y="6966"/>
                  </a:cubicBezTo>
                  <a:lnTo>
                    <a:pt x="12312" y="8430"/>
                  </a:lnTo>
                  <a:cubicBezTo>
                    <a:pt x="12068" y="8591"/>
                    <a:pt x="11794" y="8668"/>
                    <a:pt x="11524" y="8668"/>
                  </a:cubicBezTo>
                  <a:cubicBezTo>
                    <a:pt x="11053" y="8668"/>
                    <a:pt x="10591" y="8437"/>
                    <a:pt x="10312" y="8013"/>
                  </a:cubicBezTo>
                  <a:cubicBezTo>
                    <a:pt x="9871" y="7347"/>
                    <a:pt x="10050" y="6454"/>
                    <a:pt x="10717" y="6013"/>
                  </a:cubicBezTo>
                  <a:lnTo>
                    <a:pt x="12943" y="4549"/>
                  </a:lnTo>
                  <a:cubicBezTo>
                    <a:pt x="13324" y="4299"/>
                    <a:pt x="13788" y="4001"/>
                    <a:pt x="14396" y="3846"/>
                  </a:cubicBezTo>
                  <a:cubicBezTo>
                    <a:pt x="14613" y="3794"/>
                    <a:pt x="14832" y="3769"/>
                    <a:pt x="15048" y="3769"/>
                  </a:cubicBezTo>
                  <a:close/>
                  <a:moveTo>
                    <a:pt x="13110" y="1"/>
                  </a:moveTo>
                  <a:cubicBezTo>
                    <a:pt x="11836" y="1"/>
                    <a:pt x="10609" y="179"/>
                    <a:pt x="9454" y="524"/>
                  </a:cubicBezTo>
                  <a:cubicBezTo>
                    <a:pt x="4001" y="2108"/>
                    <a:pt x="1" y="7156"/>
                    <a:pt x="1" y="13109"/>
                  </a:cubicBezTo>
                  <a:lnTo>
                    <a:pt x="1" y="26373"/>
                  </a:lnTo>
                  <a:cubicBezTo>
                    <a:pt x="811" y="25849"/>
                    <a:pt x="1763" y="25551"/>
                    <a:pt x="2787" y="25551"/>
                  </a:cubicBezTo>
                  <a:lnTo>
                    <a:pt x="25171" y="25551"/>
                  </a:lnTo>
                  <a:cubicBezTo>
                    <a:pt x="28004" y="25551"/>
                    <a:pt x="30314" y="27849"/>
                    <a:pt x="30314" y="30695"/>
                  </a:cubicBezTo>
                  <a:lnTo>
                    <a:pt x="30314" y="42256"/>
                  </a:lnTo>
                  <a:cubicBezTo>
                    <a:pt x="30314" y="44125"/>
                    <a:pt x="29302" y="45768"/>
                    <a:pt x="27802" y="46661"/>
                  </a:cubicBezTo>
                  <a:cubicBezTo>
                    <a:pt x="31171" y="45911"/>
                    <a:pt x="33708" y="42899"/>
                    <a:pt x="33708" y="39303"/>
                  </a:cubicBezTo>
                  <a:lnTo>
                    <a:pt x="33708" y="13109"/>
                  </a:lnTo>
                  <a:cubicBezTo>
                    <a:pt x="33708" y="5882"/>
                    <a:pt x="27826" y="1"/>
                    <a:pt x="20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3"/>
            <p:cNvSpPr/>
            <p:nvPr/>
          </p:nvSpPr>
          <p:spPr>
            <a:xfrm rot="-1474120" flipH="1">
              <a:off x="789781" y="585104"/>
              <a:ext cx="1032341" cy="1361254"/>
            </a:xfrm>
            <a:custGeom>
              <a:avLst/>
              <a:gdLst/>
              <a:ahLst/>
              <a:cxnLst/>
              <a:rect l="l" t="t" r="r" b="b"/>
              <a:pathLst>
                <a:path w="41292" h="54448" extrusionOk="0">
                  <a:moveTo>
                    <a:pt x="15479" y="536"/>
                  </a:moveTo>
                  <a:cubicBezTo>
                    <a:pt x="16955" y="536"/>
                    <a:pt x="18146" y="1738"/>
                    <a:pt x="18146" y="3203"/>
                  </a:cubicBezTo>
                  <a:lnTo>
                    <a:pt x="18146" y="6275"/>
                  </a:lnTo>
                  <a:lnTo>
                    <a:pt x="16121" y="6525"/>
                  </a:lnTo>
                  <a:lnTo>
                    <a:pt x="15455" y="6525"/>
                  </a:lnTo>
                  <a:cubicBezTo>
                    <a:pt x="14157" y="6525"/>
                    <a:pt x="12883" y="6703"/>
                    <a:pt x="11692" y="7049"/>
                  </a:cubicBezTo>
                  <a:lnTo>
                    <a:pt x="10728" y="7168"/>
                  </a:lnTo>
                  <a:lnTo>
                    <a:pt x="10549" y="3203"/>
                  </a:lnTo>
                  <a:cubicBezTo>
                    <a:pt x="10549" y="1738"/>
                    <a:pt x="11740" y="536"/>
                    <a:pt x="13216" y="536"/>
                  </a:cubicBezTo>
                  <a:close/>
                  <a:moveTo>
                    <a:pt x="31481" y="536"/>
                  </a:moveTo>
                  <a:cubicBezTo>
                    <a:pt x="32945" y="536"/>
                    <a:pt x="34136" y="1727"/>
                    <a:pt x="34136" y="3191"/>
                  </a:cubicBezTo>
                  <a:lnTo>
                    <a:pt x="34136" y="7989"/>
                  </a:lnTo>
                  <a:lnTo>
                    <a:pt x="33505" y="7846"/>
                  </a:lnTo>
                  <a:cubicBezTo>
                    <a:pt x="31731" y="7001"/>
                    <a:pt x="29742" y="6525"/>
                    <a:pt x="27647" y="6525"/>
                  </a:cubicBezTo>
                  <a:lnTo>
                    <a:pt x="27516" y="6525"/>
                  </a:lnTo>
                  <a:lnTo>
                    <a:pt x="26539" y="6310"/>
                  </a:lnTo>
                  <a:lnTo>
                    <a:pt x="26539" y="3191"/>
                  </a:lnTo>
                  <a:lnTo>
                    <a:pt x="26528" y="3191"/>
                  </a:lnTo>
                  <a:cubicBezTo>
                    <a:pt x="26528" y="1727"/>
                    <a:pt x="27730" y="536"/>
                    <a:pt x="29195" y="536"/>
                  </a:cubicBezTo>
                  <a:close/>
                  <a:moveTo>
                    <a:pt x="27647" y="7061"/>
                  </a:moveTo>
                  <a:cubicBezTo>
                    <a:pt x="29683" y="7061"/>
                    <a:pt x="31611" y="7537"/>
                    <a:pt x="33338" y="8358"/>
                  </a:cubicBezTo>
                  <a:cubicBezTo>
                    <a:pt x="37719" y="10490"/>
                    <a:pt x="40755" y="14978"/>
                    <a:pt x="40755" y="20169"/>
                  </a:cubicBezTo>
                  <a:lnTo>
                    <a:pt x="40755" y="33147"/>
                  </a:lnTo>
                  <a:cubicBezTo>
                    <a:pt x="40084" y="33668"/>
                    <a:pt x="39227" y="33944"/>
                    <a:pt x="38378" y="33944"/>
                  </a:cubicBezTo>
                  <a:cubicBezTo>
                    <a:pt x="37751" y="33944"/>
                    <a:pt x="37129" y="33794"/>
                    <a:pt x="36588" y="33480"/>
                  </a:cubicBezTo>
                  <a:lnTo>
                    <a:pt x="36588" y="20169"/>
                  </a:lnTo>
                  <a:cubicBezTo>
                    <a:pt x="36588" y="13966"/>
                    <a:pt x="32421" y="8715"/>
                    <a:pt x="26754" y="7061"/>
                  </a:cubicBezTo>
                  <a:close/>
                  <a:moveTo>
                    <a:pt x="40755" y="33600"/>
                  </a:moveTo>
                  <a:lnTo>
                    <a:pt x="40755" y="34171"/>
                  </a:lnTo>
                  <a:cubicBezTo>
                    <a:pt x="40093" y="34698"/>
                    <a:pt x="39254" y="34968"/>
                    <a:pt x="38418" y="34968"/>
                  </a:cubicBezTo>
                  <a:cubicBezTo>
                    <a:pt x="37780" y="34968"/>
                    <a:pt x="37144" y="34812"/>
                    <a:pt x="36588" y="34492"/>
                  </a:cubicBezTo>
                  <a:lnTo>
                    <a:pt x="36588" y="33885"/>
                  </a:lnTo>
                  <a:cubicBezTo>
                    <a:pt x="37136" y="34159"/>
                    <a:pt x="37755" y="34302"/>
                    <a:pt x="38374" y="34302"/>
                  </a:cubicBezTo>
                  <a:cubicBezTo>
                    <a:pt x="39220" y="34302"/>
                    <a:pt x="40053" y="34064"/>
                    <a:pt x="40755" y="33600"/>
                  </a:cubicBezTo>
                  <a:close/>
                  <a:moveTo>
                    <a:pt x="27516" y="33147"/>
                  </a:moveTo>
                  <a:cubicBezTo>
                    <a:pt x="29992" y="33147"/>
                    <a:pt x="32004" y="35112"/>
                    <a:pt x="32100" y="37564"/>
                  </a:cubicBezTo>
                  <a:lnTo>
                    <a:pt x="548" y="37564"/>
                  </a:lnTo>
                  <a:cubicBezTo>
                    <a:pt x="596" y="36409"/>
                    <a:pt x="1060" y="35362"/>
                    <a:pt x="1810" y="34576"/>
                  </a:cubicBezTo>
                  <a:cubicBezTo>
                    <a:pt x="1977" y="34397"/>
                    <a:pt x="2155" y="34242"/>
                    <a:pt x="2346" y="34100"/>
                  </a:cubicBezTo>
                  <a:cubicBezTo>
                    <a:pt x="3120" y="33504"/>
                    <a:pt x="4084" y="33147"/>
                    <a:pt x="5132" y="33147"/>
                  </a:cubicBezTo>
                  <a:close/>
                  <a:moveTo>
                    <a:pt x="31933" y="37933"/>
                  </a:moveTo>
                  <a:lnTo>
                    <a:pt x="31933" y="38422"/>
                  </a:lnTo>
                  <a:lnTo>
                    <a:pt x="715" y="38422"/>
                  </a:lnTo>
                  <a:lnTo>
                    <a:pt x="715" y="37933"/>
                  </a:lnTo>
                  <a:close/>
                  <a:moveTo>
                    <a:pt x="22944" y="7061"/>
                  </a:moveTo>
                  <a:cubicBezTo>
                    <a:pt x="30159" y="7061"/>
                    <a:pt x="36041" y="12942"/>
                    <a:pt x="36041" y="20169"/>
                  </a:cubicBezTo>
                  <a:lnTo>
                    <a:pt x="36041" y="46351"/>
                  </a:lnTo>
                  <a:cubicBezTo>
                    <a:pt x="36041" y="49959"/>
                    <a:pt x="33516" y="52971"/>
                    <a:pt x="30147" y="53721"/>
                  </a:cubicBezTo>
                  <a:cubicBezTo>
                    <a:pt x="31647" y="52828"/>
                    <a:pt x="32647" y="51185"/>
                    <a:pt x="32647" y="49316"/>
                  </a:cubicBezTo>
                  <a:lnTo>
                    <a:pt x="32647" y="37755"/>
                  </a:lnTo>
                  <a:cubicBezTo>
                    <a:pt x="32647" y="34909"/>
                    <a:pt x="30349" y="32611"/>
                    <a:pt x="27516" y="32611"/>
                  </a:cubicBezTo>
                  <a:lnTo>
                    <a:pt x="5132" y="32611"/>
                  </a:lnTo>
                  <a:cubicBezTo>
                    <a:pt x="4108" y="32611"/>
                    <a:pt x="3156" y="32909"/>
                    <a:pt x="2346" y="33433"/>
                  </a:cubicBezTo>
                  <a:lnTo>
                    <a:pt x="2346" y="20169"/>
                  </a:lnTo>
                  <a:cubicBezTo>
                    <a:pt x="2346" y="14216"/>
                    <a:pt x="6346" y="9168"/>
                    <a:pt x="11799" y="7584"/>
                  </a:cubicBezTo>
                  <a:cubicBezTo>
                    <a:pt x="12954" y="7239"/>
                    <a:pt x="14181" y="7061"/>
                    <a:pt x="15455" y="7061"/>
                  </a:cubicBezTo>
                  <a:close/>
                  <a:moveTo>
                    <a:pt x="32112" y="38779"/>
                  </a:moveTo>
                  <a:lnTo>
                    <a:pt x="32112" y="49316"/>
                  </a:lnTo>
                  <a:cubicBezTo>
                    <a:pt x="32112" y="51840"/>
                    <a:pt x="30052" y="53912"/>
                    <a:pt x="27516" y="53912"/>
                  </a:cubicBezTo>
                  <a:lnTo>
                    <a:pt x="5132" y="53912"/>
                  </a:lnTo>
                  <a:cubicBezTo>
                    <a:pt x="2596" y="53912"/>
                    <a:pt x="536" y="51840"/>
                    <a:pt x="536" y="49316"/>
                  </a:cubicBezTo>
                  <a:lnTo>
                    <a:pt x="536" y="38779"/>
                  </a:lnTo>
                  <a:close/>
                  <a:moveTo>
                    <a:pt x="40755" y="34623"/>
                  </a:moveTo>
                  <a:lnTo>
                    <a:pt x="40755" y="46363"/>
                  </a:lnTo>
                  <a:cubicBezTo>
                    <a:pt x="40755" y="50518"/>
                    <a:pt x="37362" y="53912"/>
                    <a:pt x="33207" y="53912"/>
                  </a:cubicBezTo>
                  <a:lnTo>
                    <a:pt x="31409" y="53912"/>
                  </a:lnTo>
                  <a:cubicBezTo>
                    <a:pt x="34433" y="52733"/>
                    <a:pt x="36588" y="49792"/>
                    <a:pt x="36588" y="46363"/>
                  </a:cubicBezTo>
                  <a:lnTo>
                    <a:pt x="36588" y="34885"/>
                  </a:lnTo>
                  <a:cubicBezTo>
                    <a:pt x="37148" y="35183"/>
                    <a:pt x="37779" y="35326"/>
                    <a:pt x="38422" y="35326"/>
                  </a:cubicBezTo>
                  <a:cubicBezTo>
                    <a:pt x="39243" y="35326"/>
                    <a:pt x="40065" y="35088"/>
                    <a:pt x="40755" y="34623"/>
                  </a:cubicBezTo>
                  <a:close/>
                  <a:moveTo>
                    <a:pt x="13216" y="0"/>
                  </a:moveTo>
                  <a:cubicBezTo>
                    <a:pt x="11454" y="0"/>
                    <a:pt x="10014" y="1441"/>
                    <a:pt x="10014" y="3215"/>
                  </a:cubicBezTo>
                  <a:lnTo>
                    <a:pt x="10216" y="7572"/>
                  </a:lnTo>
                  <a:cubicBezTo>
                    <a:pt x="5287" y="9632"/>
                    <a:pt x="1810" y="14502"/>
                    <a:pt x="1810" y="20169"/>
                  </a:cubicBezTo>
                  <a:lnTo>
                    <a:pt x="1810" y="33838"/>
                  </a:lnTo>
                  <a:cubicBezTo>
                    <a:pt x="703" y="34778"/>
                    <a:pt x="0" y="36183"/>
                    <a:pt x="0" y="37743"/>
                  </a:cubicBezTo>
                  <a:lnTo>
                    <a:pt x="0" y="49304"/>
                  </a:lnTo>
                  <a:cubicBezTo>
                    <a:pt x="0" y="52137"/>
                    <a:pt x="2298" y="54447"/>
                    <a:pt x="5132" y="54447"/>
                  </a:cubicBezTo>
                  <a:lnTo>
                    <a:pt x="33207" y="54447"/>
                  </a:lnTo>
                  <a:cubicBezTo>
                    <a:pt x="37660" y="54447"/>
                    <a:pt x="41291" y="50816"/>
                    <a:pt x="41291" y="46351"/>
                  </a:cubicBezTo>
                  <a:lnTo>
                    <a:pt x="41291" y="33147"/>
                  </a:lnTo>
                  <a:lnTo>
                    <a:pt x="41291" y="33099"/>
                  </a:lnTo>
                  <a:lnTo>
                    <a:pt x="41291" y="32957"/>
                  </a:lnTo>
                  <a:lnTo>
                    <a:pt x="41291" y="20169"/>
                  </a:lnTo>
                  <a:cubicBezTo>
                    <a:pt x="41291" y="15216"/>
                    <a:pt x="38636" y="10871"/>
                    <a:pt x="34671" y="8477"/>
                  </a:cubicBezTo>
                  <a:lnTo>
                    <a:pt x="34671" y="3191"/>
                  </a:lnTo>
                  <a:cubicBezTo>
                    <a:pt x="34671" y="1429"/>
                    <a:pt x="33243" y="0"/>
                    <a:pt x="31481" y="0"/>
                  </a:cubicBezTo>
                  <a:lnTo>
                    <a:pt x="29195" y="0"/>
                  </a:lnTo>
                  <a:cubicBezTo>
                    <a:pt x="27432" y="0"/>
                    <a:pt x="25992" y="1441"/>
                    <a:pt x="25992" y="3191"/>
                  </a:cubicBezTo>
                  <a:lnTo>
                    <a:pt x="25992" y="6525"/>
                  </a:lnTo>
                  <a:lnTo>
                    <a:pt x="18693" y="6525"/>
                  </a:lnTo>
                  <a:lnTo>
                    <a:pt x="18693" y="3203"/>
                  </a:lnTo>
                  <a:cubicBezTo>
                    <a:pt x="18693" y="1441"/>
                    <a:pt x="17253" y="0"/>
                    <a:pt x="1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3"/>
            <p:cNvSpPr/>
            <p:nvPr/>
          </p:nvSpPr>
          <p:spPr>
            <a:xfrm rot="-1474120" flipH="1">
              <a:off x="1127843" y="1463741"/>
              <a:ext cx="780506" cy="12225"/>
            </a:xfrm>
            <a:custGeom>
              <a:avLst/>
              <a:gdLst/>
              <a:ahLst/>
              <a:cxnLst/>
              <a:rect l="l" t="t" r="r" b="b"/>
              <a:pathLst>
                <a:path w="31219" h="489" extrusionOk="0">
                  <a:moveTo>
                    <a:pt x="1" y="0"/>
                  </a:moveTo>
                  <a:lnTo>
                    <a:pt x="1" y="489"/>
                  </a:lnTo>
                  <a:lnTo>
                    <a:pt x="31219" y="489"/>
                  </a:lnTo>
                  <a:lnTo>
                    <a:pt x="31219" y="0"/>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3"/>
            <p:cNvSpPr/>
            <p:nvPr/>
          </p:nvSpPr>
          <p:spPr>
            <a:xfrm rot="-1474120" flipH="1">
              <a:off x="917372" y="1596513"/>
              <a:ext cx="104204" cy="34251"/>
            </a:xfrm>
            <a:custGeom>
              <a:avLst/>
              <a:gdLst/>
              <a:ahLst/>
              <a:cxnLst/>
              <a:rect l="l" t="t" r="r" b="b"/>
              <a:pathLst>
                <a:path w="4168" h="1370" extrusionOk="0">
                  <a:moveTo>
                    <a:pt x="4167" y="1"/>
                  </a:moveTo>
                  <a:cubicBezTo>
                    <a:pt x="3477" y="465"/>
                    <a:pt x="2632" y="703"/>
                    <a:pt x="1798" y="703"/>
                  </a:cubicBezTo>
                  <a:cubicBezTo>
                    <a:pt x="1167" y="703"/>
                    <a:pt x="560" y="560"/>
                    <a:pt x="0" y="286"/>
                  </a:cubicBezTo>
                  <a:lnTo>
                    <a:pt x="0" y="893"/>
                  </a:lnTo>
                  <a:cubicBezTo>
                    <a:pt x="556" y="1213"/>
                    <a:pt x="1192" y="1369"/>
                    <a:pt x="1830" y="1369"/>
                  </a:cubicBezTo>
                  <a:cubicBezTo>
                    <a:pt x="2666" y="1369"/>
                    <a:pt x="3505" y="1099"/>
                    <a:pt x="4167" y="572"/>
                  </a:cubicBezTo>
                  <a:lnTo>
                    <a:pt x="4167"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3"/>
            <p:cNvSpPr/>
            <p:nvPr/>
          </p:nvSpPr>
          <p:spPr>
            <a:xfrm rot="-1474120" flipH="1">
              <a:off x="1058048" y="875208"/>
              <a:ext cx="300662" cy="112229"/>
            </a:xfrm>
            <a:custGeom>
              <a:avLst/>
              <a:gdLst/>
              <a:ahLst/>
              <a:cxnLst/>
              <a:rect l="l" t="t" r="r" b="b"/>
              <a:pathLst>
                <a:path w="12026" h="4489" extrusionOk="0">
                  <a:moveTo>
                    <a:pt x="4781" y="1"/>
                  </a:moveTo>
                  <a:cubicBezTo>
                    <a:pt x="4590" y="1"/>
                    <a:pt x="4396" y="24"/>
                    <a:pt x="4203" y="71"/>
                  </a:cubicBezTo>
                  <a:cubicBezTo>
                    <a:pt x="3655" y="202"/>
                    <a:pt x="3215" y="488"/>
                    <a:pt x="2869" y="714"/>
                  </a:cubicBezTo>
                  <a:lnTo>
                    <a:pt x="643" y="2191"/>
                  </a:lnTo>
                  <a:cubicBezTo>
                    <a:pt x="143" y="2512"/>
                    <a:pt x="0" y="3191"/>
                    <a:pt x="333" y="3691"/>
                  </a:cubicBezTo>
                  <a:cubicBezTo>
                    <a:pt x="537" y="4007"/>
                    <a:pt x="883" y="4176"/>
                    <a:pt x="1236" y="4176"/>
                  </a:cubicBezTo>
                  <a:cubicBezTo>
                    <a:pt x="1442" y="4176"/>
                    <a:pt x="1650" y="4119"/>
                    <a:pt x="1834" y="4000"/>
                  </a:cubicBezTo>
                  <a:lnTo>
                    <a:pt x="4060" y="2524"/>
                  </a:lnTo>
                  <a:cubicBezTo>
                    <a:pt x="4215" y="2429"/>
                    <a:pt x="4382" y="2310"/>
                    <a:pt x="4548" y="2238"/>
                  </a:cubicBezTo>
                  <a:lnTo>
                    <a:pt x="4751" y="2143"/>
                  </a:lnTo>
                  <a:lnTo>
                    <a:pt x="4822" y="2512"/>
                  </a:lnTo>
                  <a:cubicBezTo>
                    <a:pt x="4929" y="3036"/>
                    <a:pt x="5084" y="3834"/>
                    <a:pt x="5894" y="4274"/>
                  </a:cubicBezTo>
                  <a:cubicBezTo>
                    <a:pt x="6156" y="4405"/>
                    <a:pt x="6441" y="4489"/>
                    <a:pt x="6751" y="4489"/>
                  </a:cubicBezTo>
                  <a:cubicBezTo>
                    <a:pt x="7358" y="4489"/>
                    <a:pt x="7894" y="4203"/>
                    <a:pt x="8144" y="4072"/>
                  </a:cubicBezTo>
                  <a:lnTo>
                    <a:pt x="11406" y="2346"/>
                  </a:lnTo>
                  <a:cubicBezTo>
                    <a:pt x="11656" y="2215"/>
                    <a:pt x="11847" y="1988"/>
                    <a:pt x="11930" y="1714"/>
                  </a:cubicBezTo>
                  <a:cubicBezTo>
                    <a:pt x="12025" y="1441"/>
                    <a:pt x="11990" y="1143"/>
                    <a:pt x="11859" y="881"/>
                  </a:cubicBezTo>
                  <a:cubicBezTo>
                    <a:pt x="11668" y="516"/>
                    <a:pt x="11285" y="307"/>
                    <a:pt x="10894" y="307"/>
                  </a:cubicBezTo>
                  <a:cubicBezTo>
                    <a:pt x="10724" y="307"/>
                    <a:pt x="10553" y="346"/>
                    <a:pt x="10394" y="429"/>
                  </a:cubicBezTo>
                  <a:lnTo>
                    <a:pt x="6977" y="2238"/>
                  </a:lnTo>
                  <a:lnTo>
                    <a:pt x="6929" y="2000"/>
                  </a:lnTo>
                  <a:cubicBezTo>
                    <a:pt x="6846" y="1548"/>
                    <a:pt x="6703" y="1024"/>
                    <a:pt x="6287" y="595"/>
                  </a:cubicBezTo>
                  <a:cubicBezTo>
                    <a:pt x="5902" y="211"/>
                    <a:pt x="5356" y="1"/>
                    <a:pt x="4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3"/>
            <p:cNvSpPr/>
            <p:nvPr/>
          </p:nvSpPr>
          <p:spPr>
            <a:xfrm rot="-1474120" flipH="1">
              <a:off x="1048745" y="865929"/>
              <a:ext cx="320013" cy="130255"/>
            </a:xfrm>
            <a:custGeom>
              <a:avLst/>
              <a:gdLst/>
              <a:ahLst/>
              <a:cxnLst/>
              <a:rect l="l" t="t" r="r" b="b"/>
              <a:pathLst>
                <a:path w="12800" h="5210" extrusionOk="0">
                  <a:moveTo>
                    <a:pt x="5177" y="1"/>
                  </a:moveTo>
                  <a:cubicBezTo>
                    <a:pt x="4961" y="1"/>
                    <a:pt x="4742" y="26"/>
                    <a:pt x="4525" y="78"/>
                  </a:cubicBezTo>
                  <a:cubicBezTo>
                    <a:pt x="3917" y="233"/>
                    <a:pt x="3453" y="543"/>
                    <a:pt x="3072" y="781"/>
                  </a:cubicBezTo>
                  <a:lnTo>
                    <a:pt x="846" y="2245"/>
                  </a:lnTo>
                  <a:cubicBezTo>
                    <a:pt x="179" y="2686"/>
                    <a:pt x="0" y="3591"/>
                    <a:pt x="441" y="4245"/>
                  </a:cubicBezTo>
                  <a:cubicBezTo>
                    <a:pt x="720" y="4669"/>
                    <a:pt x="1182" y="4900"/>
                    <a:pt x="1653" y="4900"/>
                  </a:cubicBezTo>
                  <a:cubicBezTo>
                    <a:pt x="1923" y="4900"/>
                    <a:pt x="2197" y="4823"/>
                    <a:pt x="2441" y="4662"/>
                  </a:cubicBezTo>
                  <a:lnTo>
                    <a:pt x="4667" y="3198"/>
                  </a:lnTo>
                  <a:cubicBezTo>
                    <a:pt x="4739" y="3150"/>
                    <a:pt x="4822" y="3091"/>
                    <a:pt x="4894" y="3043"/>
                  </a:cubicBezTo>
                  <a:cubicBezTo>
                    <a:pt x="5001" y="3591"/>
                    <a:pt x="5227" y="4472"/>
                    <a:pt x="6120" y="4960"/>
                  </a:cubicBezTo>
                  <a:cubicBezTo>
                    <a:pt x="6441" y="5126"/>
                    <a:pt x="6799" y="5210"/>
                    <a:pt x="7156" y="5210"/>
                  </a:cubicBezTo>
                  <a:cubicBezTo>
                    <a:pt x="7858" y="5210"/>
                    <a:pt x="8442" y="4900"/>
                    <a:pt x="8716" y="4757"/>
                  </a:cubicBezTo>
                  <a:lnTo>
                    <a:pt x="11978" y="3031"/>
                  </a:lnTo>
                  <a:cubicBezTo>
                    <a:pt x="12323" y="2852"/>
                    <a:pt x="12573" y="2555"/>
                    <a:pt x="12680" y="2186"/>
                  </a:cubicBezTo>
                  <a:cubicBezTo>
                    <a:pt x="12799" y="1817"/>
                    <a:pt x="12764" y="1424"/>
                    <a:pt x="12585" y="1078"/>
                  </a:cubicBezTo>
                  <a:cubicBezTo>
                    <a:pt x="12329" y="592"/>
                    <a:pt x="11828" y="311"/>
                    <a:pt x="11310" y="311"/>
                  </a:cubicBezTo>
                  <a:cubicBezTo>
                    <a:pt x="11081" y="311"/>
                    <a:pt x="10848" y="366"/>
                    <a:pt x="10632" y="483"/>
                  </a:cubicBezTo>
                  <a:lnTo>
                    <a:pt x="7644" y="2055"/>
                  </a:lnTo>
                  <a:cubicBezTo>
                    <a:pt x="7549" y="1674"/>
                    <a:pt x="7382" y="1138"/>
                    <a:pt x="6942" y="697"/>
                  </a:cubicBezTo>
                  <a:cubicBezTo>
                    <a:pt x="6491" y="247"/>
                    <a:pt x="5849" y="1"/>
                    <a:pt x="5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53"/>
          <p:cNvGrpSpPr/>
          <p:nvPr/>
        </p:nvGrpSpPr>
        <p:grpSpPr>
          <a:xfrm rot="385157">
            <a:off x="6841996" y="2103249"/>
            <a:ext cx="294091" cy="1072642"/>
            <a:chOff x="7734564" y="2197313"/>
            <a:chExt cx="294100" cy="1072675"/>
          </a:xfrm>
        </p:grpSpPr>
        <p:sp>
          <p:nvSpPr>
            <p:cNvPr id="1351" name="Google Shape;1351;p53"/>
            <p:cNvSpPr/>
            <p:nvPr/>
          </p:nvSpPr>
          <p:spPr>
            <a:xfrm>
              <a:off x="7747964" y="2428713"/>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3"/>
            <p:cNvSpPr/>
            <p:nvPr/>
          </p:nvSpPr>
          <p:spPr>
            <a:xfrm>
              <a:off x="7809564" y="2415013"/>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3"/>
            <p:cNvSpPr/>
            <p:nvPr/>
          </p:nvSpPr>
          <p:spPr>
            <a:xfrm>
              <a:off x="7734564" y="2197313"/>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chemeClr val="dk1"/>
            </a:solidFill>
            <a:ln w="15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3"/>
            <p:cNvSpPr/>
            <p:nvPr/>
          </p:nvSpPr>
          <p:spPr>
            <a:xfrm>
              <a:off x="7862264" y="3057963"/>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3"/>
            <p:cNvSpPr/>
            <p:nvPr/>
          </p:nvSpPr>
          <p:spPr>
            <a:xfrm>
              <a:off x="7766414" y="2225413"/>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3"/>
            <p:cNvSpPr/>
            <p:nvPr/>
          </p:nvSpPr>
          <p:spPr>
            <a:xfrm>
              <a:off x="7748239" y="2294188"/>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3"/>
            <p:cNvSpPr/>
            <p:nvPr/>
          </p:nvSpPr>
          <p:spPr>
            <a:xfrm>
              <a:off x="7869389" y="3097838"/>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3"/>
            <p:cNvSpPr/>
            <p:nvPr/>
          </p:nvSpPr>
          <p:spPr>
            <a:xfrm>
              <a:off x="7875939" y="3134463"/>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53"/>
          <p:cNvGrpSpPr/>
          <p:nvPr/>
        </p:nvGrpSpPr>
        <p:grpSpPr>
          <a:xfrm rot="437436">
            <a:off x="7264480" y="2262340"/>
            <a:ext cx="299470" cy="1193257"/>
            <a:chOff x="6962725" y="2137025"/>
            <a:chExt cx="299475" cy="1193275"/>
          </a:xfrm>
        </p:grpSpPr>
        <p:sp>
          <p:nvSpPr>
            <p:cNvPr id="1360" name="Google Shape;1360;p53"/>
            <p:cNvSpPr/>
            <p:nvPr/>
          </p:nvSpPr>
          <p:spPr>
            <a:xfrm>
              <a:off x="6962725" y="2137025"/>
              <a:ext cx="299475" cy="1193275"/>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3"/>
            <p:cNvSpPr/>
            <p:nvPr/>
          </p:nvSpPr>
          <p:spPr>
            <a:xfrm>
              <a:off x="6976725" y="2510900"/>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3"/>
            <p:cNvSpPr/>
            <p:nvPr/>
          </p:nvSpPr>
          <p:spPr>
            <a:xfrm>
              <a:off x="7078525" y="24516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3"/>
            <p:cNvSpPr/>
            <p:nvPr/>
          </p:nvSpPr>
          <p:spPr>
            <a:xfrm>
              <a:off x="7073475" y="2168875"/>
              <a:ext cx="166700" cy="282500"/>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2488092" y="968731"/>
            <a:ext cx="4274886" cy="2945265"/>
          </a:xfrm>
          <a:prstGeom prst="rect">
            <a:avLst/>
          </a:prstGeom>
        </p:spPr>
      </p:pic>
    </p:spTree>
    <p:extLst>
      <p:ext uri="{BB962C8B-B14F-4D97-AF65-F5344CB8AC3E}">
        <p14:creationId xmlns:p14="http://schemas.microsoft.com/office/powerpoint/2010/main" val="2915644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84103" y="10391"/>
            <a:ext cx="5964766" cy="633845"/>
          </a:xfrm>
          <a:prstGeom prst="rect">
            <a:avLst/>
          </a:prstGeom>
        </p:spPr>
      </p:pic>
      <p:sp>
        <p:nvSpPr>
          <p:cNvPr id="12" name="Google Shape;1117;p45"/>
          <p:cNvSpPr txBox="1">
            <a:spLocks/>
          </p:cNvSpPr>
          <p:nvPr/>
        </p:nvSpPr>
        <p:spPr>
          <a:xfrm>
            <a:off x="322895" y="545521"/>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000" dirty="0" err="1" smtClean="0">
                <a:latin typeface="Times New Roman" panose="02020603050405020304" pitchFamily="18" charset="0"/>
                <a:cs typeface="Times New Roman" panose="02020603050405020304" pitchFamily="18" charset="0"/>
              </a:rPr>
              <a:t>Xác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mỗi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chúng</a:t>
            </a:r>
            <a:r>
              <a:rPr lang="en-US" sz="20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2000" dirty="0" smtClean="0">
                <a:latin typeface="Times New Roman" panose="02020603050405020304" pitchFamily="18" charset="0"/>
                <a:cs typeface="Times New Roman" panose="02020603050405020304" pitchFamily="18" charset="0"/>
              </a:rPr>
              <a:t>a)	</a:t>
            </a:r>
            <a:r>
              <a:rPr lang="en-US" sz="2000" i="1" dirty="0" err="1" smtClean="0">
                <a:latin typeface="Times New Roman" panose="02020603050405020304" pitchFamily="18" charset="0"/>
                <a:cs typeface="Times New Roman" panose="02020603050405020304" pitchFamily="18" charset="0"/>
              </a:rPr>
              <a:t>Đêm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chưa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nằm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sáng</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chưa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tối</a:t>
            </a:r>
            <a:r>
              <a:rPr lang="en-US" sz="20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1800" dirty="0" smtClean="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T</a:t>
            </a:r>
            <a:r>
              <a:rPr lang="en-US" sz="1800" dirty="0" err="1" smtClean="0">
                <a:latin typeface="Times New Roman" panose="02020603050405020304" pitchFamily="18" charset="0"/>
                <a:cs typeface="Times New Roman" panose="02020603050405020304" pitchFamily="18" charset="0"/>
              </a:rPr>
              <a:t>ục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ngữ</a:t>
            </a:r>
            <a:r>
              <a:rPr lang="en-US" sz="18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2000" dirty="0" smtClean="0">
                <a:latin typeface="Times New Roman" panose="02020603050405020304" pitchFamily="18" charset="0"/>
                <a:cs typeface="Times New Roman" panose="02020603050405020304" pitchFamily="18" charset="0"/>
              </a:rPr>
              <a:t>b)	</a:t>
            </a:r>
            <a:r>
              <a:rPr lang="en-US" sz="2000" i="1" dirty="0" err="1" smtClean="0">
                <a:latin typeface="Times New Roman" panose="02020603050405020304" pitchFamily="18" charset="0"/>
                <a:cs typeface="Times New Roman" panose="02020603050405020304" pitchFamily="18" charset="0"/>
              </a:rPr>
              <a:t>Thuận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thuận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chồng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tát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Biển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cũng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cạn</a:t>
            </a:r>
            <a:r>
              <a:rPr lang="en-US" sz="20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Tục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ngữ</a:t>
            </a:r>
            <a:r>
              <a:rPr lang="en-US" sz="18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2000" dirty="0" smtClean="0">
                <a:latin typeface="Times New Roman" panose="02020603050405020304" pitchFamily="18" charset="0"/>
                <a:cs typeface="Times New Roman" panose="02020603050405020304" pitchFamily="18" charset="0"/>
              </a:rPr>
              <a:t>c) </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Cày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đồng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đang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buổi</a:t>
            </a:r>
            <a:r>
              <a:rPr lang="en-US" sz="2000" i="1" dirty="0" smtClean="0">
                <a:latin typeface="Times New Roman" panose="02020603050405020304" pitchFamily="18" charset="0"/>
                <a:cs typeface="Times New Roman" panose="02020603050405020304" pitchFamily="18" charset="0"/>
              </a:rPr>
              <a:t> ban </a:t>
            </a:r>
            <a:r>
              <a:rPr lang="en-US" sz="2000" i="1" dirty="0" err="1" smtClean="0">
                <a:latin typeface="Times New Roman" panose="02020603050405020304" pitchFamily="18" charset="0"/>
                <a:cs typeface="Times New Roman" panose="02020603050405020304" pitchFamily="18" charset="0"/>
              </a:rPr>
              <a:t>trưa</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Mồ</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thót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như</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mưa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ruộng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cày</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Ai </a:t>
            </a:r>
            <a:r>
              <a:rPr lang="en-US" sz="2000" i="1" dirty="0" err="1" smtClean="0">
                <a:latin typeface="Times New Roman" panose="02020603050405020304" pitchFamily="18" charset="0"/>
                <a:cs typeface="Times New Roman" panose="02020603050405020304" pitchFamily="18" charset="0"/>
              </a:rPr>
              <a:t>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bưng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bát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cơm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đầy</a:t>
            </a:r>
            <a:endParaRPr lang="en-US" sz="20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Dẻo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thơm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hạt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đắng</a:t>
            </a:r>
            <a:r>
              <a:rPr lang="en-US" sz="2000" i="1" dirty="0" smtClean="0">
                <a:latin typeface="Times New Roman" panose="02020603050405020304" pitchFamily="18" charset="0"/>
                <a:cs typeface="Times New Roman" panose="02020603050405020304" pitchFamily="18" charset="0"/>
              </a:rPr>
              <a:t> cay </a:t>
            </a:r>
            <a:r>
              <a:rPr lang="en-US" sz="2000" i="1" dirty="0" err="1" smtClean="0">
                <a:latin typeface="Times New Roman" panose="02020603050405020304" pitchFamily="18" charset="0"/>
                <a:cs typeface="Times New Roman" panose="02020603050405020304" pitchFamily="18" charset="0"/>
              </a:rPr>
              <a:t>muôn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phần</a:t>
            </a:r>
            <a:r>
              <a:rPr lang="en-US" sz="2000" i="1" dirty="0" smtClean="0">
                <a:latin typeface="Times New Roman" panose="02020603050405020304" pitchFamily="18" charset="0"/>
                <a:cs typeface="Times New Roman" panose="02020603050405020304" pitchFamily="18" charset="0"/>
              </a:rPr>
              <a:t>!</a:t>
            </a:r>
          </a:p>
          <a:p>
            <a:pPr marL="0" indent="0" algn="r">
              <a:buNone/>
            </a:pPr>
            <a:r>
              <a:rPr lang="en-US" sz="1800" dirty="0" smtClean="0">
                <a:latin typeface="Times New Roman" panose="02020603050405020304" pitchFamily="18" charset="0"/>
                <a:cs typeface="Times New Roman" panose="02020603050405020304" pitchFamily="18" charset="0"/>
              </a:rPr>
              <a:t>(Ca </a:t>
            </a:r>
            <a:r>
              <a:rPr lang="en-US" sz="1800" dirty="0" err="1" smtClean="0">
                <a:latin typeface="Times New Roman" panose="02020603050405020304" pitchFamily="18" charset="0"/>
                <a:cs typeface="Times New Roman" panose="02020603050405020304" pitchFamily="18" charset="0"/>
              </a:rPr>
              <a:t>dao</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lgn="just">
              <a:buFont typeface="Actor"/>
              <a:buNone/>
            </a:pPr>
            <a:endParaRPr lang="en-US" sz="20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379" r="30596"/>
          <a:stretch/>
        </p:blipFill>
        <p:spPr>
          <a:xfrm rot="362057">
            <a:off x="7739560" y="1480438"/>
            <a:ext cx="2398461" cy="3455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 name="Google Shape;1117;p45"/>
          <p:cNvSpPr txBox="1">
            <a:spLocks/>
          </p:cNvSpPr>
          <p:nvPr/>
        </p:nvSpPr>
        <p:spPr>
          <a:xfrm>
            <a:off x="1616742" y="3153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smtClean="0">
                <a:latin typeface="Times New Roman" panose="02020603050405020304" pitchFamily="18" charset="0"/>
                <a:cs typeface="Times New Roman" panose="02020603050405020304" pitchFamily="18" charset="0"/>
              </a:rPr>
              <a:t>a)	</a:t>
            </a:r>
            <a:r>
              <a:rPr lang="en-US" sz="2200" i="1" dirty="0" err="1" smtClean="0">
                <a:latin typeface="Times New Roman" panose="02020603050405020304" pitchFamily="18" charset="0"/>
                <a:cs typeface="Times New Roman" panose="02020603050405020304" pitchFamily="18" charset="0"/>
              </a:rPr>
              <a:t>Đêm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nằm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sáng</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chưa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tối</a:t>
            </a:r>
            <a:r>
              <a:rPr lang="en-US" sz="22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ngữ</a:t>
            </a:r>
            <a:r>
              <a:rPr lang="en-US" sz="2000" dirty="0" smtClean="0">
                <a:latin typeface="Times New Roman" panose="02020603050405020304" pitchFamily="18" charset="0"/>
                <a:cs typeface="Times New Roman" panose="02020603050405020304" pitchFamily="18" charset="0"/>
              </a:rPr>
              <a:t>)</a:t>
            </a:r>
          </a:p>
        </p:txBody>
      </p:sp>
      <p:sp>
        <p:nvSpPr>
          <p:cNvPr id="3" name="Google Shape;1117;p45"/>
          <p:cNvSpPr txBox="1">
            <a:spLocks/>
          </p:cNvSpPr>
          <p:nvPr/>
        </p:nvSpPr>
        <p:spPr>
          <a:xfrm>
            <a:off x="323968" y="1350932"/>
            <a:ext cx="8534461"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qua </a:t>
            </a:r>
            <a:r>
              <a:rPr lang="en-US" sz="2200" dirty="0" err="1" smtClean="0">
                <a:latin typeface="Times New Roman" panose="02020603050405020304" pitchFamily="18" charset="0"/>
                <a:cs typeface="Times New Roman" panose="02020603050405020304" pitchFamily="18" charset="0"/>
              </a:rPr>
              <a:t>cụm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chưa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nằm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đã</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sáng</a:t>
            </a:r>
            <a:r>
              <a:rPr lang="en-US" sz="2200" b="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chưa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cười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đã</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tối</a:t>
            </a:r>
            <a:r>
              <a:rPr lang="en-US" sz="2200" b="1"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hết</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lịch</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ý: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a:t>
            </a:r>
          </a:p>
          <a:p>
            <a:pPr marL="0" indent="0" algn="just">
              <a:buFont typeface="Actor"/>
              <a:buNone/>
            </a:pP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 name="Google Shape;1117;p45"/>
          <p:cNvSpPr txBox="1">
            <a:spLocks/>
          </p:cNvSpPr>
          <p:nvPr/>
        </p:nvSpPr>
        <p:spPr>
          <a:xfrm>
            <a:off x="1616742" y="3153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a:latin typeface="Times New Roman" panose="02020603050405020304" pitchFamily="18" charset="0"/>
                <a:cs typeface="Times New Roman" panose="02020603050405020304" pitchFamily="18" charset="0"/>
              </a:rPr>
              <a:t>b)	</a:t>
            </a:r>
            <a:r>
              <a:rPr lang="en-US" sz="2200" i="1" dirty="0" err="1">
                <a:latin typeface="Times New Roman" panose="02020603050405020304" pitchFamily="18" charset="0"/>
                <a:cs typeface="Times New Roman" panose="02020603050405020304" pitchFamily="18" charset="0"/>
              </a:rPr>
              <a:t>Thuận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Biển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cũng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cạn</a:t>
            </a:r>
            <a:r>
              <a:rPr lang="en-US" sz="2200" i="1" dirty="0">
                <a:latin typeface="Times New Roman" panose="02020603050405020304" pitchFamily="18" charset="0"/>
                <a:cs typeface="Times New Roman" panose="02020603050405020304" pitchFamily="18" charset="0"/>
              </a:rPr>
              <a:t>.</a:t>
            </a:r>
          </a:p>
          <a:p>
            <a:pPr marL="0" indent="0" algn="r">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a:t>
            </a:r>
          </a:p>
        </p:txBody>
      </p:sp>
      <p:sp>
        <p:nvSpPr>
          <p:cNvPr id="3" name="Google Shape;1117;p45"/>
          <p:cNvSpPr txBox="1">
            <a:spLocks/>
          </p:cNvSpPr>
          <p:nvPr/>
        </p:nvSpPr>
        <p:spPr>
          <a:xfrm>
            <a:off x="323968" y="1350932"/>
            <a:ext cx="8534461"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cụm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Biển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cũng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cạn</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to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khăn</a:t>
            </a:r>
            <a:r>
              <a:rPr lang="en-US" sz="2200" dirty="0">
                <a:latin typeface="Times New Roman" panose="02020603050405020304" pitchFamily="18" charset="0"/>
                <a:cs typeface="Times New Roman" panose="02020603050405020304" pitchFamily="18" charset="0"/>
              </a:rPr>
              <a:t>, to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59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2" name="Google Shape;1117;p45"/>
          <p:cNvSpPr txBox="1">
            <a:spLocks/>
          </p:cNvSpPr>
          <p:nvPr/>
        </p:nvSpPr>
        <p:spPr>
          <a:xfrm>
            <a:off x="1616742" y="3153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en-US" sz="2200" dirty="0">
                <a:latin typeface="Times New Roman" panose="02020603050405020304" pitchFamily="18" charset="0"/>
                <a:cs typeface="Times New Roman" panose="02020603050405020304" pitchFamily="18" charset="0"/>
              </a:rPr>
              <a:t>c) </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buổi</a:t>
            </a:r>
            <a:r>
              <a:rPr lang="en-US" sz="2200" i="1" dirty="0">
                <a:latin typeface="Times New Roman" panose="02020603050405020304" pitchFamily="18" charset="0"/>
                <a:cs typeface="Times New Roman" panose="02020603050405020304" pitchFamily="18" charset="0"/>
              </a:rPr>
              <a:t> ban </a:t>
            </a:r>
            <a:r>
              <a:rPr lang="en-US" sz="2200" i="1" dirty="0" err="1">
                <a:latin typeface="Times New Roman" panose="02020603050405020304" pitchFamily="18" charset="0"/>
                <a:cs typeface="Times New Roman" panose="02020603050405020304" pitchFamily="18" charset="0"/>
              </a:rPr>
              <a:t>trưa</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thánh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thót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ruộng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		Ai </a:t>
            </a:r>
            <a:r>
              <a:rPr lang="en-US" sz="2200" i="1" dirty="0" err="1">
                <a:latin typeface="Times New Roman" panose="02020603050405020304" pitchFamily="18" charset="0"/>
                <a:cs typeface="Times New Roman" panose="02020603050405020304" pitchFamily="18" charset="0"/>
              </a:rPr>
              <a:t>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bưng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đầy</a:t>
            </a:r>
            <a:endParaRPr lang="en-US" sz="2200" i="1" dirty="0">
              <a:latin typeface="Times New Roman" panose="02020603050405020304" pitchFamily="18" charset="0"/>
              <a:cs typeface="Times New Roman" panose="02020603050405020304" pitchFamily="18" charset="0"/>
            </a:endParaRPr>
          </a:p>
          <a:p>
            <a:pPr marL="0" indent="0" algn="just">
              <a:buNone/>
            </a:pP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Dẻo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đắng</a:t>
            </a:r>
            <a:r>
              <a:rPr lang="en-US" sz="2200" i="1" dirty="0">
                <a:latin typeface="Times New Roman" panose="02020603050405020304" pitchFamily="18" charset="0"/>
                <a:cs typeface="Times New Roman" panose="02020603050405020304" pitchFamily="18" charset="0"/>
              </a:rPr>
              <a:t> cay </a:t>
            </a:r>
            <a:r>
              <a:rPr lang="en-US" sz="2200" i="1" dirty="0" err="1">
                <a:latin typeface="Times New Roman" panose="02020603050405020304" pitchFamily="18" charset="0"/>
                <a:cs typeface="Times New Roman" panose="02020603050405020304" pitchFamily="18" charset="0"/>
              </a:rPr>
              <a:t>muôn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phần</a:t>
            </a:r>
            <a:r>
              <a:rPr lang="en-US" sz="2200" i="1" dirty="0">
                <a:latin typeface="Times New Roman" panose="02020603050405020304" pitchFamily="18" charset="0"/>
                <a:cs typeface="Times New Roman" panose="02020603050405020304" pitchFamily="18" charset="0"/>
              </a:rPr>
              <a:t>!</a:t>
            </a:r>
          </a:p>
          <a:p>
            <a:pPr marL="0" indent="0" algn="r">
              <a:buNone/>
            </a:pPr>
            <a:r>
              <a:rPr lang="en-US" sz="2000" dirty="0">
                <a:latin typeface="Times New Roman" panose="02020603050405020304" pitchFamily="18" charset="0"/>
                <a:cs typeface="Times New Roman" panose="02020603050405020304" pitchFamily="18" charset="0"/>
              </a:rPr>
              <a:t>(Ca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a:t>
            </a:r>
          </a:p>
        </p:txBody>
      </p:sp>
      <p:sp>
        <p:nvSpPr>
          <p:cNvPr id="3" name="Google Shape;1117;p45"/>
          <p:cNvSpPr txBox="1">
            <a:spLocks/>
          </p:cNvSpPr>
          <p:nvPr/>
        </p:nvSpPr>
        <p:spPr>
          <a:xfrm>
            <a:off x="456972" y="1783194"/>
            <a:ext cx="8534461"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None/>
            </a:pPr>
            <a:r>
              <a:rPr lang="vi-VN" sz="2200" dirty="0">
                <a:latin typeface="Times New Roman" panose="02020603050405020304" pitchFamily="18" charset="0"/>
                <a:cs typeface="Times New Roman" panose="02020603050405020304" pitchFamily="18" charset="0"/>
              </a:rPr>
              <a:t>- Cách nói quá thể hiện qua câu </a:t>
            </a:r>
            <a:r>
              <a:rPr lang="vi-VN" sz="2200" b="1" dirty="0">
                <a:latin typeface="Times New Roman" panose="02020603050405020304" pitchFamily="18" charset="0"/>
                <a:cs typeface="Times New Roman" panose="02020603050405020304" pitchFamily="18" charset="0"/>
              </a:rPr>
              <a:t>Mồ hôi thánh thót như mưa ruộng cày</a:t>
            </a:r>
            <a:r>
              <a:rPr lang="vi-VN" sz="2200" dirty="0">
                <a:latin typeface="Times New Roman" panose="02020603050405020304" pitchFamily="18" charset="0"/>
                <a:cs typeface="Times New Roman" panose="02020603050405020304" pitchFamily="18" charset="0"/>
              </a:rPr>
              <a:t>, tác giả dân gian đã tạo nên hình ảnh cảm động, gây ấn tượng hết sức sâu sắc về công việc vô cùng cực nhọc, vất vả của người nông dân (phải đổ nhiều mồ hôi, công sức trên đồng ruộng trong điều kiện thời tiết nóng bức của buổi trưa hè) để làm ra sản phẩm quý giá là lúa gạo.</a:t>
            </a:r>
          </a:p>
          <a:p>
            <a:pPr marL="0" indent="0" algn="just">
              <a:buNone/>
            </a:pPr>
            <a:r>
              <a:rPr lang="vi-VN" sz="2200" dirty="0">
                <a:latin typeface="Times New Roman" panose="02020603050405020304" pitchFamily="18" charset="0"/>
                <a:cs typeface="Times New Roman" panose="02020603050405020304" pitchFamily="18" charset="0"/>
              </a:rPr>
              <a:t>- Qua đó, nhắc nhở mỗi người cần biết quý trọng người lao động và những sản phẩm mà họ tạo ra.</a:t>
            </a:r>
          </a:p>
        </p:txBody>
      </p:sp>
    </p:spTree>
    <p:extLst>
      <p:ext uri="{BB962C8B-B14F-4D97-AF65-F5344CB8AC3E}">
        <p14:creationId xmlns:p14="http://schemas.microsoft.com/office/powerpoint/2010/main" val="5251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79333" y="83127"/>
            <a:ext cx="6396977" cy="67523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53643925"/>
              </p:ext>
            </p:extLst>
          </p:nvPr>
        </p:nvGraphicFramePr>
        <p:xfrm>
          <a:off x="256309" y="996951"/>
          <a:ext cx="3474027" cy="2651760"/>
        </p:xfrm>
        <a:graphic>
          <a:graphicData uri="http://schemas.openxmlformats.org/drawingml/2006/table">
            <a:tbl>
              <a:tblPr firstRow="1" bandRow="1">
                <a:tableStyleId>{17292A2E-F333-43FB-9621-5CBBE7FDCDCB}</a:tableStyleId>
              </a:tblPr>
              <a:tblGrid>
                <a:gridCol w="3474027">
                  <a:extLst>
                    <a:ext uri="{9D8B030D-6E8A-4147-A177-3AD203B41FA5}">
                      <a16:colId xmlns="" xmlns:a16="http://schemas.microsoft.com/office/drawing/2014/main" val="163140251"/>
                    </a:ext>
                  </a:extLst>
                </a:gridCol>
              </a:tblGrid>
              <a:tr h="495762">
                <a:tc>
                  <a:txBody>
                    <a:bodyPr/>
                    <a:lstStyle/>
                    <a:p>
                      <a:pPr algn="ctr"/>
                      <a:r>
                        <a:rPr lang="en-US" sz="2400" dirty="0" err="1" smtClean="0">
                          <a:latin typeface="Times New Roman" panose="02020603050405020304" pitchFamily="18" charset="0"/>
                          <a:cs typeface="Times New Roman" panose="02020603050405020304" pitchFamily="18" charset="0"/>
                        </a:rPr>
                        <a:t>Cách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quá</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42605981"/>
                  </a:ext>
                </a:extLst>
              </a:tr>
              <a:tr h="553412">
                <a:tc>
                  <a:txBody>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nghìn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cân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treo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sợi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tóc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70362990"/>
                  </a:ext>
                </a:extLst>
              </a:tr>
              <a:tr h="553412">
                <a:tc>
                  <a:txBody>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trăm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nghìn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việc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4468903"/>
                  </a:ext>
                </a:extLst>
              </a:tr>
              <a:tr h="495762">
                <a:tc>
                  <a:txBody>
                    <a:bodyPr/>
                    <a:lstStyle/>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hiền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như</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5936299"/>
                  </a:ext>
                </a:extLst>
              </a:tr>
              <a:tr h="553412">
                <a:tc>
                  <a:txBody>
                    <a:bodyPr/>
                    <a:lstStyle/>
                    <a:p>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trói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gà</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chặt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50964997"/>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013200941"/>
              </p:ext>
            </p:extLst>
          </p:nvPr>
        </p:nvGraphicFramePr>
        <p:xfrm>
          <a:off x="4675909" y="996950"/>
          <a:ext cx="4260273" cy="2651760"/>
        </p:xfrm>
        <a:graphic>
          <a:graphicData uri="http://schemas.openxmlformats.org/drawingml/2006/table">
            <a:tbl>
              <a:tblPr firstRow="1" bandRow="1">
                <a:tableStyleId>{5A111915-BE36-4E01-A7E5-04B1672EAD32}</a:tableStyleId>
              </a:tblPr>
              <a:tblGrid>
                <a:gridCol w="4260273">
                  <a:extLst>
                    <a:ext uri="{9D8B030D-6E8A-4147-A177-3AD203B41FA5}">
                      <a16:colId xmlns="" xmlns:a16="http://schemas.microsoft.com/office/drawing/2014/main" val="163140251"/>
                    </a:ext>
                  </a:extLst>
                </a:gridCol>
              </a:tblGrid>
              <a:tr h="370840">
                <a:tc>
                  <a:txBody>
                    <a:bodyPr/>
                    <a:lstStyle/>
                    <a:p>
                      <a:pPr algn="ctr"/>
                      <a:r>
                        <a:rPr lang="en-US" sz="2400" dirty="0" err="1" smtClean="0">
                          <a:latin typeface="Times New Roman" panose="02020603050405020304" pitchFamily="18" charset="0"/>
                          <a:cs typeface="Times New Roman" panose="02020603050405020304" pitchFamily="18" charset="0"/>
                        </a:rPr>
                        <a:t>Cách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42605981"/>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rất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hiền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lành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70362990"/>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quá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yếu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quen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động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chân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tay</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4468903"/>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rất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bận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5936299"/>
                  </a:ext>
                </a:extLst>
              </a:tr>
              <a:tr h="370840">
                <a:tc>
                  <a:txBody>
                    <a:bodyPr/>
                    <a:lstStyle/>
                    <a:p>
                      <a:pPr algn="just"/>
                      <a:r>
                        <a:rPr lang="en-US" sz="2400" dirty="0" smtClean="0">
                          <a:latin typeface="Times New Roman" panose="02020603050405020304" pitchFamily="18" charset="0"/>
                          <a:cs typeface="Times New Roman" panose="02020603050405020304" pitchFamily="18" charset="0"/>
                        </a:rPr>
                        <a:t>d) ở </a:t>
                      </a:r>
                      <a:r>
                        <a:rPr lang="en-US" sz="2400" dirty="0" err="1" smtClean="0">
                          <a:latin typeface="Times New Roman" panose="02020603050405020304" pitchFamily="18" charset="0"/>
                          <a:cs typeface="Times New Roman" panose="02020603050405020304" pitchFamily="18" charset="0"/>
                        </a:rPr>
                        <a:t>tình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thế</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vô</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cùng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nguy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50964997"/>
                  </a:ext>
                </a:extLst>
              </a:tr>
            </a:tbl>
          </a:graphicData>
        </a:graphic>
      </p:graphicFrame>
      <p:cxnSp>
        <p:nvCxnSpPr>
          <p:cNvPr id="11" name="Straight Arrow Connector 10"/>
          <p:cNvCxnSpPr/>
          <p:nvPr/>
        </p:nvCxnSpPr>
        <p:spPr>
          <a:xfrm>
            <a:off x="3730336" y="1745673"/>
            <a:ext cx="945573" cy="16957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9" idx="3"/>
          </p:cNvCxnSpPr>
          <p:nvPr/>
        </p:nvCxnSpPr>
        <p:spPr>
          <a:xfrm>
            <a:off x="3730336" y="2322831"/>
            <a:ext cx="945573" cy="6863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V="1">
            <a:off x="3730336" y="1745673"/>
            <a:ext cx="945573" cy="10806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40" idx="1"/>
          </p:cNvCxnSpPr>
          <p:nvPr/>
        </p:nvCxnSpPr>
        <p:spPr>
          <a:xfrm flipV="1">
            <a:off x="3730336" y="2322830"/>
            <a:ext cx="945573" cy="11186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Vertical)">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4638" y="113651"/>
            <a:ext cx="6106245" cy="644548"/>
          </a:xfrm>
          <a:prstGeom prst="rect">
            <a:avLst/>
          </a:prstGeom>
        </p:spPr>
      </p:pic>
      <p:sp>
        <p:nvSpPr>
          <p:cNvPr id="15" name="Google Shape;1117;p45"/>
          <p:cNvSpPr txBox="1">
            <a:spLocks/>
          </p:cNvSpPr>
          <p:nvPr/>
        </p:nvSpPr>
        <p:spPr>
          <a:xfrm>
            <a:off x="211457" y="758199"/>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1800" dirty="0" err="1" smtClean="0">
                <a:latin typeface="Times New Roman" panose="02020603050405020304" pitchFamily="18" charset="0"/>
                <a:cs typeface="Times New Roman" panose="02020603050405020304" pitchFamily="18" charset="0"/>
              </a:rPr>
              <a:t>Xác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định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biện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pháp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những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sau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mỗi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biểu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thị</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gì</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Chỉ</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chúng</a:t>
            </a:r>
            <a:r>
              <a:rPr lang="en-US" sz="1800" dirty="0" smtClean="0">
                <a:latin typeface="Times New Roman" panose="02020603050405020304" pitchFamily="18" charset="0"/>
                <a:cs typeface="Times New Roman" panose="02020603050405020304" pitchFamily="18" charset="0"/>
              </a:rPr>
              <a:t>.</a:t>
            </a:r>
          </a:p>
          <a:p>
            <a:pPr marL="0" indent="0" algn="just">
              <a:buFont typeface="Actor"/>
              <a:buNone/>
            </a:pPr>
            <a:r>
              <a:rPr lang="en-US" sz="1800" dirty="0" smtClean="0">
                <a:latin typeface="Times New Roman" panose="02020603050405020304" pitchFamily="18" charset="0"/>
                <a:cs typeface="Times New Roman" panose="02020603050405020304" pitchFamily="18" charset="0"/>
              </a:rPr>
              <a:t>a)	</a:t>
            </a:r>
            <a:r>
              <a:rPr lang="en-US" sz="1800" i="1" dirty="0" err="1" smtClean="0">
                <a:latin typeface="Times New Roman" panose="02020603050405020304" pitchFamily="18" charset="0"/>
                <a:cs typeface="Times New Roman" panose="02020603050405020304" pitchFamily="18" charset="0"/>
              </a:rPr>
              <a:t>Có</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người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thợ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dựng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thành</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đồng</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yên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nghỉ</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tận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sông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Hồng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mẹ</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ơi</a:t>
            </a:r>
            <a:r>
              <a:rPr lang="en-US" sz="1800" i="1" dirty="0" smtClean="0">
                <a:latin typeface="Times New Roman" panose="02020603050405020304" pitchFamily="18" charset="0"/>
                <a:cs typeface="Times New Roman" panose="02020603050405020304" pitchFamily="18" charset="0"/>
              </a:rPr>
              <a:t>!</a:t>
            </a:r>
          </a:p>
          <a:p>
            <a:pPr marL="0" indent="0" algn="r">
              <a:buFont typeface="Actor"/>
              <a:buNone/>
            </a:pPr>
            <a:r>
              <a:rPr lang="en-US" dirty="0" smtClean="0">
                <a:latin typeface="Times New Roman" panose="02020603050405020304" pitchFamily="18" charset="0"/>
                <a:cs typeface="Times New Roman" panose="02020603050405020304" pitchFamily="18" charset="0"/>
              </a:rPr>
              <a:t>(Thu </a:t>
            </a:r>
            <a:r>
              <a:rPr lang="en-US" dirty="0" err="1" smtClean="0">
                <a:latin typeface="Times New Roman" panose="02020603050405020304" pitchFamily="18" charset="0"/>
                <a:cs typeface="Times New Roman" panose="02020603050405020304" pitchFamily="18" charset="0"/>
              </a:rPr>
              <a:t>Bồn</a:t>
            </a:r>
            <a:r>
              <a:rPr lang="en-US" dirty="0" smtClean="0">
                <a:latin typeface="Times New Roman" panose="02020603050405020304" pitchFamily="18" charset="0"/>
                <a:cs typeface="Times New Roman" panose="02020603050405020304" pitchFamily="18" charset="0"/>
              </a:rPr>
              <a:t>)</a:t>
            </a:r>
          </a:p>
          <a:p>
            <a:pPr marL="0" indent="0" algn="just">
              <a:buFont typeface="Actor"/>
              <a:buNone/>
            </a:pPr>
            <a:r>
              <a:rPr lang="en-US" sz="1800" dirty="0" smtClean="0">
                <a:latin typeface="Times New Roman" panose="02020603050405020304" pitchFamily="18" charset="0"/>
                <a:cs typeface="Times New Roman" panose="02020603050405020304" pitchFamily="18" charset="0"/>
              </a:rPr>
              <a:t>b)	</a:t>
            </a:r>
            <a:r>
              <a:rPr lang="en-US" sz="1800" i="1" dirty="0" err="1" smtClean="0">
                <a:latin typeface="Times New Roman" panose="02020603050405020304" pitchFamily="18" charset="0"/>
                <a:cs typeface="Times New Roman" panose="02020603050405020304" pitchFamily="18" charset="0"/>
              </a:rPr>
              <a:t>Ông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mất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năm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nao</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ngày</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độc</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lập</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Buồm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cao</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đỏ</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sóng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bóng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cờ</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sao</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Bà</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về</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năm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đói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làng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treo</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lưới</a:t>
            </a:r>
            <a:endParaRPr lang="en-US" sz="18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1800" i="1" dirty="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Biển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động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Hòn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Mê</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giặc</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bắn</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vào</a:t>
            </a:r>
            <a:endParaRPr lang="en-US" sz="1800" i="1" dirty="0" smtClean="0">
              <a:latin typeface="Times New Roman" panose="02020603050405020304" pitchFamily="18" charset="0"/>
              <a:cs typeface="Times New Roman" panose="02020603050405020304" pitchFamily="18" charset="0"/>
            </a:endParaRPr>
          </a:p>
          <a:p>
            <a:pPr marL="0" indent="0" algn="r">
              <a:buFont typeface="Actor"/>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Tố</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ữu</a:t>
            </a:r>
            <a:r>
              <a:rPr lang="en-US" dirty="0" smtClean="0">
                <a:latin typeface="Times New Roman" panose="02020603050405020304" pitchFamily="18" charset="0"/>
                <a:cs typeface="Times New Roman" panose="02020603050405020304" pitchFamily="18" charset="0"/>
              </a:rPr>
              <a:t>)</a:t>
            </a:r>
          </a:p>
          <a:p>
            <a:pPr marL="0" indent="0" algn="just">
              <a:buFont typeface="Actor"/>
              <a:buNone/>
            </a:pPr>
            <a:r>
              <a:rPr lang="en-US" sz="1800" dirty="0" smtClean="0">
                <a:latin typeface="Times New Roman" panose="02020603050405020304" pitchFamily="18" charset="0"/>
                <a:cs typeface="Times New Roman" panose="02020603050405020304" pitchFamily="18" charset="0"/>
              </a:rPr>
              <a:t>c) </a:t>
            </a:r>
            <a:r>
              <a:rPr lang="en-US" sz="1800" i="1" dirty="0" err="1" smtClean="0">
                <a:latin typeface="Times New Roman" panose="02020603050405020304" pitchFamily="18" charset="0"/>
                <a:cs typeface="Times New Roman" panose="02020603050405020304" pitchFamily="18" charset="0"/>
              </a:rPr>
              <a:t>Năm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ngoái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cụ</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Bọ</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Ngựa</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già</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yếu</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khuất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núi</a:t>
            </a:r>
            <a:r>
              <a:rPr lang="en-US" sz="1800"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Hoài</a:t>
            </a:r>
            <a:r>
              <a:rPr lang="en-US"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0" indent="0" algn="just">
              <a:buFont typeface="Actor"/>
              <a:buNone/>
            </a:pPr>
            <a:endParaRPr lang="en-US" sz="18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153" r="30231"/>
          <a:stretch/>
        </p:blipFill>
        <p:spPr>
          <a:xfrm rot="386990">
            <a:off x="7541616" y="1298136"/>
            <a:ext cx="2614375" cy="3710264"/>
          </a:xfrm>
          <a:prstGeom prst="rect">
            <a:avLst/>
          </a:prstGeom>
        </p:spPr>
      </p:pic>
    </p:spTree>
    <p:extLst>
      <p:ext uri="{BB962C8B-B14F-4D97-AF65-F5344CB8AC3E}">
        <p14:creationId xmlns:p14="http://schemas.microsoft.com/office/powerpoint/2010/main" val="160205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2" name="Google Shape;1117;p45"/>
          <p:cNvSpPr txBox="1">
            <a:spLocks/>
          </p:cNvSpPr>
          <p:nvPr/>
        </p:nvSpPr>
        <p:spPr>
          <a:xfrm>
            <a:off x="1583046" y="282442"/>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smtClean="0">
                <a:latin typeface="Times New Roman" panose="02020603050405020304" pitchFamily="18" charset="0"/>
                <a:cs typeface="Times New Roman" panose="02020603050405020304" pitchFamily="18" charset="0"/>
              </a:rPr>
              <a:t>a)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dựng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thành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đồng</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yên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nghỉ</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tận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Hồng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mẹ</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ơi</a:t>
            </a:r>
            <a:r>
              <a:rPr lang="en-US" sz="2200" i="1" dirty="0" smtClean="0">
                <a:latin typeface="Times New Roman" panose="02020603050405020304" pitchFamily="18" charset="0"/>
                <a:cs typeface="Times New Roman" panose="02020603050405020304" pitchFamily="18" charset="0"/>
              </a:rPr>
              <a:t>!</a:t>
            </a:r>
          </a:p>
          <a:p>
            <a:pPr marL="0" indent="0" algn="r">
              <a:buFont typeface="Actor"/>
              <a:buNone/>
            </a:pPr>
            <a:r>
              <a:rPr lang="en-US" sz="2000" dirty="0" smtClean="0">
                <a:latin typeface="Times New Roman" panose="02020603050405020304" pitchFamily="18" charset="0"/>
                <a:cs typeface="Times New Roman" panose="02020603050405020304" pitchFamily="18" charset="0"/>
              </a:rPr>
              <a:t>(Thu </a:t>
            </a:r>
            <a:r>
              <a:rPr lang="en-US" sz="2000" dirty="0" err="1" smtClean="0">
                <a:latin typeface="Times New Roman" panose="02020603050405020304" pitchFamily="18" charset="0"/>
                <a:cs typeface="Times New Roman" panose="02020603050405020304" pitchFamily="18" charset="0"/>
              </a:rPr>
              <a:t>Bồn</a:t>
            </a:r>
            <a:r>
              <a:rPr lang="en-US" sz="20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737753" y="1601842"/>
            <a:ext cx="7824355" cy="2308324"/>
          </a:xfrm>
          <a:prstGeom prst="rect">
            <a:avLst/>
          </a:prstGeom>
        </p:spPr>
        <p:txBody>
          <a:bodyPr wrap="square">
            <a:spAutoFit/>
          </a:bodyPr>
          <a:lstStyle/>
          <a:p>
            <a:pPr marL="0" indent="0" algn="just">
              <a:buNone/>
            </a:pPr>
            <a:r>
              <a:rPr lang="en-US" sz="2400" dirty="0" smtClean="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Thu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nghỉ</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39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17;p45"/>
          <p:cNvSpPr txBox="1">
            <a:spLocks/>
          </p:cNvSpPr>
          <p:nvPr/>
        </p:nvSpPr>
        <p:spPr>
          <a:xfrm>
            <a:off x="1406400" y="303225"/>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smtClean="0">
                <a:latin typeface="Times New Roman" panose="02020603050405020304" pitchFamily="18" charset="0"/>
                <a:cs typeface="Times New Roman" panose="02020603050405020304" pitchFamily="18" charset="0"/>
              </a:rPr>
              <a:t>b)	</a:t>
            </a:r>
            <a:r>
              <a:rPr lang="en-US" sz="2200" i="1" dirty="0" err="1" smtClean="0">
                <a:latin typeface="Times New Roman" panose="02020603050405020304" pitchFamily="18" charset="0"/>
                <a:cs typeface="Times New Roman" panose="02020603050405020304" pitchFamily="18" charset="0"/>
              </a:rPr>
              <a:t>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mất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ngày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độc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lập</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Buồm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đỏ</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bóng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cờ</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sao</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năm</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đói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treo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lưới</a:t>
            </a:r>
            <a:endParaRPr lang="en-US" sz="2200" i="1" dirty="0" smtClean="0">
              <a:latin typeface="Times New Roman" panose="02020603050405020304" pitchFamily="18" charset="0"/>
              <a:cs typeface="Times New Roman" panose="02020603050405020304" pitchFamily="18" charset="0"/>
            </a:endParaRPr>
          </a:p>
          <a:p>
            <a:pPr marL="0" indent="0" algn="just">
              <a:buFont typeface="Actor"/>
              <a:buNone/>
            </a:pPr>
            <a:r>
              <a:rPr lang="en-US" sz="2200" i="1" dirty="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Biển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động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Hòn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Mê</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giặc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bắn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vào</a:t>
            </a:r>
            <a:endParaRPr lang="en-US" sz="2200" i="1" dirty="0" smtClean="0">
              <a:latin typeface="Times New Roman" panose="02020603050405020304" pitchFamily="18" charset="0"/>
              <a:cs typeface="Times New Roman" panose="02020603050405020304" pitchFamily="18" charset="0"/>
            </a:endParaRPr>
          </a:p>
          <a:p>
            <a:pPr marL="0" indent="0" algn="r">
              <a:buFont typeface="Actor"/>
              <a:buNone/>
            </a:pP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Tố</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t>
            </a:r>
            <a:r>
              <a:rPr lang="en-US" sz="2000" dirty="0" err="1" smtClean="0">
                <a:latin typeface="Times New Roman" panose="02020603050405020304" pitchFamily="18" charset="0"/>
                <a:cs typeface="Times New Roman" panose="02020603050405020304" pitchFamily="18" charset="0"/>
              </a:rPr>
              <a:t>ữu</a:t>
            </a:r>
            <a:r>
              <a:rPr lang="en-US" sz="20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623454" y="2357234"/>
            <a:ext cx="7772400" cy="2123658"/>
          </a:xfrm>
          <a:prstGeom prst="rect">
            <a:avLst/>
          </a:prstGeom>
        </p:spPr>
        <p:txBody>
          <a:bodyPr wrap="square">
            <a:spAutoFit/>
          </a:bodyPr>
          <a:lstStyle/>
          <a:p>
            <a:pPr marL="0" indent="0" algn="just">
              <a:buNone/>
            </a:pPr>
            <a:r>
              <a:rPr lang="en-US" sz="2200" dirty="0" smtClean="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Hữu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mất</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Biện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mật</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07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 name="Google Shape;1117;p45"/>
          <p:cNvSpPr txBox="1">
            <a:spLocks/>
          </p:cNvSpPr>
          <p:nvPr/>
        </p:nvSpPr>
        <p:spPr>
          <a:xfrm>
            <a:off x="1177800" y="0"/>
            <a:ext cx="7241688"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400" dirty="0" smtClean="0">
                <a:latin typeface="Times New Roman" panose="02020603050405020304" pitchFamily="18" charset="0"/>
                <a:cs typeface="Times New Roman" panose="02020603050405020304" pitchFamily="18" charset="0"/>
              </a:rPr>
              <a:t>c) </a:t>
            </a:r>
            <a:r>
              <a:rPr lang="en-US" sz="2400" i="1" dirty="0" err="1" smtClean="0">
                <a:latin typeface="Times New Roman" panose="02020603050405020304" pitchFamily="18" charset="0"/>
                <a:cs typeface="Times New Roman" panose="02020603050405020304" pitchFamily="18" charset="0"/>
              </a:rPr>
              <a:t>Năm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ngoái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cụ</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Ngựa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yếu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khuất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núi</a:t>
            </a:r>
            <a:r>
              <a:rPr lang="en-US" sz="24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Hoài</a:t>
            </a:r>
            <a:r>
              <a:rPr lang="en-US" sz="20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Font typeface="Actor"/>
              <a:buNone/>
            </a:pPr>
            <a:endParaRPr lang="en-US" sz="2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602671" y="1419287"/>
            <a:ext cx="7658101" cy="1446550"/>
          </a:xfrm>
          <a:prstGeom prst="rect">
            <a:avLst/>
          </a:prstGeom>
        </p:spPr>
        <p:txBody>
          <a:bodyPr wrap="square">
            <a:spAutoFit/>
          </a:bodyPr>
          <a:lstStyle/>
          <a:p>
            <a:pPr marL="0" indent="0" algn="just">
              <a:buNone/>
            </a:pPr>
            <a:r>
              <a:rPr lang="en-US" sz="2200" dirty="0" smtClean="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núi</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Ngựa</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1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712" y="421374"/>
            <a:ext cx="3721959" cy="303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4357794" y="421373"/>
            <a:ext cx="4076415" cy="3038334"/>
            <a:chOff x="480" y="192"/>
            <a:chExt cx="4896" cy="3000"/>
          </a:xfrm>
        </p:grpSpPr>
        <p:pic>
          <p:nvPicPr>
            <p:cNvPr id="4" name="Picture 10" descr="Storm-01-ju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92"/>
              <a:ext cx="4896"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torm-03-jun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1" y="768"/>
              <a:ext cx="833"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ounded Rectangle 5"/>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NHANH NHƯ CHỚP</a:t>
            </a:r>
          </a:p>
        </p:txBody>
      </p:sp>
    </p:spTree>
    <p:extLst>
      <p:ext uri="{BB962C8B-B14F-4D97-AF65-F5344CB8AC3E}">
        <p14:creationId xmlns:p14="http://schemas.microsoft.com/office/powerpoint/2010/main" val="18519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9" name="Google Shape;1119;p45"/>
          <p:cNvSpPr/>
          <p:nvPr/>
        </p:nvSpPr>
        <p:spPr>
          <a:xfrm>
            <a:off x="6069925" y="3821547"/>
            <a:ext cx="1925375" cy="1321950"/>
          </a:xfrm>
          <a:custGeom>
            <a:avLst/>
            <a:gdLst/>
            <a:ahLst/>
            <a:cxnLst/>
            <a:rect l="l" t="t" r="r" b="b"/>
            <a:pathLst>
              <a:path w="77015" h="52878" extrusionOk="0">
                <a:moveTo>
                  <a:pt x="0" y="7549"/>
                </a:moveTo>
                <a:cubicBezTo>
                  <a:pt x="8770" y="11058"/>
                  <a:pt x="28135" y="13608"/>
                  <a:pt x="28135" y="4162"/>
                </a:cubicBezTo>
                <a:cubicBezTo>
                  <a:pt x="28135" y="-664"/>
                  <a:pt x="17515" y="-1011"/>
                  <a:pt x="13807" y="2078"/>
                </a:cubicBezTo>
                <a:cubicBezTo>
                  <a:pt x="9798" y="5417"/>
                  <a:pt x="6803" y="12131"/>
                  <a:pt x="8857" y="16927"/>
                </a:cubicBezTo>
                <a:cubicBezTo>
                  <a:pt x="14710" y="30597"/>
                  <a:pt x="58109" y="28688"/>
                  <a:pt x="53405" y="14582"/>
                </a:cubicBezTo>
                <a:cubicBezTo>
                  <a:pt x="49569" y="3078"/>
                  <a:pt x="16597" y="16104"/>
                  <a:pt x="19538" y="27869"/>
                </a:cubicBezTo>
                <a:cubicBezTo>
                  <a:pt x="20969" y="33594"/>
                  <a:pt x="28755" y="35749"/>
                  <a:pt x="34388" y="37508"/>
                </a:cubicBezTo>
                <a:cubicBezTo>
                  <a:pt x="45334" y="40927"/>
                  <a:pt x="57976" y="40324"/>
                  <a:pt x="68775" y="36466"/>
                </a:cubicBezTo>
                <a:cubicBezTo>
                  <a:pt x="72303" y="35206"/>
                  <a:pt x="77927" y="32238"/>
                  <a:pt x="76851" y="28650"/>
                </a:cubicBezTo>
                <a:cubicBezTo>
                  <a:pt x="73764" y="18353"/>
                  <a:pt x="52149" y="26032"/>
                  <a:pt x="45069" y="34121"/>
                </a:cubicBezTo>
                <a:cubicBezTo>
                  <a:pt x="40926" y="38855"/>
                  <a:pt x="42240" y="48949"/>
                  <a:pt x="47153" y="52878"/>
                </a:cubicBezTo>
              </a:path>
            </a:pathLst>
          </a:custGeom>
          <a:noFill/>
          <a:ln w="19050" cap="flat" cmpd="sng">
            <a:solidFill>
              <a:schemeClr val="lt2"/>
            </a:solidFill>
            <a:prstDash val="solid"/>
            <a:round/>
            <a:headEnd type="none" w="med" len="med"/>
            <a:tailEnd type="none" w="med" len="med"/>
          </a:ln>
        </p:spPr>
      </p:sp>
      <p:pic>
        <p:nvPicPr>
          <p:cNvPr id="4" name="Picture 3"/>
          <p:cNvPicPr>
            <a:picLocks noChangeAspect="1"/>
          </p:cNvPicPr>
          <p:nvPr/>
        </p:nvPicPr>
        <p:blipFill>
          <a:blip r:embed="rId3"/>
          <a:stretch>
            <a:fillRect/>
          </a:stretch>
        </p:blipFill>
        <p:spPr>
          <a:xfrm>
            <a:off x="4380951" y="746601"/>
            <a:ext cx="3377947" cy="949790"/>
          </a:xfrm>
          <a:prstGeom prst="rect">
            <a:avLst/>
          </a:prstGeom>
        </p:spPr>
      </p:pic>
      <p:sp>
        <p:nvSpPr>
          <p:cNvPr id="40" name="Google Shape;1117;p45"/>
          <p:cNvSpPr txBox="1">
            <a:spLocks/>
          </p:cNvSpPr>
          <p:nvPr/>
        </p:nvSpPr>
        <p:spPr>
          <a:xfrm>
            <a:off x="3160477" y="1696391"/>
            <a:ext cx="5202217" cy="131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Actor"/>
              <a:buChar char="●"/>
              <a:defRPr sz="1600" b="0" i="0" u="none" strike="noStrike" cap="none">
                <a:solidFill>
                  <a:schemeClr val="dk1"/>
                </a:solidFill>
                <a:latin typeface="Actor"/>
                <a:ea typeface="Actor"/>
                <a:cs typeface="Actor"/>
                <a:sym typeface="Actor"/>
              </a:defRPr>
            </a:lvl1pPr>
            <a:lvl2pPr marL="914400" marR="0" lvl="1"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2pPr>
            <a:lvl3pPr marL="1371600" marR="0" lvl="2"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3pPr>
            <a:lvl4pPr marL="1828800" marR="0" lvl="3"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4pPr>
            <a:lvl5pPr marL="2286000" marR="0" lvl="4"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5pPr>
            <a:lvl6pPr marL="2743200" marR="0" lvl="5"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6pPr>
            <a:lvl7pPr marL="3200400" marR="0" lvl="6"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7pPr>
            <a:lvl8pPr marL="3657600" marR="0" lvl="7"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8pPr>
            <a:lvl9pPr marL="4114800" marR="0" lvl="8" indent="-317500" algn="l" rtl="0">
              <a:lnSpc>
                <a:spcPct val="100000"/>
              </a:lnSpc>
              <a:spcBef>
                <a:spcPts val="0"/>
              </a:spcBef>
              <a:spcAft>
                <a:spcPts val="0"/>
              </a:spcAft>
              <a:buClr>
                <a:schemeClr val="dk1"/>
              </a:buClr>
              <a:buSzPts val="1400"/>
              <a:buFont typeface="Actor"/>
              <a:buChar char="■"/>
              <a:defRPr sz="1400" b="0" i="0" u="none" strike="noStrike" cap="none">
                <a:solidFill>
                  <a:schemeClr val="dk1"/>
                </a:solidFill>
                <a:latin typeface="Actor"/>
                <a:ea typeface="Actor"/>
                <a:cs typeface="Actor"/>
                <a:sym typeface="Actor"/>
              </a:defRPr>
            </a:lvl9pPr>
          </a:lstStyle>
          <a:p>
            <a:pPr marL="0" indent="0" algn="just">
              <a:buFont typeface="Actor"/>
              <a:buNone/>
            </a:pPr>
            <a:r>
              <a:rPr lang="en-US" sz="2200" dirty="0" err="1" smtClean="0">
                <a:latin typeface="Times New Roman" panose="02020603050405020304" pitchFamily="18" charset="0"/>
                <a:cs typeface="Times New Roman" panose="02020603050405020304" pitchFamily="18" charset="0"/>
              </a:rPr>
              <a:t>Viết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khoảng</a:t>
            </a:r>
            <a:r>
              <a:rPr lang="en-US" sz="2200" dirty="0" smtClean="0">
                <a:latin typeface="Times New Roman" panose="02020603050405020304" pitchFamily="18" charset="0"/>
                <a:cs typeface="Times New Roman" panose="02020603050405020304" pitchFamily="18" charset="0"/>
              </a:rPr>
              <a:t> 5-7 </a:t>
            </a:r>
            <a:r>
              <a:rPr lang="en-US" sz="2200" dirty="0" err="1" smtClean="0">
                <a:latin typeface="Times New Roman" panose="02020603050405020304" pitchFamily="18" charset="0"/>
                <a:cs typeface="Times New Roman" panose="02020603050405020304" pitchFamily="18" charset="0"/>
              </a:rPr>
              <a:t>dòng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chọn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tránh</a:t>
            </a:r>
            <a:r>
              <a:rPr lang="en-US" sz="2200" dirty="0" smtClean="0">
                <a:latin typeface="Times New Roman" panose="02020603050405020304" pitchFamily="18" charset="0"/>
                <a:cs typeface="Times New Roman" panose="02020603050405020304" pitchFamily="18" charset="0"/>
              </a:rPr>
              <a:t>. </a:t>
            </a:r>
            <a:endParaRPr lang="en-US" sz="22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057" r="30200"/>
          <a:stretch/>
        </p:blipFill>
        <p:spPr>
          <a:xfrm>
            <a:off x="0" y="746601"/>
            <a:ext cx="2829261" cy="4002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4" name="Rectangle 3"/>
          <p:cNvSpPr/>
          <p:nvPr/>
        </p:nvSpPr>
        <p:spPr>
          <a:xfrm>
            <a:off x="1145690" y="738217"/>
            <a:ext cx="7288306" cy="3477875"/>
          </a:xfrm>
          <a:prstGeom prst="rect">
            <a:avLst/>
          </a:prstGeom>
        </p:spPr>
        <p:txBody>
          <a:bodyPr wrap="square">
            <a:spAutoFit/>
          </a:bodyPr>
          <a:lstStyle/>
          <a:p>
            <a:pPr marL="0" indent="0" algn="just">
              <a:buNone/>
            </a:pP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mẫu</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ca </a:t>
            </a:r>
            <a:r>
              <a:rPr lang="en-US" sz="2200" dirty="0" err="1">
                <a:latin typeface="Times New Roman" panose="02020603050405020304" pitchFamily="18" charset="0"/>
                <a:cs typeface="Times New Roman" panose="02020603050405020304" pitchFamily="18" charset="0"/>
              </a:rPr>
              <a:t>dao</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buổi</a:t>
            </a:r>
            <a:r>
              <a:rPr lang="en-US" sz="2200" i="1" dirty="0">
                <a:latin typeface="Times New Roman" panose="02020603050405020304" pitchFamily="18" charset="0"/>
                <a:cs typeface="Times New Roman" panose="02020603050405020304" pitchFamily="18" charset="0"/>
              </a:rPr>
              <a:t> ban </a:t>
            </a:r>
            <a:r>
              <a:rPr lang="en-US" sz="2200" i="1" dirty="0" err="1">
                <a:latin typeface="Times New Roman" panose="02020603050405020304" pitchFamily="18" charset="0"/>
                <a:cs typeface="Times New Roman" panose="02020603050405020304" pitchFamily="18" charset="0"/>
              </a:rPr>
              <a:t>trưa</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thánh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thót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ruộng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cày</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hè</a:t>
            </a:r>
            <a:r>
              <a:rPr lang="en-US" sz="2200"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nắng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như</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đổ</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dẻo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một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bát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mồ</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hôi</a:t>
            </a:r>
            <a:r>
              <a:rPr lang="en-US" sz="2200" b="1"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ca </a:t>
            </a:r>
            <a:r>
              <a:rPr lang="en-US" sz="2200" dirty="0" err="1">
                <a:latin typeface="Times New Roman" panose="02020603050405020304" pitchFamily="18" charset="0"/>
                <a:cs typeface="Times New Roman" panose="02020603050405020304" pitchFamily="18" charset="0"/>
              </a:rPr>
              <a:t>dao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46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5" name="Rectangle 14"/>
          <p:cNvSpPr/>
          <p:nvPr/>
        </p:nvSpPr>
        <p:spPr>
          <a:xfrm>
            <a:off x="1163781" y="1315379"/>
            <a:ext cx="6504709" cy="1446550"/>
          </a:xfrm>
          <a:prstGeom prst="rect">
            <a:avLst/>
          </a:prstGeom>
        </p:spPr>
        <p:txBody>
          <a:bodyPr wrap="square">
            <a:spAutoFit/>
          </a:bodyPr>
          <a:lstStyle/>
          <a:p>
            <a:pPr marL="0" indent="0" algn="just">
              <a:buNone/>
            </a:pP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đậm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nắng</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lửa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hôi</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2" name="Rectangle 8"/>
          <p:cNvSpPr>
            <a:spLocks noChangeArrowheads="1"/>
          </p:cNvSpPr>
          <p:nvPr/>
        </p:nvSpPr>
        <p:spPr bwMode="auto">
          <a:xfrm>
            <a:off x="3520395" y="85018"/>
            <a:ext cx="433134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ts val="2250"/>
              </a:lnSpc>
              <a:spcBef>
                <a:spcPts val="450"/>
              </a:spcBef>
            </a:pPr>
            <a:r>
              <a:rPr lang="pt-BR" sz="2200" b="1" dirty="0" smtClean="0">
                <a:solidFill>
                  <a:srgbClr val="222221"/>
                </a:solidFill>
                <a:latin typeface="Times New Roman" panose="02020603050405020304" pitchFamily="18" charset="0"/>
                <a:cs typeface="Times New Roman" panose="02020603050405020304" pitchFamily="18" charset="0"/>
              </a:rPr>
              <a:t>Bài tập nhanh</a:t>
            </a:r>
            <a:endParaRPr lang="en-US" sz="2200" b="1" dirty="0">
              <a:solidFill>
                <a:srgbClr val="22222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27354" y="516337"/>
            <a:ext cx="7245276" cy="3554819"/>
          </a:xfrm>
          <a:prstGeom prst="rect">
            <a:avLst/>
          </a:prstGeom>
        </p:spPr>
        <p:txBody>
          <a:bodyPr wrap="square">
            <a:spAutoFit/>
          </a:bodyPr>
          <a:lstStyle/>
          <a:p>
            <a:pPr algn="just" eaLnBrk="0" hangingPunct="0">
              <a:lnSpc>
                <a:spcPts val="2250"/>
              </a:lnSpc>
              <a:spcBef>
                <a:spcPts val="450"/>
              </a:spcBef>
            </a:pPr>
            <a:r>
              <a:rPr lang="pt-BR" sz="2200" dirty="0">
                <a:solidFill>
                  <a:srgbClr val="222221">
                    <a:lumMod val="50000"/>
                  </a:srgbClr>
                </a:solidFill>
                <a:latin typeface="Times New Roman" panose="02020603050405020304" pitchFamily="18" charset="0"/>
                <a:cs typeface="Times New Roman" panose="02020603050405020304" pitchFamily="18" charset="0"/>
              </a:rPr>
              <a:t>Chuyển những câu đã cho sau đây thành câu có vận dụng cách nói giảm nói tránh:</a:t>
            </a:r>
          </a:p>
          <a:p>
            <a:pPr algn="just" eaLnBrk="0" hangingPunct="0">
              <a:lnSpc>
                <a:spcPts val="2250"/>
              </a:lnSpc>
              <a:spcBef>
                <a:spcPts val="450"/>
              </a:spcBef>
            </a:pPr>
            <a:r>
              <a:rPr lang="pt-BR" sz="2200" dirty="0" smtClean="0">
                <a:solidFill>
                  <a:srgbClr val="222221">
                    <a:lumMod val="50000"/>
                  </a:srgbClr>
                </a:solidFill>
                <a:latin typeface="Times New Roman" panose="02020603050405020304" pitchFamily="18" charset="0"/>
                <a:cs typeface="Times New Roman" panose="02020603050405020304" pitchFamily="18" charset="0"/>
              </a:rPr>
              <a:t>a. Bài </a:t>
            </a:r>
            <a:r>
              <a:rPr lang="pt-BR" sz="2200" dirty="0">
                <a:solidFill>
                  <a:srgbClr val="222221">
                    <a:lumMod val="50000"/>
                  </a:srgbClr>
                </a:solidFill>
                <a:latin typeface="Times New Roman" panose="02020603050405020304" pitchFamily="18" charset="0"/>
                <a:cs typeface="Times New Roman" panose="02020603050405020304" pitchFamily="18" charset="0"/>
              </a:rPr>
              <a:t>tập này em làm kém quá</a:t>
            </a:r>
            <a:r>
              <a:rPr lang="pt-BR" sz="2200" dirty="0" smtClean="0">
                <a:solidFill>
                  <a:srgbClr val="222221">
                    <a:lumMod val="50000"/>
                  </a:srgbClr>
                </a:solidFill>
                <a:latin typeface="Times New Roman" panose="02020603050405020304" pitchFamily="18" charset="0"/>
                <a:cs typeface="Times New Roman" panose="02020603050405020304" pitchFamily="18" charset="0"/>
              </a:rPr>
              <a:t>!</a:t>
            </a:r>
          </a:p>
          <a:p>
            <a:pPr algn="just" eaLnBrk="0" hangingPunct="0">
              <a:lnSpc>
                <a:spcPts val="2250"/>
              </a:lnSpc>
              <a:spcBef>
                <a:spcPts val="450"/>
              </a:spcBef>
            </a:pPr>
            <a:endParaRPr lang="pt-BR" sz="2200" dirty="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r>
              <a:rPr lang="en-US" sz="2200" dirty="0">
                <a:solidFill>
                  <a:srgbClr val="222221">
                    <a:lumMod val="50000"/>
                  </a:srgbClr>
                </a:solidFill>
                <a:latin typeface="Times New Roman" panose="02020603050405020304" pitchFamily="18" charset="0"/>
                <a:cs typeface="Times New Roman" panose="02020603050405020304" pitchFamily="18" charset="0"/>
              </a:rPr>
              <a:t>b. Sao </a:t>
            </a:r>
            <a:r>
              <a:rPr lang="en-US" sz="2200" dirty="0" err="1">
                <a:solidFill>
                  <a:srgbClr val="222221">
                    <a:lumMod val="50000"/>
                  </a:srgbClr>
                </a:solidFill>
                <a:latin typeface="Times New Roman" panose="02020603050405020304" pitchFamily="18" charset="0"/>
                <a:cs typeface="Times New Roman" panose="02020603050405020304" pitchFamily="18" charset="0"/>
              </a:rPr>
              <a:t>dạo</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trông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cậu</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xấu</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tệ</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vậy</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p>
          <a:p>
            <a:pPr algn="just" eaLnBrk="0" hangingPunct="0">
              <a:lnSpc>
                <a:spcPts val="2250"/>
              </a:lnSpc>
              <a:spcBef>
                <a:spcPts val="450"/>
              </a:spcBef>
            </a:pPr>
            <a:endParaRPr lang="en-US" sz="2200" dirty="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r>
              <a:rPr lang="en-US" sz="2200" dirty="0">
                <a:solidFill>
                  <a:srgbClr val="222221">
                    <a:lumMod val="50000"/>
                  </a:srgbClr>
                </a:solidFill>
                <a:latin typeface="Times New Roman" panose="02020603050405020304" pitchFamily="18" charset="0"/>
                <a:cs typeface="Times New Roman" panose="02020603050405020304" pitchFamily="18" charset="0"/>
              </a:rPr>
              <a:t>c. </a:t>
            </a:r>
            <a:r>
              <a:rPr lang="en-US" sz="2200" dirty="0" err="1">
                <a:solidFill>
                  <a:srgbClr val="222221">
                    <a:lumMod val="50000"/>
                  </a:srgbClr>
                </a:solidFill>
                <a:latin typeface="Times New Roman" panose="02020603050405020304" pitchFamily="18" charset="0"/>
                <a:cs typeface="Times New Roman" panose="02020603050405020304" pitchFamily="18" charset="0"/>
              </a:rPr>
              <a:t>Cuốn</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sách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dở</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nhất</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trong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số</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sách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mình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từng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đọc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p>
          <a:p>
            <a:pPr algn="just" eaLnBrk="0" hangingPunct="0">
              <a:lnSpc>
                <a:spcPts val="2250"/>
              </a:lnSpc>
              <a:spcBef>
                <a:spcPts val="450"/>
              </a:spcBef>
            </a:pPr>
            <a:endParaRPr lang="en-US" sz="2200" dirty="0" smtClean="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endParaRPr lang="en-US" sz="2200" dirty="0">
              <a:solidFill>
                <a:srgbClr val="222221">
                  <a:lumMod val="50000"/>
                </a:srgbClr>
              </a:solidFill>
              <a:latin typeface="Times New Roman" panose="02020603050405020304" pitchFamily="18" charset="0"/>
              <a:cs typeface="Times New Roman" panose="02020603050405020304" pitchFamily="18" charset="0"/>
            </a:endParaRPr>
          </a:p>
          <a:p>
            <a:pPr algn="just" eaLnBrk="0" hangingPunct="0">
              <a:lnSpc>
                <a:spcPts val="2250"/>
              </a:lnSpc>
              <a:spcBef>
                <a:spcPts val="450"/>
              </a:spcBef>
            </a:pPr>
            <a:r>
              <a:rPr lang="en-US" sz="2200" dirty="0">
                <a:solidFill>
                  <a:srgbClr val="222221">
                    <a:lumMod val="50000"/>
                  </a:srgbClr>
                </a:solidFill>
                <a:latin typeface="Times New Roman" panose="02020603050405020304" pitchFamily="18" charset="0"/>
                <a:cs typeface="Times New Roman" panose="02020603050405020304" pitchFamily="18" charset="0"/>
              </a:rPr>
              <a:t>d. </a:t>
            </a:r>
            <a:r>
              <a:rPr lang="en-US" sz="2200" dirty="0" err="1">
                <a:solidFill>
                  <a:srgbClr val="222221">
                    <a:lumMod val="50000"/>
                  </a:srgbClr>
                </a:solidFill>
                <a:latin typeface="Times New Roman" panose="02020603050405020304" pitchFamily="18" charset="0"/>
                <a:cs typeface="Times New Roman" panose="02020603050405020304" pitchFamily="18" charset="0"/>
              </a:rPr>
              <a:t>Gần</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đây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cô</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thấy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em</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rất</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lười</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biếng</a:t>
            </a:r>
            <a:r>
              <a:rPr lang="en-US" sz="2200" dirty="0">
                <a:solidFill>
                  <a:srgbClr val="222221">
                    <a:lumMod val="50000"/>
                  </a:srgb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330360" y="2988900"/>
            <a:ext cx="7490911" cy="682238"/>
          </a:xfrm>
          <a:prstGeom prst="rect">
            <a:avLst/>
          </a:prstGeom>
        </p:spPr>
        <p:txBody>
          <a:bodyPr wrap="square">
            <a:spAutoFit/>
          </a:bodyPr>
          <a:lstStyle/>
          <a:p>
            <a:pPr algn="just" eaLnBrk="0" hangingPunct="0">
              <a:lnSpc>
                <a:spcPts val="2250"/>
              </a:lnSpc>
              <a:spcBef>
                <a:spcPts val="450"/>
              </a:spcBef>
            </a:pPr>
            <a:r>
              <a:rPr lang="en-US"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Cuốn</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sách</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chưa</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đạt</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được</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kì</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vọng</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của</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mình</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như</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những</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cuốn</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sách</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trước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endParaRPr lang="en-US" sz="2200" dirty="0">
              <a:solidFill>
                <a:srgbClr val="222221">
                  <a:lumMod val="50000"/>
                </a:srgb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35335" y="1560778"/>
            <a:ext cx="5703347" cy="387286"/>
          </a:xfrm>
          <a:prstGeom prst="rect">
            <a:avLst/>
          </a:prstGeom>
        </p:spPr>
        <p:txBody>
          <a:bodyPr wrap="square">
            <a:spAutoFit/>
          </a:bodyPr>
          <a:lstStyle/>
          <a:p>
            <a:pPr algn="just" eaLnBrk="0" hangingPunct="0">
              <a:lnSpc>
                <a:spcPts val="2250"/>
              </a:lnSpc>
              <a:spcBef>
                <a:spcPts val="450"/>
              </a:spcBef>
            </a:pPr>
            <a:r>
              <a:rPr lang="pt-BR"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pt-BR" sz="2200" dirty="0" smtClean="0">
                <a:solidFill>
                  <a:srgbClr val="222221">
                    <a:lumMod val="50000"/>
                  </a:srgbClr>
                </a:solidFill>
                <a:latin typeface="Times New Roman" panose="02020603050405020304" pitchFamily="18" charset="0"/>
                <a:cs typeface="Times New Roman" panose="02020603050405020304" pitchFamily="18" charset="0"/>
              </a:rPr>
              <a:t>Bài </a:t>
            </a:r>
            <a:r>
              <a:rPr lang="pt-BR" sz="2200" dirty="0">
                <a:solidFill>
                  <a:srgbClr val="222221">
                    <a:lumMod val="50000"/>
                  </a:srgbClr>
                </a:solidFill>
                <a:latin typeface="Times New Roman" panose="02020603050405020304" pitchFamily="18" charset="0"/>
                <a:cs typeface="Times New Roman" panose="02020603050405020304" pitchFamily="18" charset="0"/>
              </a:rPr>
              <a:t>tập này em làm </a:t>
            </a:r>
            <a:r>
              <a:rPr lang="pt-BR" sz="2200" b="1" dirty="0" smtClean="0">
                <a:solidFill>
                  <a:srgbClr val="222221">
                    <a:lumMod val="50000"/>
                  </a:srgbClr>
                </a:solidFill>
                <a:latin typeface="Times New Roman" panose="02020603050405020304" pitchFamily="18" charset="0"/>
                <a:cs typeface="Times New Roman" panose="02020603050405020304" pitchFamily="18" charset="0"/>
              </a:rPr>
              <a:t>chưa thật sự tốt.</a:t>
            </a:r>
            <a:endParaRPr lang="en-US" sz="2200" dirty="0">
              <a:solidFill>
                <a:srgbClr val="222221">
                  <a:lumMod val="50000"/>
                </a:srgb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35335" y="2274839"/>
            <a:ext cx="8039550" cy="387286"/>
          </a:xfrm>
          <a:prstGeom prst="rect">
            <a:avLst/>
          </a:prstGeom>
        </p:spPr>
        <p:txBody>
          <a:bodyPr wrap="square">
            <a:spAutoFit/>
          </a:bodyPr>
          <a:lstStyle/>
          <a:p>
            <a:pPr algn="just" eaLnBrk="0" hangingPunct="0">
              <a:lnSpc>
                <a:spcPts val="2250"/>
              </a:lnSpc>
              <a:spcBef>
                <a:spcPts val="450"/>
              </a:spcBef>
            </a:pPr>
            <a:r>
              <a:rPr lang="en-US"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Sao </a:t>
            </a:r>
            <a:r>
              <a:rPr lang="en-US" sz="2200" dirty="0" err="1">
                <a:solidFill>
                  <a:srgbClr val="222221">
                    <a:lumMod val="50000"/>
                  </a:srgbClr>
                </a:solidFill>
                <a:latin typeface="Times New Roman" panose="02020603050405020304" pitchFamily="18" charset="0"/>
                <a:cs typeface="Times New Roman" panose="02020603050405020304" pitchFamily="18" charset="0"/>
              </a:rPr>
              <a:t>dạo</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này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trông</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cậu</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không</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được</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khỏe</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và</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tươi</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tắn</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lắm</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a:t>
            </a:r>
            <a:endParaRPr lang="en-US" sz="2200" b="1" dirty="0">
              <a:solidFill>
                <a:srgbClr val="222221">
                  <a:lumMod val="5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35335" y="3996177"/>
            <a:ext cx="7768816" cy="387286"/>
          </a:xfrm>
          <a:prstGeom prst="rect">
            <a:avLst/>
          </a:prstGeom>
        </p:spPr>
        <p:txBody>
          <a:bodyPr wrap="square">
            <a:spAutoFit/>
          </a:bodyPr>
          <a:lstStyle/>
          <a:p>
            <a:pPr algn="just" eaLnBrk="0" hangingPunct="0">
              <a:lnSpc>
                <a:spcPts val="2250"/>
              </a:lnSpc>
              <a:spcBef>
                <a:spcPts val="450"/>
              </a:spcBef>
            </a:pPr>
            <a:r>
              <a:rPr lang="en-US" sz="2200" dirty="0" smtClean="0">
                <a:solidFill>
                  <a:srgbClr val="222221">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Gần</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đây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cô</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thấy</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dirty="0" err="1">
                <a:solidFill>
                  <a:srgbClr val="222221">
                    <a:lumMod val="50000"/>
                  </a:srgbClr>
                </a:solidFill>
                <a:latin typeface="Times New Roman" panose="02020603050405020304" pitchFamily="18" charset="0"/>
                <a:cs typeface="Times New Roman" panose="02020603050405020304" pitchFamily="18" charset="0"/>
              </a:rPr>
              <a:t>em</a:t>
            </a:r>
            <a:r>
              <a:rPr lang="en-US" sz="2200" dirty="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chưa</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dành</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nhiều</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thời</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b="1" dirty="0" err="1" smtClean="0">
                <a:solidFill>
                  <a:srgbClr val="222221">
                    <a:lumMod val="50000"/>
                  </a:srgbClr>
                </a:solidFill>
                <a:latin typeface="Times New Roman" panose="02020603050405020304" pitchFamily="18" charset="0"/>
                <a:cs typeface="Times New Roman" panose="02020603050405020304" pitchFamily="18" charset="0"/>
              </a:rPr>
              <a:t>gian</a:t>
            </a:r>
            <a:r>
              <a:rPr lang="en-US" sz="2200" b="1"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cho</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việc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 </a:t>
            </a:r>
            <a:r>
              <a:rPr lang="en-US" sz="2200" dirty="0" err="1" smtClean="0">
                <a:solidFill>
                  <a:srgbClr val="222221">
                    <a:lumMod val="50000"/>
                  </a:srgbClr>
                </a:solidFill>
                <a:latin typeface="Times New Roman" panose="02020603050405020304" pitchFamily="18" charset="0"/>
                <a:cs typeface="Times New Roman" panose="02020603050405020304" pitchFamily="18" charset="0"/>
              </a:rPr>
              <a:t>học</a:t>
            </a:r>
            <a:r>
              <a:rPr lang="en-US" sz="2200" dirty="0" smtClean="0">
                <a:solidFill>
                  <a:srgbClr val="222221">
                    <a:lumMod val="50000"/>
                  </a:srgbClr>
                </a:solidFill>
                <a:latin typeface="Times New Roman" panose="02020603050405020304" pitchFamily="18" charset="0"/>
                <a:cs typeface="Times New Roman" panose="02020603050405020304" pitchFamily="18" charset="0"/>
              </a:rPr>
              <a:t>.</a:t>
            </a:r>
            <a:endParaRPr lang="en-US" sz="2200" dirty="0">
              <a:solidFill>
                <a:srgbClr val="222221">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2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ING_PORTAL_1847449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0294" y="491319"/>
            <a:ext cx="3807228" cy="312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nhanh-c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52" y="491319"/>
            <a:ext cx="3739052" cy="312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CHẬM NHƯ RÙA</a:t>
            </a:r>
          </a:p>
        </p:txBody>
      </p:sp>
    </p:spTree>
    <p:extLst>
      <p:ext uri="{BB962C8B-B14F-4D97-AF65-F5344CB8AC3E}">
        <p14:creationId xmlns:p14="http://schemas.microsoft.com/office/powerpoint/2010/main" val="21079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l%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848" y="428198"/>
            <a:ext cx="3766782" cy="299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sCAGQWVK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1493" y="428198"/>
            <a:ext cx="4187305" cy="298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GẦY NHƯ QUE CỦI</a:t>
            </a:r>
          </a:p>
        </p:txBody>
      </p:sp>
    </p:spTree>
    <p:extLst>
      <p:ext uri="{BB962C8B-B14F-4D97-AF65-F5344CB8AC3E}">
        <p14:creationId xmlns:p14="http://schemas.microsoft.com/office/powerpoint/2010/main" val="38604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73me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6285" y="428625"/>
            <a:ext cx="4222277" cy="33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ANd9GcSpn0b-Fxkej2adUfrGa6U69gAnN9Cg5fW-4WTsuStKG679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13" y="428625"/>
            <a:ext cx="3670632" cy="33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66692" y="3890250"/>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ĂN NHƯ MÈO</a:t>
            </a:r>
          </a:p>
        </p:txBody>
      </p:sp>
    </p:spTree>
    <p:extLst>
      <p:ext uri="{BB962C8B-B14F-4D97-AF65-F5344CB8AC3E}">
        <p14:creationId xmlns:p14="http://schemas.microsoft.com/office/powerpoint/2010/main" val="8132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indow-01-jun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5750" y="483288"/>
            <a:ext cx="514861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4088909" y="1566757"/>
            <a:ext cx="1085850" cy="685800"/>
            <a:chOff x="3408" y="3120"/>
            <a:chExt cx="912" cy="576"/>
          </a:xfrm>
        </p:grpSpPr>
        <p:sp>
          <p:nvSpPr>
            <p:cNvPr id="4" name="AutoShape 4"/>
            <p:cNvSpPr>
              <a:spLocks noChangeArrowheads="1"/>
            </p:cNvSpPr>
            <p:nvPr/>
          </p:nvSpPr>
          <p:spPr bwMode="auto">
            <a:xfrm>
              <a:off x="3408" y="3120"/>
              <a:ext cx="912" cy="576"/>
            </a:xfrm>
            <a:prstGeom prst="wave">
              <a:avLst>
                <a:gd name="adj1" fmla="val 8681"/>
                <a:gd name="adj2" fmla="val 0"/>
              </a:avLst>
            </a:prstGeom>
            <a:solidFill>
              <a:schemeClr val="accent1"/>
            </a:solidFill>
            <a:ln w="76200" cmpd="tri">
              <a:solidFill>
                <a:srgbClr val="0000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endParaRPr lang="en-US" sz="2700">
                <a:solidFill>
                  <a:schemeClr val="bg1"/>
                </a:solidFill>
                <a:latin typeface="VNI-Thufap3" panose="02020000000000000000" pitchFamily="18" charset="0"/>
              </a:endParaRPr>
            </a:p>
          </p:txBody>
        </p:sp>
        <p:sp>
          <p:nvSpPr>
            <p:cNvPr id="5" name="Text Box 5"/>
            <p:cNvSpPr txBox="1">
              <a:spLocks noChangeArrowheads="1"/>
            </p:cNvSpPr>
            <p:nvPr/>
          </p:nvSpPr>
          <p:spPr bwMode="auto">
            <a:xfrm>
              <a:off x="3600" y="327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100">
                  <a:solidFill>
                    <a:schemeClr val="bg1"/>
                  </a:solidFill>
                  <a:latin typeface=".VnArabia" panose="020B7200000000000000" pitchFamily="34" charset="0"/>
                </a:rPr>
                <a:t>Tiền</a:t>
              </a:r>
            </a:p>
          </p:txBody>
        </p:sp>
      </p:grpSp>
      <p:sp>
        <p:nvSpPr>
          <p:cNvPr id="6" name="Rounded Rectangle 5"/>
          <p:cNvSpPr/>
          <p:nvPr/>
        </p:nvSpPr>
        <p:spPr bwMode="auto">
          <a:xfrm>
            <a:off x="2376928" y="4152081"/>
            <a:ext cx="4366261" cy="502920"/>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225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NÉM TIỀN QUA CỬA SỔ</a:t>
            </a:r>
          </a:p>
        </p:txBody>
      </p:sp>
    </p:spTree>
    <p:extLst>
      <p:ext uri="{BB962C8B-B14F-4D97-AF65-F5344CB8AC3E}">
        <p14:creationId xmlns:p14="http://schemas.microsoft.com/office/powerpoint/2010/main" val="5627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0.15226 -0.14305 C -0.06458 -0.15463 0.02309 -0.1662 0.02813 -0.14884 C 0.03316 -0.13148 -0.12812 -0.06921 -0.12187 -0.03866 C -0.11562 -0.0081 0.0625 0.00533 0.0651 0.0338 C 0.06771 0.06227 -0.10191 0.10417 -0.1066 0.13218 C -0.11128 0.16019 -0.03715 0.18102 0.03698 0.20185 " pathEditMode="relative" rAng="0" ptsTypes="aaaaaA">
                                      <p:cBhvr>
                                        <p:cTn id="16" dur="2000" fill="hold"/>
                                        <p:tgtEl>
                                          <p:spTgt spid="3"/>
                                        </p:tgtEl>
                                        <p:attrNameLst>
                                          <p:attrName>ppt_x</p:attrName>
                                          <p:attrName>ppt_y</p:attrName>
                                        </p:attrNameLst>
                                      </p:cBhvr>
                                      <p:rCtr x="10990" y="16088"/>
                                    </p:animMotion>
                                  </p:childTnLst>
                                </p:cTn>
                              </p:par>
                            </p:childTnLst>
                          </p:cTn>
                        </p:par>
                        <p:par>
                          <p:cTn id="17" fill="hold">
                            <p:stCondLst>
                              <p:cond delay="2500"/>
                            </p:stCondLst>
                            <p:childTnLst>
                              <p:par>
                                <p:cTn id="18" presetID="53" presetClass="exit" presetSubtype="0" fill="hold" nodeType="afterEffect">
                                  <p:stCondLst>
                                    <p:cond delay="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5" name="Google Shape;1055;p43"/>
          <p:cNvSpPr/>
          <p:nvPr/>
        </p:nvSpPr>
        <p:spPr>
          <a:xfrm>
            <a:off x="8201424" y="256825"/>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rot="2255855">
            <a:off x="2038152" y="718938"/>
            <a:ext cx="801584" cy="789085"/>
          </a:xfrm>
          <a:custGeom>
            <a:avLst/>
            <a:gdLst/>
            <a:ahLst/>
            <a:cxnLst/>
            <a:rect l="l" t="t" r="r" b="b"/>
            <a:pathLst>
              <a:path w="32064" h="31564" extrusionOk="0">
                <a:moveTo>
                  <a:pt x="5394" y="1"/>
                </a:moveTo>
                <a:cubicBezTo>
                  <a:pt x="5394" y="1"/>
                  <a:pt x="11855" y="11662"/>
                  <a:pt x="12370" y="11880"/>
                </a:cubicBezTo>
                <a:lnTo>
                  <a:pt x="12370" y="11880"/>
                </a:lnTo>
                <a:cubicBezTo>
                  <a:pt x="11794" y="11830"/>
                  <a:pt x="1" y="11192"/>
                  <a:pt x="0" y="11192"/>
                </a:cubicBezTo>
                <a:lnTo>
                  <a:pt x="0" y="11192"/>
                </a:lnTo>
                <a:cubicBezTo>
                  <a:pt x="1" y="11193"/>
                  <a:pt x="9883" y="16681"/>
                  <a:pt x="10180" y="16681"/>
                </a:cubicBezTo>
                <a:cubicBezTo>
                  <a:pt x="10490" y="16681"/>
                  <a:pt x="3096" y="24873"/>
                  <a:pt x="3096" y="24873"/>
                </a:cubicBezTo>
                <a:lnTo>
                  <a:pt x="14586" y="21575"/>
                </a:lnTo>
                <a:lnTo>
                  <a:pt x="17681" y="31564"/>
                </a:lnTo>
                <a:lnTo>
                  <a:pt x="20170" y="22777"/>
                </a:lnTo>
                <a:lnTo>
                  <a:pt x="30766" y="31564"/>
                </a:lnTo>
                <a:lnTo>
                  <a:pt x="23765" y="19979"/>
                </a:lnTo>
                <a:lnTo>
                  <a:pt x="32064" y="20979"/>
                </a:lnTo>
                <a:lnTo>
                  <a:pt x="25063" y="14586"/>
                </a:lnTo>
                <a:cubicBezTo>
                  <a:pt x="25063" y="14586"/>
                  <a:pt x="30957" y="9395"/>
                  <a:pt x="31362" y="9085"/>
                </a:cubicBezTo>
                <a:cubicBezTo>
                  <a:pt x="31395" y="9060"/>
                  <a:pt x="31360" y="9048"/>
                  <a:pt x="31267" y="9048"/>
                </a:cubicBezTo>
                <a:cubicBezTo>
                  <a:pt x="30270" y="9048"/>
                  <a:pt x="22670" y="10383"/>
                  <a:pt x="22670" y="10383"/>
                </a:cubicBezTo>
                <a:lnTo>
                  <a:pt x="20074" y="1"/>
                </a:lnTo>
                <a:lnTo>
                  <a:pt x="17276" y="9490"/>
                </a:lnTo>
                <a:cubicBezTo>
                  <a:pt x="17276" y="9490"/>
                  <a:pt x="5692" y="1"/>
                  <a:pt x="5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43"/>
          <p:cNvGrpSpPr/>
          <p:nvPr/>
        </p:nvGrpSpPr>
        <p:grpSpPr>
          <a:xfrm>
            <a:off x="1679363" y="2595063"/>
            <a:ext cx="707850" cy="785712"/>
            <a:chOff x="777100" y="158663"/>
            <a:chExt cx="707850" cy="785712"/>
          </a:xfrm>
        </p:grpSpPr>
        <p:cxnSp>
          <p:nvCxnSpPr>
            <p:cNvPr id="1058" name="Google Shape;1058;p43"/>
            <p:cNvCxnSpPr/>
            <p:nvPr/>
          </p:nvCxnSpPr>
          <p:spPr>
            <a:xfrm rot="10800000" flipH="1">
              <a:off x="777100" y="158675"/>
              <a:ext cx="416700" cy="482100"/>
            </a:xfrm>
            <a:prstGeom prst="straightConnector1">
              <a:avLst/>
            </a:prstGeom>
            <a:noFill/>
            <a:ln w="19050" cap="flat" cmpd="sng">
              <a:solidFill>
                <a:schemeClr val="lt2"/>
              </a:solidFill>
              <a:prstDash val="solid"/>
              <a:round/>
              <a:headEnd type="none" w="med" len="med"/>
              <a:tailEnd type="none" w="med" len="med"/>
            </a:ln>
          </p:spPr>
        </p:cxnSp>
        <p:cxnSp>
          <p:nvCxnSpPr>
            <p:cNvPr id="1059" name="Google Shape;1059;p43"/>
            <p:cNvCxnSpPr/>
            <p:nvPr/>
          </p:nvCxnSpPr>
          <p:spPr>
            <a:xfrm flipH="1">
              <a:off x="809503" y="158663"/>
              <a:ext cx="384300" cy="774900"/>
            </a:xfrm>
            <a:prstGeom prst="straightConnector1">
              <a:avLst/>
            </a:prstGeom>
            <a:noFill/>
            <a:ln w="19050" cap="flat" cmpd="sng">
              <a:solidFill>
                <a:schemeClr val="lt2"/>
              </a:solidFill>
              <a:prstDash val="solid"/>
              <a:round/>
              <a:headEnd type="none" w="med" len="med"/>
              <a:tailEnd type="none" w="med" len="med"/>
            </a:ln>
          </p:spPr>
        </p:cxnSp>
        <p:cxnSp>
          <p:nvCxnSpPr>
            <p:cNvPr id="1060" name="Google Shape;1060;p43"/>
            <p:cNvCxnSpPr/>
            <p:nvPr/>
          </p:nvCxnSpPr>
          <p:spPr>
            <a:xfrm rot="10800000" flipH="1">
              <a:off x="807425" y="293075"/>
              <a:ext cx="527700" cy="651300"/>
            </a:xfrm>
            <a:prstGeom prst="straightConnector1">
              <a:avLst/>
            </a:prstGeom>
            <a:noFill/>
            <a:ln w="19050" cap="flat" cmpd="sng">
              <a:solidFill>
                <a:schemeClr val="lt2"/>
              </a:solidFill>
              <a:prstDash val="solid"/>
              <a:round/>
              <a:headEnd type="none" w="med" len="med"/>
              <a:tailEnd type="none" w="med" len="med"/>
            </a:ln>
          </p:spPr>
        </p:cxnSp>
        <p:cxnSp>
          <p:nvCxnSpPr>
            <p:cNvPr id="1061" name="Google Shape;1061;p43"/>
            <p:cNvCxnSpPr/>
            <p:nvPr/>
          </p:nvCxnSpPr>
          <p:spPr>
            <a:xfrm flipH="1">
              <a:off x="1087625" y="293075"/>
              <a:ext cx="247500" cy="618600"/>
            </a:xfrm>
            <a:prstGeom prst="straightConnector1">
              <a:avLst/>
            </a:prstGeom>
            <a:noFill/>
            <a:ln w="19050" cap="flat" cmpd="sng">
              <a:solidFill>
                <a:schemeClr val="lt2"/>
              </a:solidFill>
              <a:prstDash val="solid"/>
              <a:round/>
              <a:headEnd type="none" w="med" len="med"/>
              <a:tailEnd type="none" w="med" len="med"/>
            </a:ln>
          </p:spPr>
        </p:cxnSp>
        <p:cxnSp>
          <p:nvCxnSpPr>
            <p:cNvPr id="1062" name="Google Shape;1062;p43"/>
            <p:cNvCxnSpPr/>
            <p:nvPr/>
          </p:nvCxnSpPr>
          <p:spPr>
            <a:xfrm rot="10800000" flipH="1">
              <a:off x="1100675" y="547000"/>
              <a:ext cx="312600" cy="364800"/>
            </a:xfrm>
            <a:prstGeom prst="straightConnector1">
              <a:avLst/>
            </a:prstGeom>
            <a:noFill/>
            <a:ln w="19050" cap="flat" cmpd="sng">
              <a:solidFill>
                <a:schemeClr val="lt2"/>
              </a:solidFill>
              <a:prstDash val="solid"/>
              <a:round/>
              <a:headEnd type="none" w="med" len="med"/>
              <a:tailEnd type="none" w="med" len="med"/>
            </a:ln>
          </p:spPr>
        </p:cxnSp>
        <p:cxnSp>
          <p:nvCxnSpPr>
            <p:cNvPr id="1063" name="Google Shape;1063;p43"/>
            <p:cNvCxnSpPr/>
            <p:nvPr/>
          </p:nvCxnSpPr>
          <p:spPr>
            <a:xfrm flipH="1">
              <a:off x="1315750" y="547000"/>
              <a:ext cx="91200" cy="364800"/>
            </a:xfrm>
            <a:prstGeom prst="straightConnector1">
              <a:avLst/>
            </a:prstGeom>
            <a:noFill/>
            <a:ln w="19050" cap="flat" cmpd="sng">
              <a:solidFill>
                <a:schemeClr val="lt2"/>
              </a:solidFill>
              <a:prstDash val="solid"/>
              <a:round/>
              <a:headEnd type="none" w="med" len="med"/>
              <a:tailEnd type="none" w="med" len="med"/>
            </a:ln>
          </p:spPr>
        </p:cxnSp>
        <p:cxnSp>
          <p:nvCxnSpPr>
            <p:cNvPr id="1064" name="Google Shape;1064;p43"/>
            <p:cNvCxnSpPr/>
            <p:nvPr/>
          </p:nvCxnSpPr>
          <p:spPr>
            <a:xfrm rot="10800000" flipH="1">
              <a:off x="1315750" y="703175"/>
              <a:ext cx="169200" cy="208500"/>
            </a:xfrm>
            <a:prstGeom prst="straightConnector1">
              <a:avLst/>
            </a:prstGeom>
            <a:noFill/>
            <a:ln w="19050" cap="flat" cmpd="sng">
              <a:solidFill>
                <a:schemeClr val="lt2"/>
              </a:solidFill>
              <a:prstDash val="solid"/>
              <a:round/>
              <a:headEnd type="none" w="med" len="med"/>
              <a:tailEnd type="none" w="med" len="med"/>
            </a:ln>
          </p:spPr>
        </p:cxnSp>
      </p:grpSp>
      <p:grpSp>
        <p:nvGrpSpPr>
          <p:cNvPr id="1065" name="Google Shape;1065;p43"/>
          <p:cNvGrpSpPr/>
          <p:nvPr/>
        </p:nvGrpSpPr>
        <p:grpSpPr>
          <a:xfrm>
            <a:off x="8384662" y="1641272"/>
            <a:ext cx="294100" cy="1072675"/>
            <a:chOff x="7824514" y="1953900"/>
            <a:chExt cx="294100" cy="1072675"/>
          </a:xfrm>
        </p:grpSpPr>
        <p:sp>
          <p:nvSpPr>
            <p:cNvPr id="1066" name="Google Shape;1066;p43"/>
            <p:cNvSpPr/>
            <p:nvPr/>
          </p:nvSpPr>
          <p:spPr>
            <a:xfrm>
              <a:off x="7837914" y="2185300"/>
              <a:ext cx="161050" cy="637000"/>
            </a:xfrm>
            <a:custGeom>
              <a:avLst/>
              <a:gdLst/>
              <a:ahLst/>
              <a:cxnLst/>
              <a:rect l="l" t="t" r="r" b="b"/>
              <a:pathLst>
                <a:path w="6442" h="25480" extrusionOk="0">
                  <a:moveTo>
                    <a:pt x="1988" y="1"/>
                  </a:moveTo>
                  <a:lnTo>
                    <a:pt x="0" y="370"/>
                  </a:lnTo>
                  <a:lnTo>
                    <a:pt x="4465" y="25480"/>
                  </a:lnTo>
                  <a:lnTo>
                    <a:pt x="6441" y="25111"/>
                  </a:lnTo>
                  <a:lnTo>
                    <a:pt x="1988"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7899514" y="2171600"/>
              <a:ext cx="173550" cy="639100"/>
            </a:xfrm>
            <a:custGeom>
              <a:avLst/>
              <a:gdLst/>
              <a:ahLst/>
              <a:cxnLst/>
              <a:rect l="l" t="t" r="r" b="b"/>
              <a:pathLst>
                <a:path w="6942" h="25564" extrusionOk="0">
                  <a:moveTo>
                    <a:pt x="2477" y="1"/>
                  </a:moveTo>
                  <a:lnTo>
                    <a:pt x="1" y="465"/>
                  </a:lnTo>
                  <a:lnTo>
                    <a:pt x="4465" y="25564"/>
                  </a:lnTo>
                  <a:lnTo>
                    <a:pt x="4477" y="25564"/>
                  </a:lnTo>
                  <a:lnTo>
                    <a:pt x="6942" y="25111"/>
                  </a:lnTo>
                  <a:lnTo>
                    <a:pt x="2477" y="1"/>
                  </a:lnTo>
                  <a:close/>
                </a:path>
              </a:pathLst>
            </a:custGeom>
            <a:solidFill>
              <a:srgbClr val="377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7824514" y="1953900"/>
              <a:ext cx="294100" cy="1072675"/>
            </a:xfrm>
            <a:custGeom>
              <a:avLst/>
              <a:gdLst/>
              <a:ahLst/>
              <a:cxnLst/>
              <a:rect l="l" t="t" r="r" b="b"/>
              <a:pathLst>
                <a:path w="11764" h="42907" extrusionOk="0">
                  <a:moveTo>
                    <a:pt x="1584" y="1125"/>
                  </a:moveTo>
                  <a:lnTo>
                    <a:pt x="2739" y="3339"/>
                  </a:lnTo>
                  <a:cubicBezTo>
                    <a:pt x="2500" y="3527"/>
                    <a:pt x="2240" y="3619"/>
                    <a:pt x="1970" y="3619"/>
                  </a:cubicBezTo>
                  <a:cubicBezTo>
                    <a:pt x="1743" y="3619"/>
                    <a:pt x="1508" y="3553"/>
                    <a:pt x="1274" y="3423"/>
                  </a:cubicBezTo>
                  <a:lnTo>
                    <a:pt x="1584" y="1125"/>
                  </a:lnTo>
                  <a:close/>
                  <a:moveTo>
                    <a:pt x="3024" y="3875"/>
                  </a:moveTo>
                  <a:lnTo>
                    <a:pt x="5251" y="8114"/>
                  </a:lnTo>
                  <a:lnTo>
                    <a:pt x="2655" y="8602"/>
                  </a:lnTo>
                  <a:lnTo>
                    <a:pt x="548" y="8995"/>
                  </a:lnTo>
                  <a:lnTo>
                    <a:pt x="1203" y="4030"/>
                  </a:lnTo>
                  <a:cubicBezTo>
                    <a:pt x="1468" y="4167"/>
                    <a:pt x="1739" y="4235"/>
                    <a:pt x="2005" y="4235"/>
                  </a:cubicBezTo>
                  <a:cubicBezTo>
                    <a:pt x="2362" y="4235"/>
                    <a:pt x="2711" y="4114"/>
                    <a:pt x="3024" y="3875"/>
                  </a:cubicBezTo>
                  <a:close/>
                  <a:moveTo>
                    <a:pt x="5477" y="8709"/>
                  </a:moveTo>
                  <a:lnTo>
                    <a:pt x="9942" y="33819"/>
                  </a:lnTo>
                  <a:lnTo>
                    <a:pt x="7477" y="34272"/>
                  </a:lnTo>
                  <a:lnTo>
                    <a:pt x="7465" y="34272"/>
                  </a:lnTo>
                  <a:lnTo>
                    <a:pt x="3001" y="9173"/>
                  </a:lnTo>
                  <a:lnTo>
                    <a:pt x="5477" y="8709"/>
                  </a:lnTo>
                  <a:close/>
                  <a:moveTo>
                    <a:pt x="2524" y="9257"/>
                  </a:moveTo>
                  <a:lnTo>
                    <a:pt x="6977" y="34367"/>
                  </a:lnTo>
                  <a:lnTo>
                    <a:pt x="5001" y="34736"/>
                  </a:lnTo>
                  <a:lnTo>
                    <a:pt x="536" y="9626"/>
                  </a:lnTo>
                  <a:lnTo>
                    <a:pt x="2524" y="9257"/>
                  </a:lnTo>
                  <a:close/>
                  <a:moveTo>
                    <a:pt x="10049" y="34426"/>
                  </a:moveTo>
                  <a:lnTo>
                    <a:pt x="10204" y="35272"/>
                  </a:lnTo>
                  <a:lnTo>
                    <a:pt x="5263" y="36189"/>
                  </a:lnTo>
                  <a:lnTo>
                    <a:pt x="5108" y="35343"/>
                  </a:lnTo>
                  <a:lnTo>
                    <a:pt x="7585" y="34891"/>
                  </a:lnTo>
                  <a:lnTo>
                    <a:pt x="10049" y="34426"/>
                  </a:lnTo>
                  <a:close/>
                  <a:moveTo>
                    <a:pt x="10597" y="37486"/>
                  </a:moveTo>
                  <a:lnTo>
                    <a:pt x="11109" y="40332"/>
                  </a:lnTo>
                  <a:cubicBezTo>
                    <a:pt x="11216" y="40999"/>
                    <a:pt x="10894" y="41606"/>
                    <a:pt x="10394" y="41701"/>
                  </a:cubicBezTo>
                  <a:lnTo>
                    <a:pt x="7299" y="42273"/>
                  </a:lnTo>
                  <a:cubicBezTo>
                    <a:pt x="7253" y="42281"/>
                    <a:pt x="7206" y="42286"/>
                    <a:pt x="7160" y="42286"/>
                  </a:cubicBezTo>
                  <a:cubicBezTo>
                    <a:pt x="6958" y="42286"/>
                    <a:pt x="6759" y="42202"/>
                    <a:pt x="6584" y="42046"/>
                  </a:cubicBezTo>
                  <a:cubicBezTo>
                    <a:pt x="6370" y="41856"/>
                    <a:pt x="6215" y="41570"/>
                    <a:pt x="6168" y="41249"/>
                  </a:cubicBezTo>
                  <a:lnTo>
                    <a:pt x="5656" y="38391"/>
                  </a:lnTo>
                  <a:lnTo>
                    <a:pt x="10597" y="37486"/>
                  </a:lnTo>
                  <a:close/>
                  <a:moveTo>
                    <a:pt x="1424" y="0"/>
                  </a:moveTo>
                  <a:cubicBezTo>
                    <a:pt x="1410" y="0"/>
                    <a:pt x="1395" y="2"/>
                    <a:pt x="1381" y="6"/>
                  </a:cubicBezTo>
                  <a:cubicBezTo>
                    <a:pt x="1286" y="17"/>
                    <a:pt x="1203" y="113"/>
                    <a:pt x="1191" y="232"/>
                  </a:cubicBezTo>
                  <a:lnTo>
                    <a:pt x="0" y="9280"/>
                  </a:lnTo>
                  <a:lnTo>
                    <a:pt x="0" y="9292"/>
                  </a:lnTo>
                  <a:cubicBezTo>
                    <a:pt x="0" y="9316"/>
                    <a:pt x="0" y="9328"/>
                    <a:pt x="0" y="9352"/>
                  </a:cubicBezTo>
                  <a:cubicBezTo>
                    <a:pt x="0" y="9364"/>
                    <a:pt x="0" y="9376"/>
                    <a:pt x="0" y="9376"/>
                  </a:cubicBezTo>
                  <a:cubicBezTo>
                    <a:pt x="0" y="9388"/>
                    <a:pt x="0" y="9400"/>
                    <a:pt x="0" y="9411"/>
                  </a:cubicBezTo>
                  <a:lnTo>
                    <a:pt x="4584" y="35129"/>
                  </a:lnTo>
                  <a:lnTo>
                    <a:pt x="4834" y="36581"/>
                  </a:lnTo>
                  <a:cubicBezTo>
                    <a:pt x="4846" y="36605"/>
                    <a:pt x="4846" y="36629"/>
                    <a:pt x="4858" y="36653"/>
                  </a:cubicBezTo>
                  <a:cubicBezTo>
                    <a:pt x="4858" y="36677"/>
                    <a:pt x="4858" y="36701"/>
                    <a:pt x="4858" y="36724"/>
                  </a:cubicBezTo>
                  <a:lnTo>
                    <a:pt x="5120" y="38177"/>
                  </a:lnTo>
                  <a:lnTo>
                    <a:pt x="5680" y="41344"/>
                  </a:lnTo>
                  <a:cubicBezTo>
                    <a:pt x="5775" y="41820"/>
                    <a:pt x="6001" y="42249"/>
                    <a:pt x="6322" y="42546"/>
                  </a:cubicBezTo>
                  <a:cubicBezTo>
                    <a:pt x="6590" y="42784"/>
                    <a:pt x="6907" y="42907"/>
                    <a:pt x="7219" y="42907"/>
                  </a:cubicBezTo>
                  <a:cubicBezTo>
                    <a:pt x="7282" y="42907"/>
                    <a:pt x="7344" y="42902"/>
                    <a:pt x="7406" y="42892"/>
                  </a:cubicBezTo>
                  <a:lnTo>
                    <a:pt x="10502" y="42320"/>
                  </a:lnTo>
                  <a:cubicBezTo>
                    <a:pt x="11275" y="42177"/>
                    <a:pt x="11764" y="41249"/>
                    <a:pt x="11585" y="40249"/>
                  </a:cubicBezTo>
                  <a:lnTo>
                    <a:pt x="11025" y="37093"/>
                  </a:lnTo>
                  <a:lnTo>
                    <a:pt x="10764" y="35629"/>
                  </a:lnTo>
                  <a:cubicBezTo>
                    <a:pt x="10764" y="35605"/>
                    <a:pt x="10752" y="35581"/>
                    <a:pt x="10740" y="35569"/>
                  </a:cubicBezTo>
                  <a:cubicBezTo>
                    <a:pt x="10740" y="35546"/>
                    <a:pt x="10740" y="35522"/>
                    <a:pt x="10740" y="35498"/>
                  </a:cubicBezTo>
                  <a:lnTo>
                    <a:pt x="10478" y="34034"/>
                  </a:lnTo>
                  <a:lnTo>
                    <a:pt x="5906" y="8316"/>
                  </a:lnTo>
                  <a:cubicBezTo>
                    <a:pt x="5906" y="8304"/>
                    <a:pt x="5906" y="8304"/>
                    <a:pt x="5894" y="8292"/>
                  </a:cubicBezTo>
                  <a:cubicBezTo>
                    <a:pt x="5894" y="8280"/>
                    <a:pt x="5894" y="8268"/>
                    <a:pt x="5894" y="8257"/>
                  </a:cubicBezTo>
                  <a:cubicBezTo>
                    <a:pt x="5882" y="8245"/>
                    <a:pt x="5882" y="8233"/>
                    <a:pt x="5870" y="8221"/>
                  </a:cubicBezTo>
                  <a:cubicBezTo>
                    <a:pt x="5870" y="8221"/>
                    <a:pt x="5870" y="8209"/>
                    <a:pt x="5870" y="8209"/>
                  </a:cubicBezTo>
                  <a:lnTo>
                    <a:pt x="1631" y="148"/>
                  </a:lnTo>
                  <a:cubicBezTo>
                    <a:pt x="1591" y="57"/>
                    <a:pt x="1507" y="0"/>
                    <a:pt x="1424" y="0"/>
                  </a:cubicBezTo>
                  <a:close/>
                </a:path>
              </a:pathLst>
            </a:custGeom>
            <a:solidFill>
              <a:schemeClr val="dk1"/>
            </a:solidFill>
            <a:ln w="15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7952214" y="2814550"/>
              <a:ext cx="127400" cy="44075"/>
            </a:xfrm>
            <a:custGeom>
              <a:avLst/>
              <a:gdLst/>
              <a:ahLst/>
              <a:cxnLst/>
              <a:rect l="l" t="t" r="r" b="b"/>
              <a:pathLst>
                <a:path w="5096" h="1763" extrusionOk="0">
                  <a:moveTo>
                    <a:pt x="4953" y="0"/>
                  </a:moveTo>
                  <a:lnTo>
                    <a:pt x="2477" y="465"/>
                  </a:lnTo>
                  <a:lnTo>
                    <a:pt x="0" y="917"/>
                  </a:lnTo>
                  <a:lnTo>
                    <a:pt x="155" y="1763"/>
                  </a:lnTo>
                  <a:lnTo>
                    <a:pt x="5096" y="846"/>
                  </a:lnTo>
                  <a:lnTo>
                    <a:pt x="4953" y="0"/>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7856364" y="1982000"/>
              <a:ext cx="36625" cy="62400"/>
            </a:xfrm>
            <a:custGeom>
              <a:avLst/>
              <a:gdLst/>
              <a:ahLst/>
              <a:cxnLst/>
              <a:rect l="l" t="t" r="r" b="b"/>
              <a:pathLst>
                <a:path w="1465" h="2496" extrusionOk="0">
                  <a:moveTo>
                    <a:pt x="310" y="1"/>
                  </a:moveTo>
                  <a:lnTo>
                    <a:pt x="0" y="2299"/>
                  </a:lnTo>
                  <a:cubicBezTo>
                    <a:pt x="234" y="2429"/>
                    <a:pt x="469" y="2495"/>
                    <a:pt x="696" y="2495"/>
                  </a:cubicBezTo>
                  <a:cubicBezTo>
                    <a:pt x="966" y="2495"/>
                    <a:pt x="1226" y="2403"/>
                    <a:pt x="1465" y="2215"/>
                  </a:cubicBezTo>
                  <a:lnTo>
                    <a:pt x="310" y="1"/>
                  </a:ln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7838189" y="2050775"/>
              <a:ext cx="117600" cy="128000"/>
            </a:xfrm>
            <a:custGeom>
              <a:avLst/>
              <a:gdLst/>
              <a:ahLst/>
              <a:cxnLst/>
              <a:rect l="l" t="t" r="r" b="b"/>
              <a:pathLst>
                <a:path w="4704" h="5120" extrusionOk="0">
                  <a:moveTo>
                    <a:pt x="2477" y="0"/>
                  </a:moveTo>
                  <a:cubicBezTo>
                    <a:pt x="2164" y="239"/>
                    <a:pt x="1815" y="360"/>
                    <a:pt x="1458" y="360"/>
                  </a:cubicBezTo>
                  <a:cubicBezTo>
                    <a:pt x="1192" y="360"/>
                    <a:pt x="921" y="292"/>
                    <a:pt x="656" y="155"/>
                  </a:cubicBezTo>
                  <a:lnTo>
                    <a:pt x="1" y="5120"/>
                  </a:lnTo>
                  <a:lnTo>
                    <a:pt x="2096" y="4727"/>
                  </a:lnTo>
                  <a:lnTo>
                    <a:pt x="4704" y="4239"/>
                  </a:lnTo>
                  <a:lnTo>
                    <a:pt x="2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7959339" y="2854425"/>
              <a:ext cx="127425" cy="44075"/>
            </a:xfrm>
            <a:custGeom>
              <a:avLst/>
              <a:gdLst/>
              <a:ahLst/>
              <a:cxnLst/>
              <a:rect l="l" t="t" r="r" b="b"/>
              <a:pathLst>
                <a:path w="5097" h="1763" extrusionOk="0">
                  <a:moveTo>
                    <a:pt x="4942" y="1"/>
                  </a:moveTo>
                  <a:lnTo>
                    <a:pt x="1" y="918"/>
                  </a:lnTo>
                  <a:lnTo>
                    <a:pt x="156" y="1763"/>
                  </a:lnTo>
                  <a:lnTo>
                    <a:pt x="5097" y="846"/>
                  </a:lnTo>
                  <a:lnTo>
                    <a:pt x="4942" y="1"/>
                  </a:lnTo>
                  <a:close/>
                </a:path>
              </a:pathLst>
            </a:custGeom>
            <a:solidFill>
              <a:srgbClr val="B3E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7965889" y="2891050"/>
              <a:ext cx="139025" cy="120000"/>
            </a:xfrm>
            <a:custGeom>
              <a:avLst/>
              <a:gdLst/>
              <a:ahLst/>
              <a:cxnLst/>
              <a:rect l="l" t="t" r="r" b="b"/>
              <a:pathLst>
                <a:path w="5561" h="4800" extrusionOk="0">
                  <a:moveTo>
                    <a:pt x="4942" y="0"/>
                  </a:moveTo>
                  <a:lnTo>
                    <a:pt x="2025" y="536"/>
                  </a:lnTo>
                  <a:lnTo>
                    <a:pt x="1" y="917"/>
                  </a:lnTo>
                  <a:lnTo>
                    <a:pt x="513" y="3763"/>
                  </a:lnTo>
                  <a:cubicBezTo>
                    <a:pt x="560" y="4084"/>
                    <a:pt x="715" y="4370"/>
                    <a:pt x="929" y="4560"/>
                  </a:cubicBezTo>
                  <a:cubicBezTo>
                    <a:pt x="1104" y="4716"/>
                    <a:pt x="1303" y="4800"/>
                    <a:pt x="1505" y="4800"/>
                  </a:cubicBezTo>
                  <a:cubicBezTo>
                    <a:pt x="1551" y="4800"/>
                    <a:pt x="1598" y="4795"/>
                    <a:pt x="1644" y="4787"/>
                  </a:cubicBezTo>
                  <a:lnTo>
                    <a:pt x="3061" y="4525"/>
                  </a:lnTo>
                  <a:lnTo>
                    <a:pt x="4739" y="4215"/>
                  </a:lnTo>
                  <a:cubicBezTo>
                    <a:pt x="5239" y="4120"/>
                    <a:pt x="5561" y="3513"/>
                    <a:pt x="5454" y="2858"/>
                  </a:cubicBezTo>
                  <a:lnTo>
                    <a:pt x="4942" y="0"/>
                  </a:lnTo>
                  <a:close/>
                </a:path>
              </a:pathLst>
            </a:custGeom>
            <a:solidFill>
              <a:srgbClr val="F09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43"/>
          <p:cNvGrpSpPr/>
          <p:nvPr/>
        </p:nvGrpSpPr>
        <p:grpSpPr>
          <a:xfrm>
            <a:off x="789985" y="1290056"/>
            <a:ext cx="995674" cy="1079635"/>
            <a:chOff x="789985" y="1290056"/>
            <a:chExt cx="995674" cy="1079635"/>
          </a:xfrm>
        </p:grpSpPr>
        <p:sp>
          <p:nvSpPr>
            <p:cNvPr id="1075" name="Google Shape;1075;p43"/>
            <p:cNvSpPr/>
            <p:nvPr/>
          </p:nvSpPr>
          <p:spPr>
            <a:xfrm rot="-1669840">
              <a:off x="990710" y="1407930"/>
              <a:ext cx="585423" cy="816533"/>
            </a:xfrm>
            <a:custGeom>
              <a:avLst/>
              <a:gdLst/>
              <a:ahLst/>
              <a:cxnLst/>
              <a:rect l="l" t="t" r="r" b="b"/>
              <a:pathLst>
                <a:path w="37672" h="52544" extrusionOk="0">
                  <a:moveTo>
                    <a:pt x="32525" y="1"/>
                  </a:moveTo>
                  <a:cubicBezTo>
                    <a:pt x="32510" y="1"/>
                    <a:pt x="32495" y="1"/>
                    <a:pt x="32481" y="1"/>
                  </a:cubicBezTo>
                  <a:lnTo>
                    <a:pt x="6906" y="168"/>
                  </a:lnTo>
                  <a:lnTo>
                    <a:pt x="1679" y="203"/>
                  </a:lnTo>
                  <a:cubicBezTo>
                    <a:pt x="751" y="215"/>
                    <a:pt x="1" y="977"/>
                    <a:pt x="1" y="1906"/>
                  </a:cubicBezTo>
                  <a:lnTo>
                    <a:pt x="12" y="2704"/>
                  </a:lnTo>
                  <a:cubicBezTo>
                    <a:pt x="1429" y="2728"/>
                    <a:pt x="2834" y="3525"/>
                    <a:pt x="3489" y="4799"/>
                  </a:cubicBezTo>
                  <a:cubicBezTo>
                    <a:pt x="3644" y="5085"/>
                    <a:pt x="3525" y="5430"/>
                    <a:pt x="3239" y="5585"/>
                  </a:cubicBezTo>
                  <a:cubicBezTo>
                    <a:pt x="3153" y="5631"/>
                    <a:pt x="3061" y="5653"/>
                    <a:pt x="2970" y="5653"/>
                  </a:cubicBezTo>
                  <a:cubicBezTo>
                    <a:pt x="2758" y="5653"/>
                    <a:pt x="2553" y="5535"/>
                    <a:pt x="2453" y="5335"/>
                  </a:cubicBezTo>
                  <a:cubicBezTo>
                    <a:pt x="2001" y="4466"/>
                    <a:pt x="1013" y="3906"/>
                    <a:pt x="24" y="3871"/>
                  </a:cubicBezTo>
                  <a:lnTo>
                    <a:pt x="24" y="3871"/>
                  </a:lnTo>
                  <a:lnTo>
                    <a:pt x="36" y="5656"/>
                  </a:lnTo>
                  <a:cubicBezTo>
                    <a:pt x="227" y="5799"/>
                    <a:pt x="322" y="6037"/>
                    <a:pt x="251" y="6276"/>
                  </a:cubicBezTo>
                  <a:cubicBezTo>
                    <a:pt x="215" y="6407"/>
                    <a:pt x="143" y="6502"/>
                    <a:pt x="48" y="6585"/>
                  </a:cubicBezTo>
                  <a:lnTo>
                    <a:pt x="60" y="8050"/>
                  </a:lnTo>
                  <a:cubicBezTo>
                    <a:pt x="1465" y="8085"/>
                    <a:pt x="2870" y="8883"/>
                    <a:pt x="3525" y="10157"/>
                  </a:cubicBezTo>
                  <a:cubicBezTo>
                    <a:pt x="3680" y="10443"/>
                    <a:pt x="3561" y="10788"/>
                    <a:pt x="3275" y="10943"/>
                  </a:cubicBezTo>
                  <a:cubicBezTo>
                    <a:pt x="3189" y="10985"/>
                    <a:pt x="3099" y="11006"/>
                    <a:pt x="3010" y="11006"/>
                  </a:cubicBezTo>
                  <a:cubicBezTo>
                    <a:pt x="2800" y="11006"/>
                    <a:pt x="2598" y="10893"/>
                    <a:pt x="2489" y="10693"/>
                  </a:cubicBezTo>
                  <a:cubicBezTo>
                    <a:pt x="2037" y="9824"/>
                    <a:pt x="1048" y="9264"/>
                    <a:pt x="60" y="9228"/>
                  </a:cubicBezTo>
                  <a:lnTo>
                    <a:pt x="60" y="9228"/>
                  </a:lnTo>
                  <a:lnTo>
                    <a:pt x="72" y="11014"/>
                  </a:lnTo>
                  <a:cubicBezTo>
                    <a:pt x="262" y="11157"/>
                    <a:pt x="358" y="11395"/>
                    <a:pt x="286" y="11633"/>
                  </a:cubicBezTo>
                  <a:cubicBezTo>
                    <a:pt x="251" y="11764"/>
                    <a:pt x="179" y="11860"/>
                    <a:pt x="84" y="11943"/>
                  </a:cubicBezTo>
                  <a:lnTo>
                    <a:pt x="96" y="13407"/>
                  </a:lnTo>
                  <a:cubicBezTo>
                    <a:pt x="1513" y="13443"/>
                    <a:pt x="2906" y="14241"/>
                    <a:pt x="3561" y="15515"/>
                  </a:cubicBezTo>
                  <a:cubicBezTo>
                    <a:pt x="3715" y="15801"/>
                    <a:pt x="3608" y="16146"/>
                    <a:pt x="3310" y="16301"/>
                  </a:cubicBezTo>
                  <a:cubicBezTo>
                    <a:pt x="3225" y="16343"/>
                    <a:pt x="3135" y="16364"/>
                    <a:pt x="3045" y="16364"/>
                  </a:cubicBezTo>
                  <a:cubicBezTo>
                    <a:pt x="2836" y="16364"/>
                    <a:pt x="2633" y="16251"/>
                    <a:pt x="2525" y="16051"/>
                  </a:cubicBezTo>
                  <a:cubicBezTo>
                    <a:pt x="2072" y="15181"/>
                    <a:pt x="1084" y="14622"/>
                    <a:pt x="108" y="14586"/>
                  </a:cubicBezTo>
                  <a:lnTo>
                    <a:pt x="108" y="14586"/>
                  </a:lnTo>
                  <a:lnTo>
                    <a:pt x="120" y="16372"/>
                  </a:lnTo>
                  <a:cubicBezTo>
                    <a:pt x="298" y="16515"/>
                    <a:pt x="393" y="16753"/>
                    <a:pt x="322" y="16991"/>
                  </a:cubicBezTo>
                  <a:cubicBezTo>
                    <a:pt x="298" y="17122"/>
                    <a:pt x="215" y="17217"/>
                    <a:pt x="120" y="17301"/>
                  </a:cubicBezTo>
                  <a:lnTo>
                    <a:pt x="132" y="18765"/>
                  </a:lnTo>
                  <a:cubicBezTo>
                    <a:pt x="1548" y="18801"/>
                    <a:pt x="2941" y="19599"/>
                    <a:pt x="3608" y="20873"/>
                  </a:cubicBezTo>
                  <a:cubicBezTo>
                    <a:pt x="3751" y="21158"/>
                    <a:pt x="3644" y="21504"/>
                    <a:pt x="3358" y="21658"/>
                  </a:cubicBezTo>
                  <a:cubicBezTo>
                    <a:pt x="3273" y="21701"/>
                    <a:pt x="3181" y="21721"/>
                    <a:pt x="3090" y="21721"/>
                  </a:cubicBezTo>
                  <a:cubicBezTo>
                    <a:pt x="2877" y="21721"/>
                    <a:pt x="2669" y="21609"/>
                    <a:pt x="2560" y="21408"/>
                  </a:cubicBezTo>
                  <a:cubicBezTo>
                    <a:pt x="2120" y="20539"/>
                    <a:pt x="1120" y="19980"/>
                    <a:pt x="143" y="19944"/>
                  </a:cubicBezTo>
                  <a:lnTo>
                    <a:pt x="143" y="19944"/>
                  </a:lnTo>
                  <a:lnTo>
                    <a:pt x="155" y="21730"/>
                  </a:lnTo>
                  <a:cubicBezTo>
                    <a:pt x="346" y="21873"/>
                    <a:pt x="429" y="22111"/>
                    <a:pt x="358" y="22349"/>
                  </a:cubicBezTo>
                  <a:cubicBezTo>
                    <a:pt x="334" y="22480"/>
                    <a:pt x="251" y="22575"/>
                    <a:pt x="155" y="22659"/>
                  </a:cubicBezTo>
                  <a:lnTo>
                    <a:pt x="167" y="24123"/>
                  </a:lnTo>
                  <a:cubicBezTo>
                    <a:pt x="1584" y="24159"/>
                    <a:pt x="2989" y="24956"/>
                    <a:pt x="3644" y="26218"/>
                  </a:cubicBezTo>
                  <a:cubicBezTo>
                    <a:pt x="3787" y="26516"/>
                    <a:pt x="3680" y="26861"/>
                    <a:pt x="3394" y="27016"/>
                  </a:cubicBezTo>
                  <a:cubicBezTo>
                    <a:pt x="3309" y="27059"/>
                    <a:pt x="3217" y="27079"/>
                    <a:pt x="3126" y="27079"/>
                  </a:cubicBezTo>
                  <a:cubicBezTo>
                    <a:pt x="2914" y="27079"/>
                    <a:pt x="2708" y="26967"/>
                    <a:pt x="2608" y="26766"/>
                  </a:cubicBezTo>
                  <a:cubicBezTo>
                    <a:pt x="2156" y="25897"/>
                    <a:pt x="1167" y="25326"/>
                    <a:pt x="179" y="25302"/>
                  </a:cubicBezTo>
                  <a:lnTo>
                    <a:pt x="179" y="25302"/>
                  </a:lnTo>
                  <a:lnTo>
                    <a:pt x="191" y="27088"/>
                  </a:lnTo>
                  <a:cubicBezTo>
                    <a:pt x="382" y="27231"/>
                    <a:pt x="465" y="27469"/>
                    <a:pt x="405" y="27707"/>
                  </a:cubicBezTo>
                  <a:cubicBezTo>
                    <a:pt x="370" y="27838"/>
                    <a:pt x="298" y="27933"/>
                    <a:pt x="203" y="28004"/>
                  </a:cubicBezTo>
                  <a:lnTo>
                    <a:pt x="215" y="29481"/>
                  </a:lnTo>
                  <a:cubicBezTo>
                    <a:pt x="1620" y="29517"/>
                    <a:pt x="3025" y="30314"/>
                    <a:pt x="3680" y="31576"/>
                  </a:cubicBezTo>
                  <a:cubicBezTo>
                    <a:pt x="3822" y="31874"/>
                    <a:pt x="3715" y="32219"/>
                    <a:pt x="3430" y="32374"/>
                  </a:cubicBezTo>
                  <a:cubicBezTo>
                    <a:pt x="3344" y="32417"/>
                    <a:pt x="3253" y="32437"/>
                    <a:pt x="3162" y="32437"/>
                  </a:cubicBezTo>
                  <a:cubicBezTo>
                    <a:pt x="2950" y="32437"/>
                    <a:pt x="2744" y="32324"/>
                    <a:pt x="2644" y="32124"/>
                  </a:cubicBezTo>
                  <a:cubicBezTo>
                    <a:pt x="2191" y="31255"/>
                    <a:pt x="1203" y="30683"/>
                    <a:pt x="215" y="30660"/>
                  </a:cubicBezTo>
                  <a:lnTo>
                    <a:pt x="215" y="30660"/>
                  </a:lnTo>
                  <a:lnTo>
                    <a:pt x="227" y="32445"/>
                  </a:lnTo>
                  <a:cubicBezTo>
                    <a:pt x="417" y="32576"/>
                    <a:pt x="501" y="32826"/>
                    <a:pt x="441" y="33065"/>
                  </a:cubicBezTo>
                  <a:cubicBezTo>
                    <a:pt x="405" y="33184"/>
                    <a:pt x="334" y="33291"/>
                    <a:pt x="239" y="33362"/>
                  </a:cubicBezTo>
                  <a:lnTo>
                    <a:pt x="251" y="34839"/>
                  </a:lnTo>
                  <a:cubicBezTo>
                    <a:pt x="1656" y="34874"/>
                    <a:pt x="3060" y="35672"/>
                    <a:pt x="3715" y="36934"/>
                  </a:cubicBezTo>
                  <a:cubicBezTo>
                    <a:pt x="3870" y="37220"/>
                    <a:pt x="3751" y="37577"/>
                    <a:pt x="3465" y="37720"/>
                  </a:cubicBezTo>
                  <a:cubicBezTo>
                    <a:pt x="3379" y="37766"/>
                    <a:pt x="3287" y="37788"/>
                    <a:pt x="3196" y="37788"/>
                  </a:cubicBezTo>
                  <a:cubicBezTo>
                    <a:pt x="2984" y="37788"/>
                    <a:pt x="2779" y="37670"/>
                    <a:pt x="2679" y="37470"/>
                  </a:cubicBezTo>
                  <a:cubicBezTo>
                    <a:pt x="2227" y="36613"/>
                    <a:pt x="1239" y="36041"/>
                    <a:pt x="251" y="36005"/>
                  </a:cubicBezTo>
                  <a:lnTo>
                    <a:pt x="251" y="36005"/>
                  </a:lnTo>
                  <a:lnTo>
                    <a:pt x="262" y="37791"/>
                  </a:lnTo>
                  <a:cubicBezTo>
                    <a:pt x="453" y="37934"/>
                    <a:pt x="548" y="38184"/>
                    <a:pt x="477" y="38422"/>
                  </a:cubicBezTo>
                  <a:cubicBezTo>
                    <a:pt x="441" y="38541"/>
                    <a:pt x="370" y="38649"/>
                    <a:pt x="274" y="38720"/>
                  </a:cubicBezTo>
                  <a:lnTo>
                    <a:pt x="286" y="40196"/>
                  </a:lnTo>
                  <a:cubicBezTo>
                    <a:pt x="1703" y="40220"/>
                    <a:pt x="3096" y="41030"/>
                    <a:pt x="3751" y="42292"/>
                  </a:cubicBezTo>
                  <a:cubicBezTo>
                    <a:pt x="3906" y="42578"/>
                    <a:pt x="3787" y="42935"/>
                    <a:pt x="3501" y="43078"/>
                  </a:cubicBezTo>
                  <a:cubicBezTo>
                    <a:pt x="3415" y="43124"/>
                    <a:pt x="3324" y="43146"/>
                    <a:pt x="3234" y="43146"/>
                  </a:cubicBezTo>
                  <a:cubicBezTo>
                    <a:pt x="3025" y="43146"/>
                    <a:pt x="2823" y="43028"/>
                    <a:pt x="2715" y="42828"/>
                  </a:cubicBezTo>
                  <a:cubicBezTo>
                    <a:pt x="2263" y="41970"/>
                    <a:pt x="1275" y="41399"/>
                    <a:pt x="286" y="41363"/>
                  </a:cubicBezTo>
                  <a:lnTo>
                    <a:pt x="286" y="41363"/>
                  </a:lnTo>
                  <a:lnTo>
                    <a:pt x="298" y="43149"/>
                  </a:lnTo>
                  <a:cubicBezTo>
                    <a:pt x="489" y="43292"/>
                    <a:pt x="584" y="43542"/>
                    <a:pt x="513" y="43780"/>
                  </a:cubicBezTo>
                  <a:cubicBezTo>
                    <a:pt x="477" y="43899"/>
                    <a:pt x="405" y="44006"/>
                    <a:pt x="310" y="44078"/>
                  </a:cubicBezTo>
                  <a:lnTo>
                    <a:pt x="322" y="45554"/>
                  </a:lnTo>
                  <a:cubicBezTo>
                    <a:pt x="1739" y="45578"/>
                    <a:pt x="3132" y="46388"/>
                    <a:pt x="3787" y="47650"/>
                  </a:cubicBezTo>
                  <a:cubicBezTo>
                    <a:pt x="3942" y="47935"/>
                    <a:pt x="3834" y="48293"/>
                    <a:pt x="3537" y="48436"/>
                  </a:cubicBezTo>
                  <a:cubicBezTo>
                    <a:pt x="3451" y="48482"/>
                    <a:pt x="3360" y="48504"/>
                    <a:pt x="3270" y="48504"/>
                  </a:cubicBezTo>
                  <a:cubicBezTo>
                    <a:pt x="3061" y="48504"/>
                    <a:pt x="2859" y="48385"/>
                    <a:pt x="2751" y="48185"/>
                  </a:cubicBezTo>
                  <a:cubicBezTo>
                    <a:pt x="2298" y="47328"/>
                    <a:pt x="1310" y="46757"/>
                    <a:pt x="334" y="46721"/>
                  </a:cubicBezTo>
                  <a:lnTo>
                    <a:pt x="334" y="46721"/>
                  </a:lnTo>
                  <a:lnTo>
                    <a:pt x="346" y="48507"/>
                  </a:lnTo>
                  <a:cubicBezTo>
                    <a:pt x="524" y="48650"/>
                    <a:pt x="620" y="48900"/>
                    <a:pt x="548" y="49138"/>
                  </a:cubicBezTo>
                  <a:cubicBezTo>
                    <a:pt x="513" y="49257"/>
                    <a:pt x="441" y="49364"/>
                    <a:pt x="346" y="49436"/>
                  </a:cubicBezTo>
                  <a:lnTo>
                    <a:pt x="358" y="51067"/>
                  </a:lnTo>
                  <a:cubicBezTo>
                    <a:pt x="465" y="51900"/>
                    <a:pt x="1179" y="52543"/>
                    <a:pt x="2037" y="52543"/>
                  </a:cubicBezTo>
                  <a:lnTo>
                    <a:pt x="30195" y="52353"/>
                  </a:lnTo>
                  <a:lnTo>
                    <a:pt x="32850" y="52329"/>
                  </a:lnTo>
                  <a:cubicBezTo>
                    <a:pt x="35517" y="52317"/>
                    <a:pt x="37672" y="50126"/>
                    <a:pt x="37660" y="47459"/>
                  </a:cubicBezTo>
                  <a:lnTo>
                    <a:pt x="37362" y="4811"/>
                  </a:lnTo>
                  <a:lnTo>
                    <a:pt x="37362" y="4799"/>
                  </a:lnTo>
                  <a:cubicBezTo>
                    <a:pt x="37339" y="2147"/>
                    <a:pt x="35172" y="1"/>
                    <a:pt x="3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rot="-1669840">
              <a:off x="954124" y="1395616"/>
              <a:ext cx="667396" cy="868515"/>
            </a:xfrm>
            <a:custGeom>
              <a:avLst/>
              <a:gdLst/>
              <a:ahLst/>
              <a:cxnLst/>
              <a:rect l="l" t="t" r="r" b="b"/>
              <a:pathLst>
                <a:path w="42947" h="55889" extrusionOk="0">
                  <a:moveTo>
                    <a:pt x="2060" y="4799"/>
                  </a:moveTo>
                  <a:lnTo>
                    <a:pt x="2060" y="6061"/>
                  </a:lnTo>
                  <a:cubicBezTo>
                    <a:pt x="1906" y="6002"/>
                    <a:pt x="1775" y="5930"/>
                    <a:pt x="1679" y="5859"/>
                  </a:cubicBezTo>
                  <a:cubicBezTo>
                    <a:pt x="1477" y="5716"/>
                    <a:pt x="1358" y="5490"/>
                    <a:pt x="1370" y="5335"/>
                  </a:cubicBezTo>
                  <a:cubicBezTo>
                    <a:pt x="1406" y="5109"/>
                    <a:pt x="1739" y="4894"/>
                    <a:pt x="2060" y="4799"/>
                  </a:cubicBezTo>
                  <a:close/>
                  <a:moveTo>
                    <a:pt x="2096" y="10145"/>
                  </a:moveTo>
                  <a:lnTo>
                    <a:pt x="2108" y="11419"/>
                  </a:lnTo>
                  <a:lnTo>
                    <a:pt x="2096" y="11419"/>
                  </a:lnTo>
                  <a:cubicBezTo>
                    <a:pt x="1941" y="11360"/>
                    <a:pt x="1810" y="11288"/>
                    <a:pt x="1715" y="11217"/>
                  </a:cubicBezTo>
                  <a:cubicBezTo>
                    <a:pt x="1513" y="11074"/>
                    <a:pt x="1394" y="10848"/>
                    <a:pt x="1406" y="10693"/>
                  </a:cubicBezTo>
                  <a:cubicBezTo>
                    <a:pt x="1441" y="10467"/>
                    <a:pt x="1775" y="10252"/>
                    <a:pt x="2096" y="10145"/>
                  </a:cubicBezTo>
                  <a:close/>
                  <a:moveTo>
                    <a:pt x="2132" y="15503"/>
                  </a:moveTo>
                  <a:lnTo>
                    <a:pt x="2132" y="16777"/>
                  </a:lnTo>
                  <a:cubicBezTo>
                    <a:pt x="1977" y="16717"/>
                    <a:pt x="1846" y="16646"/>
                    <a:pt x="1751" y="16574"/>
                  </a:cubicBezTo>
                  <a:cubicBezTo>
                    <a:pt x="1548" y="16420"/>
                    <a:pt x="1429" y="16205"/>
                    <a:pt x="1441" y="16051"/>
                  </a:cubicBezTo>
                  <a:cubicBezTo>
                    <a:pt x="1477" y="15812"/>
                    <a:pt x="1810" y="15598"/>
                    <a:pt x="2132" y="15503"/>
                  </a:cubicBezTo>
                  <a:close/>
                  <a:moveTo>
                    <a:pt x="2168" y="20861"/>
                  </a:moveTo>
                  <a:lnTo>
                    <a:pt x="2179" y="22135"/>
                  </a:lnTo>
                  <a:cubicBezTo>
                    <a:pt x="2013" y="22075"/>
                    <a:pt x="1894" y="22004"/>
                    <a:pt x="1787" y="21932"/>
                  </a:cubicBezTo>
                  <a:cubicBezTo>
                    <a:pt x="1584" y="21777"/>
                    <a:pt x="1465" y="21563"/>
                    <a:pt x="1489" y="21408"/>
                  </a:cubicBezTo>
                  <a:cubicBezTo>
                    <a:pt x="1513" y="21170"/>
                    <a:pt x="1846" y="20956"/>
                    <a:pt x="2168" y="20861"/>
                  </a:cubicBezTo>
                  <a:close/>
                  <a:moveTo>
                    <a:pt x="2203" y="26218"/>
                  </a:moveTo>
                  <a:lnTo>
                    <a:pt x="2215" y="27492"/>
                  </a:lnTo>
                  <a:cubicBezTo>
                    <a:pt x="2048" y="27433"/>
                    <a:pt x="1929" y="27361"/>
                    <a:pt x="1822" y="27278"/>
                  </a:cubicBezTo>
                  <a:cubicBezTo>
                    <a:pt x="1620" y="27135"/>
                    <a:pt x="1501" y="26921"/>
                    <a:pt x="1525" y="26754"/>
                  </a:cubicBezTo>
                  <a:cubicBezTo>
                    <a:pt x="1548" y="26528"/>
                    <a:pt x="1882" y="26314"/>
                    <a:pt x="2203" y="26218"/>
                  </a:cubicBezTo>
                  <a:close/>
                  <a:moveTo>
                    <a:pt x="2239" y="31576"/>
                  </a:moveTo>
                  <a:lnTo>
                    <a:pt x="2251" y="32850"/>
                  </a:lnTo>
                  <a:cubicBezTo>
                    <a:pt x="2084" y="32779"/>
                    <a:pt x="1953" y="32719"/>
                    <a:pt x="1858" y="32636"/>
                  </a:cubicBezTo>
                  <a:cubicBezTo>
                    <a:pt x="1656" y="32493"/>
                    <a:pt x="1536" y="32279"/>
                    <a:pt x="1560" y="32112"/>
                  </a:cubicBezTo>
                  <a:cubicBezTo>
                    <a:pt x="1584" y="31886"/>
                    <a:pt x="1917" y="31672"/>
                    <a:pt x="2239" y="31576"/>
                  </a:cubicBezTo>
                  <a:close/>
                  <a:moveTo>
                    <a:pt x="2275" y="36934"/>
                  </a:moveTo>
                  <a:lnTo>
                    <a:pt x="2287" y="38208"/>
                  </a:lnTo>
                  <a:cubicBezTo>
                    <a:pt x="2120" y="38137"/>
                    <a:pt x="2001" y="38077"/>
                    <a:pt x="1894" y="37994"/>
                  </a:cubicBezTo>
                  <a:cubicBezTo>
                    <a:pt x="1703" y="37851"/>
                    <a:pt x="1572" y="37637"/>
                    <a:pt x="1596" y="37470"/>
                  </a:cubicBezTo>
                  <a:cubicBezTo>
                    <a:pt x="1620" y="37244"/>
                    <a:pt x="1953" y="37029"/>
                    <a:pt x="2275" y="36934"/>
                  </a:cubicBezTo>
                  <a:close/>
                  <a:moveTo>
                    <a:pt x="2310" y="42292"/>
                  </a:moveTo>
                  <a:lnTo>
                    <a:pt x="2322" y="43566"/>
                  </a:lnTo>
                  <a:cubicBezTo>
                    <a:pt x="2156" y="43494"/>
                    <a:pt x="2037" y="43435"/>
                    <a:pt x="1929" y="43352"/>
                  </a:cubicBezTo>
                  <a:cubicBezTo>
                    <a:pt x="1739" y="43209"/>
                    <a:pt x="1608" y="42982"/>
                    <a:pt x="1632" y="42828"/>
                  </a:cubicBezTo>
                  <a:cubicBezTo>
                    <a:pt x="1656" y="42625"/>
                    <a:pt x="1929" y="42435"/>
                    <a:pt x="2215" y="42328"/>
                  </a:cubicBezTo>
                  <a:cubicBezTo>
                    <a:pt x="2251" y="42316"/>
                    <a:pt x="2275" y="42304"/>
                    <a:pt x="2310" y="42292"/>
                  </a:cubicBezTo>
                  <a:close/>
                  <a:moveTo>
                    <a:pt x="2346" y="47638"/>
                  </a:moveTo>
                  <a:lnTo>
                    <a:pt x="2358" y="48912"/>
                  </a:lnTo>
                  <a:cubicBezTo>
                    <a:pt x="2191" y="48852"/>
                    <a:pt x="2072" y="48781"/>
                    <a:pt x="1965" y="48709"/>
                  </a:cubicBezTo>
                  <a:cubicBezTo>
                    <a:pt x="1775" y="48566"/>
                    <a:pt x="1644" y="48340"/>
                    <a:pt x="1667" y="48185"/>
                  </a:cubicBezTo>
                  <a:cubicBezTo>
                    <a:pt x="1691" y="47983"/>
                    <a:pt x="1965" y="47781"/>
                    <a:pt x="2263" y="47674"/>
                  </a:cubicBezTo>
                  <a:cubicBezTo>
                    <a:pt x="2287" y="47662"/>
                    <a:pt x="2322" y="47650"/>
                    <a:pt x="2346" y="47638"/>
                  </a:cubicBezTo>
                  <a:close/>
                  <a:moveTo>
                    <a:pt x="35335" y="822"/>
                  </a:moveTo>
                  <a:cubicBezTo>
                    <a:pt x="37958" y="822"/>
                    <a:pt x="40089" y="2944"/>
                    <a:pt x="40101" y="5561"/>
                  </a:cubicBezTo>
                  <a:lnTo>
                    <a:pt x="40398" y="48209"/>
                  </a:lnTo>
                  <a:cubicBezTo>
                    <a:pt x="40398" y="49483"/>
                    <a:pt x="39910" y="50686"/>
                    <a:pt x="39017" y="51591"/>
                  </a:cubicBezTo>
                  <a:cubicBezTo>
                    <a:pt x="38124" y="52507"/>
                    <a:pt x="36922" y="53008"/>
                    <a:pt x="35648" y="53019"/>
                  </a:cubicBezTo>
                  <a:lnTo>
                    <a:pt x="4846" y="53234"/>
                  </a:lnTo>
                  <a:cubicBezTo>
                    <a:pt x="4025" y="53234"/>
                    <a:pt x="3334" y="52627"/>
                    <a:pt x="3227" y="51817"/>
                  </a:cubicBezTo>
                  <a:lnTo>
                    <a:pt x="3215" y="50221"/>
                  </a:lnTo>
                  <a:cubicBezTo>
                    <a:pt x="3311" y="50138"/>
                    <a:pt x="3382" y="50019"/>
                    <a:pt x="3418" y="49900"/>
                  </a:cubicBezTo>
                  <a:cubicBezTo>
                    <a:pt x="3489" y="49650"/>
                    <a:pt x="3406" y="49400"/>
                    <a:pt x="3203" y="49233"/>
                  </a:cubicBezTo>
                  <a:lnTo>
                    <a:pt x="3191" y="47543"/>
                  </a:lnTo>
                  <a:lnTo>
                    <a:pt x="3191" y="47543"/>
                  </a:lnTo>
                  <a:cubicBezTo>
                    <a:pt x="4156" y="47602"/>
                    <a:pt x="5085" y="48162"/>
                    <a:pt x="5501" y="48971"/>
                  </a:cubicBezTo>
                  <a:lnTo>
                    <a:pt x="5489" y="48983"/>
                  </a:lnTo>
                  <a:cubicBezTo>
                    <a:pt x="5605" y="49207"/>
                    <a:pt x="5830" y="49332"/>
                    <a:pt x="6065" y="49332"/>
                  </a:cubicBezTo>
                  <a:cubicBezTo>
                    <a:pt x="6167" y="49332"/>
                    <a:pt x="6272" y="49308"/>
                    <a:pt x="6370" y="49257"/>
                  </a:cubicBezTo>
                  <a:cubicBezTo>
                    <a:pt x="6525" y="49174"/>
                    <a:pt x="6632" y="49043"/>
                    <a:pt x="6692" y="48876"/>
                  </a:cubicBezTo>
                  <a:cubicBezTo>
                    <a:pt x="6740" y="48709"/>
                    <a:pt x="6728" y="48543"/>
                    <a:pt x="6644" y="48388"/>
                  </a:cubicBezTo>
                  <a:cubicBezTo>
                    <a:pt x="6001" y="47138"/>
                    <a:pt x="4644" y="46304"/>
                    <a:pt x="3180" y="46257"/>
                  </a:cubicBezTo>
                  <a:lnTo>
                    <a:pt x="3168" y="44876"/>
                  </a:lnTo>
                  <a:cubicBezTo>
                    <a:pt x="3275" y="44792"/>
                    <a:pt x="3334" y="44673"/>
                    <a:pt x="3370" y="44554"/>
                  </a:cubicBezTo>
                  <a:cubicBezTo>
                    <a:pt x="3441" y="44304"/>
                    <a:pt x="3358" y="44054"/>
                    <a:pt x="3168" y="43887"/>
                  </a:cubicBezTo>
                  <a:lnTo>
                    <a:pt x="3156" y="42197"/>
                  </a:lnTo>
                  <a:lnTo>
                    <a:pt x="3156" y="42197"/>
                  </a:lnTo>
                  <a:cubicBezTo>
                    <a:pt x="4120" y="42256"/>
                    <a:pt x="5037" y="42816"/>
                    <a:pt x="5454" y="43625"/>
                  </a:cubicBezTo>
                  <a:cubicBezTo>
                    <a:pt x="5537" y="43780"/>
                    <a:pt x="5668" y="43887"/>
                    <a:pt x="5835" y="43947"/>
                  </a:cubicBezTo>
                  <a:cubicBezTo>
                    <a:pt x="5899" y="43965"/>
                    <a:pt x="5965" y="43975"/>
                    <a:pt x="6030" y="43975"/>
                  </a:cubicBezTo>
                  <a:cubicBezTo>
                    <a:pt x="6135" y="43975"/>
                    <a:pt x="6240" y="43950"/>
                    <a:pt x="6335" y="43899"/>
                  </a:cubicBezTo>
                  <a:cubicBezTo>
                    <a:pt x="6644" y="43733"/>
                    <a:pt x="6775" y="43340"/>
                    <a:pt x="6609" y="43030"/>
                  </a:cubicBezTo>
                  <a:cubicBezTo>
                    <a:pt x="5966" y="41780"/>
                    <a:pt x="4608" y="40946"/>
                    <a:pt x="3144" y="40899"/>
                  </a:cubicBezTo>
                  <a:lnTo>
                    <a:pt x="3132" y="39518"/>
                  </a:lnTo>
                  <a:cubicBezTo>
                    <a:pt x="3239" y="39434"/>
                    <a:pt x="3311" y="39315"/>
                    <a:pt x="3334" y="39196"/>
                  </a:cubicBezTo>
                  <a:cubicBezTo>
                    <a:pt x="3406" y="38946"/>
                    <a:pt x="3322" y="38696"/>
                    <a:pt x="3132" y="38530"/>
                  </a:cubicBezTo>
                  <a:lnTo>
                    <a:pt x="3120" y="36839"/>
                  </a:lnTo>
                  <a:lnTo>
                    <a:pt x="3120" y="36839"/>
                  </a:lnTo>
                  <a:cubicBezTo>
                    <a:pt x="4084" y="36898"/>
                    <a:pt x="5001" y="37458"/>
                    <a:pt x="5418" y="38268"/>
                  </a:cubicBezTo>
                  <a:cubicBezTo>
                    <a:pt x="5501" y="38422"/>
                    <a:pt x="5632" y="38530"/>
                    <a:pt x="5799" y="38589"/>
                  </a:cubicBezTo>
                  <a:cubicBezTo>
                    <a:pt x="5863" y="38607"/>
                    <a:pt x="5929" y="38617"/>
                    <a:pt x="5995" y="38617"/>
                  </a:cubicBezTo>
                  <a:cubicBezTo>
                    <a:pt x="6100" y="38617"/>
                    <a:pt x="6204" y="38593"/>
                    <a:pt x="6299" y="38541"/>
                  </a:cubicBezTo>
                  <a:cubicBezTo>
                    <a:pt x="6609" y="38375"/>
                    <a:pt x="6740" y="37982"/>
                    <a:pt x="6573" y="37672"/>
                  </a:cubicBezTo>
                  <a:cubicBezTo>
                    <a:pt x="5930" y="36422"/>
                    <a:pt x="4573" y="35589"/>
                    <a:pt x="3108" y="35541"/>
                  </a:cubicBezTo>
                  <a:lnTo>
                    <a:pt x="3096" y="34160"/>
                  </a:lnTo>
                  <a:cubicBezTo>
                    <a:pt x="3203" y="34077"/>
                    <a:pt x="3275" y="33969"/>
                    <a:pt x="3299" y="33838"/>
                  </a:cubicBezTo>
                  <a:cubicBezTo>
                    <a:pt x="3370" y="33588"/>
                    <a:pt x="3287" y="33338"/>
                    <a:pt x="3096" y="33172"/>
                  </a:cubicBezTo>
                  <a:lnTo>
                    <a:pt x="3084" y="31481"/>
                  </a:lnTo>
                  <a:lnTo>
                    <a:pt x="3084" y="31481"/>
                  </a:lnTo>
                  <a:cubicBezTo>
                    <a:pt x="4049" y="31541"/>
                    <a:pt x="4965" y="32100"/>
                    <a:pt x="5382" y="32910"/>
                  </a:cubicBezTo>
                  <a:cubicBezTo>
                    <a:pt x="5466" y="33065"/>
                    <a:pt x="5597" y="33172"/>
                    <a:pt x="5763" y="33231"/>
                  </a:cubicBezTo>
                  <a:cubicBezTo>
                    <a:pt x="5827" y="33250"/>
                    <a:pt x="5893" y="33259"/>
                    <a:pt x="5959" y="33259"/>
                  </a:cubicBezTo>
                  <a:cubicBezTo>
                    <a:pt x="6064" y="33259"/>
                    <a:pt x="6168" y="33235"/>
                    <a:pt x="6263" y="33184"/>
                  </a:cubicBezTo>
                  <a:cubicBezTo>
                    <a:pt x="6573" y="33017"/>
                    <a:pt x="6704" y="32624"/>
                    <a:pt x="6537" y="32314"/>
                  </a:cubicBezTo>
                  <a:cubicBezTo>
                    <a:pt x="5894" y="31064"/>
                    <a:pt x="4537" y="30231"/>
                    <a:pt x="3072" y="30183"/>
                  </a:cubicBezTo>
                  <a:lnTo>
                    <a:pt x="3060" y="28802"/>
                  </a:lnTo>
                  <a:cubicBezTo>
                    <a:pt x="3168" y="28719"/>
                    <a:pt x="3239" y="28612"/>
                    <a:pt x="3263" y="28481"/>
                  </a:cubicBezTo>
                  <a:cubicBezTo>
                    <a:pt x="3334" y="28243"/>
                    <a:pt x="3251" y="27981"/>
                    <a:pt x="3060" y="27814"/>
                  </a:cubicBezTo>
                  <a:lnTo>
                    <a:pt x="3049" y="26123"/>
                  </a:lnTo>
                  <a:lnTo>
                    <a:pt x="3049" y="26123"/>
                  </a:lnTo>
                  <a:cubicBezTo>
                    <a:pt x="4013" y="26183"/>
                    <a:pt x="4930" y="26742"/>
                    <a:pt x="5346" y="27552"/>
                  </a:cubicBezTo>
                  <a:cubicBezTo>
                    <a:pt x="5462" y="27775"/>
                    <a:pt x="5687" y="27901"/>
                    <a:pt x="5922" y="27901"/>
                  </a:cubicBezTo>
                  <a:cubicBezTo>
                    <a:pt x="6025" y="27901"/>
                    <a:pt x="6129" y="27877"/>
                    <a:pt x="6228" y="27826"/>
                  </a:cubicBezTo>
                  <a:cubicBezTo>
                    <a:pt x="6382" y="27754"/>
                    <a:pt x="6489" y="27612"/>
                    <a:pt x="6549" y="27445"/>
                  </a:cubicBezTo>
                  <a:cubicBezTo>
                    <a:pt x="6597" y="27290"/>
                    <a:pt x="6585" y="27111"/>
                    <a:pt x="6501" y="26957"/>
                  </a:cubicBezTo>
                  <a:cubicBezTo>
                    <a:pt x="5858" y="25707"/>
                    <a:pt x="4501" y="24873"/>
                    <a:pt x="3037" y="24825"/>
                  </a:cubicBezTo>
                  <a:lnTo>
                    <a:pt x="3025" y="23444"/>
                  </a:lnTo>
                  <a:cubicBezTo>
                    <a:pt x="3132" y="23361"/>
                    <a:pt x="3203" y="23254"/>
                    <a:pt x="3227" y="23123"/>
                  </a:cubicBezTo>
                  <a:cubicBezTo>
                    <a:pt x="3299" y="22885"/>
                    <a:pt x="3215" y="22623"/>
                    <a:pt x="3025" y="22456"/>
                  </a:cubicBezTo>
                  <a:lnTo>
                    <a:pt x="3013" y="20765"/>
                  </a:lnTo>
                  <a:lnTo>
                    <a:pt x="3013" y="20765"/>
                  </a:lnTo>
                  <a:cubicBezTo>
                    <a:pt x="3977" y="20825"/>
                    <a:pt x="4894" y="21396"/>
                    <a:pt x="5311" y="22194"/>
                  </a:cubicBezTo>
                  <a:cubicBezTo>
                    <a:pt x="5394" y="22349"/>
                    <a:pt x="5525" y="22468"/>
                    <a:pt x="5692" y="22516"/>
                  </a:cubicBezTo>
                  <a:cubicBezTo>
                    <a:pt x="5756" y="22534"/>
                    <a:pt x="5822" y="22544"/>
                    <a:pt x="5888" y="22544"/>
                  </a:cubicBezTo>
                  <a:cubicBezTo>
                    <a:pt x="5992" y="22544"/>
                    <a:pt x="6097" y="22519"/>
                    <a:pt x="6192" y="22468"/>
                  </a:cubicBezTo>
                  <a:cubicBezTo>
                    <a:pt x="6347" y="22397"/>
                    <a:pt x="6454" y="22254"/>
                    <a:pt x="6513" y="22087"/>
                  </a:cubicBezTo>
                  <a:cubicBezTo>
                    <a:pt x="6561" y="21932"/>
                    <a:pt x="6549" y="21754"/>
                    <a:pt x="6466" y="21599"/>
                  </a:cubicBezTo>
                  <a:cubicBezTo>
                    <a:pt x="5823" y="20349"/>
                    <a:pt x="4465" y="19515"/>
                    <a:pt x="3001" y="19468"/>
                  </a:cubicBezTo>
                  <a:lnTo>
                    <a:pt x="2989" y="18087"/>
                  </a:lnTo>
                  <a:cubicBezTo>
                    <a:pt x="3096" y="18003"/>
                    <a:pt x="3156" y="17896"/>
                    <a:pt x="3191" y="17765"/>
                  </a:cubicBezTo>
                  <a:cubicBezTo>
                    <a:pt x="3263" y="17527"/>
                    <a:pt x="3180" y="17265"/>
                    <a:pt x="2989" y="17098"/>
                  </a:cubicBezTo>
                  <a:lnTo>
                    <a:pt x="2977" y="15408"/>
                  </a:lnTo>
                  <a:lnTo>
                    <a:pt x="2977" y="15408"/>
                  </a:lnTo>
                  <a:cubicBezTo>
                    <a:pt x="3942" y="15467"/>
                    <a:pt x="4858" y="16039"/>
                    <a:pt x="5275" y="16836"/>
                  </a:cubicBezTo>
                  <a:cubicBezTo>
                    <a:pt x="5358" y="16991"/>
                    <a:pt x="5489" y="17110"/>
                    <a:pt x="5656" y="17158"/>
                  </a:cubicBezTo>
                  <a:cubicBezTo>
                    <a:pt x="5720" y="17176"/>
                    <a:pt x="5786" y="17186"/>
                    <a:pt x="5852" y="17186"/>
                  </a:cubicBezTo>
                  <a:cubicBezTo>
                    <a:pt x="5957" y="17186"/>
                    <a:pt x="6061" y="17161"/>
                    <a:pt x="6156" y="17110"/>
                  </a:cubicBezTo>
                  <a:cubicBezTo>
                    <a:pt x="6311" y="17039"/>
                    <a:pt x="6418" y="16896"/>
                    <a:pt x="6478" y="16729"/>
                  </a:cubicBezTo>
                  <a:cubicBezTo>
                    <a:pt x="6525" y="16574"/>
                    <a:pt x="6513" y="16396"/>
                    <a:pt x="6430" y="16241"/>
                  </a:cubicBezTo>
                  <a:cubicBezTo>
                    <a:pt x="5787" y="14991"/>
                    <a:pt x="4430" y="14157"/>
                    <a:pt x="2965" y="14110"/>
                  </a:cubicBezTo>
                  <a:lnTo>
                    <a:pt x="2953" y="12729"/>
                  </a:lnTo>
                  <a:cubicBezTo>
                    <a:pt x="3060" y="12645"/>
                    <a:pt x="3120" y="12538"/>
                    <a:pt x="3156" y="12407"/>
                  </a:cubicBezTo>
                  <a:cubicBezTo>
                    <a:pt x="3227" y="12169"/>
                    <a:pt x="3144" y="11907"/>
                    <a:pt x="2953" y="11741"/>
                  </a:cubicBezTo>
                  <a:lnTo>
                    <a:pt x="2941" y="10050"/>
                  </a:lnTo>
                  <a:lnTo>
                    <a:pt x="2941" y="10050"/>
                  </a:lnTo>
                  <a:cubicBezTo>
                    <a:pt x="3906" y="10109"/>
                    <a:pt x="4823" y="10681"/>
                    <a:pt x="5239" y="11479"/>
                  </a:cubicBezTo>
                  <a:cubicBezTo>
                    <a:pt x="5355" y="11702"/>
                    <a:pt x="5580" y="11828"/>
                    <a:pt x="5814" y="11828"/>
                  </a:cubicBezTo>
                  <a:cubicBezTo>
                    <a:pt x="5917" y="11828"/>
                    <a:pt x="6022" y="11803"/>
                    <a:pt x="6120" y="11752"/>
                  </a:cubicBezTo>
                  <a:cubicBezTo>
                    <a:pt x="6430" y="11586"/>
                    <a:pt x="6561" y="11193"/>
                    <a:pt x="6394" y="10883"/>
                  </a:cubicBezTo>
                  <a:cubicBezTo>
                    <a:pt x="5751" y="9633"/>
                    <a:pt x="4394" y="8800"/>
                    <a:pt x="2930" y="8752"/>
                  </a:cubicBezTo>
                  <a:lnTo>
                    <a:pt x="2918" y="7371"/>
                  </a:lnTo>
                  <a:cubicBezTo>
                    <a:pt x="3025" y="7288"/>
                    <a:pt x="3084" y="7180"/>
                    <a:pt x="3120" y="7049"/>
                  </a:cubicBezTo>
                  <a:cubicBezTo>
                    <a:pt x="3191" y="6811"/>
                    <a:pt x="3108" y="6549"/>
                    <a:pt x="2918" y="6383"/>
                  </a:cubicBezTo>
                  <a:lnTo>
                    <a:pt x="2906" y="4692"/>
                  </a:lnTo>
                  <a:lnTo>
                    <a:pt x="2906" y="4692"/>
                  </a:lnTo>
                  <a:cubicBezTo>
                    <a:pt x="3870" y="4752"/>
                    <a:pt x="4787" y="5323"/>
                    <a:pt x="5204" y="6121"/>
                  </a:cubicBezTo>
                  <a:cubicBezTo>
                    <a:pt x="5287" y="6276"/>
                    <a:pt x="5418" y="6395"/>
                    <a:pt x="5585" y="6442"/>
                  </a:cubicBezTo>
                  <a:cubicBezTo>
                    <a:pt x="5649" y="6461"/>
                    <a:pt x="5715" y="6470"/>
                    <a:pt x="5780" y="6470"/>
                  </a:cubicBezTo>
                  <a:cubicBezTo>
                    <a:pt x="5885" y="6470"/>
                    <a:pt x="5989" y="6446"/>
                    <a:pt x="6085" y="6395"/>
                  </a:cubicBezTo>
                  <a:cubicBezTo>
                    <a:pt x="6394" y="6228"/>
                    <a:pt x="6525" y="5835"/>
                    <a:pt x="6359" y="5525"/>
                  </a:cubicBezTo>
                  <a:cubicBezTo>
                    <a:pt x="5716" y="4287"/>
                    <a:pt x="4323" y="3442"/>
                    <a:pt x="2882" y="3394"/>
                  </a:cubicBezTo>
                  <a:lnTo>
                    <a:pt x="2882" y="2656"/>
                  </a:lnTo>
                  <a:cubicBezTo>
                    <a:pt x="2882" y="2227"/>
                    <a:pt x="3049" y="1823"/>
                    <a:pt x="3346" y="1513"/>
                  </a:cubicBezTo>
                  <a:cubicBezTo>
                    <a:pt x="3656" y="1204"/>
                    <a:pt x="4061" y="1025"/>
                    <a:pt x="4489" y="1025"/>
                  </a:cubicBezTo>
                  <a:lnTo>
                    <a:pt x="35291" y="823"/>
                  </a:lnTo>
                  <a:cubicBezTo>
                    <a:pt x="35305" y="822"/>
                    <a:pt x="35320" y="822"/>
                    <a:pt x="35335" y="822"/>
                  </a:cubicBezTo>
                  <a:close/>
                  <a:moveTo>
                    <a:pt x="40839" y="4597"/>
                  </a:moveTo>
                  <a:lnTo>
                    <a:pt x="40839" y="4597"/>
                  </a:lnTo>
                  <a:cubicBezTo>
                    <a:pt x="41458" y="5430"/>
                    <a:pt x="41792" y="6442"/>
                    <a:pt x="41803" y="7490"/>
                  </a:cubicBezTo>
                  <a:lnTo>
                    <a:pt x="42089" y="49912"/>
                  </a:lnTo>
                  <a:cubicBezTo>
                    <a:pt x="42101" y="51210"/>
                    <a:pt x="41601" y="52436"/>
                    <a:pt x="40684" y="53365"/>
                  </a:cubicBezTo>
                  <a:cubicBezTo>
                    <a:pt x="39767" y="54293"/>
                    <a:pt x="38541" y="54817"/>
                    <a:pt x="37243" y="54817"/>
                  </a:cubicBezTo>
                  <a:lnTo>
                    <a:pt x="4906" y="55043"/>
                  </a:lnTo>
                  <a:cubicBezTo>
                    <a:pt x="4017" y="55043"/>
                    <a:pt x="3293" y="54359"/>
                    <a:pt x="3240" y="53483"/>
                  </a:cubicBezTo>
                  <a:lnTo>
                    <a:pt x="3240" y="53483"/>
                  </a:lnTo>
                  <a:cubicBezTo>
                    <a:pt x="3690" y="53868"/>
                    <a:pt x="4257" y="54067"/>
                    <a:pt x="4846" y="54067"/>
                  </a:cubicBezTo>
                  <a:lnTo>
                    <a:pt x="35648" y="53853"/>
                  </a:lnTo>
                  <a:cubicBezTo>
                    <a:pt x="36327" y="53853"/>
                    <a:pt x="36958" y="53734"/>
                    <a:pt x="37553" y="53508"/>
                  </a:cubicBezTo>
                  <a:cubicBezTo>
                    <a:pt x="39708" y="52710"/>
                    <a:pt x="41232" y="50638"/>
                    <a:pt x="41220" y="48221"/>
                  </a:cubicBezTo>
                  <a:lnTo>
                    <a:pt x="40922" y="5561"/>
                  </a:lnTo>
                  <a:cubicBezTo>
                    <a:pt x="40922" y="5240"/>
                    <a:pt x="40899" y="4918"/>
                    <a:pt x="40839" y="4597"/>
                  </a:cubicBezTo>
                  <a:close/>
                  <a:moveTo>
                    <a:pt x="35323" y="1"/>
                  </a:moveTo>
                  <a:cubicBezTo>
                    <a:pt x="35312" y="1"/>
                    <a:pt x="35301" y="1"/>
                    <a:pt x="35291" y="1"/>
                  </a:cubicBezTo>
                  <a:lnTo>
                    <a:pt x="4477" y="215"/>
                  </a:lnTo>
                  <a:cubicBezTo>
                    <a:pt x="3822" y="215"/>
                    <a:pt x="3215" y="477"/>
                    <a:pt x="2751" y="942"/>
                  </a:cubicBezTo>
                  <a:cubicBezTo>
                    <a:pt x="2298" y="1406"/>
                    <a:pt x="2037" y="2025"/>
                    <a:pt x="2048" y="2680"/>
                  </a:cubicBezTo>
                  <a:lnTo>
                    <a:pt x="2048" y="3466"/>
                  </a:lnTo>
                  <a:cubicBezTo>
                    <a:pt x="1941" y="3478"/>
                    <a:pt x="1834" y="3501"/>
                    <a:pt x="1739" y="3537"/>
                  </a:cubicBezTo>
                  <a:cubicBezTo>
                    <a:pt x="1013" y="3740"/>
                    <a:pt x="203" y="4275"/>
                    <a:pt x="84" y="5168"/>
                  </a:cubicBezTo>
                  <a:cubicBezTo>
                    <a:pt x="1" y="5799"/>
                    <a:pt x="310" y="6466"/>
                    <a:pt x="894" y="6895"/>
                  </a:cubicBezTo>
                  <a:cubicBezTo>
                    <a:pt x="1275" y="7180"/>
                    <a:pt x="1715" y="7335"/>
                    <a:pt x="2072" y="7442"/>
                  </a:cubicBezTo>
                  <a:lnTo>
                    <a:pt x="2084" y="8824"/>
                  </a:lnTo>
                  <a:cubicBezTo>
                    <a:pt x="1977" y="8835"/>
                    <a:pt x="1870" y="8859"/>
                    <a:pt x="1775" y="8895"/>
                  </a:cubicBezTo>
                  <a:cubicBezTo>
                    <a:pt x="1048" y="9097"/>
                    <a:pt x="239" y="9633"/>
                    <a:pt x="120" y="10514"/>
                  </a:cubicBezTo>
                  <a:cubicBezTo>
                    <a:pt x="36" y="11157"/>
                    <a:pt x="346" y="11824"/>
                    <a:pt x="929" y="12252"/>
                  </a:cubicBezTo>
                  <a:cubicBezTo>
                    <a:pt x="1310" y="12538"/>
                    <a:pt x="1751" y="12693"/>
                    <a:pt x="2108" y="12800"/>
                  </a:cubicBezTo>
                  <a:lnTo>
                    <a:pt x="2120" y="14181"/>
                  </a:lnTo>
                  <a:cubicBezTo>
                    <a:pt x="2025" y="14193"/>
                    <a:pt x="1917" y="14217"/>
                    <a:pt x="1810" y="14253"/>
                  </a:cubicBezTo>
                  <a:cubicBezTo>
                    <a:pt x="1084" y="14455"/>
                    <a:pt x="274" y="14979"/>
                    <a:pt x="155" y="15872"/>
                  </a:cubicBezTo>
                  <a:cubicBezTo>
                    <a:pt x="72" y="16503"/>
                    <a:pt x="382" y="17170"/>
                    <a:pt x="965" y="17610"/>
                  </a:cubicBezTo>
                  <a:cubicBezTo>
                    <a:pt x="1346" y="17896"/>
                    <a:pt x="1787" y="18051"/>
                    <a:pt x="2144" y="18158"/>
                  </a:cubicBezTo>
                  <a:lnTo>
                    <a:pt x="2156" y="19527"/>
                  </a:lnTo>
                  <a:cubicBezTo>
                    <a:pt x="2037" y="19551"/>
                    <a:pt x="1941" y="19575"/>
                    <a:pt x="1846" y="19599"/>
                  </a:cubicBezTo>
                  <a:cubicBezTo>
                    <a:pt x="1120" y="19801"/>
                    <a:pt x="310" y="20337"/>
                    <a:pt x="191" y="21230"/>
                  </a:cubicBezTo>
                  <a:cubicBezTo>
                    <a:pt x="108" y="21861"/>
                    <a:pt x="417" y="22528"/>
                    <a:pt x="1001" y="22968"/>
                  </a:cubicBezTo>
                  <a:cubicBezTo>
                    <a:pt x="1370" y="23242"/>
                    <a:pt x="1810" y="23397"/>
                    <a:pt x="2179" y="23516"/>
                  </a:cubicBezTo>
                  <a:lnTo>
                    <a:pt x="2191" y="24885"/>
                  </a:lnTo>
                  <a:cubicBezTo>
                    <a:pt x="2084" y="24909"/>
                    <a:pt x="1977" y="24933"/>
                    <a:pt x="1882" y="24956"/>
                  </a:cubicBezTo>
                  <a:cubicBezTo>
                    <a:pt x="1155" y="25159"/>
                    <a:pt x="346" y="25695"/>
                    <a:pt x="227" y="26588"/>
                  </a:cubicBezTo>
                  <a:cubicBezTo>
                    <a:pt x="143" y="27219"/>
                    <a:pt x="453" y="27885"/>
                    <a:pt x="1036" y="28326"/>
                  </a:cubicBezTo>
                  <a:cubicBezTo>
                    <a:pt x="1406" y="28600"/>
                    <a:pt x="1846" y="28755"/>
                    <a:pt x="2215" y="28874"/>
                  </a:cubicBezTo>
                  <a:lnTo>
                    <a:pt x="2227" y="30243"/>
                  </a:lnTo>
                  <a:cubicBezTo>
                    <a:pt x="2120" y="30267"/>
                    <a:pt x="2013" y="30290"/>
                    <a:pt x="1917" y="30314"/>
                  </a:cubicBezTo>
                  <a:cubicBezTo>
                    <a:pt x="1191" y="30517"/>
                    <a:pt x="382" y="31052"/>
                    <a:pt x="263" y="31945"/>
                  </a:cubicBezTo>
                  <a:cubicBezTo>
                    <a:pt x="179" y="32576"/>
                    <a:pt x="489" y="33243"/>
                    <a:pt x="1072" y="33684"/>
                  </a:cubicBezTo>
                  <a:cubicBezTo>
                    <a:pt x="1441" y="33958"/>
                    <a:pt x="1882" y="34112"/>
                    <a:pt x="2251" y="34231"/>
                  </a:cubicBezTo>
                  <a:lnTo>
                    <a:pt x="2263" y="35601"/>
                  </a:lnTo>
                  <a:cubicBezTo>
                    <a:pt x="2144" y="35624"/>
                    <a:pt x="2048" y="35648"/>
                    <a:pt x="1953" y="35672"/>
                  </a:cubicBezTo>
                  <a:cubicBezTo>
                    <a:pt x="1227" y="35874"/>
                    <a:pt x="417" y="36410"/>
                    <a:pt x="298" y="37303"/>
                  </a:cubicBezTo>
                  <a:cubicBezTo>
                    <a:pt x="215" y="37934"/>
                    <a:pt x="524" y="38601"/>
                    <a:pt x="1108" y="39042"/>
                  </a:cubicBezTo>
                  <a:cubicBezTo>
                    <a:pt x="1477" y="39315"/>
                    <a:pt x="1917" y="39470"/>
                    <a:pt x="2287" y="39589"/>
                  </a:cubicBezTo>
                  <a:lnTo>
                    <a:pt x="2298" y="40958"/>
                  </a:lnTo>
                  <a:cubicBezTo>
                    <a:pt x="2179" y="40982"/>
                    <a:pt x="2084" y="41006"/>
                    <a:pt x="1989" y="41030"/>
                  </a:cubicBezTo>
                  <a:cubicBezTo>
                    <a:pt x="1263" y="41232"/>
                    <a:pt x="453" y="41768"/>
                    <a:pt x="334" y="42661"/>
                  </a:cubicBezTo>
                  <a:cubicBezTo>
                    <a:pt x="251" y="43292"/>
                    <a:pt x="560" y="43959"/>
                    <a:pt x="1144" y="44399"/>
                  </a:cubicBezTo>
                  <a:cubicBezTo>
                    <a:pt x="1525" y="44673"/>
                    <a:pt x="1965" y="44828"/>
                    <a:pt x="2322" y="44935"/>
                  </a:cubicBezTo>
                  <a:lnTo>
                    <a:pt x="2334" y="46316"/>
                  </a:lnTo>
                  <a:cubicBezTo>
                    <a:pt x="2227" y="46340"/>
                    <a:pt x="2120" y="46364"/>
                    <a:pt x="2025" y="46388"/>
                  </a:cubicBezTo>
                  <a:cubicBezTo>
                    <a:pt x="1298" y="46590"/>
                    <a:pt x="489" y="47126"/>
                    <a:pt x="370" y="48019"/>
                  </a:cubicBezTo>
                  <a:cubicBezTo>
                    <a:pt x="286" y="48650"/>
                    <a:pt x="596" y="49317"/>
                    <a:pt x="1179" y="49745"/>
                  </a:cubicBezTo>
                  <a:cubicBezTo>
                    <a:pt x="1560" y="50031"/>
                    <a:pt x="1989" y="50186"/>
                    <a:pt x="2358" y="50293"/>
                  </a:cubicBezTo>
                  <a:lnTo>
                    <a:pt x="2382" y="53400"/>
                  </a:lnTo>
                  <a:cubicBezTo>
                    <a:pt x="2394" y="54774"/>
                    <a:pt x="3513" y="55889"/>
                    <a:pt x="4884" y="55889"/>
                  </a:cubicBezTo>
                  <a:cubicBezTo>
                    <a:pt x="4891" y="55889"/>
                    <a:pt x="4899" y="55889"/>
                    <a:pt x="4906" y="55889"/>
                  </a:cubicBezTo>
                  <a:lnTo>
                    <a:pt x="37243" y="55663"/>
                  </a:lnTo>
                  <a:cubicBezTo>
                    <a:pt x="37922" y="55663"/>
                    <a:pt x="38577" y="55544"/>
                    <a:pt x="39184" y="55317"/>
                  </a:cubicBezTo>
                  <a:cubicBezTo>
                    <a:pt x="41387" y="54496"/>
                    <a:pt x="42946" y="52376"/>
                    <a:pt x="42923" y="49900"/>
                  </a:cubicBezTo>
                  <a:lnTo>
                    <a:pt x="42637" y="7478"/>
                  </a:lnTo>
                  <a:cubicBezTo>
                    <a:pt x="42625" y="5740"/>
                    <a:pt x="41839" y="4121"/>
                    <a:pt x="40470" y="3037"/>
                  </a:cubicBezTo>
                  <a:lnTo>
                    <a:pt x="40482" y="3037"/>
                  </a:lnTo>
                  <a:cubicBezTo>
                    <a:pt x="40410" y="2989"/>
                    <a:pt x="40339" y="2954"/>
                    <a:pt x="40256" y="2942"/>
                  </a:cubicBezTo>
                  <a:cubicBezTo>
                    <a:pt x="39273" y="1130"/>
                    <a:pt x="37382" y="1"/>
                    <a:pt x="3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rot="-1669840">
              <a:off x="1014145" y="1451262"/>
              <a:ext cx="606153" cy="788950"/>
            </a:xfrm>
            <a:custGeom>
              <a:avLst/>
              <a:gdLst/>
              <a:ahLst/>
              <a:cxnLst/>
              <a:rect l="l" t="t" r="r" b="b"/>
              <a:pathLst>
                <a:path w="39006" h="50769" extrusionOk="0">
                  <a:moveTo>
                    <a:pt x="37553" y="1"/>
                  </a:moveTo>
                  <a:cubicBezTo>
                    <a:pt x="37636" y="394"/>
                    <a:pt x="37696" y="798"/>
                    <a:pt x="37696" y="1215"/>
                  </a:cubicBezTo>
                  <a:lnTo>
                    <a:pt x="37982" y="43875"/>
                  </a:lnTo>
                  <a:cubicBezTo>
                    <a:pt x="38005" y="46923"/>
                    <a:pt x="35541" y="49424"/>
                    <a:pt x="32481" y="49447"/>
                  </a:cubicBezTo>
                  <a:lnTo>
                    <a:pt x="1679" y="49662"/>
                  </a:lnTo>
                  <a:cubicBezTo>
                    <a:pt x="1025" y="49662"/>
                    <a:pt x="429" y="49400"/>
                    <a:pt x="1" y="48983"/>
                  </a:cubicBezTo>
                  <a:lnTo>
                    <a:pt x="1" y="49054"/>
                  </a:lnTo>
                  <a:cubicBezTo>
                    <a:pt x="1" y="50007"/>
                    <a:pt x="786" y="50769"/>
                    <a:pt x="1739" y="50769"/>
                  </a:cubicBezTo>
                  <a:lnTo>
                    <a:pt x="34076" y="50543"/>
                  </a:lnTo>
                  <a:cubicBezTo>
                    <a:pt x="36803" y="50531"/>
                    <a:pt x="39006" y="48292"/>
                    <a:pt x="38982" y="45566"/>
                  </a:cubicBezTo>
                  <a:lnTo>
                    <a:pt x="38696" y="3144"/>
                  </a:lnTo>
                  <a:cubicBezTo>
                    <a:pt x="38684" y="1977"/>
                    <a:pt x="38279" y="882"/>
                    <a:pt x="37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rot="-1669840">
              <a:off x="985863" y="1525718"/>
              <a:ext cx="366728" cy="99176"/>
            </a:xfrm>
            <a:custGeom>
              <a:avLst/>
              <a:gdLst/>
              <a:ahLst/>
              <a:cxnLst/>
              <a:rect l="l" t="t" r="r" b="b"/>
              <a:pathLst>
                <a:path w="23599" h="6382" extrusionOk="0">
                  <a:moveTo>
                    <a:pt x="23551" y="0"/>
                  </a:moveTo>
                  <a:lnTo>
                    <a:pt x="0" y="155"/>
                  </a:lnTo>
                  <a:lnTo>
                    <a:pt x="48" y="6382"/>
                  </a:lnTo>
                  <a:lnTo>
                    <a:pt x="23599" y="6215"/>
                  </a:lnTo>
                  <a:lnTo>
                    <a:pt x="23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3"/>
          <p:cNvGrpSpPr/>
          <p:nvPr/>
        </p:nvGrpSpPr>
        <p:grpSpPr>
          <a:xfrm>
            <a:off x="8714992" y="1649561"/>
            <a:ext cx="320297" cy="1198277"/>
            <a:chOff x="8182874" y="2117588"/>
            <a:chExt cx="320297" cy="1198277"/>
          </a:xfrm>
        </p:grpSpPr>
        <p:sp>
          <p:nvSpPr>
            <p:cNvPr id="1080" name="Google Shape;1080;p43"/>
            <p:cNvSpPr/>
            <p:nvPr/>
          </p:nvSpPr>
          <p:spPr>
            <a:xfrm>
              <a:off x="8209739" y="2494127"/>
              <a:ext cx="208975" cy="804175"/>
            </a:xfrm>
            <a:custGeom>
              <a:avLst/>
              <a:gdLst/>
              <a:ahLst/>
              <a:cxnLst/>
              <a:rect l="l" t="t" r="r" b="b"/>
              <a:pathLst>
                <a:path w="8359" h="32167" extrusionOk="0">
                  <a:moveTo>
                    <a:pt x="5489" y="0"/>
                  </a:moveTo>
                  <a:cubicBezTo>
                    <a:pt x="4608" y="36"/>
                    <a:pt x="3739" y="703"/>
                    <a:pt x="3263" y="1703"/>
                  </a:cubicBezTo>
                  <a:cubicBezTo>
                    <a:pt x="2941" y="2381"/>
                    <a:pt x="2810" y="3131"/>
                    <a:pt x="2727" y="3882"/>
                  </a:cubicBezTo>
                  <a:cubicBezTo>
                    <a:pt x="2691" y="4191"/>
                    <a:pt x="2668" y="4489"/>
                    <a:pt x="2644" y="4786"/>
                  </a:cubicBezTo>
                  <a:cubicBezTo>
                    <a:pt x="2489" y="6787"/>
                    <a:pt x="2179" y="9787"/>
                    <a:pt x="1846" y="12966"/>
                  </a:cubicBezTo>
                  <a:cubicBezTo>
                    <a:pt x="1108" y="19943"/>
                    <a:pt x="1" y="30492"/>
                    <a:pt x="643" y="31337"/>
                  </a:cubicBezTo>
                  <a:cubicBezTo>
                    <a:pt x="870" y="31623"/>
                    <a:pt x="1084" y="31837"/>
                    <a:pt x="1310" y="31968"/>
                  </a:cubicBezTo>
                  <a:cubicBezTo>
                    <a:pt x="1513" y="32103"/>
                    <a:pt x="1721" y="32167"/>
                    <a:pt x="1931" y="32167"/>
                  </a:cubicBezTo>
                  <a:cubicBezTo>
                    <a:pt x="2018" y="32167"/>
                    <a:pt x="2104" y="32156"/>
                    <a:pt x="2191" y="32135"/>
                  </a:cubicBezTo>
                  <a:cubicBezTo>
                    <a:pt x="3418" y="31825"/>
                    <a:pt x="4489" y="29504"/>
                    <a:pt x="4656" y="28337"/>
                  </a:cubicBezTo>
                  <a:lnTo>
                    <a:pt x="7978" y="5894"/>
                  </a:lnTo>
                  <a:lnTo>
                    <a:pt x="7978" y="5906"/>
                  </a:lnTo>
                  <a:cubicBezTo>
                    <a:pt x="8156" y="4703"/>
                    <a:pt x="8359" y="3346"/>
                    <a:pt x="7990" y="2131"/>
                  </a:cubicBezTo>
                  <a:cubicBezTo>
                    <a:pt x="7716" y="1191"/>
                    <a:pt x="6906" y="214"/>
                    <a:pt x="5882" y="36"/>
                  </a:cubicBezTo>
                  <a:cubicBezTo>
                    <a:pt x="5763" y="12"/>
                    <a:pt x="5632" y="0"/>
                    <a:pt x="5489" y="0"/>
                  </a:cubicBezTo>
                  <a:close/>
                </a:path>
              </a:pathLst>
            </a:custGeom>
            <a:solidFill>
              <a:srgbClr val="FBE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rot="-60166">
              <a:off x="8292624" y="2152246"/>
              <a:ext cx="166692" cy="282487"/>
            </a:xfrm>
            <a:custGeom>
              <a:avLst/>
              <a:gdLst/>
              <a:ahLst/>
              <a:cxnLst/>
              <a:rect l="l" t="t" r="r" b="b"/>
              <a:pathLst>
                <a:path w="6668" h="11300" extrusionOk="0">
                  <a:moveTo>
                    <a:pt x="4239" y="1"/>
                  </a:moveTo>
                  <a:lnTo>
                    <a:pt x="3905" y="501"/>
                  </a:lnTo>
                  <a:lnTo>
                    <a:pt x="1595" y="3978"/>
                  </a:lnTo>
                  <a:cubicBezTo>
                    <a:pt x="905" y="5025"/>
                    <a:pt x="119" y="6216"/>
                    <a:pt x="60" y="7526"/>
                  </a:cubicBezTo>
                  <a:cubicBezTo>
                    <a:pt x="0" y="8645"/>
                    <a:pt x="452" y="10205"/>
                    <a:pt x="1262" y="10919"/>
                  </a:cubicBezTo>
                  <a:cubicBezTo>
                    <a:pt x="1601" y="10777"/>
                    <a:pt x="1970" y="10715"/>
                    <a:pt x="2341" y="10715"/>
                  </a:cubicBezTo>
                  <a:cubicBezTo>
                    <a:pt x="2374" y="10715"/>
                    <a:pt x="2408" y="10715"/>
                    <a:pt x="2441" y="10716"/>
                  </a:cubicBezTo>
                  <a:cubicBezTo>
                    <a:pt x="3036" y="10740"/>
                    <a:pt x="3643" y="10943"/>
                    <a:pt x="4167" y="11300"/>
                  </a:cubicBezTo>
                  <a:cubicBezTo>
                    <a:pt x="6668" y="7549"/>
                    <a:pt x="5227" y="2501"/>
                    <a:pt x="4239" y="1"/>
                  </a:cubicBezTo>
                  <a:close/>
                </a:path>
              </a:pathLst>
            </a:custGeom>
            <a:solidFill>
              <a:srgbClr val="E87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rot="-60166">
              <a:off x="8193292" y="2120117"/>
              <a:ext cx="299461" cy="1193219"/>
            </a:xfrm>
            <a:custGeom>
              <a:avLst/>
              <a:gdLst/>
              <a:ahLst/>
              <a:cxnLst/>
              <a:rect l="l" t="t" r="r" b="b"/>
              <a:pathLst>
                <a:path w="11979" h="47731" extrusionOk="0">
                  <a:moveTo>
                    <a:pt x="8669" y="1275"/>
                  </a:moveTo>
                  <a:cubicBezTo>
                    <a:pt x="9657" y="3775"/>
                    <a:pt x="11098" y="8823"/>
                    <a:pt x="8597" y="12574"/>
                  </a:cubicBezTo>
                  <a:cubicBezTo>
                    <a:pt x="8047" y="12189"/>
                    <a:pt x="7396" y="11991"/>
                    <a:pt x="6760" y="11991"/>
                  </a:cubicBezTo>
                  <a:cubicBezTo>
                    <a:pt x="6392" y="11991"/>
                    <a:pt x="6028" y="12058"/>
                    <a:pt x="5692" y="12193"/>
                  </a:cubicBezTo>
                  <a:cubicBezTo>
                    <a:pt x="4882" y="11479"/>
                    <a:pt x="4430" y="9931"/>
                    <a:pt x="4490" y="8812"/>
                  </a:cubicBezTo>
                  <a:cubicBezTo>
                    <a:pt x="4549" y="7490"/>
                    <a:pt x="5335" y="6299"/>
                    <a:pt x="6025" y="5252"/>
                  </a:cubicBezTo>
                  <a:lnTo>
                    <a:pt x="8669" y="1275"/>
                  </a:lnTo>
                  <a:close/>
                  <a:moveTo>
                    <a:pt x="6754" y="12580"/>
                  </a:moveTo>
                  <a:cubicBezTo>
                    <a:pt x="7323" y="12580"/>
                    <a:pt x="7912" y="12778"/>
                    <a:pt x="8395" y="13157"/>
                  </a:cubicBezTo>
                  <a:cubicBezTo>
                    <a:pt x="8704" y="13431"/>
                    <a:pt x="8847" y="13741"/>
                    <a:pt x="8823" y="14098"/>
                  </a:cubicBezTo>
                  <a:cubicBezTo>
                    <a:pt x="8800" y="14574"/>
                    <a:pt x="8478" y="15062"/>
                    <a:pt x="8181" y="15300"/>
                  </a:cubicBezTo>
                  <a:cubicBezTo>
                    <a:pt x="7637" y="14734"/>
                    <a:pt x="6925" y="14347"/>
                    <a:pt x="6110" y="14347"/>
                  </a:cubicBezTo>
                  <a:cubicBezTo>
                    <a:pt x="6086" y="14347"/>
                    <a:pt x="6062" y="14347"/>
                    <a:pt x="6037" y="14348"/>
                  </a:cubicBezTo>
                  <a:cubicBezTo>
                    <a:pt x="5597" y="14372"/>
                    <a:pt x="5168" y="14503"/>
                    <a:pt x="4763" y="14741"/>
                  </a:cubicBezTo>
                  <a:cubicBezTo>
                    <a:pt x="4632" y="14015"/>
                    <a:pt x="5049" y="13169"/>
                    <a:pt x="5775" y="12800"/>
                  </a:cubicBezTo>
                  <a:cubicBezTo>
                    <a:pt x="6075" y="12652"/>
                    <a:pt x="6411" y="12580"/>
                    <a:pt x="6754" y="12580"/>
                  </a:cubicBezTo>
                  <a:close/>
                  <a:moveTo>
                    <a:pt x="6117" y="14954"/>
                  </a:moveTo>
                  <a:cubicBezTo>
                    <a:pt x="7283" y="14954"/>
                    <a:pt x="8245" y="16043"/>
                    <a:pt x="8550" y="17086"/>
                  </a:cubicBezTo>
                  <a:cubicBezTo>
                    <a:pt x="8919" y="18301"/>
                    <a:pt x="8716" y="19658"/>
                    <a:pt x="8538" y="20849"/>
                  </a:cubicBezTo>
                  <a:lnTo>
                    <a:pt x="5216" y="43292"/>
                  </a:lnTo>
                  <a:cubicBezTo>
                    <a:pt x="5049" y="44459"/>
                    <a:pt x="3978" y="46780"/>
                    <a:pt x="2751" y="47090"/>
                  </a:cubicBezTo>
                  <a:cubicBezTo>
                    <a:pt x="2664" y="47112"/>
                    <a:pt x="2577" y="47123"/>
                    <a:pt x="2491" y="47123"/>
                  </a:cubicBezTo>
                  <a:cubicBezTo>
                    <a:pt x="2057" y="47123"/>
                    <a:pt x="1632" y="46848"/>
                    <a:pt x="1215" y="46292"/>
                  </a:cubicBezTo>
                  <a:cubicBezTo>
                    <a:pt x="572" y="45447"/>
                    <a:pt x="1680" y="34898"/>
                    <a:pt x="2406" y="27921"/>
                  </a:cubicBezTo>
                  <a:cubicBezTo>
                    <a:pt x="2739" y="24742"/>
                    <a:pt x="3049" y="21742"/>
                    <a:pt x="3204" y="19730"/>
                  </a:cubicBezTo>
                  <a:cubicBezTo>
                    <a:pt x="3228" y="19432"/>
                    <a:pt x="3251" y="19134"/>
                    <a:pt x="3287" y="18837"/>
                  </a:cubicBezTo>
                  <a:cubicBezTo>
                    <a:pt x="3370" y="18075"/>
                    <a:pt x="3501" y="17324"/>
                    <a:pt x="3823" y="16646"/>
                  </a:cubicBezTo>
                  <a:cubicBezTo>
                    <a:pt x="4299" y="15658"/>
                    <a:pt x="5168" y="14991"/>
                    <a:pt x="6061" y="14955"/>
                  </a:cubicBezTo>
                  <a:cubicBezTo>
                    <a:pt x="6080" y="14955"/>
                    <a:pt x="6099" y="14954"/>
                    <a:pt x="6117" y="14954"/>
                  </a:cubicBezTo>
                  <a:close/>
                  <a:moveTo>
                    <a:pt x="8800" y="1"/>
                  </a:moveTo>
                  <a:lnTo>
                    <a:pt x="5525" y="4918"/>
                  </a:lnTo>
                  <a:cubicBezTo>
                    <a:pt x="4823" y="5978"/>
                    <a:pt x="3942" y="7299"/>
                    <a:pt x="3882" y="8776"/>
                  </a:cubicBezTo>
                  <a:cubicBezTo>
                    <a:pt x="3823" y="9978"/>
                    <a:pt x="4251" y="11586"/>
                    <a:pt x="5133" y="12491"/>
                  </a:cubicBezTo>
                  <a:cubicBezTo>
                    <a:pt x="4323" y="13110"/>
                    <a:pt x="3942" y="14193"/>
                    <a:pt x="4228" y="15122"/>
                  </a:cubicBezTo>
                  <a:cubicBezTo>
                    <a:pt x="3847" y="15455"/>
                    <a:pt x="3513" y="15884"/>
                    <a:pt x="3275" y="16396"/>
                  </a:cubicBezTo>
                  <a:cubicBezTo>
                    <a:pt x="2787" y="17444"/>
                    <a:pt x="2692" y="18634"/>
                    <a:pt x="2608" y="19694"/>
                  </a:cubicBezTo>
                  <a:cubicBezTo>
                    <a:pt x="2525" y="20682"/>
                    <a:pt x="2418" y="21932"/>
                    <a:pt x="2275" y="23325"/>
                  </a:cubicBezTo>
                  <a:cubicBezTo>
                    <a:pt x="2132" y="24730"/>
                    <a:pt x="1965" y="26266"/>
                    <a:pt x="1799" y="27861"/>
                  </a:cubicBezTo>
                  <a:cubicBezTo>
                    <a:pt x="715" y="38256"/>
                    <a:pt x="1" y="45685"/>
                    <a:pt x="727" y="46649"/>
                  </a:cubicBezTo>
                  <a:cubicBezTo>
                    <a:pt x="1299" y="47400"/>
                    <a:pt x="1846" y="47673"/>
                    <a:pt x="2323" y="47721"/>
                  </a:cubicBezTo>
                  <a:cubicBezTo>
                    <a:pt x="2382" y="47728"/>
                    <a:pt x="2440" y="47731"/>
                    <a:pt x="2497" y="47731"/>
                  </a:cubicBezTo>
                  <a:cubicBezTo>
                    <a:pt x="2641" y="47731"/>
                    <a:pt x="2774" y="47711"/>
                    <a:pt x="2894" y="47685"/>
                  </a:cubicBezTo>
                  <a:cubicBezTo>
                    <a:pt x="4454" y="47281"/>
                    <a:pt x="5621" y="44673"/>
                    <a:pt x="5811" y="43387"/>
                  </a:cubicBezTo>
                  <a:lnTo>
                    <a:pt x="9133" y="20944"/>
                  </a:lnTo>
                  <a:cubicBezTo>
                    <a:pt x="9312" y="19682"/>
                    <a:pt x="9526" y="18253"/>
                    <a:pt x="9133" y="16920"/>
                  </a:cubicBezTo>
                  <a:cubicBezTo>
                    <a:pt x="9014" y="16515"/>
                    <a:pt x="8812" y="16122"/>
                    <a:pt x="8562" y="15765"/>
                  </a:cubicBezTo>
                  <a:cubicBezTo>
                    <a:pt x="8966" y="15431"/>
                    <a:pt x="9395" y="14812"/>
                    <a:pt x="9431" y="14134"/>
                  </a:cubicBezTo>
                  <a:cubicBezTo>
                    <a:pt x="9443" y="13717"/>
                    <a:pt x="9312" y="13324"/>
                    <a:pt x="9050" y="12991"/>
                  </a:cubicBezTo>
                  <a:cubicBezTo>
                    <a:pt x="11979" y="8704"/>
                    <a:pt x="10014" y="2870"/>
                    <a:pt x="9014" y="513"/>
                  </a:cubicBezTo>
                  <a:lnTo>
                    <a:pt x="88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3" name="Google Shape;1083;p43"/>
            <p:cNvSpPr/>
            <p:nvPr/>
          </p:nvSpPr>
          <p:spPr>
            <a:xfrm>
              <a:off x="8309064" y="2434750"/>
              <a:ext cx="105400" cy="67600"/>
            </a:xfrm>
            <a:custGeom>
              <a:avLst/>
              <a:gdLst/>
              <a:ahLst/>
              <a:cxnLst/>
              <a:rect l="l" t="t" r="r" b="b"/>
              <a:pathLst>
                <a:path w="4216" h="2704" extrusionOk="0">
                  <a:moveTo>
                    <a:pt x="2155" y="1"/>
                  </a:moveTo>
                  <a:cubicBezTo>
                    <a:pt x="1798" y="1"/>
                    <a:pt x="1453" y="72"/>
                    <a:pt x="1143" y="215"/>
                  </a:cubicBezTo>
                  <a:cubicBezTo>
                    <a:pt x="417" y="584"/>
                    <a:pt x="0" y="1430"/>
                    <a:pt x="131" y="2156"/>
                  </a:cubicBezTo>
                  <a:cubicBezTo>
                    <a:pt x="524" y="1918"/>
                    <a:pt x="965" y="1787"/>
                    <a:pt x="1405" y="1763"/>
                  </a:cubicBezTo>
                  <a:cubicBezTo>
                    <a:pt x="1572" y="1763"/>
                    <a:pt x="1739" y="1775"/>
                    <a:pt x="1894" y="1799"/>
                  </a:cubicBezTo>
                  <a:cubicBezTo>
                    <a:pt x="2536" y="1906"/>
                    <a:pt x="3096" y="2251"/>
                    <a:pt x="3549" y="2703"/>
                  </a:cubicBezTo>
                  <a:cubicBezTo>
                    <a:pt x="3846" y="2465"/>
                    <a:pt x="4168" y="1989"/>
                    <a:pt x="4191" y="1513"/>
                  </a:cubicBezTo>
                  <a:cubicBezTo>
                    <a:pt x="4215" y="1156"/>
                    <a:pt x="4060" y="846"/>
                    <a:pt x="3763" y="572"/>
                  </a:cubicBezTo>
                  <a:cubicBezTo>
                    <a:pt x="3287" y="203"/>
                    <a:pt x="2715" y="1"/>
                    <a:pt x="2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84" name="Google Shape;1084;p43"/>
          <p:cNvGrpSpPr/>
          <p:nvPr/>
        </p:nvGrpSpPr>
        <p:grpSpPr>
          <a:xfrm>
            <a:off x="6927198" y="3557779"/>
            <a:ext cx="1116550" cy="1100338"/>
            <a:chOff x="5541075" y="3903350"/>
            <a:chExt cx="823050" cy="811100"/>
          </a:xfrm>
        </p:grpSpPr>
        <p:sp>
          <p:nvSpPr>
            <p:cNvPr id="1085" name="Google Shape;1085;p43"/>
            <p:cNvSpPr/>
            <p:nvPr/>
          </p:nvSpPr>
          <p:spPr>
            <a:xfrm>
              <a:off x="6181025" y="4283900"/>
              <a:ext cx="183100" cy="183375"/>
            </a:xfrm>
            <a:custGeom>
              <a:avLst/>
              <a:gdLst/>
              <a:ahLst/>
              <a:cxnLst/>
              <a:rect l="l" t="t" r="r" b="b"/>
              <a:pathLst>
                <a:path w="7324" h="7335" extrusionOk="0">
                  <a:moveTo>
                    <a:pt x="2926" y="0"/>
                  </a:moveTo>
                  <a:cubicBezTo>
                    <a:pt x="2236" y="0"/>
                    <a:pt x="1535" y="177"/>
                    <a:pt x="1013" y="612"/>
                  </a:cubicBezTo>
                  <a:cubicBezTo>
                    <a:pt x="239" y="1279"/>
                    <a:pt x="1" y="2398"/>
                    <a:pt x="37" y="3422"/>
                  </a:cubicBezTo>
                  <a:cubicBezTo>
                    <a:pt x="84" y="4625"/>
                    <a:pt x="477" y="5863"/>
                    <a:pt x="1382" y="6649"/>
                  </a:cubicBezTo>
                  <a:cubicBezTo>
                    <a:pt x="1885" y="7086"/>
                    <a:pt x="2569" y="7335"/>
                    <a:pt x="3232" y="7335"/>
                  </a:cubicBezTo>
                  <a:cubicBezTo>
                    <a:pt x="3393" y="7335"/>
                    <a:pt x="3552" y="7320"/>
                    <a:pt x="3708" y="7290"/>
                  </a:cubicBezTo>
                  <a:lnTo>
                    <a:pt x="3708" y="7290"/>
                  </a:lnTo>
                  <a:cubicBezTo>
                    <a:pt x="3721" y="7290"/>
                    <a:pt x="3734" y="7290"/>
                    <a:pt x="3748" y="7290"/>
                  </a:cubicBezTo>
                  <a:cubicBezTo>
                    <a:pt x="4531" y="7290"/>
                    <a:pt x="5320" y="7018"/>
                    <a:pt x="5906" y="6494"/>
                  </a:cubicBezTo>
                  <a:cubicBezTo>
                    <a:pt x="7026" y="5482"/>
                    <a:pt x="7323" y="3720"/>
                    <a:pt x="6704" y="2362"/>
                  </a:cubicBezTo>
                  <a:cubicBezTo>
                    <a:pt x="6073" y="993"/>
                    <a:pt x="4621" y="88"/>
                    <a:pt x="3120" y="5"/>
                  </a:cubicBezTo>
                  <a:cubicBezTo>
                    <a:pt x="3056" y="2"/>
                    <a:pt x="2991" y="0"/>
                    <a:pt x="2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5995975" y="3903350"/>
              <a:ext cx="110675" cy="98975"/>
            </a:xfrm>
            <a:custGeom>
              <a:avLst/>
              <a:gdLst/>
              <a:ahLst/>
              <a:cxnLst/>
              <a:rect l="l" t="t" r="r" b="b"/>
              <a:pathLst>
                <a:path w="4427" h="3959" extrusionOk="0">
                  <a:moveTo>
                    <a:pt x="2115" y="1"/>
                  </a:moveTo>
                  <a:cubicBezTo>
                    <a:pt x="1454" y="1"/>
                    <a:pt x="786" y="319"/>
                    <a:pt x="414" y="868"/>
                  </a:cubicBezTo>
                  <a:cubicBezTo>
                    <a:pt x="65" y="1391"/>
                    <a:pt x="0" y="2070"/>
                    <a:pt x="198" y="2659"/>
                  </a:cubicBezTo>
                  <a:lnTo>
                    <a:pt x="198" y="2659"/>
                  </a:lnTo>
                  <a:lnTo>
                    <a:pt x="57" y="2416"/>
                  </a:lnTo>
                  <a:lnTo>
                    <a:pt x="57" y="2416"/>
                  </a:lnTo>
                  <a:cubicBezTo>
                    <a:pt x="132" y="2760"/>
                    <a:pt x="313" y="3061"/>
                    <a:pt x="558" y="3303"/>
                  </a:cubicBezTo>
                  <a:lnTo>
                    <a:pt x="558" y="3303"/>
                  </a:lnTo>
                  <a:cubicBezTo>
                    <a:pt x="573" y="3321"/>
                    <a:pt x="589" y="3339"/>
                    <a:pt x="604" y="3356"/>
                  </a:cubicBezTo>
                  <a:lnTo>
                    <a:pt x="594" y="3338"/>
                  </a:lnTo>
                  <a:lnTo>
                    <a:pt x="594" y="3338"/>
                  </a:lnTo>
                  <a:cubicBezTo>
                    <a:pt x="1009" y="3730"/>
                    <a:pt x="1596" y="3959"/>
                    <a:pt x="2169" y="3959"/>
                  </a:cubicBezTo>
                  <a:cubicBezTo>
                    <a:pt x="2598" y="3959"/>
                    <a:pt x="3018" y="3831"/>
                    <a:pt x="3355" y="3547"/>
                  </a:cubicBezTo>
                  <a:cubicBezTo>
                    <a:pt x="4426" y="2654"/>
                    <a:pt x="4093" y="618"/>
                    <a:pt x="2783" y="118"/>
                  </a:cubicBezTo>
                  <a:cubicBezTo>
                    <a:pt x="2570" y="39"/>
                    <a:pt x="2342" y="1"/>
                    <a:pt x="2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5937250" y="4405700"/>
              <a:ext cx="117000" cy="123100"/>
            </a:xfrm>
            <a:custGeom>
              <a:avLst/>
              <a:gdLst/>
              <a:ahLst/>
              <a:cxnLst/>
              <a:rect l="l" t="t" r="r" b="b"/>
              <a:pathLst>
                <a:path w="4680" h="4924" extrusionOk="0">
                  <a:moveTo>
                    <a:pt x="2575" y="1"/>
                  </a:moveTo>
                  <a:cubicBezTo>
                    <a:pt x="1830" y="1"/>
                    <a:pt x="1063" y="367"/>
                    <a:pt x="679" y="1015"/>
                  </a:cubicBezTo>
                  <a:cubicBezTo>
                    <a:pt x="24" y="2098"/>
                    <a:pt x="1" y="3110"/>
                    <a:pt x="739" y="3932"/>
                  </a:cubicBezTo>
                  <a:cubicBezTo>
                    <a:pt x="1227" y="4587"/>
                    <a:pt x="1596" y="4694"/>
                    <a:pt x="1977" y="4801"/>
                  </a:cubicBezTo>
                  <a:cubicBezTo>
                    <a:pt x="2250" y="4876"/>
                    <a:pt x="2558" y="4924"/>
                    <a:pt x="2863" y="4924"/>
                  </a:cubicBezTo>
                  <a:cubicBezTo>
                    <a:pt x="3423" y="4924"/>
                    <a:pt x="3970" y="4764"/>
                    <a:pt x="4263" y="4325"/>
                  </a:cubicBezTo>
                  <a:cubicBezTo>
                    <a:pt x="4466" y="4027"/>
                    <a:pt x="4525" y="3658"/>
                    <a:pt x="4573" y="3301"/>
                  </a:cubicBezTo>
                  <a:cubicBezTo>
                    <a:pt x="4680" y="2324"/>
                    <a:pt x="4620" y="1217"/>
                    <a:pt x="3930" y="527"/>
                  </a:cubicBezTo>
                  <a:cubicBezTo>
                    <a:pt x="3570" y="167"/>
                    <a:pt x="3078" y="1"/>
                    <a:pt x="2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5541075" y="4266875"/>
              <a:ext cx="149150" cy="157075"/>
            </a:xfrm>
            <a:custGeom>
              <a:avLst/>
              <a:gdLst/>
              <a:ahLst/>
              <a:cxnLst/>
              <a:rect l="l" t="t" r="r" b="b"/>
              <a:pathLst>
                <a:path w="5966" h="6283" extrusionOk="0">
                  <a:moveTo>
                    <a:pt x="3277" y="0"/>
                  </a:moveTo>
                  <a:cubicBezTo>
                    <a:pt x="2327" y="0"/>
                    <a:pt x="1348" y="469"/>
                    <a:pt x="858" y="1293"/>
                  </a:cubicBezTo>
                  <a:cubicBezTo>
                    <a:pt x="24" y="2674"/>
                    <a:pt x="0" y="3960"/>
                    <a:pt x="929" y="5020"/>
                  </a:cubicBezTo>
                  <a:lnTo>
                    <a:pt x="941" y="5020"/>
                  </a:lnTo>
                  <a:cubicBezTo>
                    <a:pt x="1560" y="5841"/>
                    <a:pt x="2025" y="5984"/>
                    <a:pt x="2513" y="6127"/>
                  </a:cubicBezTo>
                  <a:cubicBezTo>
                    <a:pt x="2858" y="6223"/>
                    <a:pt x="3249" y="6282"/>
                    <a:pt x="3636" y="6282"/>
                  </a:cubicBezTo>
                  <a:cubicBezTo>
                    <a:pt x="4354" y="6282"/>
                    <a:pt x="5058" y="6077"/>
                    <a:pt x="5430" y="5520"/>
                  </a:cubicBezTo>
                  <a:cubicBezTo>
                    <a:pt x="5692" y="5139"/>
                    <a:pt x="5775" y="4663"/>
                    <a:pt x="5823" y="4198"/>
                  </a:cubicBezTo>
                  <a:cubicBezTo>
                    <a:pt x="5965" y="2960"/>
                    <a:pt x="5894" y="1555"/>
                    <a:pt x="5001" y="674"/>
                  </a:cubicBezTo>
                  <a:cubicBezTo>
                    <a:pt x="4545" y="214"/>
                    <a:pt x="3918" y="0"/>
                    <a:pt x="3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5930725" y="4218425"/>
              <a:ext cx="89000" cy="96875"/>
            </a:xfrm>
            <a:custGeom>
              <a:avLst/>
              <a:gdLst/>
              <a:ahLst/>
              <a:cxnLst/>
              <a:rect l="l" t="t" r="r" b="b"/>
              <a:pathLst>
                <a:path w="3560" h="3875" extrusionOk="0">
                  <a:moveTo>
                    <a:pt x="1484" y="0"/>
                  </a:moveTo>
                  <a:cubicBezTo>
                    <a:pt x="1442" y="0"/>
                    <a:pt x="1399" y="2"/>
                    <a:pt x="1357" y="5"/>
                  </a:cubicBezTo>
                  <a:cubicBezTo>
                    <a:pt x="1119" y="17"/>
                    <a:pt x="881" y="88"/>
                    <a:pt x="690" y="231"/>
                  </a:cubicBezTo>
                  <a:cubicBezTo>
                    <a:pt x="369" y="481"/>
                    <a:pt x="262" y="909"/>
                    <a:pt x="178" y="1302"/>
                  </a:cubicBezTo>
                  <a:cubicBezTo>
                    <a:pt x="70" y="1856"/>
                    <a:pt x="1" y="2488"/>
                    <a:pt x="287" y="2965"/>
                  </a:cubicBezTo>
                  <a:lnTo>
                    <a:pt x="287" y="2965"/>
                  </a:lnTo>
                  <a:cubicBezTo>
                    <a:pt x="506" y="3495"/>
                    <a:pt x="1086" y="3874"/>
                    <a:pt x="1667" y="3874"/>
                  </a:cubicBezTo>
                  <a:cubicBezTo>
                    <a:pt x="1675" y="3874"/>
                    <a:pt x="1684" y="3874"/>
                    <a:pt x="1693" y="3874"/>
                  </a:cubicBezTo>
                  <a:cubicBezTo>
                    <a:pt x="2361" y="3874"/>
                    <a:pt x="2980" y="3426"/>
                    <a:pt x="3262" y="2826"/>
                  </a:cubicBezTo>
                  <a:cubicBezTo>
                    <a:pt x="3560" y="2207"/>
                    <a:pt x="3500" y="1433"/>
                    <a:pt x="3119" y="874"/>
                  </a:cubicBezTo>
                  <a:cubicBezTo>
                    <a:pt x="2762" y="337"/>
                    <a:pt x="2131"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5762450" y="4041900"/>
              <a:ext cx="86425" cy="96875"/>
            </a:xfrm>
            <a:custGeom>
              <a:avLst/>
              <a:gdLst/>
              <a:ahLst/>
              <a:cxnLst/>
              <a:rect l="l" t="t" r="r" b="b"/>
              <a:pathLst>
                <a:path w="3457" h="3875" extrusionOk="0">
                  <a:moveTo>
                    <a:pt x="1448" y="1"/>
                  </a:moveTo>
                  <a:cubicBezTo>
                    <a:pt x="1407" y="1"/>
                    <a:pt x="1366" y="2"/>
                    <a:pt x="1325" y="5"/>
                  </a:cubicBezTo>
                  <a:cubicBezTo>
                    <a:pt x="1099" y="29"/>
                    <a:pt x="861" y="89"/>
                    <a:pt x="670" y="243"/>
                  </a:cubicBezTo>
                  <a:cubicBezTo>
                    <a:pt x="361" y="481"/>
                    <a:pt x="254" y="910"/>
                    <a:pt x="182" y="1303"/>
                  </a:cubicBezTo>
                  <a:cubicBezTo>
                    <a:pt x="71" y="1873"/>
                    <a:pt x="1" y="2527"/>
                    <a:pt x="308" y="3009"/>
                  </a:cubicBezTo>
                  <a:lnTo>
                    <a:pt x="308" y="3009"/>
                  </a:lnTo>
                  <a:cubicBezTo>
                    <a:pt x="534" y="3516"/>
                    <a:pt x="1079" y="3875"/>
                    <a:pt x="1623" y="3875"/>
                  </a:cubicBezTo>
                  <a:cubicBezTo>
                    <a:pt x="2278" y="3875"/>
                    <a:pt x="2897" y="3434"/>
                    <a:pt x="3183" y="2815"/>
                  </a:cubicBezTo>
                  <a:cubicBezTo>
                    <a:pt x="3457" y="2208"/>
                    <a:pt x="3409" y="1434"/>
                    <a:pt x="3040" y="862"/>
                  </a:cubicBezTo>
                  <a:cubicBezTo>
                    <a:pt x="2693" y="337"/>
                    <a:pt x="2074" y="1"/>
                    <a:pt x="14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6199500" y="4064225"/>
              <a:ext cx="86625" cy="96875"/>
            </a:xfrm>
            <a:custGeom>
              <a:avLst/>
              <a:gdLst/>
              <a:ahLst/>
              <a:cxnLst/>
              <a:rect l="l" t="t" r="r" b="b"/>
              <a:pathLst>
                <a:path w="3465" h="3875" extrusionOk="0">
                  <a:moveTo>
                    <a:pt x="1458" y="1"/>
                  </a:moveTo>
                  <a:cubicBezTo>
                    <a:pt x="1416" y="1"/>
                    <a:pt x="1375" y="2"/>
                    <a:pt x="1334" y="5"/>
                  </a:cubicBezTo>
                  <a:cubicBezTo>
                    <a:pt x="1095" y="17"/>
                    <a:pt x="857" y="89"/>
                    <a:pt x="667" y="231"/>
                  </a:cubicBezTo>
                  <a:cubicBezTo>
                    <a:pt x="357" y="481"/>
                    <a:pt x="250" y="898"/>
                    <a:pt x="179" y="1291"/>
                  </a:cubicBezTo>
                  <a:cubicBezTo>
                    <a:pt x="69" y="1860"/>
                    <a:pt x="0" y="2499"/>
                    <a:pt x="294" y="2978"/>
                  </a:cubicBezTo>
                  <a:lnTo>
                    <a:pt x="294" y="2978"/>
                  </a:lnTo>
                  <a:cubicBezTo>
                    <a:pt x="514" y="3502"/>
                    <a:pt x="1068" y="3864"/>
                    <a:pt x="1631" y="3875"/>
                  </a:cubicBezTo>
                  <a:cubicBezTo>
                    <a:pt x="2286" y="3875"/>
                    <a:pt x="2905" y="3422"/>
                    <a:pt x="3179" y="2815"/>
                  </a:cubicBezTo>
                  <a:cubicBezTo>
                    <a:pt x="3465" y="2196"/>
                    <a:pt x="3405" y="1434"/>
                    <a:pt x="3036" y="862"/>
                  </a:cubicBezTo>
                  <a:cubicBezTo>
                    <a:pt x="2690" y="327"/>
                    <a:pt x="2073" y="1"/>
                    <a:pt x="1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5686025" y="4568875"/>
              <a:ext cx="98850" cy="95175"/>
            </a:xfrm>
            <a:custGeom>
              <a:avLst/>
              <a:gdLst/>
              <a:ahLst/>
              <a:cxnLst/>
              <a:rect l="l" t="t" r="r" b="b"/>
              <a:pathLst>
                <a:path w="3954" h="3807" extrusionOk="0">
                  <a:moveTo>
                    <a:pt x="1977" y="0"/>
                  </a:moveTo>
                  <a:cubicBezTo>
                    <a:pt x="1561" y="0"/>
                    <a:pt x="1132" y="143"/>
                    <a:pt x="846" y="441"/>
                  </a:cubicBezTo>
                  <a:cubicBezTo>
                    <a:pt x="572" y="738"/>
                    <a:pt x="275" y="1072"/>
                    <a:pt x="156" y="1465"/>
                  </a:cubicBezTo>
                  <a:cubicBezTo>
                    <a:pt x="84" y="1727"/>
                    <a:pt x="1" y="2346"/>
                    <a:pt x="263" y="2822"/>
                  </a:cubicBezTo>
                  <a:cubicBezTo>
                    <a:pt x="598" y="3427"/>
                    <a:pt x="1297" y="3807"/>
                    <a:pt x="1985" y="3807"/>
                  </a:cubicBezTo>
                  <a:cubicBezTo>
                    <a:pt x="2176" y="3807"/>
                    <a:pt x="2367" y="3777"/>
                    <a:pt x="2549" y="3715"/>
                  </a:cubicBezTo>
                  <a:cubicBezTo>
                    <a:pt x="3394" y="3429"/>
                    <a:pt x="3954" y="2489"/>
                    <a:pt x="3823" y="1619"/>
                  </a:cubicBezTo>
                  <a:cubicBezTo>
                    <a:pt x="3680" y="738"/>
                    <a:pt x="2858" y="24"/>
                    <a:pt x="1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5941125" y="4643350"/>
              <a:ext cx="49425" cy="71100"/>
            </a:xfrm>
            <a:custGeom>
              <a:avLst/>
              <a:gdLst/>
              <a:ahLst/>
              <a:cxnLst/>
              <a:rect l="l" t="t" r="r" b="b"/>
              <a:pathLst>
                <a:path w="1977" h="2844" extrusionOk="0">
                  <a:moveTo>
                    <a:pt x="835" y="0"/>
                  </a:moveTo>
                  <a:cubicBezTo>
                    <a:pt x="681" y="0"/>
                    <a:pt x="532" y="44"/>
                    <a:pt x="405" y="141"/>
                  </a:cubicBezTo>
                  <a:cubicBezTo>
                    <a:pt x="48" y="403"/>
                    <a:pt x="0" y="903"/>
                    <a:pt x="0" y="1331"/>
                  </a:cubicBezTo>
                  <a:cubicBezTo>
                    <a:pt x="0" y="1498"/>
                    <a:pt x="0" y="1450"/>
                    <a:pt x="36" y="1581"/>
                  </a:cubicBezTo>
                  <a:cubicBezTo>
                    <a:pt x="131" y="1998"/>
                    <a:pt x="286" y="2415"/>
                    <a:pt x="620" y="2665"/>
                  </a:cubicBezTo>
                  <a:cubicBezTo>
                    <a:pt x="774" y="2781"/>
                    <a:pt x="975" y="2843"/>
                    <a:pt x="1171" y="2843"/>
                  </a:cubicBezTo>
                  <a:cubicBezTo>
                    <a:pt x="1397" y="2843"/>
                    <a:pt x="1617" y="2760"/>
                    <a:pt x="1751" y="2581"/>
                  </a:cubicBezTo>
                  <a:cubicBezTo>
                    <a:pt x="1870" y="2415"/>
                    <a:pt x="1905" y="2200"/>
                    <a:pt x="1929" y="1998"/>
                  </a:cubicBezTo>
                  <a:cubicBezTo>
                    <a:pt x="1977" y="1486"/>
                    <a:pt x="1977" y="938"/>
                    <a:pt x="1715" y="510"/>
                  </a:cubicBezTo>
                  <a:cubicBezTo>
                    <a:pt x="1527" y="207"/>
                    <a:pt x="1171" y="0"/>
                    <a:pt x="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43"/>
          <p:cNvSpPr/>
          <p:nvPr/>
        </p:nvSpPr>
        <p:spPr>
          <a:xfrm>
            <a:off x="1406899" y="3797350"/>
            <a:ext cx="513568" cy="565551"/>
          </a:xfrm>
          <a:custGeom>
            <a:avLst/>
            <a:gdLst/>
            <a:ahLst/>
            <a:cxnLst/>
            <a:rect l="l" t="t" r="r" b="b"/>
            <a:pathLst>
              <a:path w="16479" h="18147" extrusionOk="0">
                <a:moveTo>
                  <a:pt x="6001" y="1"/>
                </a:moveTo>
                <a:lnTo>
                  <a:pt x="6001" y="6978"/>
                </a:lnTo>
                <a:cubicBezTo>
                  <a:pt x="6001" y="6978"/>
                  <a:pt x="1394" y="9073"/>
                  <a:pt x="703" y="9073"/>
                </a:cubicBezTo>
                <a:cubicBezTo>
                  <a:pt x="1" y="9073"/>
                  <a:pt x="6001" y="11169"/>
                  <a:pt x="6001" y="11169"/>
                </a:cubicBezTo>
                <a:lnTo>
                  <a:pt x="6001" y="18146"/>
                </a:lnTo>
                <a:lnTo>
                  <a:pt x="10192" y="12562"/>
                </a:lnTo>
                <a:lnTo>
                  <a:pt x="16479" y="14229"/>
                </a:lnTo>
                <a:cubicBezTo>
                  <a:pt x="16479" y="14229"/>
                  <a:pt x="13264" y="8931"/>
                  <a:pt x="13264" y="8514"/>
                </a:cubicBezTo>
                <a:cubicBezTo>
                  <a:pt x="13264" y="8097"/>
                  <a:pt x="15502" y="1394"/>
                  <a:pt x="15503" y="1394"/>
                </a:cubicBezTo>
                <a:lnTo>
                  <a:pt x="15503" y="1394"/>
                </a:lnTo>
                <a:lnTo>
                  <a:pt x="10050" y="5025"/>
                </a:lnTo>
                <a:lnTo>
                  <a:pt x="6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43"/>
          <p:cNvGrpSpPr/>
          <p:nvPr/>
        </p:nvGrpSpPr>
        <p:grpSpPr>
          <a:xfrm>
            <a:off x="6797781" y="795674"/>
            <a:ext cx="982464" cy="494387"/>
            <a:chOff x="2154725" y="2367075"/>
            <a:chExt cx="787925" cy="396525"/>
          </a:xfrm>
        </p:grpSpPr>
        <p:sp>
          <p:nvSpPr>
            <p:cNvPr id="1096" name="Google Shape;1096;p43"/>
            <p:cNvSpPr/>
            <p:nvPr/>
          </p:nvSpPr>
          <p:spPr>
            <a:xfrm>
              <a:off x="2333325" y="2387025"/>
              <a:ext cx="581050" cy="332800"/>
            </a:xfrm>
            <a:custGeom>
              <a:avLst/>
              <a:gdLst/>
              <a:ahLst/>
              <a:cxnLst/>
              <a:rect l="l" t="t" r="r" b="b"/>
              <a:pathLst>
                <a:path w="23242" h="13312" extrusionOk="0">
                  <a:moveTo>
                    <a:pt x="23241" y="1"/>
                  </a:moveTo>
                  <a:lnTo>
                    <a:pt x="0" y="8383"/>
                  </a:lnTo>
                  <a:lnTo>
                    <a:pt x="4763" y="10847"/>
                  </a:lnTo>
                  <a:cubicBezTo>
                    <a:pt x="4775" y="10847"/>
                    <a:pt x="4786" y="10859"/>
                    <a:pt x="4798" y="10859"/>
                  </a:cubicBezTo>
                  <a:lnTo>
                    <a:pt x="9525" y="13312"/>
                  </a:lnTo>
                  <a:lnTo>
                    <a:pt x="23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2171700" y="2381375"/>
              <a:ext cx="709625" cy="145275"/>
            </a:xfrm>
            <a:custGeom>
              <a:avLst/>
              <a:gdLst/>
              <a:ahLst/>
              <a:cxnLst/>
              <a:rect l="l" t="t" r="r" b="b"/>
              <a:pathLst>
                <a:path w="28385" h="5811" extrusionOk="0">
                  <a:moveTo>
                    <a:pt x="28385" y="0"/>
                  </a:moveTo>
                  <a:lnTo>
                    <a:pt x="0" y="1179"/>
                  </a:lnTo>
                  <a:lnTo>
                    <a:pt x="4036" y="5799"/>
                  </a:lnTo>
                  <a:lnTo>
                    <a:pt x="4036" y="5811"/>
                  </a:lnTo>
                  <a:lnTo>
                    <a:pt x="4048" y="5799"/>
                  </a:lnTo>
                  <a:lnTo>
                    <a:pt x="28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2264850" y="2527100"/>
              <a:ext cx="191725" cy="235000"/>
            </a:xfrm>
            <a:custGeom>
              <a:avLst/>
              <a:gdLst/>
              <a:ahLst/>
              <a:cxnLst/>
              <a:rect l="l" t="t" r="r" b="b"/>
              <a:pathLst>
                <a:path w="7669" h="9400" extrusionOk="0">
                  <a:moveTo>
                    <a:pt x="250" y="0"/>
                  </a:moveTo>
                  <a:cubicBezTo>
                    <a:pt x="233" y="0"/>
                    <a:pt x="215" y="6"/>
                    <a:pt x="191" y="6"/>
                  </a:cubicBezTo>
                  <a:cubicBezTo>
                    <a:pt x="84" y="29"/>
                    <a:pt x="1" y="148"/>
                    <a:pt x="36" y="256"/>
                  </a:cubicBezTo>
                  <a:lnTo>
                    <a:pt x="36" y="315"/>
                  </a:lnTo>
                  <a:lnTo>
                    <a:pt x="1977" y="9233"/>
                  </a:lnTo>
                  <a:cubicBezTo>
                    <a:pt x="1989" y="9245"/>
                    <a:pt x="1989" y="9257"/>
                    <a:pt x="1989" y="9269"/>
                  </a:cubicBezTo>
                  <a:cubicBezTo>
                    <a:pt x="2001" y="9280"/>
                    <a:pt x="2001" y="9292"/>
                    <a:pt x="2013" y="9304"/>
                  </a:cubicBezTo>
                  <a:cubicBezTo>
                    <a:pt x="2025" y="9328"/>
                    <a:pt x="2049" y="9340"/>
                    <a:pt x="2072" y="9364"/>
                  </a:cubicBezTo>
                  <a:cubicBezTo>
                    <a:pt x="2084" y="9364"/>
                    <a:pt x="2096" y="9376"/>
                    <a:pt x="2108" y="9376"/>
                  </a:cubicBezTo>
                  <a:cubicBezTo>
                    <a:pt x="2108" y="9388"/>
                    <a:pt x="2108" y="9388"/>
                    <a:pt x="2120" y="9388"/>
                  </a:cubicBezTo>
                  <a:cubicBezTo>
                    <a:pt x="2132" y="9400"/>
                    <a:pt x="2168" y="9400"/>
                    <a:pt x="2191" y="9400"/>
                  </a:cubicBezTo>
                  <a:lnTo>
                    <a:pt x="2227" y="9400"/>
                  </a:lnTo>
                  <a:cubicBezTo>
                    <a:pt x="2227" y="9400"/>
                    <a:pt x="2239" y="9400"/>
                    <a:pt x="2251" y="9388"/>
                  </a:cubicBezTo>
                  <a:cubicBezTo>
                    <a:pt x="2263" y="9388"/>
                    <a:pt x="2275" y="9376"/>
                    <a:pt x="2287" y="9376"/>
                  </a:cubicBezTo>
                  <a:cubicBezTo>
                    <a:pt x="2299" y="9376"/>
                    <a:pt x="2299" y="9364"/>
                    <a:pt x="2310" y="9364"/>
                  </a:cubicBezTo>
                  <a:lnTo>
                    <a:pt x="7454" y="5697"/>
                  </a:lnTo>
                  <a:lnTo>
                    <a:pt x="7561" y="5613"/>
                  </a:lnTo>
                  <a:cubicBezTo>
                    <a:pt x="7656" y="5542"/>
                    <a:pt x="7668" y="5411"/>
                    <a:pt x="7609" y="5316"/>
                  </a:cubicBezTo>
                  <a:cubicBezTo>
                    <a:pt x="7585" y="5292"/>
                    <a:pt x="7561" y="5268"/>
                    <a:pt x="7537" y="5256"/>
                  </a:cubicBezTo>
                  <a:cubicBezTo>
                    <a:pt x="7525" y="5256"/>
                    <a:pt x="7514" y="5244"/>
                    <a:pt x="7502" y="5244"/>
                  </a:cubicBezTo>
                  <a:cubicBezTo>
                    <a:pt x="7481" y="5236"/>
                    <a:pt x="7458" y="5232"/>
                    <a:pt x="7435" y="5232"/>
                  </a:cubicBezTo>
                  <a:cubicBezTo>
                    <a:pt x="7393" y="5232"/>
                    <a:pt x="7350" y="5245"/>
                    <a:pt x="7311" y="5268"/>
                  </a:cubicBezTo>
                  <a:lnTo>
                    <a:pt x="7025" y="5471"/>
                  </a:lnTo>
                  <a:lnTo>
                    <a:pt x="2406" y="8769"/>
                  </a:lnTo>
                  <a:lnTo>
                    <a:pt x="2334" y="8828"/>
                  </a:lnTo>
                  <a:lnTo>
                    <a:pt x="1989" y="7245"/>
                  </a:lnTo>
                  <a:lnTo>
                    <a:pt x="489" y="375"/>
                  </a:lnTo>
                  <a:lnTo>
                    <a:pt x="441" y="172"/>
                  </a:lnTo>
                  <a:cubicBezTo>
                    <a:pt x="429" y="89"/>
                    <a:pt x="370" y="41"/>
                    <a:pt x="310" y="17"/>
                  </a:cubicBezTo>
                  <a:cubicBezTo>
                    <a:pt x="298" y="6"/>
                    <a:pt x="286" y="6"/>
                    <a:pt x="275" y="6"/>
                  </a:cubicBezTo>
                  <a:cubicBezTo>
                    <a:pt x="267" y="2"/>
                    <a:pt x="259" y="0"/>
                    <a:pt x="250" y="0"/>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2277050" y="2401025"/>
              <a:ext cx="567675" cy="307200"/>
            </a:xfrm>
            <a:custGeom>
              <a:avLst/>
              <a:gdLst/>
              <a:ahLst/>
              <a:cxnLst/>
              <a:rect l="l" t="t" r="r" b="b"/>
              <a:pathLst>
                <a:path w="22707" h="12288" extrusionOk="0">
                  <a:moveTo>
                    <a:pt x="22706" y="0"/>
                  </a:moveTo>
                  <a:lnTo>
                    <a:pt x="1" y="5418"/>
                  </a:lnTo>
                  <a:lnTo>
                    <a:pt x="1501" y="12288"/>
                  </a:lnTo>
                  <a:lnTo>
                    <a:pt x="1513" y="7775"/>
                  </a:lnTo>
                  <a:cubicBezTo>
                    <a:pt x="1513" y="7763"/>
                    <a:pt x="1513" y="7751"/>
                    <a:pt x="1513" y="7739"/>
                  </a:cubicBezTo>
                  <a:cubicBezTo>
                    <a:pt x="1513" y="7727"/>
                    <a:pt x="1525" y="7716"/>
                    <a:pt x="1525" y="7704"/>
                  </a:cubicBezTo>
                  <a:cubicBezTo>
                    <a:pt x="1537" y="7692"/>
                    <a:pt x="1537" y="7680"/>
                    <a:pt x="1549" y="7668"/>
                  </a:cubicBezTo>
                  <a:cubicBezTo>
                    <a:pt x="1561" y="7644"/>
                    <a:pt x="1584" y="7620"/>
                    <a:pt x="1608" y="7608"/>
                  </a:cubicBezTo>
                  <a:cubicBezTo>
                    <a:pt x="1620" y="7596"/>
                    <a:pt x="1632" y="7596"/>
                    <a:pt x="1644" y="7585"/>
                  </a:cubicBezTo>
                  <a:lnTo>
                    <a:pt x="1656" y="7585"/>
                  </a:lnTo>
                  <a:lnTo>
                    <a:pt x="227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2324975" y="2604325"/>
              <a:ext cx="115525" cy="142000"/>
            </a:xfrm>
            <a:custGeom>
              <a:avLst/>
              <a:gdLst/>
              <a:ahLst/>
              <a:cxnLst/>
              <a:rect l="l" t="t" r="r" b="b"/>
              <a:pathLst>
                <a:path w="4621" h="5680" extrusionOk="0">
                  <a:moveTo>
                    <a:pt x="25" y="0"/>
                  </a:moveTo>
                  <a:lnTo>
                    <a:pt x="1" y="5680"/>
                  </a:lnTo>
                  <a:lnTo>
                    <a:pt x="4620" y="2382"/>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2314275" y="2590325"/>
              <a:ext cx="11325" cy="171775"/>
            </a:xfrm>
            <a:custGeom>
              <a:avLst/>
              <a:gdLst/>
              <a:ahLst/>
              <a:cxnLst/>
              <a:rect l="l" t="t" r="r" b="b"/>
              <a:pathLst>
                <a:path w="453" h="6871" extrusionOk="0">
                  <a:moveTo>
                    <a:pt x="238" y="1"/>
                  </a:moveTo>
                  <a:cubicBezTo>
                    <a:pt x="214" y="1"/>
                    <a:pt x="179" y="1"/>
                    <a:pt x="155" y="13"/>
                  </a:cubicBezTo>
                  <a:cubicBezTo>
                    <a:pt x="143" y="24"/>
                    <a:pt x="131" y="24"/>
                    <a:pt x="119" y="36"/>
                  </a:cubicBezTo>
                  <a:cubicBezTo>
                    <a:pt x="95" y="48"/>
                    <a:pt x="83" y="72"/>
                    <a:pt x="60" y="96"/>
                  </a:cubicBezTo>
                  <a:cubicBezTo>
                    <a:pt x="60" y="108"/>
                    <a:pt x="48" y="120"/>
                    <a:pt x="48" y="132"/>
                  </a:cubicBezTo>
                  <a:cubicBezTo>
                    <a:pt x="36" y="144"/>
                    <a:pt x="36" y="155"/>
                    <a:pt x="36" y="167"/>
                  </a:cubicBezTo>
                  <a:cubicBezTo>
                    <a:pt x="24" y="179"/>
                    <a:pt x="24" y="191"/>
                    <a:pt x="24" y="215"/>
                  </a:cubicBezTo>
                  <a:lnTo>
                    <a:pt x="0" y="6656"/>
                  </a:lnTo>
                  <a:cubicBezTo>
                    <a:pt x="0" y="6668"/>
                    <a:pt x="0" y="6680"/>
                    <a:pt x="12" y="6704"/>
                  </a:cubicBezTo>
                  <a:cubicBezTo>
                    <a:pt x="12" y="6716"/>
                    <a:pt x="12" y="6728"/>
                    <a:pt x="24" y="6740"/>
                  </a:cubicBezTo>
                  <a:cubicBezTo>
                    <a:pt x="24" y="6751"/>
                    <a:pt x="24" y="6763"/>
                    <a:pt x="36" y="6775"/>
                  </a:cubicBezTo>
                  <a:cubicBezTo>
                    <a:pt x="48" y="6799"/>
                    <a:pt x="72" y="6811"/>
                    <a:pt x="95" y="6835"/>
                  </a:cubicBezTo>
                  <a:cubicBezTo>
                    <a:pt x="107" y="6835"/>
                    <a:pt x="119" y="6847"/>
                    <a:pt x="131" y="6847"/>
                  </a:cubicBezTo>
                  <a:cubicBezTo>
                    <a:pt x="131" y="6859"/>
                    <a:pt x="131" y="6859"/>
                    <a:pt x="143" y="6859"/>
                  </a:cubicBezTo>
                  <a:cubicBezTo>
                    <a:pt x="167" y="6871"/>
                    <a:pt x="191" y="6871"/>
                    <a:pt x="214" y="6871"/>
                  </a:cubicBezTo>
                  <a:lnTo>
                    <a:pt x="250" y="6871"/>
                  </a:lnTo>
                  <a:cubicBezTo>
                    <a:pt x="250" y="6871"/>
                    <a:pt x="262" y="6871"/>
                    <a:pt x="274" y="6859"/>
                  </a:cubicBezTo>
                  <a:cubicBezTo>
                    <a:pt x="286" y="6859"/>
                    <a:pt x="298" y="6847"/>
                    <a:pt x="310" y="6847"/>
                  </a:cubicBezTo>
                  <a:cubicBezTo>
                    <a:pt x="322" y="6847"/>
                    <a:pt x="322" y="6835"/>
                    <a:pt x="333" y="6835"/>
                  </a:cubicBezTo>
                  <a:cubicBezTo>
                    <a:pt x="393" y="6787"/>
                    <a:pt x="429" y="6728"/>
                    <a:pt x="429" y="6656"/>
                  </a:cubicBezTo>
                  <a:lnTo>
                    <a:pt x="453" y="215"/>
                  </a:lnTo>
                  <a:cubicBezTo>
                    <a:pt x="453" y="96"/>
                    <a:pt x="357" y="1"/>
                    <a:pt x="238" y="1"/>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2154725" y="2367075"/>
              <a:ext cx="787925" cy="396525"/>
            </a:xfrm>
            <a:custGeom>
              <a:avLst/>
              <a:gdLst/>
              <a:ahLst/>
              <a:cxnLst/>
              <a:rect l="l" t="t" r="r" b="b"/>
              <a:pathLst>
                <a:path w="31517" h="15861" extrusionOk="0">
                  <a:moveTo>
                    <a:pt x="29064" y="572"/>
                  </a:moveTo>
                  <a:lnTo>
                    <a:pt x="4751" y="6371"/>
                  </a:lnTo>
                  <a:lnTo>
                    <a:pt x="4739" y="6359"/>
                  </a:lnTo>
                  <a:cubicBezTo>
                    <a:pt x="4715" y="6359"/>
                    <a:pt x="4703" y="6347"/>
                    <a:pt x="4691" y="6347"/>
                  </a:cubicBezTo>
                  <a:lnTo>
                    <a:pt x="679" y="1751"/>
                  </a:lnTo>
                  <a:lnTo>
                    <a:pt x="29064" y="572"/>
                  </a:lnTo>
                  <a:close/>
                  <a:moveTo>
                    <a:pt x="27099" y="1477"/>
                  </a:moveTo>
                  <a:lnTo>
                    <a:pt x="6513" y="8895"/>
                  </a:lnTo>
                  <a:cubicBezTo>
                    <a:pt x="6501" y="8907"/>
                    <a:pt x="6477" y="8907"/>
                    <a:pt x="6465" y="8919"/>
                  </a:cubicBezTo>
                  <a:cubicBezTo>
                    <a:pt x="6442" y="8943"/>
                    <a:pt x="6418" y="8966"/>
                    <a:pt x="6394" y="8990"/>
                  </a:cubicBezTo>
                  <a:cubicBezTo>
                    <a:pt x="6382" y="9002"/>
                    <a:pt x="6382" y="9026"/>
                    <a:pt x="6370" y="9038"/>
                  </a:cubicBezTo>
                  <a:cubicBezTo>
                    <a:pt x="6358" y="9050"/>
                    <a:pt x="6358" y="9074"/>
                    <a:pt x="6358" y="9085"/>
                  </a:cubicBezTo>
                  <a:cubicBezTo>
                    <a:pt x="6346" y="9097"/>
                    <a:pt x="6346" y="9121"/>
                    <a:pt x="6346" y="9145"/>
                  </a:cubicBezTo>
                  <a:lnTo>
                    <a:pt x="6334" y="13122"/>
                  </a:lnTo>
                  <a:lnTo>
                    <a:pt x="4953" y="6764"/>
                  </a:lnTo>
                  <a:lnTo>
                    <a:pt x="27099" y="1477"/>
                  </a:lnTo>
                  <a:close/>
                  <a:moveTo>
                    <a:pt x="30588" y="715"/>
                  </a:moveTo>
                  <a:lnTo>
                    <a:pt x="16669" y="14038"/>
                  </a:lnTo>
                  <a:lnTo>
                    <a:pt x="11966" y="11610"/>
                  </a:lnTo>
                  <a:cubicBezTo>
                    <a:pt x="11954" y="11610"/>
                    <a:pt x="11942" y="11598"/>
                    <a:pt x="11942" y="11598"/>
                  </a:cubicBezTo>
                  <a:lnTo>
                    <a:pt x="7120" y="9169"/>
                  </a:lnTo>
                  <a:lnTo>
                    <a:pt x="30588" y="715"/>
                  </a:lnTo>
                  <a:close/>
                  <a:moveTo>
                    <a:pt x="6465" y="9359"/>
                  </a:moveTo>
                  <a:cubicBezTo>
                    <a:pt x="6477" y="9371"/>
                    <a:pt x="6477" y="9383"/>
                    <a:pt x="6489" y="9383"/>
                  </a:cubicBezTo>
                  <a:lnTo>
                    <a:pt x="6775" y="9526"/>
                  </a:lnTo>
                  <a:lnTo>
                    <a:pt x="6751" y="15039"/>
                  </a:lnTo>
                  <a:lnTo>
                    <a:pt x="6442" y="13646"/>
                  </a:lnTo>
                  <a:lnTo>
                    <a:pt x="6465" y="9359"/>
                  </a:lnTo>
                  <a:close/>
                  <a:moveTo>
                    <a:pt x="6882" y="9586"/>
                  </a:moveTo>
                  <a:lnTo>
                    <a:pt x="11323" y="11883"/>
                  </a:lnTo>
                  <a:lnTo>
                    <a:pt x="6870" y="15062"/>
                  </a:lnTo>
                  <a:lnTo>
                    <a:pt x="6870" y="15062"/>
                  </a:lnTo>
                  <a:lnTo>
                    <a:pt x="6882" y="9586"/>
                  </a:lnTo>
                  <a:close/>
                  <a:moveTo>
                    <a:pt x="4834" y="6788"/>
                  </a:moveTo>
                  <a:lnTo>
                    <a:pt x="6334" y="13657"/>
                  </a:lnTo>
                  <a:lnTo>
                    <a:pt x="6323" y="15086"/>
                  </a:lnTo>
                  <a:lnTo>
                    <a:pt x="4525" y="6788"/>
                  </a:lnTo>
                  <a:lnTo>
                    <a:pt x="4525" y="6788"/>
                  </a:lnTo>
                  <a:cubicBezTo>
                    <a:pt x="4560" y="6811"/>
                    <a:pt x="4596" y="6823"/>
                    <a:pt x="4644" y="6823"/>
                  </a:cubicBezTo>
                  <a:lnTo>
                    <a:pt x="4691" y="6823"/>
                  </a:lnTo>
                  <a:lnTo>
                    <a:pt x="4834" y="6788"/>
                  </a:lnTo>
                  <a:close/>
                  <a:moveTo>
                    <a:pt x="11442" y="11943"/>
                  </a:moveTo>
                  <a:lnTo>
                    <a:pt x="11752" y="12098"/>
                  </a:lnTo>
                  <a:lnTo>
                    <a:pt x="6870" y="15586"/>
                  </a:lnTo>
                  <a:lnTo>
                    <a:pt x="6870" y="15205"/>
                  </a:lnTo>
                  <a:lnTo>
                    <a:pt x="11442" y="11943"/>
                  </a:lnTo>
                  <a:close/>
                  <a:moveTo>
                    <a:pt x="6442" y="14169"/>
                  </a:moveTo>
                  <a:lnTo>
                    <a:pt x="6692" y="15324"/>
                  </a:lnTo>
                  <a:lnTo>
                    <a:pt x="6751" y="15289"/>
                  </a:lnTo>
                  <a:lnTo>
                    <a:pt x="6751" y="15586"/>
                  </a:lnTo>
                  <a:cubicBezTo>
                    <a:pt x="6751" y="15634"/>
                    <a:pt x="6727" y="15681"/>
                    <a:pt x="6692" y="15705"/>
                  </a:cubicBezTo>
                  <a:lnTo>
                    <a:pt x="6668" y="15729"/>
                  </a:lnTo>
                  <a:cubicBezTo>
                    <a:pt x="6668" y="15729"/>
                    <a:pt x="6644" y="15729"/>
                    <a:pt x="6632" y="15741"/>
                  </a:cubicBezTo>
                  <a:lnTo>
                    <a:pt x="6549" y="15741"/>
                  </a:lnTo>
                  <a:lnTo>
                    <a:pt x="6537" y="15729"/>
                  </a:lnTo>
                  <a:cubicBezTo>
                    <a:pt x="6525" y="15729"/>
                    <a:pt x="6513" y="15729"/>
                    <a:pt x="6513" y="15717"/>
                  </a:cubicBezTo>
                  <a:cubicBezTo>
                    <a:pt x="6489" y="15705"/>
                    <a:pt x="6477" y="15693"/>
                    <a:pt x="6465" y="15681"/>
                  </a:cubicBezTo>
                  <a:cubicBezTo>
                    <a:pt x="6465" y="15670"/>
                    <a:pt x="6454" y="15658"/>
                    <a:pt x="6454" y="15646"/>
                  </a:cubicBezTo>
                  <a:cubicBezTo>
                    <a:pt x="6454" y="15646"/>
                    <a:pt x="6454" y="15646"/>
                    <a:pt x="6454" y="15634"/>
                  </a:cubicBezTo>
                  <a:cubicBezTo>
                    <a:pt x="6454" y="15634"/>
                    <a:pt x="6442" y="15622"/>
                    <a:pt x="6442" y="15622"/>
                  </a:cubicBezTo>
                  <a:cubicBezTo>
                    <a:pt x="6442" y="15610"/>
                    <a:pt x="6442" y="15598"/>
                    <a:pt x="6442" y="15586"/>
                  </a:cubicBezTo>
                  <a:lnTo>
                    <a:pt x="6442" y="14169"/>
                  </a:lnTo>
                  <a:close/>
                  <a:moveTo>
                    <a:pt x="31242" y="1"/>
                  </a:moveTo>
                  <a:cubicBezTo>
                    <a:pt x="31219" y="1"/>
                    <a:pt x="31183" y="1"/>
                    <a:pt x="31159" y="13"/>
                  </a:cubicBezTo>
                  <a:lnTo>
                    <a:pt x="31016" y="61"/>
                  </a:lnTo>
                  <a:lnTo>
                    <a:pt x="215" y="1346"/>
                  </a:lnTo>
                  <a:cubicBezTo>
                    <a:pt x="131" y="1346"/>
                    <a:pt x="60" y="1394"/>
                    <a:pt x="24" y="1465"/>
                  </a:cubicBezTo>
                  <a:cubicBezTo>
                    <a:pt x="0" y="1549"/>
                    <a:pt x="12" y="1632"/>
                    <a:pt x="60" y="1692"/>
                  </a:cubicBezTo>
                  <a:lnTo>
                    <a:pt x="4370" y="6633"/>
                  </a:lnTo>
                  <a:cubicBezTo>
                    <a:pt x="4370" y="6645"/>
                    <a:pt x="4370" y="6657"/>
                    <a:pt x="4382" y="6668"/>
                  </a:cubicBezTo>
                  <a:lnTo>
                    <a:pt x="6334" y="15646"/>
                  </a:lnTo>
                  <a:cubicBezTo>
                    <a:pt x="6334" y="15658"/>
                    <a:pt x="6334" y="15670"/>
                    <a:pt x="6346" y="15681"/>
                  </a:cubicBezTo>
                  <a:cubicBezTo>
                    <a:pt x="6346" y="15705"/>
                    <a:pt x="6358" y="15717"/>
                    <a:pt x="6370" y="15741"/>
                  </a:cubicBezTo>
                  <a:cubicBezTo>
                    <a:pt x="6394" y="15765"/>
                    <a:pt x="6418" y="15789"/>
                    <a:pt x="6442" y="15812"/>
                  </a:cubicBezTo>
                  <a:cubicBezTo>
                    <a:pt x="6454" y="15824"/>
                    <a:pt x="6465" y="15824"/>
                    <a:pt x="6477" y="15836"/>
                  </a:cubicBezTo>
                  <a:lnTo>
                    <a:pt x="6489" y="15848"/>
                  </a:lnTo>
                  <a:lnTo>
                    <a:pt x="6501" y="15848"/>
                  </a:lnTo>
                  <a:cubicBezTo>
                    <a:pt x="6537" y="15848"/>
                    <a:pt x="6561" y="15860"/>
                    <a:pt x="6596" y="15860"/>
                  </a:cubicBezTo>
                  <a:lnTo>
                    <a:pt x="6632" y="15860"/>
                  </a:lnTo>
                  <a:cubicBezTo>
                    <a:pt x="6644" y="15848"/>
                    <a:pt x="6656" y="15848"/>
                    <a:pt x="6668" y="15848"/>
                  </a:cubicBezTo>
                  <a:cubicBezTo>
                    <a:pt x="6680" y="15836"/>
                    <a:pt x="6704" y="15836"/>
                    <a:pt x="6715" y="15824"/>
                  </a:cubicBezTo>
                  <a:lnTo>
                    <a:pt x="6727" y="15824"/>
                  </a:lnTo>
                  <a:lnTo>
                    <a:pt x="6751" y="15812"/>
                  </a:lnTo>
                  <a:cubicBezTo>
                    <a:pt x="6751" y="15812"/>
                    <a:pt x="6751" y="15801"/>
                    <a:pt x="6763" y="15801"/>
                  </a:cubicBezTo>
                  <a:lnTo>
                    <a:pt x="11859" y="12157"/>
                  </a:lnTo>
                  <a:lnTo>
                    <a:pt x="16586" y="14610"/>
                  </a:lnTo>
                  <a:cubicBezTo>
                    <a:pt x="16610" y="14610"/>
                    <a:pt x="16633" y="14622"/>
                    <a:pt x="16657" y="14634"/>
                  </a:cubicBezTo>
                  <a:lnTo>
                    <a:pt x="16705" y="14634"/>
                  </a:lnTo>
                  <a:cubicBezTo>
                    <a:pt x="16776" y="14634"/>
                    <a:pt x="16848" y="14610"/>
                    <a:pt x="16895" y="14562"/>
                  </a:cubicBezTo>
                  <a:lnTo>
                    <a:pt x="31421" y="465"/>
                  </a:lnTo>
                  <a:lnTo>
                    <a:pt x="31433" y="453"/>
                  </a:lnTo>
                  <a:cubicBezTo>
                    <a:pt x="31492" y="394"/>
                    <a:pt x="31516" y="311"/>
                    <a:pt x="31516" y="227"/>
                  </a:cubicBezTo>
                  <a:cubicBezTo>
                    <a:pt x="31516" y="215"/>
                    <a:pt x="31504" y="191"/>
                    <a:pt x="31504" y="191"/>
                  </a:cubicBezTo>
                  <a:cubicBezTo>
                    <a:pt x="31504" y="168"/>
                    <a:pt x="31492" y="144"/>
                    <a:pt x="31480" y="144"/>
                  </a:cubicBezTo>
                  <a:cubicBezTo>
                    <a:pt x="31480" y="120"/>
                    <a:pt x="31469" y="108"/>
                    <a:pt x="31457" y="96"/>
                  </a:cubicBezTo>
                  <a:cubicBezTo>
                    <a:pt x="31445" y="84"/>
                    <a:pt x="31433" y="72"/>
                    <a:pt x="31421" y="61"/>
                  </a:cubicBezTo>
                  <a:cubicBezTo>
                    <a:pt x="31409" y="49"/>
                    <a:pt x="31397" y="37"/>
                    <a:pt x="31397" y="37"/>
                  </a:cubicBezTo>
                  <a:lnTo>
                    <a:pt x="31373" y="25"/>
                  </a:lnTo>
                  <a:cubicBezTo>
                    <a:pt x="31361" y="25"/>
                    <a:pt x="31350" y="13"/>
                    <a:pt x="31338" y="13"/>
                  </a:cubicBezTo>
                  <a:cubicBezTo>
                    <a:pt x="31326" y="13"/>
                    <a:pt x="31314" y="1"/>
                    <a:pt x="3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725988" y="1192796"/>
            <a:ext cx="4121253" cy="646232"/>
          </a:xfrm>
          <a:prstGeom prst="rect">
            <a:avLst/>
          </a:prstGeom>
        </p:spPr>
      </p:pic>
      <p:pic>
        <p:nvPicPr>
          <p:cNvPr id="6" name="Picture 5"/>
          <p:cNvPicPr>
            <a:picLocks noChangeAspect="1"/>
          </p:cNvPicPr>
          <p:nvPr/>
        </p:nvPicPr>
        <p:blipFill>
          <a:blip r:embed="rId4"/>
          <a:stretch>
            <a:fillRect/>
          </a:stretch>
        </p:blipFill>
        <p:spPr>
          <a:xfrm>
            <a:off x="242663" y="1343656"/>
            <a:ext cx="8468078" cy="2847079"/>
          </a:xfrm>
          <a:prstGeom prst="rect">
            <a:avLst/>
          </a:prstGeom>
        </p:spPr>
      </p:pic>
    </p:spTree>
    <p:extLst>
      <p:ext uri="{BB962C8B-B14F-4D97-AF65-F5344CB8AC3E}">
        <p14:creationId xmlns:p14="http://schemas.microsoft.com/office/powerpoint/2010/main" val="18581804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10" name="Google Shape;1210;p48"/>
          <p:cNvSpPr/>
          <p:nvPr/>
        </p:nvSpPr>
        <p:spPr>
          <a:xfrm>
            <a:off x="5719125" y="3490750"/>
            <a:ext cx="960530" cy="1078119"/>
          </a:xfrm>
          <a:custGeom>
            <a:avLst/>
            <a:gdLst/>
            <a:ahLst/>
            <a:cxnLst/>
            <a:rect l="l" t="t" r="r" b="b"/>
            <a:pathLst>
              <a:path w="29374" h="32970" extrusionOk="0">
                <a:moveTo>
                  <a:pt x="16518" y="0"/>
                </a:moveTo>
                <a:cubicBezTo>
                  <a:pt x="16165" y="0"/>
                  <a:pt x="15808" y="81"/>
                  <a:pt x="15502" y="244"/>
                </a:cubicBezTo>
                <a:cubicBezTo>
                  <a:pt x="14574" y="744"/>
                  <a:pt x="14026" y="1756"/>
                  <a:pt x="13621" y="2732"/>
                </a:cubicBezTo>
                <a:cubicBezTo>
                  <a:pt x="12883" y="4506"/>
                  <a:pt x="12395" y="6375"/>
                  <a:pt x="12169" y="8280"/>
                </a:cubicBezTo>
                <a:cubicBezTo>
                  <a:pt x="11692" y="6328"/>
                  <a:pt x="10942" y="4435"/>
                  <a:pt x="9954" y="2685"/>
                </a:cubicBezTo>
                <a:cubicBezTo>
                  <a:pt x="9560" y="1992"/>
                  <a:pt x="8927" y="1223"/>
                  <a:pt x="8175" y="1223"/>
                </a:cubicBezTo>
                <a:cubicBezTo>
                  <a:pt x="8087" y="1223"/>
                  <a:pt x="7997" y="1233"/>
                  <a:pt x="7906" y="1256"/>
                </a:cubicBezTo>
                <a:cubicBezTo>
                  <a:pt x="6918" y="1506"/>
                  <a:pt x="6775" y="2839"/>
                  <a:pt x="6942" y="3851"/>
                </a:cubicBezTo>
                <a:lnTo>
                  <a:pt x="6942" y="3839"/>
                </a:lnTo>
                <a:cubicBezTo>
                  <a:pt x="7180" y="5280"/>
                  <a:pt x="8537" y="7459"/>
                  <a:pt x="8049" y="8792"/>
                </a:cubicBezTo>
                <a:cubicBezTo>
                  <a:pt x="6287" y="8221"/>
                  <a:pt x="4763" y="7137"/>
                  <a:pt x="2798" y="6828"/>
                </a:cubicBezTo>
                <a:cubicBezTo>
                  <a:pt x="2549" y="6792"/>
                  <a:pt x="2291" y="6764"/>
                  <a:pt x="2037" y="6764"/>
                </a:cubicBezTo>
                <a:cubicBezTo>
                  <a:pt x="1622" y="6764"/>
                  <a:pt x="1216" y="6837"/>
                  <a:pt x="869" y="7066"/>
                </a:cubicBezTo>
                <a:cubicBezTo>
                  <a:pt x="119" y="7578"/>
                  <a:pt x="0" y="8709"/>
                  <a:pt x="393" y="9531"/>
                </a:cubicBezTo>
                <a:cubicBezTo>
                  <a:pt x="774" y="10364"/>
                  <a:pt x="1536" y="10947"/>
                  <a:pt x="2286" y="11447"/>
                </a:cubicBezTo>
                <a:cubicBezTo>
                  <a:pt x="4096" y="12650"/>
                  <a:pt x="6049" y="13603"/>
                  <a:pt x="8108" y="14281"/>
                </a:cubicBezTo>
                <a:cubicBezTo>
                  <a:pt x="6192" y="15198"/>
                  <a:pt x="4334" y="16210"/>
                  <a:pt x="2524" y="17305"/>
                </a:cubicBezTo>
                <a:cubicBezTo>
                  <a:pt x="1489" y="17936"/>
                  <a:pt x="310" y="19008"/>
                  <a:pt x="739" y="20151"/>
                </a:cubicBezTo>
                <a:cubicBezTo>
                  <a:pt x="1048" y="21008"/>
                  <a:pt x="2108" y="21306"/>
                  <a:pt x="3025" y="21353"/>
                </a:cubicBezTo>
                <a:cubicBezTo>
                  <a:pt x="3152" y="21359"/>
                  <a:pt x="3279" y="21362"/>
                  <a:pt x="3407" y="21362"/>
                </a:cubicBezTo>
                <a:cubicBezTo>
                  <a:pt x="5128" y="21362"/>
                  <a:pt x="6858" y="20841"/>
                  <a:pt x="8299" y="19877"/>
                </a:cubicBezTo>
                <a:lnTo>
                  <a:pt x="8299" y="19877"/>
                </a:lnTo>
                <a:cubicBezTo>
                  <a:pt x="7085" y="22068"/>
                  <a:pt x="6299" y="24509"/>
                  <a:pt x="6013" y="26997"/>
                </a:cubicBezTo>
                <a:cubicBezTo>
                  <a:pt x="5942" y="27640"/>
                  <a:pt x="5918" y="28342"/>
                  <a:pt x="6287" y="28878"/>
                </a:cubicBezTo>
                <a:cubicBezTo>
                  <a:pt x="6610" y="29351"/>
                  <a:pt x="7177" y="29573"/>
                  <a:pt x="7759" y="29573"/>
                </a:cubicBezTo>
                <a:cubicBezTo>
                  <a:pt x="8057" y="29573"/>
                  <a:pt x="8358" y="29515"/>
                  <a:pt x="8632" y="29402"/>
                </a:cubicBezTo>
                <a:cubicBezTo>
                  <a:pt x="9430" y="29069"/>
                  <a:pt x="10013" y="28366"/>
                  <a:pt x="10514" y="27652"/>
                </a:cubicBezTo>
                <a:cubicBezTo>
                  <a:pt x="11502" y="26199"/>
                  <a:pt x="12240" y="24568"/>
                  <a:pt x="12669" y="22854"/>
                </a:cubicBezTo>
                <a:cubicBezTo>
                  <a:pt x="12788" y="25152"/>
                  <a:pt x="13002" y="27438"/>
                  <a:pt x="13288" y="29724"/>
                </a:cubicBezTo>
                <a:cubicBezTo>
                  <a:pt x="13431" y="30878"/>
                  <a:pt x="13704" y="32200"/>
                  <a:pt x="14728" y="32748"/>
                </a:cubicBezTo>
                <a:cubicBezTo>
                  <a:pt x="15016" y="32901"/>
                  <a:pt x="15318" y="32969"/>
                  <a:pt x="15623" y="32969"/>
                </a:cubicBezTo>
                <a:cubicBezTo>
                  <a:pt x="16670" y="32969"/>
                  <a:pt x="17743" y="32164"/>
                  <a:pt x="18324" y="31224"/>
                </a:cubicBezTo>
                <a:cubicBezTo>
                  <a:pt x="19896" y="28712"/>
                  <a:pt x="19455" y="25402"/>
                  <a:pt x="18276" y="22675"/>
                </a:cubicBezTo>
                <a:lnTo>
                  <a:pt x="18276" y="22675"/>
                </a:lnTo>
                <a:cubicBezTo>
                  <a:pt x="19669" y="24580"/>
                  <a:pt x="21324" y="26283"/>
                  <a:pt x="23182" y="27747"/>
                </a:cubicBezTo>
                <a:cubicBezTo>
                  <a:pt x="23813" y="28247"/>
                  <a:pt x="24503" y="28735"/>
                  <a:pt x="25289" y="28902"/>
                </a:cubicBezTo>
                <a:cubicBezTo>
                  <a:pt x="25460" y="28938"/>
                  <a:pt x="25636" y="28956"/>
                  <a:pt x="25813" y="28956"/>
                </a:cubicBezTo>
                <a:cubicBezTo>
                  <a:pt x="26462" y="28956"/>
                  <a:pt x="27112" y="28709"/>
                  <a:pt x="27468" y="28176"/>
                </a:cubicBezTo>
                <a:cubicBezTo>
                  <a:pt x="27778" y="27723"/>
                  <a:pt x="27825" y="27152"/>
                  <a:pt x="27813" y="26604"/>
                </a:cubicBezTo>
                <a:cubicBezTo>
                  <a:pt x="27754" y="22782"/>
                  <a:pt x="25015" y="19151"/>
                  <a:pt x="21348" y="18055"/>
                </a:cubicBezTo>
                <a:cubicBezTo>
                  <a:pt x="22682" y="17948"/>
                  <a:pt x="24027" y="17853"/>
                  <a:pt x="25361" y="17746"/>
                </a:cubicBezTo>
                <a:cubicBezTo>
                  <a:pt x="26432" y="17663"/>
                  <a:pt x="27599" y="17543"/>
                  <a:pt x="28361" y="16793"/>
                </a:cubicBezTo>
                <a:cubicBezTo>
                  <a:pt x="29373" y="15805"/>
                  <a:pt x="29218" y="14019"/>
                  <a:pt x="28278" y="12971"/>
                </a:cubicBezTo>
                <a:cubicBezTo>
                  <a:pt x="27447" y="12046"/>
                  <a:pt x="26170" y="11641"/>
                  <a:pt x="24916" y="11641"/>
                </a:cubicBezTo>
                <a:cubicBezTo>
                  <a:pt x="24750" y="11641"/>
                  <a:pt x="24584" y="11648"/>
                  <a:pt x="24420" y="11662"/>
                </a:cubicBezTo>
                <a:cubicBezTo>
                  <a:pt x="23015" y="11769"/>
                  <a:pt x="21694" y="12305"/>
                  <a:pt x="20384" y="12829"/>
                </a:cubicBezTo>
                <a:cubicBezTo>
                  <a:pt x="22372" y="11293"/>
                  <a:pt x="24218" y="9566"/>
                  <a:pt x="25896" y="7697"/>
                </a:cubicBezTo>
                <a:cubicBezTo>
                  <a:pt x="26647" y="6876"/>
                  <a:pt x="27409" y="5840"/>
                  <a:pt x="27158" y="4744"/>
                </a:cubicBezTo>
                <a:cubicBezTo>
                  <a:pt x="26936" y="3708"/>
                  <a:pt x="25796" y="3068"/>
                  <a:pt x="24723" y="3068"/>
                </a:cubicBezTo>
                <a:cubicBezTo>
                  <a:pt x="24650" y="3068"/>
                  <a:pt x="24576" y="3071"/>
                  <a:pt x="24503" y="3077"/>
                </a:cubicBezTo>
                <a:cubicBezTo>
                  <a:pt x="23360" y="3161"/>
                  <a:pt x="22336" y="3792"/>
                  <a:pt x="21396" y="4447"/>
                </a:cubicBezTo>
                <a:cubicBezTo>
                  <a:pt x="19550" y="5721"/>
                  <a:pt x="17812" y="7161"/>
                  <a:pt x="16205" y="8733"/>
                </a:cubicBezTo>
                <a:cubicBezTo>
                  <a:pt x="16812" y="6733"/>
                  <a:pt x="17431" y="4732"/>
                  <a:pt x="18038" y="2744"/>
                </a:cubicBezTo>
                <a:cubicBezTo>
                  <a:pt x="18205" y="2184"/>
                  <a:pt x="18372" y="1577"/>
                  <a:pt x="18193" y="1030"/>
                </a:cubicBezTo>
                <a:cubicBezTo>
                  <a:pt x="17968" y="347"/>
                  <a:pt x="17250" y="0"/>
                  <a:pt x="1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4549950" y="1573203"/>
            <a:ext cx="2253450" cy="769750"/>
          </a:xfrm>
          <a:custGeom>
            <a:avLst/>
            <a:gdLst/>
            <a:ahLst/>
            <a:cxnLst/>
            <a:rect l="l" t="t" r="r" b="b"/>
            <a:pathLst>
              <a:path w="90138" h="30790" extrusionOk="0">
                <a:moveTo>
                  <a:pt x="90138" y="7932"/>
                </a:moveTo>
                <a:cubicBezTo>
                  <a:pt x="86375" y="15458"/>
                  <a:pt x="81013" y="24976"/>
                  <a:pt x="72683" y="26168"/>
                </a:cubicBezTo>
                <a:cubicBezTo>
                  <a:pt x="64963" y="27273"/>
                  <a:pt x="52902" y="19532"/>
                  <a:pt x="54187" y="11840"/>
                </a:cubicBezTo>
                <a:cubicBezTo>
                  <a:pt x="54744" y="8504"/>
                  <a:pt x="59679" y="6554"/>
                  <a:pt x="63044" y="6890"/>
                </a:cubicBezTo>
                <a:cubicBezTo>
                  <a:pt x="66283" y="7213"/>
                  <a:pt x="69289" y="10505"/>
                  <a:pt x="70078" y="13663"/>
                </a:cubicBezTo>
                <a:cubicBezTo>
                  <a:pt x="71828" y="20663"/>
                  <a:pt x="63389" y="29152"/>
                  <a:pt x="56271" y="30336"/>
                </a:cubicBezTo>
                <a:cubicBezTo>
                  <a:pt x="48517" y="31626"/>
                  <a:pt x="38638" y="29862"/>
                  <a:pt x="33607" y="23823"/>
                </a:cubicBezTo>
                <a:cubicBezTo>
                  <a:pt x="30583" y="20193"/>
                  <a:pt x="27824" y="14717"/>
                  <a:pt x="29438" y="10277"/>
                </a:cubicBezTo>
                <a:cubicBezTo>
                  <a:pt x="30459" y="7469"/>
                  <a:pt x="33816" y="5714"/>
                  <a:pt x="36733" y="5066"/>
                </a:cubicBezTo>
                <a:cubicBezTo>
                  <a:pt x="41328" y="4045"/>
                  <a:pt x="46190" y="13275"/>
                  <a:pt x="43767" y="17310"/>
                </a:cubicBezTo>
                <a:cubicBezTo>
                  <a:pt x="40070" y="23468"/>
                  <a:pt x="29805" y="24845"/>
                  <a:pt x="22926" y="22781"/>
                </a:cubicBezTo>
                <a:cubicBezTo>
                  <a:pt x="17926" y="21281"/>
                  <a:pt x="12841" y="16728"/>
                  <a:pt x="11984" y="11579"/>
                </a:cubicBezTo>
                <a:cubicBezTo>
                  <a:pt x="11277" y="7326"/>
                  <a:pt x="13767" y="-818"/>
                  <a:pt x="17976" y="117"/>
                </a:cubicBezTo>
                <a:cubicBezTo>
                  <a:pt x="22172" y="1049"/>
                  <a:pt x="20103" y="11190"/>
                  <a:pt x="16152" y="12882"/>
                </a:cubicBezTo>
                <a:cubicBezTo>
                  <a:pt x="11139" y="15029"/>
                  <a:pt x="4878" y="12715"/>
                  <a:pt x="0" y="10277"/>
                </a:cubicBezTo>
              </a:path>
            </a:pathLst>
          </a:custGeom>
          <a:noFill/>
          <a:ln w="19050" cap="flat" cmpd="sng">
            <a:solidFill>
              <a:schemeClr val="lt2"/>
            </a:solidFill>
            <a:prstDash val="solid"/>
            <a:round/>
            <a:headEnd type="none" w="med" len="med"/>
            <a:tailEnd type="none" w="med" len="med"/>
          </a:ln>
        </p:spPr>
      </p:sp>
      <p:grpSp>
        <p:nvGrpSpPr>
          <p:cNvPr id="1212" name="Google Shape;1212;p48"/>
          <p:cNvGrpSpPr/>
          <p:nvPr/>
        </p:nvGrpSpPr>
        <p:grpSpPr>
          <a:xfrm>
            <a:off x="6591252" y="1298122"/>
            <a:ext cx="982464" cy="494387"/>
            <a:chOff x="2154725" y="2367075"/>
            <a:chExt cx="787925" cy="396525"/>
          </a:xfrm>
        </p:grpSpPr>
        <p:sp>
          <p:nvSpPr>
            <p:cNvPr id="1213" name="Google Shape;1213;p48"/>
            <p:cNvSpPr/>
            <p:nvPr/>
          </p:nvSpPr>
          <p:spPr>
            <a:xfrm>
              <a:off x="2333325" y="2387025"/>
              <a:ext cx="581050" cy="332800"/>
            </a:xfrm>
            <a:custGeom>
              <a:avLst/>
              <a:gdLst/>
              <a:ahLst/>
              <a:cxnLst/>
              <a:rect l="l" t="t" r="r" b="b"/>
              <a:pathLst>
                <a:path w="23242" h="13312" extrusionOk="0">
                  <a:moveTo>
                    <a:pt x="23241" y="1"/>
                  </a:moveTo>
                  <a:lnTo>
                    <a:pt x="0" y="8383"/>
                  </a:lnTo>
                  <a:lnTo>
                    <a:pt x="4763" y="10847"/>
                  </a:lnTo>
                  <a:cubicBezTo>
                    <a:pt x="4775" y="10847"/>
                    <a:pt x="4786" y="10859"/>
                    <a:pt x="4798" y="10859"/>
                  </a:cubicBezTo>
                  <a:lnTo>
                    <a:pt x="9525" y="13312"/>
                  </a:lnTo>
                  <a:lnTo>
                    <a:pt x="23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2171700" y="2381375"/>
              <a:ext cx="709625" cy="145275"/>
            </a:xfrm>
            <a:custGeom>
              <a:avLst/>
              <a:gdLst/>
              <a:ahLst/>
              <a:cxnLst/>
              <a:rect l="l" t="t" r="r" b="b"/>
              <a:pathLst>
                <a:path w="28385" h="5811" extrusionOk="0">
                  <a:moveTo>
                    <a:pt x="28385" y="0"/>
                  </a:moveTo>
                  <a:lnTo>
                    <a:pt x="0" y="1179"/>
                  </a:lnTo>
                  <a:lnTo>
                    <a:pt x="4036" y="5799"/>
                  </a:lnTo>
                  <a:lnTo>
                    <a:pt x="4036" y="5811"/>
                  </a:lnTo>
                  <a:lnTo>
                    <a:pt x="4048" y="5799"/>
                  </a:lnTo>
                  <a:lnTo>
                    <a:pt x="28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2264850" y="2527100"/>
              <a:ext cx="191725" cy="235000"/>
            </a:xfrm>
            <a:custGeom>
              <a:avLst/>
              <a:gdLst/>
              <a:ahLst/>
              <a:cxnLst/>
              <a:rect l="l" t="t" r="r" b="b"/>
              <a:pathLst>
                <a:path w="7669" h="9400" extrusionOk="0">
                  <a:moveTo>
                    <a:pt x="250" y="0"/>
                  </a:moveTo>
                  <a:cubicBezTo>
                    <a:pt x="233" y="0"/>
                    <a:pt x="215" y="6"/>
                    <a:pt x="191" y="6"/>
                  </a:cubicBezTo>
                  <a:cubicBezTo>
                    <a:pt x="84" y="29"/>
                    <a:pt x="1" y="148"/>
                    <a:pt x="36" y="256"/>
                  </a:cubicBezTo>
                  <a:lnTo>
                    <a:pt x="36" y="315"/>
                  </a:lnTo>
                  <a:lnTo>
                    <a:pt x="1977" y="9233"/>
                  </a:lnTo>
                  <a:cubicBezTo>
                    <a:pt x="1989" y="9245"/>
                    <a:pt x="1989" y="9257"/>
                    <a:pt x="1989" y="9269"/>
                  </a:cubicBezTo>
                  <a:cubicBezTo>
                    <a:pt x="2001" y="9280"/>
                    <a:pt x="2001" y="9292"/>
                    <a:pt x="2013" y="9304"/>
                  </a:cubicBezTo>
                  <a:cubicBezTo>
                    <a:pt x="2025" y="9328"/>
                    <a:pt x="2049" y="9340"/>
                    <a:pt x="2072" y="9364"/>
                  </a:cubicBezTo>
                  <a:cubicBezTo>
                    <a:pt x="2084" y="9364"/>
                    <a:pt x="2096" y="9376"/>
                    <a:pt x="2108" y="9376"/>
                  </a:cubicBezTo>
                  <a:cubicBezTo>
                    <a:pt x="2108" y="9388"/>
                    <a:pt x="2108" y="9388"/>
                    <a:pt x="2120" y="9388"/>
                  </a:cubicBezTo>
                  <a:cubicBezTo>
                    <a:pt x="2132" y="9400"/>
                    <a:pt x="2168" y="9400"/>
                    <a:pt x="2191" y="9400"/>
                  </a:cubicBezTo>
                  <a:lnTo>
                    <a:pt x="2227" y="9400"/>
                  </a:lnTo>
                  <a:cubicBezTo>
                    <a:pt x="2227" y="9400"/>
                    <a:pt x="2239" y="9400"/>
                    <a:pt x="2251" y="9388"/>
                  </a:cubicBezTo>
                  <a:cubicBezTo>
                    <a:pt x="2263" y="9388"/>
                    <a:pt x="2275" y="9376"/>
                    <a:pt x="2287" y="9376"/>
                  </a:cubicBezTo>
                  <a:cubicBezTo>
                    <a:pt x="2299" y="9376"/>
                    <a:pt x="2299" y="9364"/>
                    <a:pt x="2310" y="9364"/>
                  </a:cubicBezTo>
                  <a:lnTo>
                    <a:pt x="7454" y="5697"/>
                  </a:lnTo>
                  <a:lnTo>
                    <a:pt x="7561" y="5613"/>
                  </a:lnTo>
                  <a:cubicBezTo>
                    <a:pt x="7656" y="5542"/>
                    <a:pt x="7668" y="5411"/>
                    <a:pt x="7609" y="5316"/>
                  </a:cubicBezTo>
                  <a:cubicBezTo>
                    <a:pt x="7585" y="5292"/>
                    <a:pt x="7561" y="5268"/>
                    <a:pt x="7537" y="5256"/>
                  </a:cubicBezTo>
                  <a:cubicBezTo>
                    <a:pt x="7525" y="5256"/>
                    <a:pt x="7514" y="5244"/>
                    <a:pt x="7502" y="5244"/>
                  </a:cubicBezTo>
                  <a:cubicBezTo>
                    <a:pt x="7481" y="5236"/>
                    <a:pt x="7458" y="5232"/>
                    <a:pt x="7435" y="5232"/>
                  </a:cubicBezTo>
                  <a:cubicBezTo>
                    <a:pt x="7393" y="5232"/>
                    <a:pt x="7350" y="5245"/>
                    <a:pt x="7311" y="5268"/>
                  </a:cubicBezTo>
                  <a:lnTo>
                    <a:pt x="7025" y="5471"/>
                  </a:lnTo>
                  <a:lnTo>
                    <a:pt x="2406" y="8769"/>
                  </a:lnTo>
                  <a:lnTo>
                    <a:pt x="2334" y="8828"/>
                  </a:lnTo>
                  <a:lnTo>
                    <a:pt x="1989" y="7245"/>
                  </a:lnTo>
                  <a:lnTo>
                    <a:pt x="489" y="375"/>
                  </a:lnTo>
                  <a:lnTo>
                    <a:pt x="441" y="172"/>
                  </a:lnTo>
                  <a:cubicBezTo>
                    <a:pt x="429" y="89"/>
                    <a:pt x="370" y="41"/>
                    <a:pt x="310" y="17"/>
                  </a:cubicBezTo>
                  <a:cubicBezTo>
                    <a:pt x="298" y="6"/>
                    <a:pt x="286" y="6"/>
                    <a:pt x="275" y="6"/>
                  </a:cubicBezTo>
                  <a:cubicBezTo>
                    <a:pt x="267" y="2"/>
                    <a:pt x="259" y="0"/>
                    <a:pt x="250" y="0"/>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2277050" y="2401025"/>
              <a:ext cx="567675" cy="307200"/>
            </a:xfrm>
            <a:custGeom>
              <a:avLst/>
              <a:gdLst/>
              <a:ahLst/>
              <a:cxnLst/>
              <a:rect l="l" t="t" r="r" b="b"/>
              <a:pathLst>
                <a:path w="22707" h="12288" extrusionOk="0">
                  <a:moveTo>
                    <a:pt x="22706" y="0"/>
                  </a:moveTo>
                  <a:lnTo>
                    <a:pt x="1" y="5418"/>
                  </a:lnTo>
                  <a:lnTo>
                    <a:pt x="1501" y="12288"/>
                  </a:lnTo>
                  <a:lnTo>
                    <a:pt x="1513" y="7775"/>
                  </a:lnTo>
                  <a:cubicBezTo>
                    <a:pt x="1513" y="7763"/>
                    <a:pt x="1513" y="7751"/>
                    <a:pt x="1513" y="7739"/>
                  </a:cubicBezTo>
                  <a:cubicBezTo>
                    <a:pt x="1513" y="7727"/>
                    <a:pt x="1525" y="7716"/>
                    <a:pt x="1525" y="7704"/>
                  </a:cubicBezTo>
                  <a:cubicBezTo>
                    <a:pt x="1537" y="7692"/>
                    <a:pt x="1537" y="7680"/>
                    <a:pt x="1549" y="7668"/>
                  </a:cubicBezTo>
                  <a:cubicBezTo>
                    <a:pt x="1561" y="7644"/>
                    <a:pt x="1584" y="7620"/>
                    <a:pt x="1608" y="7608"/>
                  </a:cubicBezTo>
                  <a:cubicBezTo>
                    <a:pt x="1620" y="7596"/>
                    <a:pt x="1632" y="7596"/>
                    <a:pt x="1644" y="7585"/>
                  </a:cubicBezTo>
                  <a:lnTo>
                    <a:pt x="1656" y="7585"/>
                  </a:lnTo>
                  <a:lnTo>
                    <a:pt x="227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2324975" y="2604325"/>
              <a:ext cx="115525" cy="142000"/>
            </a:xfrm>
            <a:custGeom>
              <a:avLst/>
              <a:gdLst/>
              <a:ahLst/>
              <a:cxnLst/>
              <a:rect l="l" t="t" r="r" b="b"/>
              <a:pathLst>
                <a:path w="4621" h="5680" extrusionOk="0">
                  <a:moveTo>
                    <a:pt x="25" y="0"/>
                  </a:moveTo>
                  <a:lnTo>
                    <a:pt x="1" y="5680"/>
                  </a:lnTo>
                  <a:lnTo>
                    <a:pt x="4620" y="2382"/>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2314275" y="2590325"/>
              <a:ext cx="11325" cy="171775"/>
            </a:xfrm>
            <a:custGeom>
              <a:avLst/>
              <a:gdLst/>
              <a:ahLst/>
              <a:cxnLst/>
              <a:rect l="l" t="t" r="r" b="b"/>
              <a:pathLst>
                <a:path w="453" h="6871" extrusionOk="0">
                  <a:moveTo>
                    <a:pt x="238" y="1"/>
                  </a:moveTo>
                  <a:cubicBezTo>
                    <a:pt x="214" y="1"/>
                    <a:pt x="179" y="1"/>
                    <a:pt x="155" y="13"/>
                  </a:cubicBezTo>
                  <a:cubicBezTo>
                    <a:pt x="143" y="24"/>
                    <a:pt x="131" y="24"/>
                    <a:pt x="119" y="36"/>
                  </a:cubicBezTo>
                  <a:cubicBezTo>
                    <a:pt x="95" y="48"/>
                    <a:pt x="83" y="72"/>
                    <a:pt x="60" y="96"/>
                  </a:cubicBezTo>
                  <a:cubicBezTo>
                    <a:pt x="60" y="108"/>
                    <a:pt x="48" y="120"/>
                    <a:pt x="48" y="132"/>
                  </a:cubicBezTo>
                  <a:cubicBezTo>
                    <a:pt x="36" y="144"/>
                    <a:pt x="36" y="155"/>
                    <a:pt x="36" y="167"/>
                  </a:cubicBezTo>
                  <a:cubicBezTo>
                    <a:pt x="24" y="179"/>
                    <a:pt x="24" y="191"/>
                    <a:pt x="24" y="215"/>
                  </a:cubicBezTo>
                  <a:lnTo>
                    <a:pt x="0" y="6656"/>
                  </a:lnTo>
                  <a:cubicBezTo>
                    <a:pt x="0" y="6668"/>
                    <a:pt x="0" y="6680"/>
                    <a:pt x="12" y="6704"/>
                  </a:cubicBezTo>
                  <a:cubicBezTo>
                    <a:pt x="12" y="6716"/>
                    <a:pt x="12" y="6728"/>
                    <a:pt x="24" y="6740"/>
                  </a:cubicBezTo>
                  <a:cubicBezTo>
                    <a:pt x="24" y="6751"/>
                    <a:pt x="24" y="6763"/>
                    <a:pt x="36" y="6775"/>
                  </a:cubicBezTo>
                  <a:cubicBezTo>
                    <a:pt x="48" y="6799"/>
                    <a:pt x="72" y="6811"/>
                    <a:pt x="95" y="6835"/>
                  </a:cubicBezTo>
                  <a:cubicBezTo>
                    <a:pt x="107" y="6835"/>
                    <a:pt x="119" y="6847"/>
                    <a:pt x="131" y="6847"/>
                  </a:cubicBezTo>
                  <a:cubicBezTo>
                    <a:pt x="131" y="6859"/>
                    <a:pt x="131" y="6859"/>
                    <a:pt x="143" y="6859"/>
                  </a:cubicBezTo>
                  <a:cubicBezTo>
                    <a:pt x="167" y="6871"/>
                    <a:pt x="191" y="6871"/>
                    <a:pt x="214" y="6871"/>
                  </a:cubicBezTo>
                  <a:lnTo>
                    <a:pt x="250" y="6871"/>
                  </a:lnTo>
                  <a:cubicBezTo>
                    <a:pt x="250" y="6871"/>
                    <a:pt x="262" y="6871"/>
                    <a:pt x="274" y="6859"/>
                  </a:cubicBezTo>
                  <a:cubicBezTo>
                    <a:pt x="286" y="6859"/>
                    <a:pt x="298" y="6847"/>
                    <a:pt x="310" y="6847"/>
                  </a:cubicBezTo>
                  <a:cubicBezTo>
                    <a:pt x="322" y="6847"/>
                    <a:pt x="322" y="6835"/>
                    <a:pt x="333" y="6835"/>
                  </a:cubicBezTo>
                  <a:cubicBezTo>
                    <a:pt x="393" y="6787"/>
                    <a:pt x="429" y="6728"/>
                    <a:pt x="429" y="6656"/>
                  </a:cubicBezTo>
                  <a:lnTo>
                    <a:pt x="453" y="215"/>
                  </a:lnTo>
                  <a:cubicBezTo>
                    <a:pt x="453" y="96"/>
                    <a:pt x="357" y="1"/>
                    <a:pt x="238" y="1"/>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2154725" y="2367075"/>
              <a:ext cx="787925" cy="396525"/>
            </a:xfrm>
            <a:custGeom>
              <a:avLst/>
              <a:gdLst/>
              <a:ahLst/>
              <a:cxnLst/>
              <a:rect l="l" t="t" r="r" b="b"/>
              <a:pathLst>
                <a:path w="31517" h="15861" extrusionOk="0">
                  <a:moveTo>
                    <a:pt x="29064" y="572"/>
                  </a:moveTo>
                  <a:lnTo>
                    <a:pt x="4751" y="6371"/>
                  </a:lnTo>
                  <a:lnTo>
                    <a:pt x="4739" y="6359"/>
                  </a:lnTo>
                  <a:cubicBezTo>
                    <a:pt x="4715" y="6359"/>
                    <a:pt x="4703" y="6347"/>
                    <a:pt x="4691" y="6347"/>
                  </a:cubicBezTo>
                  <a:lnTo>
                    <a:pt x="679" y="1751"/>
                  </a:lnTo>
                  <a:lnTo>
                    <a:pt x="29064" y="572"/>
                  </a:lnTo>
                  <a:close/>
                  <a:moveTo>
                    <a:pt x="27099" y="1477"/>
                  </a:moveTo>
                  <a:lnTo>
                    <a:pt x="6513" y="8895"/>
                  </a:lnTo>
                  <a:cubicBezTo>
                    <a:pt x="6501" y="8907"/>
                    <a:pt x="6477" y="8907"/>
                    <a:pt x="6465" y="8919"/>
                  </a:cubicBezTo>
                  <a:cubicBezTo>
                    <a:pt x="6442" y="8943"/>
                    <a:pt x="6418" y="8966"/>
                    <a:pt x="6394" y="8990"/>
                  </a:cubicBezTo>
                  <a:cubicBezTo>
                    <a:pt x="6382" y="9002"/>
                    <a:pt x="6382" y="9026"/>
                    <a:pt x="6370" y="9038"/>
                  </a:cubicBezTo>
                  <a:cubicBezTo>
                    <a:pt x="6358" y="9050"/>
                    <a:pt x="6358" y="9074"/>
                    <a:pt x="6358" y="9085"/>
                  </a:cubicBezTo>
                  <a:cubicBezTo>
                    <a:pt x="6346" y="9097"/>
                    <a:pt x="6346" y="9121"/>
                    <a:pt x="6346" y="9145"/>
                  </a:cubicBezTo>
                  <a:lnTo>
                    <a:pt x="6334" y="13122"/>
                  </a:lnTo>
                  <a:lnTo>
                    <a:pt x="4953" y="6764"/>
                  </a:lnTo>
                  <a:lnTo>
                    <a:pt x="27099" y="1477"/>
                  </a:lnTo>
                  <a:close/>
                  <a:moveTo>
                    <a:pt x="30588" y="715"/>
                  </a:moveTo>
                  <a:lnTo>
                    <a:pt x="16669" y="14038"/>
                  </a:lnTo>
                  <a:lnTo>
                    <a:pt x="11966" y="11610"/>
                  </a:lnTo>
                  <a:cubicBezTo>
                    <a:pt x="11954" y="11610"/>
                    <a:pt x="11942" y="11598"/>
                    <a:pt x="11942" y="11598"/>
                  </a:cubicBezTo>
                  <a:lnTo>
                    <a:pt x="7120" y="9169"/>
                  </a:lnTo>
                  <a:lnTo>
                    <a:pt x="30588" y="715"/>
                  </a:lnTo>
                  <a:close/>
                  <a:moveTo>
                    <a:pt x="6465" y="9359"/>
                  </a:moveTo>
                  <a:cubicBezTo>
                    <a:pt x="6477" y="9371"/>
                    <a:pt x="6477" y="9383"/>
                    <a:pt x="6489" y="9383"/>
                  </a:cubicBezTo>
                  <a:lnTo>
                    <a:pt x="6775" y="9526"/>
                  </a:lnTo>
                  <a:lnTo>
                    <a:pt x="6751" y="15039"/>
                  </a:lnTo>
                  <a:lnTo>
                    <a:pt x="6442" y="13646"/>
                  </a:lnTo>
                  <a:lnTo>
                    <a:pt x="6465" y="9359"/>
                  </a:lnTo>
                  <a:close/>
                  <a:moveTo>
                    <a:pt x="6882" y="9586"/>
                  </a:moveTo>
                  <a:lnTo>
                    <a:pt x="11323" y="11883"/>
                  </a:lnTo>
                  <a:lnTo>
                    <a:pt x="6870" y="15062"/>
                  </a:lnTo>
                  <a:lnTo>
                    <a:pt x="6870" y="15062"/>
                  </a:lnTo>
                  <a:lnTo>
                    <a:pt x="6882" y="9586"/>
                  </a:lnTo>
                  <a:close/>
                  <a:moveTo>
                    <a:pt x="4834" y="6788"/>
                  </a:moveTo>
                  <a:lnTo>
                    <a:pt x="6334" y="13657"/>
                  </a:lnTo>
                  <a:lnTo>
                    <a:pt x="6323" y="15086"/>
                  </a:lnTo>
                  <a:lnTo>
                    <a:pt x="4525" y="6788"/>
                  </a:lnTo>
                  <a:lnTo>
                    <a:pt x="4525" y="6788"/>
                  </a:lnTo>
                  <a:cubicBezTo>
                    <a:pt x="4560" y="6811"/>
                    <a:pt x="4596" y="6823"/>
                    <a:pt x="4644" y="6823"/>
                  </a:cubicBezTo>
                  <a:lnTo>
                    <a:pt x="4691" y="6823"/>
                  </a:lnTo>
                  <a:lnTo>
                    <a:pt x="4834" y="6788"/>
                  </a:lnTo>
                  <a:close/>
                  <a:moveTo>
                    <a:pt x="11442" y="11943"/>
                  </a:moveTo>
                  <a:lnTo>
                    <a:pt x="11752" y="12098"/>
                  </a:lnTo>
                  <a:lnTo>
                    <a:pt x="6870" y="15586"/>
                  </a:lnTo>
                  <a:lnTo>
                    <a:pt x="6870" y="15205"/>
                  </a:lnTo>
                  <a:lnTo>
                    <a:pt x="11442" y="11943"/>
                  </a:lnTo>
                  <a:close/>
                  <a:moveTo>
                    <a:pt x="6442" y="14169"/>
                  </a:moveTo>
                  <a:lnTo>
                    <a:pt x="6692" y="15324"/>
                  </a:lnTo>
                  <a:lnTo>
                    <a:pt x="6751" y="15289"/>
                  </a:lnTo>
                  <a:lnTo>
                    <a:pt x="6751" y="15586"/>
                  </a:lnTo>
                  <a:cubicBezTo>
                    <a:pt x="6751" y="15634"/>
                    <a:pt x="6727" y="15681"/>
                    <a:pt x="6692" y="15705"/>
                  </a:cubicBezTo>
                  <a:lnTo>
                    <a:pt x="6668" y="15729"/>
                  </a:lnTo>
                  <a:cubicBezTo>
                    <a:pt x="6668" y="15729"/>
                    <a:pt x="6644" y="15729"/>
                    <a:pt x="6632" y="15741"/>
                  </a:cubicBezTo>
                  <a:lnTo>
                    <a:pt x="6549" y="15741"/>
                  </a:lnTo>
                  <a:lnTo>
                    <a:pt x="6537" y="15729"/>
                  </a:lnTo>
                  <a:cubicBezTo>
                    <a:pt x="6525" y="15729"/>
                    <a:pt x="6513" y="15729"/>
                    <a:pt x="6513" y="15717"/>
                  </a:cubicBezTo>
                  <a:cubicBezTo>
                    <a:pt x="6489" y="15705"/>
                    <a:pt x="6477" y="15693"/>
                    <a:pt x="6465" y="15681"/>
                  </a:cubicBezTo>
                  <a:cubicBezTo>
                    <a:pt x="6465" y="15670"/>
                    <a:pt x="6454" y="15658"/>
                    <a:pt x="6454" y="15646"/>
                  </a:cubicBezTo>
                  <a:cubicBezTo>
                    <a:pt x="6454" y="15646"/>
                    <a:pt x="6454" y="15646"/>
                    <a:pt x="6454" y="15634"/>
                  </a:cubicBezTo>
                  <a:cubicBezTo>
                    <a:pt x="6454" y="15634"/>
                    <a:pt x="6442" y="15622"/>
                    <a:pt x="6442" y="15622"/>
                  </a:cubicBezTo>
                  <a:cubicBezTo>
                    <a:pt x="6442" y="15610"/>
                    <a:pt x="6442" y="15598"/>
                    <a:pt x="6442" y="15586"/>
                  </a:cubicBezTo>
                  <a:lnTo>
                    <a:pt x="6442" y="14169"/>
                  </a:lnTo>
                  <a:close/>
                  <a:moveTo>
                    <a:pt x="31242" y="1"/>
                  </a:moveTo>
                  <a:cubicBezTo>
                    <a:pt x="31219" y="1"/>
                    <a:pt x="31183" y="1"/>
                    <a:pt x="31159" y="13"/>
                  </a:cubicBezTo>
                  <a:lnTo>
                    <a:pt x="31016" y="61"/>
                  </a:lnTo>
                  <a:lnTo>
                    <a:pt x="215" y="1346"/>
                  </a:lnTo>
                  <a:cubicBezTo>
                    <a:pt x="131" y="1346"/>
                    <a:pt x="60" y="1394"/>
                    <a:pt x="24" y="1465"/>
                  </a:cubicBezTo>
                  <a:cubicBezTo>
                    <a:pt x="0" y="1549"/>
                    <a:pt x="12" y="1632"/>
                    <a:pt x="60" y="1692"/>
                  </a:cubicBezTo>
                  <a:lnTo>
                    <a:pt x="4370" y="6633"/>
                  </a:lnTo>
                  <a:cubicBezTo>
                    <a:pt x="4370" y="6645"/>
                    <a:pt x="4370" y="6657"/>
                    <a:pt x="4382" y="6668"/>
                  </a:cubicBezTo>
                  <a:lnTo>
                    <a:pt x="6334" y="15646"/>
                  </a:lnTo>
                  <a:cubicBezTo>
                    <a:pt x="6334" y="15658"/>
                    <a:pt x="6334" y="15670"/>
                    <a:pt x="6346" y="15681"/>
                  </a:cubicBezTo>
                  <a:cubicBezTo>
                    <a:pt x="6346" y="15705"/>
                    <a:pt x="6358" y="15717"/>
                    <a:pt x="6370" y="15741"/>
                  </a:cubicBezTo>
                  <a:cubicBezTo>
                    <a:pt x="6394" y="15765"/>
                    <a:pt x="6418" y="15789"/>
                    <a:pt x="6442" y="15812"/>
                  </a:cubicBezTo>
                  <a:cubicBezTo>
                    <a:pt x="6454" y="15824"/>
                    <a:pt x="6465" y="15824"/>
                    <a:pt x="6477" y="15836"/>
                  </a:cubicBezTo>
                  <a:lnTo>
                    <a:pt x="6489" y="15848"/>
                  </a:lnTo>
                  <a:lnTo>
                    <a:pt x="6501" y="15848"/>
                  </a:lnTo>
                  <a:cubicBezTo>
                    <a:pt x="6537" y="15848"/>
                    <a:pt x="6561" y="15860"/>
                    <a:pt x="6596" y="15860"/>
                  </a:cubicBezTo>
                  <a:lnTo>
                    <a:pt x="6632" y="15860"/>
                  </a:lnTo>
                  <a:cubicBezTo>
                    <a:pt x="6644" y="15848"/>
                    <a:pt x="6656" y="15848"/>
                    <a:pt x="6668" y="15848"/>
                  </a:cubicBezTo>
                  <a:cubicBezTo>
                    <a:pt x="6680" y="15836"/>
                    <a:pt x="6704" y="15836"/>
                    <a:pt x="6715" y="15824"/>
                  </a:cubicBezTo>
                  <a:lnTo>
                    <a:pt x="6727" y="15824"/>
                  </a:lnTo>
                  <a:lnTo>
                    <a:pt x="6751" y="15812"/>
                  </a:lnTo>
                  <a:cubicBezTo>
                    <a:pt x="6751" y="15812"/>
                    <a:pt x="6751" y="15801"/>
                    <a:pt x="6763" y="15801"/>
                  </a:cubicBezTo>
                  <a:lnTo>
                    <a:pt x="11859" y="12157"/>
                  </a:lnTo>
                  <a:lnTo>
                    <a:pt x="16586" y="14610"/>
                  </a:lnTo>
                  <a:cubicBezTo>
                    <a:pt x="16610" y="14610"/>
                    <a:pt x="16633" y="14622"/>
                    <a:pt x="16657" y="14634"/>
                  </a:cubicBezTo>
                  <a:lnTo>
                    <a:pt x="16705" y="14634"/>
                  </a:lnTo>
                  <a:cubicBezTo>
                    <a:pt x="16776" y="14634"/>
                    <a:pt x="16848" y="14610"/>
                    <a:pt x="16895" y="14562"/>
                  </a:cubicBezTo>
                  <a:lnTo>
                    <a:pt x="31421" y="465"/>
                  </a:lnTo>
                  <a:lnTo>
                    <a:pt x="31433" y="453"/>
                  </a:lnTo>
                  <a:cubicBezTo>
                    <a:pt x="31492" y="394"/>
                    <a:pt x="31516" y="311"/>
                    <a:pt x="31516" y="227"/>
                  </a:cubicBezTo>
                  <a:cubicBezTo>
                    <a:pt x="31516" y="215"/>
                    <a:pt x="31504" y="191"/>
                    <a:pt x="31504" y="191"/>
                  </a:cubicBezTo>
                  <a:cubicBezTo>
                    <a:pt x="31504" y="168"/>
                    <a:pt x="31492" y="144"/>
                    <a:pt x="31480" y="144"/>
                  </a:cubicBezTo>
                  <a:cubicBezTo>
                    <a:pt x="31480" y="120"/>
                    <a:pt x="31469" y="108"/>
                    <a:pt x="31457" y="96"/>
                  </a:cubicBezTo>
                  <a:cubicBezTo>
                    <a:pt x="31445" y="84"/>
                    <a:pt x="31433" y="72"/>
                    <a:pt x="31421" y="61"/>
                  </a:cubicBezTo>
                  <a:cubicBezTo>
                    <a:pt x="31409" y="49"/>
                    <a:pt x="31397" y="37"/>
                    <a:pt x="31397" y="37"/>
                  </a:cubicBezTo>
                  <a:lnTo>
                    <a:pt x="31373" y="25"/>
                  </a:lnTo>
                  <a:cubicBezTo>
                    <a:pt x="31361" y="25"/>
                    <a:pt x="31350" y="13"/>
                    <a:pt x="31338" y="13"/>
                  </a:cubicBezTo>
                  <a:cubicBezTo>
                    <a:pt x="31326" y="13"/>
                    <a:pt x="31314" y="1"/>
                    <a:pt x="31302" y="1"/>
                  </a:cubicBezTo>
                  <a:close/>
                </a:path>
              </a:pathLst>
            </a:custGeom>
            <a:solidFill>
              <a:srgbClr val="2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48"/>
          <p:cNvGrpSpPr/>
          <p:nvPr/>
        </p:nvGrpSpPr>
        <p:grpSpPr>
          <a:xfrm rot="1154256">
            <a:off x="7364077" y="2935455"/>
            <a:ext cx="555604" cy="555529"/>
            <a:chOff x="7232275" y="2832350"/>
            <a:chExt cx="555581" cy="555506"/>
          </a:xfrm>
        </p:grpSpPr>
        <p:sp>
          <p:nvSpPr>
            <p:cNvPr id="1221" name="Google Shape;1221;p48"/>
            <p:cNvSpPr/>
            <p:nvPr/>
          </p:nvSpPr>
          <p:spPr>
            <a:xfrm>
              <a:off x="7232275" y="2832350"/>
              <a:ext cx="555581" cy="555506"/>
            </a:xfrm>
            <a:custGeom>
              <a:avLst/>
              <a:gdLst/>
              <a:ahLst/>
              <a:cxnLst/>
              <a:rect l="l" t="t" r="r" b="b"/>
              <a:pathLst>
                <a:path w="16718" h="16717" extrusionOk="0">
                  <a:moveTo>
                    <a:pt x="8359" y="1"/>
                  </a:moveTo>
                  <a:cubicBezTo>
                    <a:pt x="3739" y="1"/>
                    <a:pt x="1" y="3751"/>
                    <a:pt x="1" y="8371"/>
                  </a:cubicBezTo>
                  <a:cubicBezTo>
                    <a:pt x="1" y="12978"/>
                    <a:pt x="3739" y="16717"/>
                    <a:pt x="8359" y="16717"/>
                  </a:cubicBezTo>
                  <a:cubicBezTo>
                    <a:pt x="12979" y="16717"/>
                    <a:pt x="16717" y="12978"/>
                    <a:pt x="16717" y="8371"/>
                  </a:cubicBezTo>
                  <a:cubicBezTo>
                    <a:pt x="16717" y="3739"/>
                    <a:pt x="12979" y="1"/>
                    <a:pt x="8359" y="1"/>
                  </a:cubicBezTo>
                  <a:close/>
                </a:path>
              </a:pathLst>
            </a:custGeom>
            <a:solidFill>
              <a:schemeClr val="lt2"/>
            </a:solidFill>
            <a:ln w="1130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8"/>
            <p:cNvSpPr/>
            <p:nvPr/>
          </p:nvSpPr>
          <p:spPr>
            <a:xfrm>
              <a:off x="7294419" y="2922971"/>
              <a:ext cx="102888" cy="376263"/>
            </a:xfrm>
            <a:custGeom>
              <a:avLst/>
              <a:gdLst/>
              <a:ahLst/>
              <a:cxnLst/>
              <a:rect l="l" t="t" r="r" b="b"/>
              <a:pathLst>
                <a:path w="3096" h="11323" extrusionOk="0">
                  <a:moveTo>
                    <a:pt x="310" y="0"/>
                  </a:moveTo>
                  <a:lnTo>
                    <a:pt x="0" y="357"/>
                  </a:lnTo>
                  <a:cubicBezTo>
                    <a:pt x="1619" y="1619"/>
                    <a:pt x="2643" y="3584"/>
                    <a:pt x="2643" y="5668"/>
                  </a:cubicBezTo>
                  <a:cubicBezTo>
                    <a:pt x="2643" y="7763"/>
                    <a:pt x="1655" y="9716"/>
                    <a:pt x="48" y="10954"/>
                  </a:cubicBezTo>
                  <a:lnTo>
                    <a:pt x="357" y="11323"/>
                  </a:lnTo>
                  <a:cubicBezTo>
                    <a:pt x="2107" y="10013"/>
                    <a:pt x="3096" y="7942"/>
                    <a:pt x="3096" y="5668"/>
                  </a:cubicBezTo>
                  <a:cubicBezTo>
                    <a:pt x="3096" y="3405"/>
                    <a:pt x="2060" y="1322"/>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8"/>
            <p:cNvSpPr/>
            <p:nvPr/>
          </p:nvSpPr>
          <p:spPr>
            <a:xfrm>
              <a:off x="7623218" y="2922971"/>
              <a:ext cx="102888" cy="376263"/>
            </a:xfrm>
            <a:custGeom>
              <a:avLst/>
              <a:gdLst/>
              <a:ahLst/>
              <a:cxnLst/>
              <a:rect l="l" t="t" r="r" b="b"/>
              <a:pathLst>
                <a:path w="3096" h="11323" extrusionOk="0">
                  <a:moveTo>
                    <a:pt x="2786" y="0"/>
                  </a:moveTo>
                  <a:cubicBezTo>
                    <a:pt x="1024" y="1322"/>
                    <a:pt x="0" y="3405"/>
                    <a:pt x="0" y="5668"/>
                  </a:cubicBezTo>
                  <a:cubicBezTo>
                    <a:pt x="0" y="7954"/>
                    <a:pt x="976" y="10013"/>
                    <a:pt x="2727" y="11323"/>
                  </a:cubicBezTo>
                  <a:lnTo>
                    <a:pt x="3048" y="10954"/>
                  </a:lnTo>
                  <a:cubicBezTo>
                    <a:pt x="1429" y="9716"/>
                    <a:pt x="441" y="7763"/>
                    <a:pt x="441" y="5668"/>
                  </a:cubicBezTo>
                  <a:cubicBezTo>
                    <a:pt x="441" y="3584"/>
                    <a:pt x="1477" y="1619"/>
                    <a:pt x="3096" y="357"/>
                  </a:cubicBezTo>
                  <a:lnTo>
                    <a:pt x="27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p:nvPicPr>
        <p:blipFill>
          <a:blip r:embed="rId3"/>
          <a:stretch>
            <a:fillRect/>
          </a:stretch>
        </p:blipFill>
        <p:spPr>
          <a:xfrm>
            <a:off x="851760" y="1048572"/>
            <a:ext cx="4258951" cy="2746656"/>
          </a:xfrm>
          <a:prstGeom prst="rect">
            <a:avLst/>
          </a:prstGeom>
        </p:spPr>
      </p:pic>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All About World Teachers' Day by Slidesgo">
  <a:themeElements>
    <a:clrScheme name="Simple Light">
      <a:dk1>
        <a:srgbClr val="222221"/>
      </a:dk1>
      <a:lt1>
        <a:srgbClr val="FFFFFF"/>
      </a:lt1>
      <a:dk2>
        <a:srgbClr val="E8724A"/>
      </a:dk2>
      <a:lt2>
        <a:srgbClr val="FBE462"/>
      </a:lt2>
      <a:accent1>
        <a:srgbClr val="377ED1"/>
      </a:accent1>
      <a:accent2>
        <a:srgbClr val="B3E8FC"/>
      </a:accent2>
      <a:accent3>
        <a:srgbClr val="469B93"/>
      </a:accent3>
      <a:accent4>
        <a:srgbClr val="51B4AF"/>
      </a:accent4>
      <a:accent5>
        <a:srgbClr val="F090BD"/>
      </a:accent5>
      <a:accent6>
        <a:srgbClr val="FFFFFF"/>
      </a:accent6>
      <a:hlink>
        <a:srgbClr val="2222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ll About World Teachers' Day by Slidesgo">
  <a:themeElements>
    <a:clrScheme name="Simple Light">
      <a:dk1>
        <a:srgbClr val="222221"/>
      </a:dk1>
      <a:lt1>
        <a:srgbClr val="FFFFFF"/>
      </a:lt1>
      <a:dk2>
        <a:srgbClr val="E8724A"/>
      </a:dk2>
      <a:lt2>
        <a:srgbClr val="FBE462"/>
      </a:lt2>
      <a:accent1>
        <a:srgbClr val="377ED1"/>
      </a:accent1>
      <a:accent2>
        <a:srgbClr val="B3E8FC"/>
      </a:accent2>
      <a:accent3>
        <a:srgbClr val="469B93"/>
      </a:accent3>
      <a:accent4>
        <a:srgbClr val="51B4AF"/>
      </a:accent4>
      <a:accent5>
        <a:srgbClr val="F090BD"/>
      </a:accent5>
      <a:accent6>
        <a:srgbClr val="FFFFFF"/>
      </a:accent6>
      <a:hlink>
        <a:srgbClr val="2222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1708</Words>
  <Application>Microsoft Office PowerPoint</Application>
  <PresentationFormat>On-screen Show (16:9)</PresentationFormat>
  <Paragraphs>173</Paragraphs>
  <Slides>33</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33</vt:i4>
      </vt:variant>
    </vt:vector>
  </HeadingPairs>
  <TitlesOfParts>
    <vt:vector size="48" baseType="lpstr">
      <vt:lpstr>Wingdings</vt:lpstr>
      <vt:lpstr>.VnArabia</vt:lpstr>
      <vt:lpstr>Calibri</vt:lpstr>
      <vt:lpstr>Oswald</vt:lpstr>
      <vt:lpstr>Ubuntu</vt:lpstr>
      <vt:lpstr>Proxima Nova</vt:lpstr>
      <vt:lpstr>Times New Roman</vt:lpstr>
      <vt:lpstr>Arial</vt:lpstr>
      <vt:lpstr>VNI-Thufap3</vt:lpstr>
      <vt:lpstr>Actor</vt:lpstr>
      <vt:lpstr>Arima Madurai Medium</vt:lpstr>
      <vt:lpstr>League Spartan ExtraBold</vt:lpstr>
      <vt:lpstr>Bangers</vt:lpstr>
      <vt:lpstr>All About World Teachers' Day by Slidesgo</vt:lpstr>
      <vt:lpstr>1_All About World Teachers'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Ha</dc:creator>
  <cp:lastModifiedBy>AutoBVT</cp:lastModifiedBy>
  <cp:revision>35</cp:revision>
  <dcterms:modified xsi:type="dcterms:W3CDTF">2022-12-06T12:00:39Z</dcterms:modified>
</cp:coreProperties>
</file>