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7" r:id="rId3"/>
    <p:sldMasterId id="2147483687" r:id="rId4"/>
  </p:sldMasterIdLst>
  <p:notesMasterIdLst>
    <p:notesMasterId r:id="rId31"/>
  </p:notesMasterIdLst>
  <p:sldIdLst>
    <p:sldId id="346" r:id="rId5"/>
    <p:sldId id="289" r:id="rId6"/>
    <p:sldId id="290" r:id="rId7"/>
    <p:sldId id="326" r:id="rId8"/>
    <p:sldId id="341" r:id="rId9"/>
    <p:sldId id="342" r:id="rId10"/>
    <p:sldId id="343" r:id="rId11"/>
    <p:sldId id="344" r:id="rId12"/>
    <p:sldId id="304" r:id="rId13"/>
    <p:sldId id="347" r:id="rId14"/>
    <p:sldId id="348" r:id="rId15"/>
    <p:sldId id="349" r:id="rId16"/>
    <p:sldId id="350" r:id="rId17"/>
    <p:sldId id="351" r:id="rId18"/>
    <p:sldId id="352" r:id="rId19"/>
    <p:sldId id="353" r:id="rId20"/>
    <p:sldId id="354" r:id="rId21"/>
    <p:sldId id="355" r:id="rId22"/>
    <p:sldId id="356" r:id="rId23"/>
    <p:sldId id="357" r:id="rId24"/>
    <p:sldId id="358" r:id="rId25"/>
    <p:sldId id="299" r:id="rId26"/>
    <p:sldId id="325" r:id="rId27"/>
    <p:sldId id="359" r:id="rId28"/>
    <p:sldId id="360" r:id="rId29"/>
    <p:sldId id="291"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8BD"/>
    <a:srgbClr val="759D75"/>
    <a:srgbClr val="FEFFFF"/>
    <a:srgbClr val="CDC5C3"/>
    <a:srgbClr val="C8D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6076" autoAdjust="0"/>
  </p:normalViewPr>
  <p:slideViewPr>
    <p:cSldViewPr snapToGrid="0">
      <p:cViewPr varScale="1">
        <p:scale>
          <a:sx n="70" d="100"/>
          <a:sy n="70" d="100"/>
        </p:scale>
        <p:origin x="69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850F8-8E70-4E70-8A64-3744B6407088}" type="datetimeFigureOut">
              <a:rPr lang="zh-CN" altLang="en-US" smtClean="0"/>
              <a:t>2022/8/4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5D7F1-4C4A-468B-B4FE-E13CD5A1721C}" type="slidenum">
              <a:rPr lang="zh-CN" altLang="en-US" smtClean="0"/>
              <a:t>‹#›</a:t>
            </a:fld>
            <a:endParaRPr lang="zh-CN" altLang="en-US"/>
          </a:p>
        </p:txBody>
      </p:sp>
    </p:spTree>
    <p:extLst>
      <p:ext uri="{BB962C8B-B14F-4D97-AF65-F5344CB8AC3E}">
        <p14:creationId xmlns:p14="http://schemas.microsoft.com/office/powerpoint/2010/main" val="123428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t>2</a:t>
            </a:fld>
            <a:endParaRPr lang="zh-CN" altLang="en-US"/>
          </a:p>
        </p:txBody>
      </p:sp>
    </p:spTree>
    <p:extLst>
      <p:ext uri="{BB962C8B-B14F-4D97-AF65-F5344CB8AC3E}">
        <p14:creationId xmlns:p14="http://schemas.microsoft.com/office/powerpoint/2010/main" val="324713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5491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97154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684646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30387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49741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4069050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3105D7F1-4C4A-468B-B4FE-E13CD5A1721C}" type="slidenum">
              <a:rPr lang="zh-CN" altLang="en-US" smtClean="0">
                <a:solidFill>
                  <a:prstClr val="black"/>
                </a:solidFill>
              </a:rPr>
              <a:pPr>
                <a:defRPr/>
              </a:pPr>
              <a:t>19</a:t>
            </a:fld>
            <a:endParaRPr lang="zh-CN" altLang="en-US">
              <a:solidFill>
                <a:prstClr val="black"/>
              </a:solidFill>
            </a:endParaRPr>
          </a:p>
        </p:txBody>
      </p:sp>
    </p:spTree>
    <p:extLst>
      <p:ext uri="{BB962C8B-B14F-4D97-AF65-F5344CB8AC3E}">
        <p14:creationId xmlns:p14="http://schemas.microsoft.com/office/powerpoint/2010/main" val="167051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838804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6742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t>22</a:t>
            </a:fld>
            <a:endParaRPr lang="zh-CN" altLang="en-US"/>
          </a:p>
        </p:txBody>
      </p:sp>
    </p:spTree>
    <p:extLst>
      <p:ext uri="{BB962C8B-B14F-4D97-AF65-F5344CB8AC3E}">
        <p14:creationId xmlns:p14="http://schemas.microsoft.com/office/powerpoint/2010/main" val="268157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t>3</a:t>
            </a:fld>
            <a:endParaRPr lang="zh-CN" altLang="en-US"/>
          </a:p>
        </p:txBody>
      </p:sp>
    </p:spTree>
    <p:extLst>
      <p:ext uri="{BB962C8B-B14F-4D97-AF65-F5344CB8AC3E}">
        <p14:creationId xmlns:p14="http://schemas.microsoft.com/office/powerpoint/2010/main" val="3586722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t>23</a:t>
            </a:fld>
            <a:endParaRPr lang="zh-CN" altLang="en-US"/>
          </a:p>
        </p:txBody>
      </p:sp>
    </p:spTree>
    <p:extLst>
      <p:ext uri="{BB962C8B-B14F-4D97-AF65-F5344CB8AC3E}">
        <p14:creationId xmlns:p14="http://schemas.microsoft.com/office/powerpoint/2010/main" val="3040059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t>26</a:t>
            </a:fld>
            <a:endParaRPr lang="zh-CN" altLang="en-US"/>
          </a:p>
        </p:txBody>
      </p:sp>
    </p:spTree>
    <p:extLst>
      <p:ext uri="{BB962C8B-B14F-4D97-AF65-F5344CB8AC3E}">
        <p14:creationId xmlns:p14="http://schemas.microsoft.com/office/powerpoint/2010/main" val="104134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t>4</a:t>
            </a:fld>
            <a:endParaRPr lang="zh-CN" altLang="en-US"/>
          </a:p>
        </p:txBody>
      </p:sp>
    </p:spTree>
    <p:extLst>
      <p:ext uri="{BB962C8B-B14F-4D97-AF65-F5344CB8AC3E}">
        <p14:creationId xmlns:p14="http://schemas.microsoft.com/office/powerpoint/2010/main" val="358144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51402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95247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337158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05D7F1-4C4A-468B-B4FE-E13CD5A1721C}" type="slidenum">
              <a:rPr lang="zh-CN" altLang="en-US" smtClean="0"/>
              <a:t>9</a:t>
            </a:fld>
            <a:endParaRPr lang="zh-CN" altLang="en-US"/>
          </a:p>
        </p:txBody>
      </p:sp>
    </p:spTree>
    <p:extLst>
      <p:ext uri="{BB962C8B-B14F-4D97-AF65-F5344CB8AC3E}">
        <p14:creationId xmlns:p14="http://schemas.microsoft.com/office/powerpoint/2010/main" val="316707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6075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81567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4D166B5-1809-46FD-B93D-1273FA85CC37}"/>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D64450C-08C4-49E1-A680-57F487C8DCB9}"/>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2D1A2A9-89FF-4129-A3DC-FF56447F59A1}"/>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xmlns="" id="{81479813-5E6E-41D6-8C07-317FAE289F60}"/>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0A4D8E2-6EF6-46BF-851B-AFA062ABD2D0}"/>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84855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2022/8/4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57264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2022/8/4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2413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15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9163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8/4/2022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0633064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5886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9009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643841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43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18B3FA-DE3C-4990-A0D3-30028D9D7C5A}"/>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9F6B4CD-EAD5-491F-A6FD-74038B2C455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7B90515-3DB4-4F90-B36E-3B631AAC64F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A756C6-FF25-46C9-A306-33602C4781E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xmlns="" id="{C9A8692D-606E-40C9-9C23-E95D5625D29B}"/>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45298C6-E140-4ADF-8D91-8686AA394DAE}"/>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071377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6990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4976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2314526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11" indent="0" algn="ctr">
              <a:buNone/>
              <a:defRPr>
                <a:solidFill>
                  <a:schemeClr val="tx1">
                    <a:tint val="75000"/>
                  </a:schemeClr>
                </a:solidFill>
              </a:defRPr>
            </a:lvl2pPr>
            <a:lvl3pPr marL="1218840" indent="0" algn="ctr">
              <a:buNone/>
              <a:defRPr>
                <a:solidFill>
                  <a:schemeClr val="tx1">
                    <a:tint val="75000"/>
                  </a:schemeClr>
                </a:solidFill>
              </a:defRPr>
            </a:lvl3pPr>
            <a:lvl4pPr marL="1828256" indent="0" algn="ctr">
              <a:buNone/>
              <a:defRPr>
                <a:solidFill>
                  <a:schemeClr val="tx1">
                    <a:tint val="75000"/>
                  </a:schemeClr>
                </a:solidFill>
              </a:defRPr>
            </a:lvl4pPr>
            <a:lvl5pPr marL="2437678" indent="0" algn="ctr">
              <a:buNone/>
              <a:defRPr>
                <a:solidFill>
                  <a:schemeClr val="tx1">
                    <a:tint val="75000"/>
                  </a:schemeClr>
                </a:solidFill>
              </a:defRPr>
            </a:lvl5pPr>
            <a:lvl6pPr marL="3047088" indent="0" algn="ctr">
              <a:buNone/>
              <a:defRPr>
                <a:solidFill>
                  <a:schemeClr val="tx1">
                    <a:tint val="75000"/>
                  </a:schemeClr>
                </a:solidFill>
              </a:defRPr>
            </a:lvl6pPr>
            <a:lvl7pPr marL="3656499"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508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500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411" indent="0">
              <a:buNone/>
              <a:defRPr sz="2400">
                <a:solidFill>
                  <a:schemeClr val="tx1">
                    <a:tint val="75000"/>
                  </a:schemeClr>
                </a:solidFill>
              </a:defRPr>
            </a:lvl2pPr>
            <a:lvl3pPr marL="1218840" indent="0">
              <a:buNone/>
              <a:defRPr sz="2133">
                <a:solidFill>
                  <a:schemeClr val="tx1">
                    <a:tint val="75000"/>
                  </a:schemeClr>
                </a:solidFill>
              </a:defRPr>
            </a:lvl3pPr>
            <a:lvl4pPr marL="1828256" indent="0">
              <a:buNone/>
              <a:defRPr sz="1867">
                <a:solidFill>
                  <a:schemeClr val="tx1">
                    <a:tint val="75000"/>
                  </a:schemeClr>
                </a:solidFill>
              </a:defRPr>
            </a:lvl4pPr>
            <a:lvl5pPr marL="2437678" indent="0">
              <a:buNone/>
              <a:defRPr sz="1867">
                <a:solidFill>
                  <a:schemeClr val="tx1">
                    <a:tint val="75000"/>
                  </a:schemeClr>
                </a:solidFill>
              </a:defRPr>
            </a:lvl5pPr>
            <a:lvl6pPr marL="3047088" indent="0">
              <a:buNone/>
              <a:defRPr sz="1867">
                <a:solidFill>
                  <a:schemeClr val="tx1">
                    <a:tint val="75000"/>
                  </a:schemeClr>
                </a:solidFill>
              </a:defRPr>
            </a:lvl6pPr>
            <a:lvl7pPr marL="3656499" indent="0">
              <a:buNone/>
              <a:defRPr sz="1867">
                <a:solidFill>
                  <a:schemeClr val="tx1">
                    <a:tint val="75000"/>
                  </a:schemeClr>
                </a:solidFill>
              </a:defRPr>
            </a:lvl7pPr>
            <a:lvl8pPr marL="4265920" indent="0">
              <a:buNone/>
              <a:defRPr sz="1867">
                <a:solidFill>
                  <a:schemeClr val="tx1">
                    <a:tint val="75000"/>
                  </a:schemeClr>
                </a:solidFill>
              </a:defRPr>
            </a:lvl8pPr>
            <a:lvl9pPr marL="487533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24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90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046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372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28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6F1789-465D-49A5-A460-8635FCB3487A}"/>
              </a:ext>
            </a:extLst>
          </p:cNvPr>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8ECBFC4-10B0-4DF2-8252-7E3E165B676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C7E9A87B-BAB9-4AB4-900F-8069B53F996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74D61F5-28B1-41CE-8D9A-459B0F60048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9D22A1D-CCF1-4769-97EA-DFA087724BC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C7F2FBA-5838-465D-A34A-584877EFBA8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8" name="页脚占位符 7">
            <a:extLst>
              <a:ext uri="{FF2B5EF4-FFF2-40B4-BE49-F238E27FC236}">
                <a16:creationId xmlns:a16="http://schemas.microsoft.com/office/drawing/2014/main" xmlns="" id="{58F1F4B5-DCC9-42B3-B567-9A2014D0835A}"/>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C24DBA8-E711-4534-A1D2-5191DF75B486}"/>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459244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6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762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411" indent="0">
              <a:buNone/>
              <a:defRPr sz="3733"/>
            </a:lvl2pPr>
            <a:lvl3pPr marL="1218840" indent="0">
              <a:buNone/>
              <a:defRPr sz="3200"/>
            </a:lvl3pPr>
            <a:lvl4pPr marL="1828256" indent="0">
              <a:buNone/>
              <a:defRPr sz="2667"/>
            </a:lvl4pPr>
            <a:lvl5pPr marL="2437678" indent="0">
              <a:buNone/>
              <a:defRPr sz="2667"/>
            </a:lvl5pPr>
            <a:lvl6pPr marL="3047088" indent="0">
              <a:buNone/>
              <a:defRPr sz="2667"/>
            </a:lvl6pPr>
            <a:lvl7pPr marL="3656499" indent="0">
              <a:buNone/>
              <a:defRPr sz="2667"/>
            </a:lvl7pPr>
            <a:lvl8pPr marL="4265920" indent="0">
              <a:buNone/>
              <a:defRPr sz="2667"/>
            </a:lvl8pPr>
            <a:lvl9pPr marL="4875337" indent="0">
              <a:buNone/>
              <a:defRPr sz="2667"/>
            </a:lvl9pPr>
          </a:lstStyle>
          <a:p>
            <a:endParaRPr lang="en-US"/>
          </a:p>
        </p:txBody>
      </p:sp>
      <p:sp>
        <p:nvSpPr>
          <p:cNvPr id="4" name="Text Placeholder 3"/>
          <p:cNvSpPr>
            <a:spLocks noGrp="1"/>
          </p:cNvSpPr>
          <p:nvPr>
            <p:ph type="body" sz="half" idx="2"/>
          </p:nvPr>
        </p:nvSpPr>
        <p:spPr>
          <a:xfrm>
            <a:off x="2389717" y="5367353"/>
            <a:ext cx="7315200" cy="8048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606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730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1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6F1789-465D-49A5-A460-8635FCB3487A}"/>
              </a:ext>
            </a:extLst>
          </p:cNvPr>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8ECBFC4-10B0-4DF2-8252-7E3E165B676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C7E9A87B-BAB9-4AB4-900F-8069B53F996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74D61F5-28B1-41CE-8D9A-459B0F60048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9D22A1D-CCF1-4769-97EA-DFA087724BC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C7F2FBA-5838-465D-A34A-584877EFBA8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8" name="页脚占位符 7">
            <a:extLst>
              <a:ext uri="{FF2B5EF4-FFF2-40B4-BE49-F238E27FC236}">
                <a16:creationId xmlns:a16="http://schemas.microsoft.com/office/drawing/2014/main" xmlns="" id="{58F1F4B5-DCC9-42B3-B567-9A2014D0835A}"/>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C24DBA8-E711-4534-A1D2-5191DF75B486}"/>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
        <p:nvSpPr>
          <p:cNvPr id="11" name="TextBox 10"/>
          <p:cNvSpPr txBox="1"/>
          <p:nvPr userDrawn="1"/>
        </p:nvSpPr>
        <p:spPr>
          <a:xfrm>
            <a:off x="1285405" y="6742569"/>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42804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7AFAD6-71C6-4234-9F66-BB4F1ADFADEC}"/>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5749CD9-E9CE-49FA-B6A2-2FB54939047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4" name="页脚占位符 3">
            <a:extLst>
              <a:ext uri="{FF2B5EF4-FFF2-40B4-BE49-F238E27FC236}">
                <a16:creationId xmlns:a16="http://schemas.microsoft.com/office/drawing/2014/main" xmlns="" id="{6DD9E387-64B5-476E-9C46-2911C4140D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319FFF13-5935-48EA-B8CA-5948E1B1A1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85460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图文框 5">
            <a:extLst>
              <a:ext uri="{FF2B5EF4-FFF2-40B4-BE49-F238E27FC236}">
                <a16:creationId xmlns:a16="http://schemas.microsoft.com/office/drawing/2014/main" xmlns="" id="{C94028A3-3FD7-49CA-87AE-E58C6792402C}"/>
              </a:ext>
            </a:extLst>
          </p:cNvPr>
          <p:cNvSpPr/>
          <p:nvPr userDrawn="1"/>
        </p:nvSpPr>
        <p:spPr>
          <a:xfrm>
            <a:off x="353931" y="342821"/>
            <a:ext cx="11479731" cy="6172357"/>
          </a:xfrm>
          <a:prstGeom prst="frame">
            <a:avLst>
              <a:gd name="adj1" fmla="val 772"/>
            </a:avLst>
          </a:prstGeom>
          <a:solidFill>
            <a:srgbClr val="A3C8BD"/>
          </a:solidFill>
          <a:ln>
            <a:noFill/>
          </a:ln>
          <a:effectLst>
            <a:outerShdw blurRad="1016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Regular" panose="020B0500000000000000" charset="-122"/>
            </a:endParaRPr>
          </a:p>
        </p:txBody>
      </p:sp>
    </p:spTree>
    <p:extLst>
      <p:ext uri="{BB962C8B-B14F-4D97-AF65-F5344CB8AC3E}">
        <p14:creationId xmlns:p14="http://schemas.microsoft.com/office/powerpoint/2010/main" val="2760231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1E5DB7-BE39-43D9-9778-4EE870855D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501D448-3743-4944-B307-D11A2B5CC190}"/>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B807D2B-F7D9-4803-897E-457CC3EE7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67D55BB-A060-40D1-882D-A35357E3556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xmlns="" id="{A4610963-D9CF-4F68-A654-28ABECD0EEF3}"/>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C262AA8-93D2-4C64-8A2B-5590F2106B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17363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EECA83B-0DD5-4A0F-99DC-794EE7E36D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45D6E6D-F9BB-4700-AB9D-0E8FFBA579B2}"/>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67424FEB-E766-417C-879D-DF3F074845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98B5C76-F483-4A86-A529-4EDF5B09F05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xmlns="" id="{A59DB63B-CD40-4BC5-98A7-71FB0185F0AE}"/>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06B17B4-58E0-40D0-AB7A-90B4575A3274}"/>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27886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E1D930-AD72-4899-A3B3-2BD2C68230B0}"/>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4E20FF8-72A4-4C5D-8297-69547DAD02A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CA5B7E-71C0-4C51-BDEB-23513AAF26A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xmlns="" id="{CE96DE2C-785F-4751-9D6E-C0F58EE7747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A023D21-4316-493E-8080-389755D9E04D}"/>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7707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emf"/><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D10B1281-889E-4FBC-97E5-3101F05FB7E3}"/>
              </a:ext>
            </a:extLst>
          </p:cNvPr>
          <p:cNvSpPr/>
          <p:nvPr userDrawn="1"/>
        </p:nvSpPr>
        <p:spPr>
          <a:xfrm flipV="1">
            <a:off x="0" y="0"/>
            <a:ext cx="12198350" cy="6861810"/>
          </a:xfrm>
          <a:prstGeom prst="rect">
            <a:avLst/>
          </a:prstGeom>
          <a:gradFill>
            <a:gsLst>
              <a:gs pos="100000">
                <a:schemeClr val="accent1">
                  <a:lumMod val="5000"/>
                  <a:lumOff val="95000"/>
                  <a:alpha val="0"/>
                </a:schemeClr>
              </a:gs>
              <a:gs pos="0">
                <a:schemeClr val="accent1">
                  <a:lumMod val="30000"/>
                  <a:lumOff val="70000"/>
                  <a:alpha val="2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239372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60" r:id="rId4"/>
    <p:sldLayoutId id="2147483654" r:id="rId5"/>
    <p:sldLayoutId id="2147483655" r:id="rId6"/>
    <p:sldLayoutId id="2147483656" r:id="rId7"/>
    <p:sldLayoutId id="2147483657" r:id="rId8"/>
    <p:sldLayoutId id="2147483658" r:id="rId9"/>
    <p:sldLayoutId id="2147483659" r:id="rId1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6342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4252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1218840"/>
            <a:fld id="{64C211C3-3134-421B-A91F-25D0C2A95CAC}" type="datetimeFigureOut">
              <a:rPr lang="en-US" smtClean="0">
                <a:solidFill>
                  <a:prstClr val="black">
                    <a:tint val="75000"/>
                  </a:prstClr>
                </a:solidFill>
              </a:rPr>
              <a:pPr defTabSz="1218840"/>
              <a:t>8/4/2022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12188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1218840"/>
            <a:fld id="{25A76C07-5E24-4101-831E-CFF6FD6B7194}" type="slidenum">
              <a:rPr lang="en-US" smtClean="0">
                <a:solidFill>
                  <a:prstClr val="black">
                    <a:tint val="75000"/>
                  </a:prstClr>
                </a:solidFill>
              </a:rPr>
              <a:pPr defTabSz="1218840"/>
              <a:t>‹#›</a:t>
            </a:fld>
            <a:endParaRPr lang="en-US">
              <a:solidFill>
                <a:prstClr val="black">
                  <a:tint val="75000"/>
                </a:prstClr>
              </a:solidFill>
            </a:endParaRPr>
          </a:p>
        </p:txBody>
      </p:sp>
    </p:spTree>
    <p:extLst>
      <p:ext uri="{BB962C8B-B14F-4D97-AF65-F5344CB8AC3E}">
        <p14:creationId xmlns:p14="http://schemas.microsoft.com/office/powerpoint/2010/main" val="17010723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1218840" rtl="0" eaLnBrk="1" latinLnBrk="0" hangingPunct="1">
        <a:spcBef>
          <a:spcPct val="0"/>
        </a:spcBef>
        <a:buNone/>
        <a:defRPr sz="5867" kern="1200">
          <a:solidFill>
            <a:schemeClr val="tx1"/>
          </a:solidFill>
          <a:latin typeface="+mj-lt"/>
          <a:ea typeface="+mj-ea"/>
          <a:cs typeface="+mj-cs"/>
        </a:defRPr>
      </a:lvl1pPr>
    </p:titleStyle>
    <p:bodyStyle>
      <a:lvl1pPr marL="457059" indent="-457059" algn="l" defTabSz="12188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310" indent="-380888" algn="l" defTabSz="12188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545" indent="-304704" algn="l" defTabSz="12188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960"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38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79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216"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63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048"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40" rtl="0" eaLnBrk="1" latinLnBrk="0" hangingPunct="1">
        <a:defRPr sz="2400" kern="1200">
          <a:solidFill>
            <a:schemeClr val="tx1"/>
          </a:solidFill>
          <a:latin typeface="+mn-lt"/>
          <a:ea typeface="+mn-ea"/>
          <a:cs typeface="+mn-cs"/>
        </a:defRPr>
      </a:lvl1pPr>
      <a:lvl2pPr marL="609411" algn="l" defTabSz="1218840" rtl="0" eaLnBrk="1" latinLnBrk="0" hangingPunct="1">
        <a:defRPr sz="2400" kern="1200">
          <a:solidFill>
            <a:schemeClr val="tx1"/>
          </a:solidFill>
          <a:latin typeface="+mn-lt"/>
          <a:ea typeface="+mn-ea"/>
          <a:cs typeface="+mn-cs"/>
        </a:defRPr>
      </a:lvl2pPr>
      <a:lvl3pPr marL="1218840" algn="l" defTabSz="1218840" rtl="0" eaLnBrk="1" latinLnBrk="0" hangingPunct="1">
        <a:defRPr sz="2400" kern="1200">
          <a:solidFill>
            <a:schemeClr val="tx1"/>
          </a:solidFill>
          <a:latin typeface="+mn-lt"/>
          <a:ea typeface="+mn-ea"/>
          <a:cs typeface="+mn-cs"/>
        </a:defRPr>
      </a:lvl3pPr>
      <a:lvl4pPr marL="1828256" algn="l" defTabSz="1218840" rtl="0" eaLnBrk="1" latinLnBrk="0" hangingPunct="1">
        <a:defRPr sz="2400" kern="1200">
          <a:solidFill>
            <a:schemeClr val="tx1"/>
          </a:solidFill>
          <a:latin typeface="+mn-lt"/>
          <a:ea typeface="+mn-ea"/>
          <a:cs typeface="+mn-cs"/>
        </a:defRPr>
      </a:lvl4pPr>
      <a:lvl5pPr marL="2437678" algn="l" defTabSz="1218840" rtl="0" eaLnBrk="1" latinLnBrk="0" hangingPunct="1">
        <a:defRPr sz="2400" kern="1200">
          <a:solidFill>
            <a:schemeClr val="tx1"/>
          </a:solidFill>
          <a:latin typeface="+mn-lt"/>
          <a:ea typeface="+mn-ea"/>
          <a:cs typeface="+mn-cs"/>
        </a:defRPr>
      </a:lvl5pPr>
      <a:lvl6pPr marL="3047088" algn="l" defTabSz="1218840" rtl="0" eaLnBrk="1" latinLnBrk="0" hangingPunct="1">
        <a:defRPr sz="2400" kern="1200">
          <a:solidFill>
            <a:schemeClr val="tx1"/>
          </a:solidFill>
          <a:latin typeface="+mn-lt"/>
          <a:ea typeface="+mn-ea"/>
          <a:cs typeface="+mn-cs"/>
        </a:defRPr>
      </a:lvl6pPr>
      <a:lvl7pPr marL="3656499" algn="l" defTabSz="1218840" rtl="0" eaLnBrk="1" latinLnBrk="0" hangingPunct="1">
        <a:defRPr sz="2400" kern="1200">
          <a:solidFill>
            <a:schemeClr val="tx1"/>
          </a:solidFill>
          <a:latin typeface="+mn-lt"/>
          <a:ea typeface="+mn-ea"/>
          <a:cs typeface="+mn-cs"/>
        </a:defRPr>
      </a:lvl7pPr>
      <a:lvl8pPr marL="4265920" algn="l" defTabSz="1218840" rtl="0" eaLnBrk="1" latinLnBrk="0" hangingPunct="1">
        <a:defRPr sz="2400" kern="1200">
          <a:solidFill>
            <a:schemeClr val="tx1"/>
          </a:solidFill>
          <a:latin typeface="+mn-lt"/>
          <a:ea typeface="+mn-ea"/>
          <a:cs typeface="+mn-cs"/>
        </a:defRPr>
      </a:lvl8pPr>
      <a:lvl9pPr marL="4875337" algn="l" defTabSz="12188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5265" y="128587"/>
            <a:ext cx="5748338" cy="3243263"/>
          </a:xfrm>
          <a:prstGeom prst="rect">
            <a:avLst/>
          </a:prstGeom>
        </p:spPr>
      </p:pic>
      <p:pic>
        <p:nvPicPr>
          <p:cNvPr id="4" name="Picture 3"/>
          <p:cNvPicPr>
            <a:picLocks noChangeAspect="1"/>
          </p:cNvPicPr>
          <p:nvPr/>
        </p:nvPicPr>
        <p:blipFill>
          <a:blip r:embed="rId3"/>
          <a:stretch>
            <a:fillRect/>
          </a:stretch>
        </p:blipFill>
        <p:spPr>
          <a:xfrm>
            <a:off x="6143623" y="128587"/>
            <a:ext cx="5791200" cy="3243263"/>
          </a:xfrm>
          <a:prstGeom prst="rect">
            <a:avLst/>
          </a:prstGeom>
        </p:spPr>
      </p:pic>
      <p:pic>
        <p:nvPicPr>
          <p:cNvPr id="5" name="Picture 4"/>
          <p:cNvPicPr>
            <a:picLocks noChangeAspect="1"/>
          </p:cNvPicPr>
          <p:nvPr/>
        </p:nvPicPr>
        <p:blipFill>
          <a:blip r:embed="rId4"/>
          <a:stretch>
            <a:fillRect/>
          </a:stretch>
        </p:blipFill>
        <p:spPr>
          <a:xfrm>
            <a:off x="6143623" y="3562350"/>
            <a:ext cx="5791200" cy="3135639"/>
          </a:xfrm>
          <a:prstGeom prst="rect">
            <a:avLst/>
          </a:prstGeom>
        </p:spPr>
      </p:pic>
      <p:pic>
        <p:nvPicPr>
          <p:cNvPr id="6" name="Picture 5"/>
          <p:cNvPicPr>
            <a:picLocks noChangeAspect="1"/>
          </p:cNvPicPr>
          <p:nvPr/>
        </p:nvPicPr>
        <p:blipFill>
          <a:blip r:embed="rId5"/>
          <a:stretch>
            <a:fillRect/>
          </a:stretch>
        </p:blipFill>
        <p:spPr>
          <a:xfrm>
            <a:off x="195265" y="3538537"/>
            <a:ext cx="5748338" cy="3159452"/>
          </a:xfrm>
          <a:prstGeom prst="rect">
            <a:avLst/>
          </a:prstGeom>
        </p:spPr>
      </p:pic>
      <p:sp>
        <p:nvSpPr>
          <p:cNvPr id="7" name="Rectangle 6"/>
          <p:cNvSpPr/>
          <p:nvPr/>
        </p:nvSpPr>
        <p:spPr>
          <a:xfrm rot="18879728">
            <a:off x="3993898" y="1388419"/>
            <a:ext cx="4099432" cy="4133549"/>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6"/>
          <a:stretch>
            <a:fillRect/>
          </a:stretch>
        </p:blipFill>
        <p:spPr>
          <a:xfrm>
            <a:off x="4122662" y="2303166"/>
            <a:ext cx="4041922" cy="2969225"/>
          </a:xfrm>
          <a:prstGeom prst="rect">
            <a:avLst/>
          </a:prstGeom>
        </p:spPr>
      </p:pic>
    </p:spTree>
    <p:extLst>
      <p:ext uri="{BB962C8B-B14F-4D97-AF65-F5344CB8AC3E}">
        <p14:creationId xmlns:p14="http://schemas.microsoft.com/office/powerpoint/2010/main" val="327414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7086" y="2512914"/>
            <a:ext cx="5359159" cy="738664"/>
          </a:xfrm>
          <a:prstGeom prst="rect">
            <a:avLst/>
          </a:prstGeom>
        </p:spPr>
        <p:txBody>
          <a:bodyPr wrap="non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Chọn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617086" y="3404008"/>
            <a:ext cx="1460656" cy="738664"/>
          </a:xfrm>
          <a:prstGeom prst="rect">
            <a:avLst/>
          </a:prstGeom>
        </p:spPr>
        <p:txBody>
          <a:bodyPr wrap="non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Đô</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17086" y="4447532"/>
            <a:ext cx="11185707" cy="2031325"/>
          </a:xfrm>
          <a:prstGeom prst="rect">
            <a:avLst/>
          </a:prstGeom>
          <a:noFill/>
        </p:spPr>
        <p:txBody>
          <a:bodyPr wrap="square" rtlCol="0">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Là </a:t>
            </a:r>
            <a:r>
              <a:rPr lang="vi-VN" sz="2800" dirty="0">
                <a:solidFill>
                  <a:prstClr val="black"/>
                </a:solidFill>
                <a:latin typeface="Times New Roman" panose="02020603050405020304" pitchFamily="18" charset="0"/>
                <a:cs typeface="Times New Roman" panose="02020603050405020304" pitchFamily="18" charset="0"/>
              </a:rPr>
              <a:t>đô có tiếng trong vùng, được người dân công nhận về tài năng đấu vật.</a:t>
            </a: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Là </a:t>
            </a:r>
            <a:r>
              <a:rPr lang="vi-VN" sz="2800" dirty="0">
                <a:solidFill>
                  <a:prstClr val="black"/>
                </a:solidFill>
                <a:latin typeface="Times New Roman" panose="02020603050405020304" pitchFamily="18" charset="0"/>
                <a:cs typeface="Times New Roman" panose="02020603050405020304" pitchFamily="18" charset="0"/>
              </a:rPr>
              <a:t>người có phẩm chất tốt, có đức độ, có cống hiến công lao cho phong trào vật trong vùng.</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45551" y="1647365"/>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a. </a:t>
            </a:r>
            <a:r>
              <a:rPr lang="en-US" sz="2800" b="1" dirty="0" err="1" smtClean="0">
                <a:solidFill>
                  <a:srgbClr val="FF0000"/>
                </a:solidFill>
                <a:latin typeface="Times New Roman" panose="02020603050405020304" pitchFamily="18" charset="0"/>
                <a:cs typeface="Times New Roman" panose="02020603050405020304" pitchFamily="18" charset="0"/>
              </a:rPr>
              <a:t>Chuẩn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endParaRPr lang="en-US" sz="2800" dirty="0" smtClean="0">
              <a:solidFill>
                <a:srgbClr val="FF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3"/>
          <a:stretch>
            <a:fillRect/>
          </a:stretch>
        </p:blipFill>
        <p:spPr>
          <a:xfrm>
            <a:off x="7807568" y="1"/>
            <a:ext cx="3700213" cy="3283790"/>
          </a:xfrm>
          <a:prstGeom prst="rect">
            <a:avLst/>
          </a:prstGeom>
        </p:spPr>
      </p:pic>
      <p:pic>
        <p:nvPicPr>
          <p:cNvPr id="2" name="Picture 1"/>
          <p:cNvPicPr>
            <a:picLocks noChangeAspect="1"/>
          </p:cNvPicPr>
          <p:nvPr/>
        </p:nvPicPr>
        <p:blipFill>
          <a:blip r:embed="rId4"/>
          <a:stretch>
            <a:fillRect/>
          </a:stretch>
        </p:blipFill>
        <p:spPr>
          <a:xfrm>
            <a:off x="-345020" y="376230"/>
            <a:ext cx="8352244" cy="1194920"/>
          </a:xfrm>
          <a:prstGeom prst="rect">
            <a:avLst/>
          </a:prstGeom>
        </p:spPr>
      </p:pic>
    </p:spTree>
    <p:extLst>
      <p:ext uri="{BB962C8B-B14F-4D97-AF65-F5344CB8AC3E}">
        <p14:creationId xmlns:p14="http://schemas.microsoft.com/office/powerpoint/2010/main" val="13811434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2243138"/>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314986" y="812349"/>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04850" y="1503301"/>
            <a:ext cx="8639175" cy="523220"/>
          </a:xfrm>
          <a:prstGeom prst="rect">
            <a:avLst/>
          </a:prstGeom>
        </p:spPr>
        <p:txBody>
          <a:bodyPr wrap="square">
            <a:spAutoFit/>
          </a:bodyPr>
          <a:lstStyle/>
          <a:p>
            <a:pPr algn="just"/>
            <a:r>
              <a:rPr lang="vi-VN" sz="2800" b="1" dirty="0">
                <a:solidFill>
                  <a:prstClr val="black"/>
                </a:solidFill>
                <a:latin typeface="Times New Roman" panose="02020603050405020304" pitchFamily="18" charset="0"/>
              </a:rPr>
              <a:t> </a:t>
            </a:r>
            <a:r>
              <a:rPr lang="en-US" sz="2800" b="1" dirty="0" smtClean="0">
                <a:solidFill>
                  <a:prstClr val="black"/>
                </a:solidFill>
              </a:rPr>
              <a:t>* </a:t>
            </a:r>
            <a:r>
              <a:rPr lang="vi-VN" sz="2800" b="1" dirty="0" smtClean="0">
                <a:solidFill>
                  <a:prstClr val="black"/>
                </a:solidFill>
                <a:latin typeface="Times New Roman" panose="02020603050405020304" pitchFamily="18" charset="0"/>
              </a:rPr>
              <a:t>Mở </a:t>
            </a:r>
            <a:r>
              <a:rPr lang="vi-VN" sz="2800" b="1" dirty="0">
                <a:solidFill>
                  <a:prstClr val="black"/>
                </a:solidFill>
                <a:latin typeface="Times New Roman" panose="02020603050405020304" pitchFamily="18" charset="0"/>
              </a:rPr>
              <a:t>đầu keo vật thờ</a:t>
            </a:r>
            <a:r>
              <a:rPr lang="vi-VN" sz="2800" b="1" dirty="0" smtClean="0">
                <a:solidFill>
                  <a:prstClr val="black"/>
                </a:solidFill>
                <a:latin typeface="Times New Roman" panose="02020603050405020304" pitchFamily="18" charset="0"/>
              </a:rPr>
              <a:t>:</a:t>
            </a:r>
            <a:endParaRPr lang="vi-VN" sz="2800" b="1" dirty="0">
              <a:solidFill>
                <a:prstClr val="black"/>
              </a:solidFill>
              <a:latin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5949767" y="277787"/>
            <a:ext cx="1822633" cy="1759010"/>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7927106" y="288063"/>
            <a:ext cx="1845544" cy="1738458"/>
          </a:xfrm>
          <a:prstGeom prst="ellipse">
            <a:avLst/>
          </a:prstGeom>
          <a:ln>
            <a:noFill/>
          </a:ln>
          <a:effectLst>
            <a:softEdge rad="112500"/>
          </a:effectLst>
        </p:spPr>
      </p:pic>
      <p:pic>
        <p:nvPicPr>
          <p:cNvPr id="22" name="Picture 21"/>
          <p:cNvPicPr>
            <a:picLocks noChangeAspect="1"/>
          </p:cNvPicPr>
          <p:nvPr/>
        </p:nvPicPr>
        <p:blipFill>
          <a:blip r:embed="rId5"/>
          <a:stretch>
            <a:fillRect/>
          </a:stretch>
        </p:blipFill>
        <p:spPr>
          <a:xfrm>
            <a:off x="9927357" y="288063"/>
            <a:ext cx="1815318" cy="1738458"/>
          </a:xfrm>
          <a:prstGeom prst="ellipse">
            <a:avLst/>
          </a:prstGeom>
          <a:ln>
            <a:noFill/>
          </a:ln>
          <a:effectLst>
            <a:softEdge rad="112500"/>
          </a:effectLst>
        </p:spPr>
      </p:pic>
      <p:sp>
        <p:nvSpPr>
          <p:cNvPr id="23" name="TextBox 22"/>
          <p:cNvSpPr txBox="1"/>
          <p:nvPr/>
        </p:nvSpPr>
        <p:spPr>
          <a:xfrm>
            <a:off x="336541" y="3101994"/>
            <a:ext cx="2991353" cy="3108543"/>
          </a:xfrm>
          <a:prstGeom prst="rect">
            <a:avLst/>
          </a:prstGeom>
          <a:solidFill>
            <a:schemeClr val="accent5">
              <a:lumMod val="20000"/>
              <a:lumOff val="80000"/>
            </a:schemeClr>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Giới </a:t>
            </a:r>
            <a:r>
              <a:rPr lang="vi-VN" sz="2800" dirty="0">
                <a:solidFill>
                  <a:prstClr val="black"/>
                </a:solidFill>
                <a:latin typeface="Times New Roman" panose="02020603050405020304" pitchFamily="18" charset="0"/>
                <a:cs typeface="Times New Roman" panose="02020603050405020304" pitchFamily="18" charset="0"/>
              </a:rPr>
              <a:t>thiệu về hai đô vật một cách trang trọng: tên tuổi, địa chỉ, thành tích,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sở </a:t>
            </a:r>
            <a:r>
              <a:rPr lang="vi-VN" sz="2800" dirty="0">
                <a:solidFill>
                  <a:prstClr val="black"/>
                </a:solidFill>
                <a:latin typeface="Times New Roman" panose="02020603050405020304" pitchFamily="18" charset="0"/>
                <a:cs typeface="Times New Roman" panose="02020603050405020304" pitchFamily="18" charset="0"/>
              </a:rPr>
              <a:t>trường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thi </a:t>
            </a:r>
            <a:r>
              <a:rPr lang="vi-VN" sz="2800" dirty="0">
                <a:solidFill>
                  <a:prstClr val="black"/>
                </a:solidFill>
                <a:latin typeface="Times New Roman" panose="02020603050405020304" pitchFamily="18" charset="0"/>
                <a:cs typeface="Times New Roman" panose="02020603050405020304" pitchFamily="18" charset="0"/>
              </a:rPr>
              <a:t>đấu</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626972" y="3101993"/>
            <a:ext cx="2616912" cy="3108543"/>
          </a:xfrm>
          <a:prstGeom prst="rect">
            <a:avLst/>
          </a:prstGeom>
          <a:solidFill>
            <a:schemeClr val="accent3">
              <a:lumMod val="20000"/>
              <a:lumOff val="80000"/>
            </a:schemeClr>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Khi </a:t>
            </a:r>
            <a:r>
              <a:rPr lang="en-US" sz="2800" dirty="0" err="1" smtClean="0">
                <a:solidFill>
                  <a:prstClr val="black"/>
                </a:solidFill>
                <a:latin typeface="Times New Roman" panose="02020603050405020304" pitchFamily="18" charset="0"/>
                <a:cs typeface="Times New Roman" panose="02020603050405020304" pitchFamily="18" charset="0"/>
              </a:rPr>
              <a:t>tiếng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trống </a:t>
            </a:r>
            <a:r>
              <a:rPr lang="vi-VN" sz="2800" dirty="0">
                <a:solidFill>
                  <a:prstClr val="black"/>
                </a:solidFill>
                <a:latin typeface="Times New Roman" panose="02020603050405020304" pitchFamily="18" charset="0"/>
                <a:cs typeface="Times New Roman" panose="02020603050405020304" pitchFamily="18" charset="0"/>
              </a:rPr>
              <a:t>chầu vang lên, hai đô vật "mình trần đóng khố", chân quỳ vai sánh, hai tay chắp sườn</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9344025" y="3118906"/>
            <a:ext cx="2505744" cy="3077766"/>
          </a:xfrm>
          <a:prstGeom prst="rect">
            <a:avLst/>
          </a:prstGeom>
          <a:solidFill>
            <a:srgbClr val="F0ECF4"/>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Hiệu </a:t>
            </a:r>
            <a:r>
              <a:rPr lang="vi-VN" sz="2800" dirty="0">
                <a:solidFill>
                  <a:prstClr val="black"/>
                </a:solidFill>
                <a:latin typeface="Times New Roman" panose="02020603050405020304" pitchFamily="18" charset="0"/>
                <a:cs typeface="Times New Roman" panose="02020603050405020304" pitchFamily="18" charset="0"/>
              </a:rPr>
              <a:t>lệnh thứ ba, họ chắp tay, khom lưng "bái tổ" theo thế ba bước tiến, ba bước lùi</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endParaRPr lang="en-US" sz="2600" dirty="0" smtClean="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532664" y="3108630"/>
            <a:ext cx="2522581" cy="3108543"/>
          </a:xfrm>
          <a:prstGeom prst="rect">
            <a:avLst/>
          </a:prstGeom>
          <a:solidFill>
            <a:schemeClr val="accent6">
              <a:lumMod val="20000"/>
              <a:lumOff val="80000"/>
            </a:schemeClr>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Hiệu </a:t>
            </a:r>
            <a:r>
              <a:rPr lang="vi-VN" sz="2800" dirty="0">
                <a:solidFill>
                  <a:prstClr val="black"/>
                </a:solidFill>
                <a:latin typeface="Times New Roman" panose="02020603050405020304" pitchFamily="18" charset="0"/>
                <a:cs typeface="Times New Roman" panose="02020603050405020304" pitchFamily="18" charset="0"/>
              </a:rPr>
              <a:t>lệnh tiếp, hai đô vật đứng thẳng, hai tay vẫn chắp sườn nghênh diện</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endParaRPr lang="en-US" sz="24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3923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oc24.vn/source/Ng%E1%BB%AF%20v%C4%83n%207%20-%20Lan/xe%20%C4%91%C3%A0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473" y="0"/>
            <a:ext cx="6820527" cy="6572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8" name="TextBox 17"/>
          <p:cNvSpPr txBox="1"/>
          <p:nvPr/>
        </p:nvSpPr>
        <p:spPr>
          <a:xfrm>
            <a:off x="300699" y="312287"/>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90563" y="1003239"/>
            <a:ext cx="8639175" cy="523220"/>
          </a:xfrm>
          <a:prstGeom prst="rect">
            <a:avLst/>
          </a:prstGeom>
        </p:spPr>
        <p:txBody>
          <a:bodyPr wrap="square">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nghĩa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nghi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lễ</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tổ</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23" name="Rectangle: Rounded Corners 6">
            <a:extLst>
              <a:ext uri="{FF2B5EF4-FFF2-40B4-BE49-F238E27FC236}">
                <a16:creationId xmlns="" xmlns:a16="http://schemas.microsoft.com/office/drawing/2014/main" id="{08029B97-3E06-4265-B3B8-838F58B0C5D4}"/>
              </a:ext>
            </a:extLst>
          </p:cNvPr>
          <p:cNvSpPr/>
          <p:nvPr/>
        </p:nvSpPr>
        <p:spPr>
          <a:xfrm>
            <a:off x="300699" y="2097768"/>
            <a:ext cx="5450046" cy="108318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prstClr val="black"/>
                </a:solidFill>
                <a:latin typeface="Times New Roman" panose="02020603050405020304" pitchFamily="18" charset="0"/>
                <a:cs typeface="Times New Roman" panose="02020603050405020304" pitchFamily="18" charset="0"/>
              </a:rPr>
              <a:t>T</a:t>
            </a:r>
            <a:r>
              <a:rPr lang="vi-VN" sz="2800" dirty="0">
                <a:solidFill>
                  <a:prstClr val="black"/>
                </a:solidFill>
                <a:latin typeface="Times New Roman" panose="02020603050405020304" pitchFamily="18" charset="0"/>
                <a:cs typeface="Times New Roman" panose="02020603050405020304" pitchFamily="18" charset="0"/>
              </a:rPr>
              <a:t>hông báo với các bậc thần linh thiêng rằng l</a:t>
            </a:r>
            <a:r>
              <a:rPr lang="en-US" sz="2800" dirty="0">
                <a:solidFill>
                  <a:prstClr val="black"/>
                </a:solidFill>
                <a:latin typeface="Times New Roman" panose="02020603050405020304" pitchFamily="18" charset="0"/>
                <a:cs typeface="Times New Roman" panose="02020603050405020304" pitchFamily="18" charset="0"/>
              </a:rPr>
              <a:t>à</a:t>
            </a:r>
            <a:r>
              <a:rPr lang="vi-VN" sz="2800" dirty="0">
                <a:solidFill>
                  <a:prstClr val="black"/>
                </a:solidFill>
                <a:latin typeface="Times New Roman" panose="02020603050405020304" pitchFamily="18" charset="0"/>
                <a:cs typeface="Times New Roman" panose="02020603050405020304" pitchFamily="18" charset="0"/>
              </a:rPr>
              <a:t>ng mở hội vật.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 xmlns:a16="http://schemas.microsoft.com/office/drawing/2014/main" id="{D3644E1A-0BB2-4F13-91D4-F036D3167249}"/>
              </a:ext>
            </a:extLst>
          </p:cNvPr>
          <p:cNvSpPr/>
          <p:nvPr/>
        </p:nvSpPr>
        <p:spPr>
          <a:xfrm>
            <a:off x="300699" y="3579182"/>
            <a:ext cx="5450046" cy="2016556"/>
          </a:xfrm>
          <a:prstGeom prst="round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prstClr val="black"/>
                </a:solidFill>
                <a:latin typeface="Times New Roman" panose="02020603050405020304" pitchFamily="18" charset="0"/>
                <a:cs typeface="Times New Roman" panose="02020603050405020304" pitchFamily="18" charset="0"/>
              </a:rPr>
              <a:t>Truyền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ý nguyện của </a:t>
            </a:r>
            <a:r>
              <a:rPr lang="en-US" sz="2800" dirty="0" err="1">
                <a:solidFill>
                  <a:prstClr val="black"/>
                </a:solidFill>
                <a:latin typeface="Times New Roman" panose="02020603050405020304" pitchFamily="18" charset="0"/>
                <a:cs typeface="Times New Roman" panose="02020603050405020304" pitchFamily="18" charset="0"/>
              </a:rPr>
              <a:t>muôn</a:t>
            </a:r>
            <a:r>
              <a:rPr lang="vi-VN" sz="2800" dirty="0">
                <a:solidFill>
                  <a:prstClr val="black"/>
                </a:solidFill>
                <a:latin typeface="Times New Roman" panose="02020603050405020304" pitchFamily="18" charset="0"/>
                <a:cs typeface="Times New Roman" panose="02020603050405020304" pitchFamily="18" charset="0"/>
              </a:rPr>
              <a:t> dân: mong mưa thuận gió hòa, mùa màng tươi tốt, trái cây bội thu, dân sinh cường tráng...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69717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2243138"/>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314986" y="812349"/>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04850" y="1503301"/>
            <a:ext cx="8639175" cy="523220"/>
          </a:xfrm>
          <a:prstGeom prst="rect">
            <a:avLst/>
          </a:prstGeom>
        </p:spPr>
        <p:txBody>
          <a:bodyPr wrap="square">
            <a:spAutoFit/>
          </a:bodyPr>
          <a:lstStyle/>
          <a:p>
            <a:pPr algn="just"/>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Nghi</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thức</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xe</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đài</a:t>
            </a:r>
            <a:endParaRPr lang="vi-VN" sz="2800" b="1" dirty="0">
              <a:solidFill>
                <a:prstClr val="black"/>
              </a:solidFill>
              <a:latin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5949767" y="277787"/>
            <a:ext cx="1822633" cy="1759010"/>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7927106" y="288063"/>
            <a:ext cx="1845544" cy="1738458"/>
          </a:xfrm>
          <a:prstGeom prst="ellipse">
            <a:avLst/>
          </a:prstGeom>
          <a:ln>
            <a:noFill/>
          </a:ln>
          <a:effectLst>
            <a:softEdge rad="112500"/>
          </a:effectLst>
        </p:spPr>
      </p:pic>
      <p:pic>
        <p:nvPicPr>
          <p:cNvPr id="22" name="Picture 21"/>
          <p:cNvPicPr>
            <a:picLocks noChangeAspect="1"/>
          </p:cNvPicPr>
          <p:nvPr/>
        </p:nvPicPr>
        <p:blipFill>
          <a:blip r:embed="rId5"/>
          <a:stretch>
            <a:fillRect/>
          </a:stretch>
        </p:blipFill>
        <p:spPr>
          <a:xfrm>
            <a:off x="9927357" y="288063"/>
            <a:ext cx="1815318" cy="1738458"/>
          </a:xfrm>
          <a:prstGeom prst="ellipse">
            <a:avLst/>
          </a:prstGeom>
          <a:ln>
            <a:noFill/>
          </a:ln>
          <a:effectLst>
            <a:softEdge rad="112500"/>
          </a:effectLst>
        </p:spPr>
      </p:pic>
      <p:sp>
        <p:nvSpPr>
          <p:cNvPr id="12" name="Rectangle 11"/>
          <p:cNvSpPr/>
          <p:nvPr/>
        </p:nvSpPr>
        <p:spPr>
          <a:xfrm>
            <a:off x="704850" y="2520925"/>
            <a:ext cx="10756073" cy="523220"/>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riêng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04850" y="3262311"/>
            <a:ext cx="10756073" cy="1384995"/>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Ở </a:t>
            </a:r>
            <a:r>
              <a:rPr lang="vi-VN" sz="2800" dirty="0">
                <a:solidFill>
                  <a:prstClr val="black"/>
                </a:solidFill>
                <a:latin typeface="Times New Roman" panose="02020603050405020304" pitchFamily="18" charset="0"/>
                <a:cs typeface="Times New Roman" panose="02020603050405020304" pitchFamily="18" charset="0"/>
              </a:rPr>
              <a:t>Bắc Giang, có những thế "đại bàng tung </a:t>
            </a:r>
            <a:r>
              <a:rPr lang="vi-VN" sz="2800" dirty="0" smtClean="0">
                <a:solidFill>
                  <a:prstClr val="black"/>
                </a:solidFill>
                <a:latin typeface="Times New Roman" panose="02020603050405020304" pitchFamily="18" charset="0"/>
                <a:cs typeface="Times New Roman" panose="02020603050405020304" pitchFamily="18" charset="0"/>
              </a:rPr>
              <a:t>cánh, </a:t>
            </a:r>
            <a:r>
              <a:rPr lang="vi-VN" sz="2800" dirty="0">
                <a:solidFill>
                  <a:prstClr val="black"/>
                </a:solidFill>
                <a:latin typeface="Times New Roman" panose="02020603050405020304" pitchFamily="18" charset="0"/>
                <a:cs typeface="Times New Roman" panose="02020603050405020304" pitchFamily="18" charset="0"/>
              </a:rPr>
              <a:t>sư tử vờn cầu"; hiền hòa và uốn lượn như "dòng sông Cầu nước chảy lơ thơ", "dòng sông Thương nước chảy đôi dòng"...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62012" y="5049705"/>
            <a:ext cx="10756073" cy="1384995"/>
          </a:xfrm>
          <a:prstGeom prst="rect">
            <a:avLst/>
          </a:prstGeom>
          <a:solidFill>
            <a:srgbClr val="F0ECF4"/>
          </a:solidFill>
          <a:ln w="38100">
            <a:solidFill>
              <a:schemeClr val="accent4">
                <a:lumMod val="75000"/>
              </a:schemeClr>
            </a:solidFill>
          </a:ln>
        </p:spPr>
        <p:txBody>
          <a:bodyPr wrap="square">
            <a:spAutoFit/>
          </a:bodyPr>
          <a:lstStyle/>
          <a:p>
            <a:pPr algn="just"/>
            <a:r>
              <a:rPr lang="vi-VN" sz="2800" dirty="0">
                <a:solidFill>
                  <a:prstClr val="black"/>
                </a:solidFill>
                <a:latin typeface="Times New Roman" panose="02020603050405020304" pitchFamily="18" charset="0"/>
              </a:rPr>
              <a:t> Nghi thức xe đài cho thấy vẻ đẹp, sức mạnh của các đô vật, thu hút người xem. Nghi thức này thể hiện tinh thần thượng võ, là cách để đô vật khoe thần thái, cái hay, đẹp, đặc sắc riêng của địa phương mình.</a:t>
            </a:r>
            <a:endParaRPr lang="en-US" sz="2800" dirty="0">
              <a:solidFill>
                <a:prstClr val="black"/>
              </a:solidFill>
            </a:endParaRPr>
          </a:p>
        </p:txBody>
      </p:sp>
      <p:pic>
        <p:nvPicPr>
          <p:cNvPr id="15" name="Picture 14"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578100" flipV="1">
            <a:off x="-90975" y="4391517"/>
            <a:ext cx="1049079" cy="803649"/>
          </a:xfrm>
          <a:prstGeom prst="rect">
            <a:avLst/>
          </a:prstGeom>
          <a:effectLst>
            <a:softEdge rad="127000"/>
          </a:effectLst>
        </p:spPr>
      </p:pic>
    </p:spTree>
    <p:extLst>
      <p:ext uri="{BB962C8B-B14F-4D97-AF65-F5344CB8AC3E}">
        <p14:creationId xmlns:p14="http://schemas.microsoft.com/office/powerpoint/2010/main" val="28344089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89074" y="0"/>
            <a:ext cx="5702926" cy="68580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3"/>
          <a:stretch>
            <a:fillRect/>
          </a:stretch>
        </p:blipFill>
        <p:spPr>
          <a:xfrm>
            <a:off x="6613764" y="1903219"/>
            <a:ext cx="5702926" cy="5702926"/>
          </a:xfrm>
          <a:prstGeom prst="rect">
            <a:avLst/>
          </a:prstGeom>
        </p:spPr>
      </p:pic>
      <p:sp>
        <p:nvSpPr>
          <p:cNvPr id="5" name="Rectangle 4"/>
          <p:cNvSpPr/>
          <p:nvPr/>
        </p:nvSpPr>
        <p:spPr>
          <a:xfrm>
            <a:off x="735288" y="1903219"/>
            <a:ext cx="5546965" cy="954107"/>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Những </a:t>
            </a:r>
            <a:r>
              <a:rPr lang="vi-VN" sz="2800" dirty="0">
                <a:solidFill>
                  <a:prstClr val="black"/>
                </a:solidFill>
                <a:latin typeface="Times New Roman" panose="02020603050405020304" pitchFamily="18" charset="0"/>
                <a:cs typeface="Times New Roman" panose="02020603050405020304" pitchFamily="18" charset="0"/>
              </a:rPr>
              <a:t>miếng đánh được thể hiện rất </a:t>
            </a:r>
            <a:r>
              <a:rPr lang="vi-VN" sz="2800" dirty="0" smtClean="0">
                <a:solidFill>
                  <a:prstClr val="black"/>
                </a:solidFill>
                <a:latin typeface="Times New Roman" panose="02020603050405020304" pitchFamily="18" charset="0"/>
                <a:cs typeface="Times New Roman" panose="02020603050405020304" pitchFamily="18" charset="0"/>
              </a:rPr>
              <a:t>chậm</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746414" y="2997232"/>
            <a:ext cx="5546965" cy="523220"/>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B</a:t>
            </a:r>
            <a:r>
              <a:rPr lang="vi-VN" sz="2800" dirty="0" smtClean="0">
                <a:solidFill>
                  <a:prstClr val="black"/>
                </a:solidFill>
                <a:latin typeface="Times New Roman" panose="02020603050405020304" pitchFamily="18" charset="0"/>
                <a:cs typeface="Times New Roman" panose="02020603050405020304" pitchFamily="18" charset="0"/>
              </a:rPr>
              <a:t>iểu </a:t>
            </a:r>
            <a:r>
              <a:rPr lang="vi-VN" sz="2800" dirty="0">
                <a:solidFill>
                  <a:prstClr val="black"/>
                </a:solidFill>
                <a:latin typeface="Times New Roman" panose="02020603050405020304" pitchFamily="18" charset="0"/>
                <a:cs typeface="Times New Roman" panose="02020603050405020304" pitchFamily="18" charset="0"/>
              </a:rPr>
              <a:t>diễn nhịp nhàng và đẹp mắt.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46413" y="3864283"/>
            <a:ext cx="5535839" cy="2246769"/>
          </a:xfrm>
          <a:prstGeom prst="rect">
            <a:avLst/>
          </a:prstGeom>
        </p:spPr>
        <p:txBody>
          <a:bodyPr wrap="square">
            <a:spAutoFit/>
          </a:bodyPr>
          <a:lstStyle/>
          <a:p>
            <a:pPr algn="just"/>
            <a:r>
              <a:rPr lang="en-US" sz="2800" dirty="0" smtClean="0">
                <a:solidFill>
                  <a:srgbClr val="FF0000"/>
                </a:solidFill>
                <a:sym typeface="Wingdings" panose="05000000000000000000" pitchFamily="2" charset="2"/>
              </a:rPr>
              <a:t> </a:t>
            </a:r>
            <a:r>
              <a:rPr lang="vi-VN" sz="2800" dirty="0" smtClean="0">
                <a:solidFill>
                  <a:srgbClr val="FF0000"/>
                </a:solidFill>
                <a:latin typeface="Times New Roman" panose="02020603050405020304" pitchFamily="18" charset="0"/>
              </a:rPr>
              <a:t>Keo </a:t>
            </a:r>
            <a:r>
              <a:rPr lang="vi-VN" sz="2800" dirty="0">
                <a:solidFill>
                  <a:srgbClr val="FF0000"/>
                </a:solidFill>
                <a:latin typeface="Times New Roman" panose="02020603050405020304" pitchFamily="18" charset="0"/>
              </a:rPr>
              <a:t>vật thờ mang tính chất biểu diễn nhiều hơn việc phân định thắng thua. Qua đó, người xem biết được những phương pháp tấn công và thủ pháp chống đỡ để phản công</a:t>
            </a:r>
            <a:endParaRPr lang="en-US" sz="2800" dirty="0">
              <a:solidFill>
                <a:srgbClr val="FF0000"/>
              </a:solidFill>
            </a:endParaRPr>
          </a:p>
        </p:txBody>
      </p:sp>
      <p:sp>
        <p:nvSpPr>
          <p:cNvPr id="8" name="TextBox 7"/>
          <p:cNvSpPr txBox="1"/>
          <p:nvPr/>
        </p:nvSpPr>
        <p:spPr>
          <a:xfrm>
            <a:off x="356550" y="373042"/>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46414" y="1063994"/>
            <a:ext cx="8639175" cy="523220"/>
          </a:xfrm>
          <a:prstGeom prst="rect">
            <a:avLst/>
          </a:prstGeom>
        </p:spPr>
        <p:txBody>
          <a:bodyPr wrap="square">
            <a:spAutoFit/>
          </a:bodyPr>
          <a:lstStyle/>
          <a:p>
            <a:pPr algn="just"/>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Keo</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vật</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thờ</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chính</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thức</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diễn</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ra</a:t>
            </a:r>
            <a:endParaRPr lang="vi-VN" sz="2800" b="1"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1881007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197999" y="1677390"/>
            <a:ext cx="4282419" cy="3800475"/>
          </a:xfrm>
          <a:prstGeom prst="rect">
            <a:avLst/>
          </a:prstGeom>
        </p:spPr>
      </p:pic>
      <p:sp>
        <p:nvSpPr>
          <p:cNvPr id="19" name="TextBox 18"/>
          <p:cNvSpPr txBox="1"/>
          <p:nvPr/>
        </p:nvSpPr>
        <p:spPr>
          <a:xfrm>
            <a:off x="768470" y="1092615"/>
            <a:ext cx="3152221" cy="584775"/>
          </a:xfrm>
          <a:prstGeom prst="rect">
            <a:avLst/>
          </a:prstGeom>
          <a:noFill/>
        </p:spPr>
        <p:txBody>
          <a:bodyPr wrap="square" rtlCol="0">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c. </a:t>
            </a:r>
            <a:r>
              <a:rPr lang="en-US" sz="3200" b="1" dirty="0" err="1" smtClean="0">
                <a:solidFill>
                  <a:srgbClr val="FF0000"/>
                </a:solidFill>
                <a:latin typeface="Times New Roman" panose="02020603050405020304" pitchFamily="18" charset="0"/>
                <a:cs typeface="Times New Roman" panose="02020603050405020304" pitchFamily="18" charset="0"/>
              </a:rPr>
              <a:t>Kết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thúc</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768470" y="1966784"/>
            <a:ext cx="5600745" cy="2958502"/>
          </a:xfrm>
          <a:prstGeom prst="rect">
            <a:avLst/>
          </a:prstGeom>
        </p:spPr>
        <p:txBody>
          <a:bodyPr wrap="square">
            <a:spAutoFit/>
          </a:bodyPr>
          <a:lstStyle/>
          <a:p>
            <a:pPr marL="457200" indent="-457200" algn="just">
              <a:lnSpc>
                <a:spcPct val="150000"/>
              </a:lnSpc>
              <a:buFontTx/>
              <a:buChar char="-"/>
            </a:pPr>
            <a:r>
              <a:rPr lang="en-US" sz="3200" dirty="0" smtClean="0">
                <a:solidFill>
                  <a:prstClr val="black"/>
                </a:solidFill>
                <a:latin typeface="Times New Roman" panose="02020603050405020304" pitchFamily="18" charset="0"/>
                <a:cs typeface="Times New Roman" panose="02020603050405020304" pitchFamily="18" charset="0"/>
              </a:rPr>
              <a:t>C</a:t>
            </a:r>
            <a:r>
              <a:rPr lang="vi-VN" sz="3200" dirty="0" smtClean="0">
                <a:solidFill>
                  <a:prstClr val="black"/>
                </a:solidFill>
                <a:latin typeface="Times New Roman" panose="02020603050405020304" pitchFamily="18" charset="0"/>
                <a:cs typeface="Times New Roman" panose="02020603050405020304" pitchFamily="18" charset="0"/>
              </a:rPr>
              <a:t>ả </a:t>
            </a:r>
            <a:r>
              <a:rPr lang="vi-VN" sz="3200" dirty="0">
                <a:solidFill>
                  <a:prstClr val="black"/>
                </a:solidFill>
                <a:latin typeface="Times New Roman" panose="02020603050405020304" pitchFamily="18" charset="0"/>
                <a:cs typeface="Times New Roman" panose="02020603050405020304" pitchFamily="18" charset="0"/>
              </a:rPr>
              <a:t>hai đô vật cùng thua, "lấm lưng trắng bụng". </a:t>
            </a:r>
            <a:endParaRPr lang="en-US" sz="3200" dirty="0" smtClean="0">
              <a:solidFill>
                <a:prstClr val="black"/>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vi-VN" sz="3200" dirty="0" smtClean="0">
                <a:solidFill>
                  <a:prstClr val="black"/>
                </a:solidFill>
                <a:latin typeface="Times New Roman" panose="02020603050405020304" pitchFamily="18" charset="0"/>
                <a:cs typeface="Times New Roman" panose="02020603050405020304" pitchFamily="18" charset="0"/>
              </a:rPr>
              <a:t>Họ </a:t>
            </a:r>
            <a:r>
              <a:rPr lang="vi-VN" sz="3200" dirty="0">
                <a:solidFill>
                  <a:prstClr val="black"/>
                </a:solidFill>
                <a:latin typeface="Times New Roman" panose="02020603050405020304" pitchFamily="18" charset="0"/>
                <a:cs typeface="Times New Roman" panose="02020603050405020304" pitchFamily="18" charset="0"/>
              </a:rPr>
              <a:t>đều nhận được sự tán thưởng của người xem.</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5647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3F326DAA-9276-49C8-81EC-9F2A84CF50F3}"/>
              </a:ext>
            </a:extLst>
          </p:cNvPr>
          <p:cNvSpPr>
            <a:spLocks/>
          </p:cNvSpPr>
          <p:nvPr/>
        </p:nvSpPr>
        <p:spPr bwMode="auto">
          <a:xfrm>
            <a:off x="860356" y="752670"/>
            <a:ext cx="4710212" cy="776958"/>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latin typeface="Times New Roman" panose="02020603050405020304" pitchFamily="18" charset="0"/>
              <a:cs typeface="Times New Roman" panose="02020603050405020304" pitchFamily="18" charset="0"/>
              <a:sym typeface="+mn-lt"/>
            </a:endParaRPr>
          </a:p>
        </p:txBody>
      </p:sp>
      <p:sp>
        <p:nvSpPr>
          <p:cNvPr id="20" name="TextBox 19"/>
          <p:cNvSpPr txBox="1"/>
          <p:nvPr/>
        </p:nvSpPr>
        <p:spPr>
          <a:xfrm>
            <a:off x="860357" y="879539"/>
            <a:ext cx="4544156" cy="584775"/>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Tìm</a:t>
            </a:r>
            <a:r>
              <a:rPr lang="en-US" sz="3200" b="1" dirty="0">
                <a:solidFill>
                  <a:schemeClr val="bg1"/>
                </a:solidFill>
                <a:latin typeface="Times New Roman" panose="02020603050405020304" pitchFamily="18" charset="0"/>
                <a:cs typeface="Times New Roman" panose="02020603050405020304" pitchFamily="18" charset="0"/>
              </a:rPr>
              <a:t> ý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lập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dàn</a:t>
            </a:r>
            <a:r>
              <a:rPr lang="en-US" sz="3200" b="1" dirty="0">
                <a:solidFill>
                  <a:schemeClr val="bg1"/>
                </a:solidFill>
                <a:latin typeface="Times New Roman" panose="02020603050405020304" pitchFamily="18" charset="0"/>
                <a:cs typeface="Times New Roman" panose="02020603050405020304" pitchFamily="18" charset="0"/>
              </a:rPr>
              <a:t> ý</a:t>
            </a:r>
          </a:p>
        </p:txBody>
      </p:sp>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3177" t="18710" r="2550" b="33548"/>
          <a:stretch/>
        </p:blipFill>
        <p:spPr>
          <a:xfrm>
            <a:off x="9481149" y="435355"/>
            <a:ext cx="2351898" cy="2147153"/>
          </a:xfrm>
          <a:prstGeom prst="ellipse">
            <a:avLst/>
          </a:prstGeom>
          <a:ln>
            <a:noFill/>
          </a:ln>
          <a:effectLst>
            <a:softEdge rad="112500"/>
          </a:effectLst>
        </p:spPr>
      </p:pic>
      <p:sp>
        <p:nvSpPr>
          <p:cNvPr id="10" name="TextBox 9"/>
          <p:cNvSpPr txBox="1"/>
          <p:nvPr/>
        </p:nvSpPr>
        <p:spPr>
          <a:xfrm>
            <a:off x="490168" y="1814948"/>
            <a:ext cx="11001686" cy="523220"/>
          </a:xfrm>
          <a:prstGeom prst="rect">
            <a:avLst/>
          </a:prstGeom>
          <a:noFill/>
        </p:spPr>
        <p:txBody>
          <a:bodyPr wrap="square" rtlCol="0">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Tìm</a:t>
            </a:r>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cho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nói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bằng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đặt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trả</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lời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câu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hỏi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sau</a:t>
            </a:r>
            <a:r>
              <a:rPr lang="en-US" sz="2800" b="1" dirty="0" smtClean="0">
                <a:solidFill>
                  <a:prstClr val="black"/>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567920" y="2582508"/>
            <a:ext cx="1996096" cy="2677656"/>
          </a:xfrm>
          <a:prstGeom prst="rect">
            <a:avLst/>
          </a:prstGeom>
          <a:solidFill>
            <a:schemeClr val="accent2">
              <a:lumMod val="20000"/>
              <a:lumOff val="80000"/>
            </a:schemeClr>
          </a:solid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diễn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ra</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đâu</a:t>
            </a:r>
            <a:r>
              <a:rPr lang="en-US" sz="2800" dirty="0" smtClean="0">
                <a:solidFill>
                  <a:prstClr val="black"/>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2768733" y="2813129"/>
            <a:ext cx="2019870" cy="2585323"/>
          </a:xfrm>
          <a:prstGeom prst="rect">
            <a:avLst/>
          </a:prstGeom>
          <a:solidFill>
            <a:schemeClr val="tx2">
              <a:lumMod val="20000"/>
              <a:lumOff val="80000"/>
            </a:schemeClr>
          </a:solidFill>
        </p:spPr>
        <p:txBody>
          <a:bodyPr wrap="square" rtlCol="0">
            <a:spAutoFit/>
          </a:bodyPr>
          <a:lstStyle/>
          <a:p>
            <a:pPr algn="just"/>
            <a:r>
              <a:rPr lang="en-US" sz="2700" dirty="0" err="1" smtClean="0">
                <a:solidFill>
                  <a:prstClr val="black"/>
                </a:solidFill>
                <a:latin typeface="Times New Roman" panose="02020603050405020304" pitchFamily="18" charset="0"/>
                <a:cs typeface="Times New Roman" panose="02020603050405020304" pitchFamily="18" charset="0"/>
              </a:rPr>
              <a:t>Mục</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đích</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của</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thi</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đấu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vật</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là</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gì</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Những</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ai</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tham</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gia</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một</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trận</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đấu</a:t>
            </a:r>
            <a:r>
              <a:rPr lang="en-US" sz="2700" dirty="0" smtClean="0">
                <a:solidFill>
                  <a:prstClr val="black"/>
                </a:solidFill>
                <a:latin typeface="Times New Roman" panose="02020603050405020304" pitchFamily="18" charset="0"/>
                <a:cs typeface="Times New Roman" panose="02020603050405020304" pitchFamily="18" charset="0"/>
              </a:rPr>
              <a:t> </a:t>
            </a:r>
            <a:r>
              <a:rPr lang="en-US" sz="2700" dirty="0" err="1" smtClean="0">
                <a:solidFill>
                  <a:prstClr val="black"/>
                </a:solidFill>
                <a:latin typeface="Times New Roman" panose="02020603050405020304" pitchFamily="18" charset="0"/>
                <a:cs typeface="Times New Roman" panose="02020603050405020304" pitchFamily="18" charset="0"/>
              </a:rPr>
              <a:t>vật</a:t>
            </a:r>
            <a:r>
              <a:rPr lang="en-US" sz="2700" dirty="0" smtClean="0">
                <a:solidFill>
                  <a:prstClr val="black"/>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4965144" y="3062271"/>
            <a:ext cx="2076220" cy="2554545"/>
          </a:xfrm>
          <a:prstGeom prst="rect">
            <a:avLst/>
          </a:prstGeom>
          <a:solidFill>
            <a:schemeClr val="accent4">
              <a:lumMod val="20000"/>
              <a:lumOff val="80000"/>
            </a:schemeClr>
          </a:solid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endParaRPr lang="en-US" sz="2800" dirty="0">
              <a:solidFill>
                <a:prstClr val="black"/>
              </a:solidFill>
              <a:latin typeface="Times New Roman" panose="02020603050405020304" pitchFamily="18" charset="0"/>
              <a:cs typeface="Times New Roman" panose="02020603050405020304" pitchFamily="18" charset="0"/>
            </a:endParaRPr>
          </a:p>
          <a:p>
            <a:pPr algn="just"/>
            <a:endParaRPr lang="en-US" dirty="0" smtClean="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260170" y="3321578"/>
            <a:ext cx="1992572" cy="2554545"/>
          </a:xfrm>
          <a:prstGeom prst="rect">
            <a:avLst/>
          </a:prstGeom>
          <a:solidFill>
            <a:schemeClr val="accent3">
              <a:lumMod val="20000"/>
              <a:lumOff val="80000"/>
            </a:schemeClr>
          </a:solid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Trình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thế</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nào</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endParaRPr lang="en-US" dirty="0" smtClean="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471549" y="3553591"/>
            <a:ext cx="2020305" cy="2554545"/>
          </a:xfrm>
          <a:prstGeom prst="rect">
            <a:avLst/>
          </a:prstGeom>
          <a:solidFill>
            <a:schemeClr val="accent6">
              <a:lumMod val="20000"/>
              <a:lumOff val="80000"/>
            </a:schemeClr>
          </a:solid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nghĩa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endParaRPr lang="en-US"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20431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10" grpId="0"/>
      <p:bldP spid="11" grpId="0" animBg="1"/>
      <p:bldP spid="12"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3F326DAA-9276-49C8-81EC-9F2A84CF50F3}"/>
              </a:ext>
            </a:extLst>
          </p:cNvPr>
          <p:cNvSpPr>
            <a:spLocks/>
          </p:cNvSpPr>
          <p:nvPr/>
        </p:nvSpPr>
        <p:spPr bwMode="auto">
          <a:xfrm>
            <a:off x="860356" y="752670"/>
            <a:ext cx="4710212" cy="776958"/>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latin typeface="Times New Roman" panose="02020603050405020304" pitchFamily="18" charset="0"/>
              <a:cs typeface="Times New Roman" panose="02020603050405020304" pitchFamily="18" charset="0"/>
              <a:sym typeface="+mn-lt"/>
            </a:endParaRPr>
          </a:p>
        </p:txBody>
      </p:sp>
      <p:sp>
        <p:nvSpPr>
          <p:cNvPr id="20" name="TextBox 19"/>
          <p:cNvSpPr txBox="1"/>
          <p:nvPr/>
        </p:nvSpPr>
        <p:spPr>
          <a:xfrm>
            <a:off x="860357" y="879539"/>
            <a:ext cx="4544156" cy="584775"/>
          </a:xfrm>
          <a:prstGeom prst="rect">
            <a:avLst/>
          </a:prstGeom>
          <a:noFill/>
        </p:spPr>
        <p:txBody>
          <a:bodyPr wrap="square" rtlCol="0">
            <a:spAutoFit/>
          </a:bodyPr>
          <a:lstStyle/>
          <a:p>
            <a:pPr algn="ctr"/>
            <a:r>
              <a:rPr lang="en-US" sz="3200" b="1" dirty="0" err="1">
                <a:solidFill>
                  <a:prstClr val="white"/>
                </a:solidFill>
                <a:latin typeface="Times New Roman" panose="02020603050405020304" pitchFamily="18" charset="0"/>
                <a:cs typeface="Times New Roman" panose="02020603050405020304" pitchFamily="18" charset="0"/>
              </a:rPr>
              <a:t>Tìm</a:t>
            </a:r>
            <a:r>
              <a:rPr lang="en-US" sz="3200" b="1" dirty="0">
                <a:solidFill>
                  <a:prstClr val="white"/>
                </a:solidFill>
                <a:latin typeface="Times New Roman" panose="02020603050405020304" pitchFamily="18" charset="0"/>
                <a:cs typeface="Times New Roman" panose="02020603050405020304" pitchFamily="18" charset="0"/>
              </a:rPr>
              <a:t> ý </a:t>
            </a:r>
            <a:r>
              <a:rPr lang="en-US" sz="3200" b="1" dirty="0" err="1">
                <a:solidFill>
                  <a:prstClr val="white"/>
                </a:solidFill>
                <a:latin typeface="Times New Roman" panose="02020603050405020304" pitchFamily="18" charset="0"/>
                <a:cs typeface="Times New Roman" panose="02020603050405020304" pitchFamily="18" charset="0"/>
              </a:rPr>
              <a:t>và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lập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dàn</a:t>
            </a:r>
            <a:r>
              <a:rPr lang="en-US" sz="3200" b="1" dirty="0">
                <a:solidFill>
                  <a:prstClr val="white"/>
                </a:solidFill>
                <a:latin typeface="Times New Roman" panose="02020603050405020304" pitchFamily="18" charset="0"/>
                <a:cs typeface="Times New Roman" panose="02020603050405020304" pitchFamily="18" charset="0"/>
              </a:rPr>
              <a:t> ý</a:t>
            </a:r>
          </a:p>
        </p:txBody>
      </p:sp>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3177" t="18710" r="2550" b="33548"/>
          <a:stretch/>
        </p:blipFill>
        <p:spPr>
          <a:xfrm>
            <a:off x="9481149" y="435355"/>
            <a:ext cx="2351898" cy="2147153"/>
          </a:xfrm>
          <a:prstGeom prst="ellipse">
            <a:avLst/>
          </a:prstGeom>
          <a:ln>
            <a:noFill/>
          </a:ln>
          <a:effectLst>
            <a:softEdge rad="112500"/>
          </a:effectLst>
        </p:spPr>
      </p:pic>
      <p:sp>
        <p:nvSpPr>
          <p:cNvPr id="17" name="TextBox 16"/>
          <p:cNvSpPr txBox="1"/>
          <p:nvPr/>
        </p:nvSpPr>
        <p:spPr>
          <a:xfrm>
            <a:off x="860356" y="1844019"/>
            <a:ext cx="8435469" cy="954107"/>
          </a:xfrm>
          <a:prstGeom prst="rect">
            <a:avLst/>
          </a:prstGeom>
          <a:noFill/>
        </p:spPr>
        <p:txBody>
          <a:bodyPr wrap="square" rtlCol="0">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dàn</a:t>
            </a:r>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cho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nói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bằng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lựa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chọn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sắp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xếp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a:t>
            </a:r>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theo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bố</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cục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phần</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999691" y="3073749"/>
            <a:ext cx="1478140" cy="523220"/>
          </a:xfrm>
          <a:prstGeom prst="rect">
            <a:avLst/>
          </a:prstGeom>
          <a:solidFill>
            <a:schemeClr val="accent1">
              <a:lumMod val="75000"/>
            </a:schemeClr>
          </a:solidFill>
        </p:spPr>
        <p:txBody>
          <a:bodyPr wrap="square" rtlCol="0">
            <a:spAutoFit/>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Mở</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đầu</a:t>
            </a:r>
            <a:endParaRPr lang="en-US" sz="2800" dirty="0" smtClean="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477831" y="3596969"/>
            <a:ext cx="8767924" cy="1815882"/>
          </a:xfrm>
          <a:prstGeom prst="rect">
            <a:avLst/>
          </a:prstGeom>
          <a:solidFill>
            <a:schemeClr val="bg1"/>
          </a:solidFill>
          <a:ln w="28575">
            <a:solidFill>
              <a:schemeClr val="accent1">
                <a:lumMod val="75000"/>
              </a:schemeClr>
            </a:solidFill>
          </a:ln>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Giới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r>
              <a:rPr lang="en-US" sz="2800" dirty="0" err="1" smtClean="0">
                <a:solidFill>
                  <a:prstClr val="black"/>
                </a:solidFill>
                <a:latin typeface="Times New Roman" panose="02020603050405020304" pitchFamily="18" charset="0"/>
                <a:cs typeface="Times New Roman" panose="02020603050405020304" pitchFamily="18" charset="0"/>
              </a:rPr>
              <a:t>Ví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vùng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nhiều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tham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tôn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trọng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tuân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thủ</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050261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17"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a:extLst>
              <a:ext uri="{FF2B5EF4-FFF2-40B4-BE49-F238E27FC236}">
                <a16:creationId xmlns:a16="http://schemas.microsoft.com/office/drawing/2014/main" xmlns="" id="{159727BD-F6CB-4C7C-9E1B-1EE44763058C}"/>
              </a:ext>
            </a:extLst>
          </p:cNvPr>
          <p:cNvPicPr>
            <a:picLocks noChangeAspect="1"/>
          </p:cNvPicPr>
          <p:nvPr/>
        </p:nvPicPr>
        <p:blipFill rotWithShape="1">
          <a:blip r:embed="rId2">
            <a:extLst>
              <a:ext uri="{28A0092B-C50C-407E-A947-70E740481C1C}">
                <a14:useLocalDpi xmlns:a14="http://schemas.microsoft.com/office/drawing/2010/main" val="0"/>
              </a:ext>
            </a:extLst>
          </a:blip>
          <a:srcRect r="47040"/>
          <a:stretch/>
        </p:blipFill>
        <p:spPr>
          <a:xfrm rot="1063602" flipV="1">
            <a:off x="703294" y="-1153222"/>
            <a:ext cx="5142128" cy="3539869"/>
          </a:xfrm>
          <a:prstGeom prst="rect">
            <a:avLst/>
          </a:prstGeom>
        </p:spPr>
      </p:pic>
      <p:sp>
        <p:nvSpPr>
          <p:cNvPr id="2" name="TextBox 1"/>
          <p:cNvSpPr txBox="1"/>
          <p:nvPr/>
        </p:nvSpPr>
        <p:spPr>
          <a:xfrm>
            <a:off x="629927" y="2986224"/>
            <a:ext cx="1356851" cy="1384995"/>
          </a:xfrm>
          <a:prstGeom prst="rect">
            <a:avLst/>
          </a:prstGeom>
          <a:solidFill>
            <a:schemeClr val="accent2">
              <a:lumMod val="20000"/>
              <a:lumOff val="80000"/>
            </a:schemeClr>
          </a:solid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chính</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249930" y="1785118"/>
            <a:ext cx="9259682" cy="4401205"/>
          </a:xfrm>
          <a:prstGeom prst="rect">
            <a:avLst/>
          </a:prstGeom>
          <a:solidFill>
            <a:schemeClr val="bg1"/>
          </a:solidFill>
          <a:ln w="28575">
            <a:solidFill>
              <a:schemeClr val="accent2">
                <a:lumMod val="60000"/>
                <a:lumOff val="40000"/>
              </a:schemeClr>
            </a:solidFill>
          </a:ln>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Giới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luật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theo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Chẳng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hạn</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Đối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tượng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tham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gồm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đô</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tuân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thủ</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diễn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tròn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vuông</a:t>
            </a:r>
            <a:r>
              <a:rPr lang="en-US" sz="2800" dirty="0" smtClean="0">
                <a:solidFill>
                  <a:prstClr val="black"/>
                </a:solidFill>
                <a:latin typeface="Times New Roman" panose="02020603050405020304" pitchFamily="18" charset="0"/>
                <a:cs typeface="Times New Roman" panose="02020603050405020304" pitchFamily="18" charset="0"/>
              </a:rPr>
              <a:t>.</a:t>
            </a: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thế</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nào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lễ</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tổ</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sao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Keo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thờ</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xe</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thực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thế</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nào</a:t>
            </a:r>
            <a:r>
              <a:rPr lang="en-US" sz="28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8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xmlns="" id="{80085525-8D85-4394-8654-C0108BCDCC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438838" flipH="1">
            <a:off x="825121" y="1883907"/>
            <a:ext cx="4012663" cy="4094974"/>
          </a:xfrm>
          <a:prstGeom prst="rect">
            <a:avLst/>
          </a:prstGeom>
        </p:spPr>
      </p:pic>
      <p:sp>
        <p:nvSpPr>
          <p:cNvPr id="6" name="TextBox 5"/>
          <p:cNvSpPr txBox="1"/>
          <p:nvPr/>
        </p:nvSpPr>
        <p:spPr>
          <a:xfrm>
            <a:off x="4952156" y="1478304"/>
            <a:ext cx="2308453" cy="523220"/>
          </a:xfrm>
          <a:prstGeom prst="rect">
            <a:avLst/>
          </a:prstGeom>
          <a:solidFill>
            <a:srgbClr val="A3C8BD"/>
          </a:solidFill>
        </p:spPr>
        <p:txBody>
          <a:bodyPr wrap="square" rtlCol="0">
            <a:spAutoFit/>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Kết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bài</a:t>
            </a:r>
            <a:endParaRPr lang="en-US" sz="2800" dirty="0" smtClean="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952156" y="2364565"/>
            <a:ext cx="6525611" cy="3108543"/>
          </a:xfrm>
          <a:prstGeom prst="rect">
            <a:avLst/>
          </a:prstGeom>
          <a:solidFill>
            <a:schemeClr val="bg1"/>
          </a:solidFill>
          <a:ln w="38100">
            <a:solidFill>
              <a:srgbClr val="A3C8BD"/>
            </a:solidFill>
          </a:ln>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Nêu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nghĩa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ở </a:t>
            </a:r>
            <a:r>
              <a:rPr lang="en-US" sz="2800" dirty="0" err="1" smtClean="0">
                <a:solidFill>
                  <a:prstClr val="black"/>
                </a:solidFill>
                <a:latin typeface="Times New Roman" panose="02020603050405020304" pitchFamily="18" charset="0"/>
                <a:cs typeface="Times New Roman" panose="02020603050405020304" pitchFamily="18" charset="0"/>
              </a:rPr>
              <a:t>Bắc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riêng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truyền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tinh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thượng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võ</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qua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ta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mưa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hòa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mùa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tươi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tốt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a:t>
            </a:r>
            <a:r>
              <a:rPr lang="en-US" sz="28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4335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500" fill="hold"/>
                                        <p:tgtEl>
                                          <p:spTgt spid="62"/>
                                        </p:tgtEl>
                                        <p:attrNameLst>
                                          <p:attrName>ppt_x</p:attrName>
                                        </p:attrNameLst>
                                      </p:cBhvr>
                                      <p:tavLst>
                                        <p:tav tm="0">
                                          <p:val>
                                            <p:strVal val="0-#ppt_w/2"/>
                                          </p:val>
                                        </p:tav>
                                        <p:tav tm="100000">
                                          <p:val>
                                            <p:strVal val="#ppt_x"/>
                                          </p:val>
                                        </p:tav>
                                      </p:tavLst>
                                    </p:anim>
                                    <p:anim calcmode="lin" valueType="num">
                                      <p:cBhvr additive="base">
                                        <p:cTn id="8" dur="1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xmlns="" id="{2F695F6D-EB74-457A-9C45-C9B7EF756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684" y="904352"/>
            <a:ext cx="4033223" cy="5540898"/>
          </a:xfrm>
          <a:prstGeom prst="rect">
            <a:avLst/>
          </a:prstGeom>
        </p:spPr>
      </p:pic>
      <p:sp>
        <p:nvSpPr>
          <p:cNvPr id="17" name="Rounded Rectangle 7">
            <a:extLst>
              <a:ext uri="{FF2B5EF4-FFF2-40B4-BE49-F238E27FC236}">
                <a16:creationId xmlns:a16="http://schemas.microsoft.com/office/drawing/2014/main" xmlns="" id="{6F574AA8-C0EA-4329-9558-2A0DB925D5B6}"/>
              </a:ext>
            </a:extLst>
          </p:cNvPr>
          <p:cNvSpPr/>
          <p:nvPr/>
        </p:nvSpPr>
        <p:spPr>
          <a:xfrm>
            <a:off x="997300" y="697570"/>
            <a:ext cx="1684599" cy="413563"/>
          </a:xfrm>
          <a:prstGeom prst="roundRect">
            <a:avLst>
              <a:gd name="adj" fmla="val 50000"/>
            </a:avLst>
          </a:prstGeom>
          <a:solidFill>
            <a:schemeClr val="bg1">
              <a:alpha val="0"/>
            </a:schemeClr>
          </a:solidFill>
          <a:ln w="15875">
            <a:solidFill>
              <a:srgbClr val="A3C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lumMod val="75000"/>
                </a:schemeClr>
              </a:solidFill>
            </a:endParaRPr>
          </a:p>
        </p:txBody>
      </p:sp>
      <p:pic>
        <p:nvPicPr>
          <p:cNvPr id="3" name="Picture 2"/>
          <p:cNvPicPr>
            <a:picLocks noChangeAspect="1"/>
          </p:cNvPicPr>
          <p:nvPr/>
        </p:nvPicPr>
        <p:blipFill>
          <a:blip r:embed="rId4"/>
          <a:stretch>
            <a:fillRect/>
          </a:stretch>
        </p:blipFill>
        <p:spPr>
          <a:xfrm>
            <a:off x="-370731" y="1547113"/>
            <a:ext cx="8675360" cy="1072989"/>
          </a:xfrm>
          <a:prstGeom prst="rect">
            <a:avLst/>
          </a:prstGeom>
        </p:spPr>
      </p:pic>
      <p:pic>
        <p:nvPicPr>
          <p:cNvPr id="4" name="Picture 3"/>
          <p:cNvPicPr>
            <a:picLocks noChangeAspect="1"/>
          </p:cNvPicPr>
          <p:nvPr/>
        </p:nvPicPr>
        <p:blipFill>
          <a:blip r:embed="rId5"/>
          <a:stretch>
            <a:fillRect/>
          </a:stretch>
        </p:blipFill>
        <p:spPr>
          <a:xfrm>
            <a:off x="355239" y="2620102"/>
            <a:ext cx="6980399" cy="1929088"/>
          </a:xfrm>
          <a:prstGeom prst="rect">
            <a:avLst/>
          </a:prstGeom>
        </p:spPr>
      </p:pic>
    </p:spTree>
    <p:extLst>
      <p:ext uri="{BB962C8B-B14F-4D97-AF65-F5344CB8AC3E}">
        <p14:creationId xmlns:p14="http://schemas.microsoft.com/office/powerpoint/2010/main" val="32174785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ahyp="http://schemas.microsoft.com/office/drawing/2018/hyperlinkcolor" xmlns:a14="http://schemas.microsoft.com/office/drawing/2010/main" xmlns:a16="http://schemas.microsoft.com/office/drawing/2014/main"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3F326DAA-9276-49C8-81EC-9F2A84CF50F3}"/>
              </a:ext>
            </a:extLst>
          </p:cNvPr>
          <p:cNvSpPr>
            <a:spLocks/>
          </p:cNvSpPr>
          <p:nvPr/>
        </p:nvSpPr>
        <p:spPr bwMode="auto">
          <a:xfrm>
            <a:off x="3644499" y="766318"/>
            <a:ext cx="4710212" cy="776958"/>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latin typeface="Times New Roman" panose="02020603050405020304" pitchFamily="18" charset="0"/>
              <a:cs typeface="Times New Roman" panose="02020603050405020304" pitchFamily="18" charset="0"/>
              <a:sym typeface="+mn-lt"/>
            </a:endParaRPr>
          </a:p>
        </p:txBody>
      </p:sp>
      <p:sp>
        <p:nvSpPr>
          <p:cNvPr id="20" name="TextBox 19"/>
          <p:cNvSpPr txBox="1"/>
          <p:nvPr/>
        </p:nvSpPr>
        <p:spPr>
          <a:xfrm>
            <a:off x="3644500" y="893187"/>
            <a:ext cx="4544156" cy="584775"/>
          </a:xfrm>
          <a:prstGeom prst="rect">
            <a:avLst/>
          </a:prstGeom>
          <a:noFill/>
        </p:spPr>
        <p:txBody>
          <a:bodyPr wrap="square" rtlCol="0">
            <a:spAutoFit/>
          </a:bodyPr>
          <a:lstStyle/>
          <a:p>
            <a:pPr algn="ctr"/>
            <a:r>
              <a:rPr lang="en-US" sz="3200" b="1" dirty="0" err="1" smtClean="0">
                <a:solidFill>
                  <a:prstClr val="white"/>
                </a:solidFill>
                <a:latin typeface="Times New Roman" panose="02020603050405020304" pitchFamily="18" charset="0"/>
                <a:cs typeface="Times New Roman" panose="02020603050405020304" pitchFamily="18" charset="0"/>
              </a:rPr>
              <a:t>Nói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nghe</a:t>
            </a:r>
            <a:endParaRPr lang="en-US" sz="3200" b="1" dirty="0">
              <a:solidFill>
                <a:prstClr val="white"/>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574593898"/>
              </p:ext>
            </p:extLst>
          </p:nvPr>
        </p:nvGraphicFramePr>
        <p:xfrm>
          <a:off x="1133310" y="2054946"/>
          <a:ext cx="4696745" cy="3596640"/>
        </p:xfrm>
        <a:graphic>
          <a:graphicData uri="http://schemas.openxmlformats.org/drawingml/2006/table">
            <a:tbl>
              <a:tblPr firstRow="1" bandRow="1">
                <a:tableStyleId>{00A15C55-8517-42AA-B614-E9B94910E393}</a:tableStyleId>
              </a:tblPr>
              <a:tblGrid>
                <a:gridCol w="4696745">
                  <a:extLst>
                    <a:ext uri="{9D8B030D-6E8A-4147-A177-3AD203B41FA5}">
                      <a16:colId xmlns:a16="http://schemas.microsoft.com/office/drawing/2014/main" xmlns="" val="3887358619"/>
                    </a:ext>
                  </a:extLst>
                </a:gridCol>
              </a:tblGrid>
              <a:tr h="489702">
                <a:tc>
                  <a:txBody>
                    <a:bodyPr/>
                    <a:lstStyle/>
                    <a:p>
                      <a:pPr algn="ctr"/>
                      <a:r>
                        <a:rPr lang="en-US" sz="2800" dirty="0" err="1" smtClean="0">
                          <a:latin typeface="Times New Roman" panose="02020603050405020304" pitchFamily="18" charset="0"/>
                          <a:cs typeface="Times New Roman" panose="02020603050405020304" pitchFamily="18" charset="0"/>
                        </a:rPr>
                        <a:t>Người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nói</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765698365"/>
                  </a:ext>
                </a:extLst>
              </a:tr>
              <a:tr h="799418">
                <a:tc>
                  <a:txBody>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vào</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dàn</a:t>
                      </a:r>
                      <a:r>
                        <a:rPr lang="en-US" sz="2800" baseline="0" dirty="0" smtClean="0">
                          <a:latin typeface="Times New Roman" panose="02020603050405020304" pitchFamily="18" charset="0"/>
                          <a:cs typeface="Times New Roman" panose="02020603050405020304" pitchFamily="18" charset="0"/>
                        </a:rPr>
                        <a:t> ý </a:t>
                      </a:r>
                      <a:r>
                        <a:rPr lang="en-US" sz="2800" baseline="0" dirty="0" err="1" smtClean="0">
                          <a:latin typeface="Times New Roman" panose="02020603050405020304" pitchFamily="18" charset="0"/>
                          <a:cs typeface="Times New Roman" panose="02020603050405020304" pitchFamily="18" charset="0"/>
                        </a:rPr>
                        <a:t>để</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trình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bày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giải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thích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về</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quy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tắc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luật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lệ</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của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hoạt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động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đấu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vật</a:t>
                      </a:r>
                      <a:r>
                        <a:rPr lang="en-US" sz="2800" baseline="0" dirty="0" smtClean="0">
                          <a:latin typeface="Times New Roman" panose="02020603050405020304" pitchFamily="18" charset="0"/>
                          <a:cs typeface="Times New Roman" panose="02020603050405020304" pitchFamily="18" charset="0"/>
                        </a:rPr>
                        <a:t> ở </a:t>
                      </a:r>
                      <a:r>
                        <a:rPr lang="en-US" sz="2800" baseline="0" dirty="0" err="1" smtClean="0">
                          <a:latin typeface="Times New Roman" panose="02020603050405020304" pitchFamily="18" charset="0"/>
                          <a:cs typeface="Times New Roman" panose="02020603050405020304" pitchFamily="18" charset="0"/>
                        </a:rPr>
                        <a:t>Bắc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Giang</a:t>
                      </a:r>
                      <a:r>
                        <a:rPr lang="en-US" sz="2800" baseline="0" dirty="0" smtClean="0">
                          <a:latin typeface="Times New Roman" panose="02020603050405020304" pitchFamily="18" charset="0"/>
                          <a:cs typeface="Times New Roman" panose="02020603050405020304" pitchFamily="18" charset="0"/>
                        </a:rPr>
                        <a:t>.</a:t>
                      </a:r>
                    </a:p>
                    <a:p>
                      <a:pPr algn="just"/>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Trình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bày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bằng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tránh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viết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thành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văn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để</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đọc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sử</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dụng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điệu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bộ</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cử</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chỉ</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các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phương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tiện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hỗ</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trợ</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phù</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hợp</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45509134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41649173"/>
              </p:ext>
            </p:extLst>
          </p:nvPr>
        </p:nvGraphicFramePr>
        <p:xfrm>
          <a:off x="6327237" y="2054946"/>
          <a:ext cx="4696745" cy="3596640"/>
        </p:xfrm>
        <a:graphic>
          <a:graphicData uri="http://schemas.openxmlformats.org/drawingml/2006/table">
            <a:tbl>
              <a:tblPr firstRow="1" bandRow="1">
                <a:tableStyleId>{7DF18680-E054-41AD-8BC1-D1AEF772440D}</a:tableStyleId>
              </a:tblPr>
              <a:tblGrid>
                <a:gridCol w="4696745">
                  <a:extLst>
                    <a:ext uri="{9D8B030D-6E8A-4147-A177-3AD203B41FA5}">
                      <a16:colId xmlns:a16="http://schemas.microsoft.com/office/drawing/2014/main" xmlns="" val="3887358619"/>
                    </a:ext>
                  </a:extLst>
                </a:gridCol>
              </a:tblGrid>
              <a:tr h="489702">
                <a:tc>
                  <a:txBody>
                    <a:bodyPr/>
                    <a:lstStyle/>
                    <a:p>
                      <a:pPr algn="ctr"/>
                      <a:r>
                        <a:rPr lang="en-US" sz="2800" dirty="0" err="1" smtClean="0">
                          <a:latin typeface="Times New Roman" panose="02020603050405020304" pitchFamily="18" charset="0"/>
                          <a:cs typeface="Times New Roman" panose="02020603050405020304" pitchFamily="18" charset="0"/>
                        </a:rPr>
                        <a:t>Người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65698365"/>
                  </a:ext>
                </a:extLst>
              </a:tr>
              <a:tr h="799418">
                <a:tc>
                  <a:txBody>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trung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lắng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nghe</a:t>
                      </a:r>
                      <a:r>
                        <a:rPr lang="en-US" sz="2800" baseline="0" dirty="0" smtClean="0">
                          <a:latin typeface="Times New Roman" panose="02020603050405020304" pitchFamily="18" charset="0"/>
                          <a:cs typeface="Times New Roman" panose="02020603050405020304" pitchFamily="18" charset="0"/>
                        </a:rPr>
                        <a:t> ý </a:t>
                      </a:r>
                      <a:r>
                        <a:rPr lang="en-US" sz="2800" baseline="0" dirty="0" err="1" smtClean="0">
                          <a:latin typeface="Times New Roman" panose="02020603050405020304" pitchFamily="18" charset="0"/>
                          <a:cs typeface="Times New Roman" panose="02020603050405020304" pitchFamily="18" charset="0"/>
                        </a:rPr>
                        <a:t>kiến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của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khác</a:t>
                      </a:r>
                      <a:r>
                        <a:rPr lang="en-US" sz="2800" baseline="0" dirty="0" smtClean="0">
                          <a:latin typeface="Times New Roman" panose="02020603050405020304" pitchFamily="18" charset="0"/>
                          <a:cs typeface="Times New Roman" panose="02020603050405020304" pitchFamily="18" charset="0"/>
                        </a:rPr>
                        <a:t>.</a:t>
                      </a:r>
                    </a:p>
                    <a:p>
                      <a:pPr algn="just"/>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Nhận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xét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được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những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điểm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mạnh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điểm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yếu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về</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cách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thức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trình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bày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của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nói</a:t>
                      </a:r>
                      <a:r>
                        <a:rPr lang="en-US" sz="2800" baseline="0" dirty="0" smtClean="0">
                          <a:latin typeface="Times New Roman" panose="02020603050405020304" pitchFamily="18" charset="0"/>
                          <a:cs typeface="Times New Roman" panose="02020603050405020304" pitchFamily="18" charset="0"/>
                        </a:rPr>
                        <a:t>.</a:t>
                      </a:r>
                    </a:p>
                    <a:p>
                      <a:pPr algn="just"/>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Đưa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ra</a:t>
                      </a:r>
                      <a:r>
                        <a:rPr lang="en-US" sz="2800" baseline="0" dirty="0" smtClean="0">
                          <a:latin typeface="Times New Roman" panose="02020603050405020304" pitchFamily="18" charset="0"/>
                          <a:cs typeface="Times New Roman" panose="02020603050405020304" pitchFamily="18" charset="0"/>
                        </a:rPr>
                        <a:t> ý </a:t>
                      </a:r>
                      <a:r>
                        <a:rPr lang="en-US" sz="2800" baseline="0" dirty="0" err="1" smtClean="0">
                          <a:latin typeface="Times New Roman" panose="02020603050405020304" pitchFamily="18" charset="0"/>
                          <a:cs typeface="Times New Roman" panose="02020603050405020304" pitchFamily="18" charset="0"/>
                        </a:rPr>
                        <a:t>kiến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để</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trao</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đổi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thảo</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luận</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455091345"/>
                  </a:ext>
                </a:extLst>
              </a:tr>
            </a:tbl>
          </a:graphicData>
        </a:graphic>
      </p:graphicFrame>
      <p:pic>
        <p:nvPicPr>
          <p:cNvPr id="10" name="Picture 2">
            <a:extLst>
              <a:ext uri="{FF2B5EF4-FFF2-40B4-BE49-F238E27FC236}">
                <a16:creationId xmlns:a16="http://schemas.microsoft.com/office/drawing/2014/main" xmlns="" id="{ECA20C08-F7A0-4D5F-9955-23FCAEED40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55825" y="191660"/>
            <a:ext cx="1822619" cy="198782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11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3F326DAA-9276-49C8-81EC-9F2A84CF50F3}"/>
              </a:ext>
            </a:extLst>
          </p:cNvPr>
          <p:cNvSpPr>
            <a:spLocks/>
          </p:cNvSpPr>
          <p:nvPr/>
        </p:nvSpPr>
        <p:spPr bwMode="auto">
          <a:xfrm>
            <a:off x="3644499" y="766318"/>
            <a:ext cx="4710212" cy="776958"/>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latin typeface="Times New Roman" panose="02020603050405020304" pitchFamily="18" charset="0"/>
              <a:cs typeface="Times New Roman" panose="02020603050405020304" pitchFamily="18" charset="0"/>
              <a:sym typeface="+mn-lt"/>
            </a:endParaRPr>
          </a:p>
        </p:txBody>
      </p:sp>
      <p:sp>
        <p:nvSpPr>
          <p:cNvPr id="20" name="TextBox 19"/>
          <p:cNvSpPr txBox="1"/>
          <p:nvPr/>
        </p:nvSpPr>
        <p:spPr>
          <a:xfrm>
            <a:off x="3644500" y="893187"/>
            <a:ext cx="4544156" cy="584775"/>
          </a:xfrm>
          <a:prstGeom prst="rect">
            <a:avLst/>
          </a:prstGeom>
          <a:noFill/>
        </p:spPr>
        <p:txBody>
          <a:bodyPr wrap="square" rtlCol="0">
            <a:spAutoFit/>
          </a:bodyPr>
          <a:lstStyle/>
          <a:p>
            <a:pPr algn="ctr"/>
            <a:r>
              <a:rPr lang="en-US" sz="3200" b="1" dirty="0" err="1" smtClean="0">
                <a:solidFill>
                  <a:prstClr val="white"/>
                </a:solidFill>
                <a:latin typeface="Times New Roman" panose="02020603050405020304" pitchFamily="18" charset="0"/>
                <a:cs typeface="Times New Roman" panose="02020603050405020304" pitchFamily="18" charset="0"/>
              </a:rPr>
              <a:t>Kiểm</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chỉnh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sửa</a:t>
            </a:r>
            <a:endParaRPr lang="en-US" sz="3200" b="1" dirty="0">
              <a:solidFill>
                <a:prstClr val="white"/>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47251042"/>
              </p:ext>
            </p:extLst>
          </p:nvPr>
        </p:nvGraphicFramePr>
        <p:xfrm>
          <a:off x="680074" y="1700905"/>
          <a:ext cx="5324941" cy="4543542"/>
        </p:xfrm>
        <a:graphic>
          <a:graphicData uri="http://schemas.openxmlformats.org/drawingml/2006/table">
            <a:tbl>
              <a:tblPr firstRow="1" bandRow="1">
                <a:tableStyleId>{00A15C55-8517-42AA-B614-E9B94910E393}</a:tableStyleId>
              </a:tblPr>
              <a:tblGrid>
                <a:gridCol w="5324941">
                  <a:extLst>
                    <a:ext uri="{9D8B030D-6E8A-4147-A177-3AD203B41FA5}">
                      <a16:colId xmlns:a16="http://schemas.microsoft.com/office/drawing/2014/main" xmlns="" val="3887358619"/>
                    </a:ext>
                  </a:extLst>
                </a:gridCol>
              </a:tblGrid>
              <a:tr h="489702">
                <a:tc>
                  <a:txBody>
                    <a:bodyPr/>
                    <a:lstStyle/>
                    <a:p>
                      <a:pPr algn="ctr"/>
                      <a:r>
                        <a:rPr lang="en-US" sz="2600" dirty="0" err="1" smtClean="0">
                          <a:latin typeface="Times New Roman" panose="02020603050405020304" pitchFamily="18" charset="0"/>
                          <a:cs typeface="Times New Roman" panose="02020603050405020304" pitchFamily="18" charset="0"/>
                        </a:rPr>
                        <a:t>Người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nói</a:t>
                      </a:r>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65698365"/>
                  </a:ext>
                </a:extLst>
              </a:tr>
              <a:tr h="799418">
                <a:tc>
                  <a:txBody>
                    <a:bodyPr/>
                    <a:lstStyle/>
                    <a:p>
                      <a:pPr algn="just"/>
                      <a:r>
                        <a:rPr lang="en-US" sz="2600" dirty="0" err="1" smtClean="0">
                          <a:latin typeface="Times New Roman" panose="02020603050405020304" pitchFamily="18" charset="0"/>
                          <a:cs typeface="Times New Roman" panose="02020603050405020304" pitchFamily="18" charset="0"/>
                        </a:rPr>
                        <a:t>Đối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chiếu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với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dàn</a:t>
                      </a:r>
                      <a:r>
                        <a:rPr lang="en-US" sz="2600" baseline="0" dirty="0" smtClean="0">
                          <a:latin typeface="Times New Roman" panose="02020603050405020304" pitchFamily="18" charset="0"/>
                          <a:cs typeface="Times New Roman" panose="02020603050405020304" pitchFamily="18" charset="0"/>
                        </a:rPr>
                        <a:t> ý, </a:t>
                      </a:r>
                      <a:r>
                        <a:rPr lang="en-US" sz="2600" baseline="0" dirty="0" err="1" smtClean="0">
                          <a:latin typeface="Times New Roman" panose="02020603050405020304" pitchFamily="18" charset="0"/>
                          <a:cs typeface="Times New Roman" panose="02020603050405020304" pitchFamily="18" charset="0"/>
                        </a:rPr>
                        <a:t>tham</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khảo</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nhận</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xét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của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người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nghe</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để</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kiểm</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tra</a:t>
                      </a:r>
                      <a:r>
                        <a:rPr lang="en-US" sz="2600" baseline="0" dirty="0" smtClean="0">
                          <a:latin typeface="Times New Roman" panose="02020603050405020304" pitchFamily="18" charset="0"/>
                          <a:cs typeface="Times New Roman" panose="02020603050405020304" pitchFamily="18" charset="0"/>
                        </a:rPr>
                        <a:t>:</a:t>
                      </a:r>
                    </a:p>
                    <a:p>
                      <a:pPr algn="just"/>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Nội</a:t>
                      </a:r>
                      <a:r>
                        <a:rPr lang="en-US" sz="2600" baseline="0" dirty="0" smtClean="0">
                          <a:latin typeface="Times New Roman" panose="02020603050405020304" pitchFamily="18" charset="0"/>
                          <a:cs typeface="Times New Roman" panose="02020603050405020304" pitchFamily="18" charset="0"/>
                        </a:rPr>
                        <a:t> dung </a:t>
                      </a:r>
                      <a:r>
                        <a:rPr lang="en-US" sz="2600" baseline="0" dirty="0" err="1" smtClean="0">
                          <a:latin typeface="Times New Roman" panose="02020603050405020304" pitchFamily="18" charset="0"/>
                          <a:cs typeface="Times New Roman" panose="02020603050405020304" pitchFamily="18" charset="0"/>
                        </a:rPr>
                        <a:t>và</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thức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trình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bày</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quy</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tắc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luật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lệ</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của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hoạt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động</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đấu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vật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đã</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đáp</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ứng</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được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yêu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cầu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chưa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Cần</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bổ</a:t>
                      </a:r>
                      <a:r>
                        <a:rPr lang="en-US" sz="2600" baseline="0" dirty="0" smtClean="0">
                          <a:latin typeface="Times New Roman" panose="02020603050405020304" pitchFamily="18" charset="0"/>
                          <a:cs typeface="Times New Roman" panose="02020603050405020304" pitchFamily="18" charset="0"/>
                        </a:rPr>
                        <a:t> sung </a:t>
                      </a:r>
                      <a:r>
                        <a:rPr lang="en-US" sz="2600" baseline="0" dirty="0" err="1" smtClean="0">
                          <a:latin typeface="Times New Roman" panose="02020603050405020304" pitchFamily="18" charset="0"/>
                          <a:cs typeface="Times New Roman" panose="02020603050405020304" pitchFamily="18" charset="0"/>
                        </a:rPr>
                        <a:t>và</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điều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chỉnh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những</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gì</a:t>
                      </a:r>
                      <a:r>
                        <a:rPr lang="en-US" sz="2600" baseline="0" dirty="0" smtClean="0">
                          <a:latin typeface="Times New Roman" panose="02020603050405020304" pitchFamily="18" charset="0"/>
                          <a:cs typeface="Times New Roman" panose="02020603050405020304" pitchFamily="18" charset="0"/>
                        </a:rPr>
                        <a:t>?...</a:t>
                      </a:r>
                    </a:p>
                    <a:p>
                      <a:pPr algn="just"/>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Nhận</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biết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lỗi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về</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nội</a:t>
                      </a:r>
                      <a:r>
                        <a:rPr lang="en-US" sz="2600" baseline="0" dirty="0" smtClean="0">
                          <a:latin typeface="Times New Roman" panose="02020603050405020304" pitchFamily="18" charset="0"/>
                          <a:cs typeface="Times New Roman" panose="02020603050405020304" pitchFamily="18" charset="0"/>
                        </a:rPr>
                        <a:t> dung </a:t>
                      </a:r>
                      <a:r>
                        <a:rPr lang="en-US" sz="2600" baseline="0" dirty="0" err="1" smtClean="0">
                          <a:latin typeface="Times New Roman" panose="02020603050405020304" pitchFamily="18" charset="0"/>
                          <a:cs typeface="Times New Roman" panose="02020603050405020304" pitchFamily="18" charset="0"/>
                        </a:rPr>
                        <a:t>và</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thức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trình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bày</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có</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hướng</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sửa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chữa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lỗi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trong</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khi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phát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biểu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giới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thiệu</a:t>
                      </a:r>
                      <a:r>
                        <a:rPr lang="en-US" sz="2600" baseline="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5509134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930224459"/>
              </p:ext>
            </p:extLst>
          </p:nvPr>
        </p:nvGraphicFramePr>
        <p:xfrm>
          <a:off x="6288675" y="1673610"/>
          <a:ext cx="5257332" cy="4541520"/>
        </p:xfrm>
        <a:graphic>
          <a:graphicData uri="http://schemas.openxmlformats.org/drawingml/2006/table">
            <a:tbl>
              <a:tblPr firstRow="1" bandRow="1">
                <a:tableStyleId>{7DF18680-E054-41AD-8BC1-D1AEF772440D}</a:tableStyleId>
              </a:tblPr>
              <a:tblGrid>
                <a:gridCol w="5257332">
                  <a:extLst>
                    <a:ext uri="{9D8B030D-6E8A-4147-A177-3AD203B41FA5}">
                      <a16:colId xmlns:a16="http://schemas.microsoft.com/office/drawing/2014/main" xmlns="" val="3887358619"/>
                    </a:ext>
                  </a:extLst>
                </a:gridCol>
              </a:tblGrid>
              <a:tr h="474713">
                <a:tc>
                  <a:txBody>
                    <a:bodyPr/>
                    <a:lstStyle/>
                    <a:p>
                      <a:pPr algn="ctr"/>
                      <a:r>
                        <a:rPr lang="en-US" sz="2600" dirty="0" err="1" smtClean="0">
                          <a:latin typeface="Times New Roman" panose="02020603050405020304" pitchFamily="18" charset="0"/>
                          <a:cs typeface="Times New Roman" panose="02020603050405020304" pitchFamily="18" charset="0"/>
                        </a:rPr>
                        <a:t>Người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65698365"/>
                  </a:ext>
                </a:extLst>
              </a:tr>
              <a:tr h="3993170">
                <a:tc>
                  <a:txBody>
                    <a:bodyPr/>
                    <a:lstStyle/>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Nắm</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được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nội</a:t>
                      </a:r>
                      <a:r>
                        <a:rPr lang="en-US" sz="2600" baseline="0" dirty="0" smtClean="0">
                          <a:latin typeface="Times New Roman" panose="02020603050405020304" pitchFamily="18" charset="0"/>
                          <a:cs typeface="Times New Roman" panose="02020603050405020304" pitchFamily="18" charset="0"/>
                        </a:rPr>
                        <a:t> dung </a:t>
                      </a:r>
                      <a:r>
                        <a:rPr lang="en-US" sz="2600" baseline="0" dirty="0" err="1" smtClean="0">
                          <a:latin typeface="Times New Roman" panose="02020603050405020304" pitchFamily="18" charset="0"/>
                          <a:cs typeface="Times New Roman" panose="02020603050405020304" pitchFamily="18" charset="0"/>
                        </a:rPr>
                        <a:t>mà</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người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nói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giới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thiệu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nhất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là</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quy</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định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luật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lệ</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của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một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trận</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đấu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vật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hỏi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lại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điểm</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chưa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rõ</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bổ</a:t>
                      </a:r>
                      <a:r>
                        <a:rPr lang="en-US" sz="2600" baseline="0" dirty="0" smtClean="0">
                          <a:latin typeface="Times New Roman" panose="02020603050405020304" pitchFamily="18" charset="0"/>
                          <a:cs typeface="Times New Roman" panose="02020603050405020304" pitchFamily="18" charset="0"/>
                        </a:rPr>
                        <a:t> sung </a:t>
                      </a:r>
                      <a:r>
                        <a:rPr lang="en-US" sz="2600" baseline="0" dirty="0" err="1" smtClean="0">
                          <a:latin typeface="Times New Roman" panose="02020603050405020304" pitchFamily="18" charset="0"/>
                          <a:cs typeface="Times New Roman" panose="02020603050405020304" pitchFamily="18" charset="0"/>
                        </a:rPr>
                        <a:t>thêm</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nội</a:t>
                      </a:r>
                      <a:r>
                        <a:rPr lang="en-US" sz="2600" baseline="0" dirty="0" smtClean="0">
                          <a:latin typeface="Times New Roman" panose="02020603050405020304" pitchFamily="18" charset="0"/>
                          <a:cs typeface="Times New Roman" panose="02020603050405020304" pitchFamily="18" charset="0"/>
                        </a:rPr>
                        <a:t> dung </a:t>
                      </a:r>
                      <a:r>
                        <a:rPr lang="en-US" sz="2600" baseline="0" dirty="0" err="1" smtClean="0">
                          <a:latin typeface="Times New Roman" panose="02020603050405020304" pitchFamily="18" charset="0"/>
                          <a:cs typeface="Times New Roman" panose="02020603050405020304" pitchFamily="18" charset="0"/>
                        </a:rPr>
                        <a:t>khác</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nếu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thấy</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người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nói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nêu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chưa</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đủ</a:t>
                      </a:r>
                      <a:r>
                        <a:rPr lang="en-US" sz="2600" baseline="0" dirty="0" smtClean="0">
                          <a:latin typeface="Times New Roman" panose="02020603050405020304" pitchFamily="18" charset="0"/>
                          <a:cs typeface="Times New Roman" panose="02020603050405020304" pitchFamily="18" charset="0"/>
                        </a:rPr>
                        <a:t>;...</a:t>
                      </a:r>
                    </a:p>
                    <a:p>
                      <a:pPr algn="just"/>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Rút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kinh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nghiệm</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về</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thái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độ</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khi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nghe</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người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nói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phát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biểu</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trình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bày</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sự</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tập</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trung</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hướng</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về</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người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nói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ghi</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chép</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và</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cách</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chất</a:t>
                      </a:r>
                      <a:r>
                        <a:rPr lang="en-US" sz="2600" baseline="0" dirty="0" smtClean="0">
                          <a:latin typeface="Times New Roman" panose="02020603050405020304" pitchFamily="18" charset="0"/>
                          <a:cs typeface="Times New Roman" panose="02020603050405020304" pitchFamily="18" charset="0"/>
                        </a:rPr>
                        <a:t> </a:t>
                      </a:r>
                      <a:r>
                        <a:rPr lang="en-US" sz="2600" baseline="0" dirty="0" err="1" smtClean="0">
                          <a:latin typeface="Times New Roman" panose="02020603050405020304" pitchFamily="18" charset="0"/>
                          <a:cs typeface="Times New Roman" panose="02020603050405020304" pitchFamily="18" charset="0"/>
                        </a:rPr>
                        <a:t>vấn</a:t>
                      </a:r>
                      <a:r>
                        <a:rPr lang="en-US" sz="2600" baseline="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455091345"/>
                  </a:ext>
                </a:extLst>
              </a:tr>
            </a:tbl>
          </a:graphicData>
        </a:graphic>
      </p:graphicFrame>
      <p:pic>
        <p:nvPicPr>
          <p:cNvPr id="10" name="图片 20">
            <a:extLst>
              <a:ext uri="{FF2B5EF4-FFF2-40B4-BE49-F238E27FC236}">
                <a16:creationId xmlns:a16="http://schemas.microsoft.com/office/drawing/2014/main" xmlns="" id="{57714C76-1329-4C2D-9C8C-B12D44914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98056">
            <a:off x="9207155" y="-620748"/>
            <a:ext cx="1800356" cy="3027871"/>
          </a:xfrm>
          <a:prstGeom prst="rect">
            <a:avLst/>
          </a:prstGeom>
        </p:spPr>
      </p:pic>
    </p:spTree>
    <p:extLst>
      <p:ext uri="{BB962C8B-B14F-4D97-AF65-F5344CB8AC3E}">
        <p14:creationId xmlns:p14="http://schemas.microsoft.com/office/powerpoint/2010/main" val="38136794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 presetClass="entr" presetSubtype="4" decel="10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0" fill="hold"/>
                                        <p:tgtEl>
                                          <p:spTgt spid="10"/>
                                        </p:tgtEl>
                                        <p:attrNameLst>
                                          <p:attrName>ppt_x</p:attrName>
                                        </p:attrNameLst>
                                      </p:cBhvr>
                                      <p:tavLst>
                                        <p:tav tm="0">
                                          <p:val>
                                            <p:strVal val="#ppt_x"/>
                                          </p:val>
                                        </p:tav>
                                        <p:tav tm="100000">
                                          <p:val>
                                            <p:strVal val="#ppt_x"/>
                                          </p:val>
                                        </p:tav>
                                      </p:tavLst>
                                    </p:anim>
                                    <p:anim calcmode="lin" valueType="num">
                                      <p:cBhvr additive="base">
                                        <p:cTn id="16"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3207" y="543389"/>
            <a:ext cx="7233313" cy="5689444"/>
          </a:xfrm>
          <a:prstGeom prst="rect">
            <a:avLst/>
          </a:prstGeom>
        </p:spPr>
      </p:pic>
      <p:pic>
        <p:nvPicPr>
          <p:cNvPr id="3" name="Picture 2"/>
          <p:cNvPicPr>
            <a:picLocks noChangeAspect="1"/>
          </p:cNvPicPr>
          <p:nvPr/>
        </p:nvPicPr>
        <p:blipFill>
          <a:blip r:embed="rId4"/>
          <a:stretch>
            <a:fillRect/>
          </a:stretch>
        </p:blipFill>
        <p:spPr>
          <a:xfrm>
            <a:off x="5529909" y="2398971"/>
            <a:ext cx="8339328" cy="1654415"/>
          </a:xfrm>
          <a:prstGeom prst="rect">
            <a:avLst/>
          </a:prstGeom>
        </p:spPr>
      </p:pic>
    </p:spTree>
    <p:extLst>
      <p:ext uri="{BB962C8B-B14F-4D97-AF65-F5344CB8AC3E}">
        <p14:creationId xmlns:p14="http://schemas.microsoft.com/office/powerpoint/2010/main" val="338487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ma14="http://schemas.microsoft.com/office/mac/drawingml/2011/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3563" y="361295"/>
            <a:ext cx="4913802" cy="1194920"/>
          </a:xfrm>
          <a:prstGeom prst="rect">
            <a:avLst/>
          </a:prstGeom>
        </p:spPr>
      </p:pic>
      <p:sp>
        <p:nvSpPr>
          <p:cNvPr id="3" name="Rectangle 2"/>
          <p:cNvSpPr/>
          <p:nvPr/>
        </p:nvSpPr>
        <p:spPr>
          <a:xfrm>
            <a:off x="534536" y="1163472"/>
            <a:ext cx="10931857" cy="5262979"/>
          </a:xfrm>
          <a:prstGeom prst="rect">
            <a:avLst/>
          </a:prstGeom>
        </p:spPr>
        <p:txBody>
          <a:bodyPr wrap="square">
            <a:spAutoFit/>
          </a:bodyPr>
          <a:lstStyle/>
          <a:p>
            <a:pPr indent="457200" algn="just"/>
            <a:r>
              <a:rPr lang="vi-VN" sz="2800" dirty="0">
                <a:latin typeface="Times New Roman" panose="02020603050405020304" pitchFamily="18" charset="0"/>
                <a:cs typeface="Times New Roman" panose="02020603050405020304" pitchFamily="18" charset="0"/>
              </a:rPr>
              <a:t>Xin chào các bạn mình là… là học sinh lớp… Hôm nay mình sẽ giới thiệu tới các bạn một trò chơi truyền thống ở quê hương Tuyên Quang mình, thường được tổ chức vào mỗi dịp Tết đến xuân về đó là trò chơi ném còn. Ném còn là trò chơi dân gian phổ biến của đồng bào các dân tộc Tày, Nùng ở Tuyên Quang. Vào mỗi dịp lễ hội, Tết, ở địa phương có đông người Tày, Nùng sinh sống thì đều tổ chức trò chơi này với mong ước về một mùa màng bội thu, nhân dân no ấm.</a:t>
            </a:r>
          </a:p>
          <a:p>
            <a:pPr indent="457200" algn="just"/>
            <a:r>
              <a:rPr lang="vi-VN" sz="2800" dirty="0">
                <a:latin typeface="Times New Roman" panose="02020603050405020304" pitchFamily="18" charset="0"/>
                <a:cs typeface="Times New Roman" panose="02020603050405020304" pitchFamily="18" charset="0"/>
              </a:rPr>
              <a:t>Theo quan niệm của người dân nơi đây, quả còn tượng trưng cho hồn núi, hồn sông, hồn đất và hồn nước. Chính vì vậy quả còn bao giờ cũng làm bằng vải màu đỏ, màu đen, màu xanh và màu trắng. Ngay từ trước lễ hội ném còn, các cô gái khéo tay đã chuẩn bị những quả còn với nhiều múi vải màu xanh đỏ, sặc sỡ được ghép nối với nhau. </a:t>
            </a:r>
            <a:endParaRPr lang="vi-VN" sz="28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67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184" y="644857"/>
            <a:ext cx="10931857" cy="5262979"/>
          </a:xfrm>
          <a:prstGeom prst="rect">
            <a:avLst/>
          </a:prstGeom>
        </p:spPr>
        <p:txBody>
          <a:bodyPr wrap="square">
            <a:spAutoFit/>
          </a:bodyPr>
          <a:lstStyle/>
          <a:p>
            <a:pPr indent="457200" algn="just"/>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Bên trong quả còn, họ nhồi thóc, hạt vừng, hạt cải, hạt bông. Những loại hạt này thể hiện khát vọng sinh sôi nảy nở, thóc nuôi sống con người, còn bông cho sợi vải. Thường quả còn chỉ có khoảng 4 - 8 múi, nhưng với người khéo tay, họ có thể may quả còn với 12 múi gồm 12 màu. Họ còn may thêm các tua vải nhiều màu sắc trang trí và giúp định hướng quả còn khi bay. Các tua rua này còn biểu trưng cho những tia nắng, tia mưa cầu mong một năm mới mưa thuận, gió hòa, mùa màng bội thu.</a:t>
            </a:r>
          </a:p>
          <a:p>
            <a:pPr indent="457200" algn="just"/>
            <a:r>
              <a:rPr lang="vi-VN" sz="2800" dirty="0">
                <a:latin typeface="Times New Roman" panose="02020603050405020304" pitchFamily="18" charset="0"/>
                <a:cs typeface="Times New Roman" panose="02020603050405020304" pitchFamily="18" charset="0"/>
              </a:rPr>
              <a:t>Cây còn được làm từ thân cây tre mai có chiều cao khoảng 20 m -30 m, tùy theo lựa chọn của người dân. Ngọn cây còn được uốn thành hình vòng cung có dán giấy đỏ, hồng tâm để người dân có thể tung còn vào vòng tròn đó. Đồng bào Tày, Nùng quan niệm, khung còn một mặt dán giấy đỏ (biểu tượng cho mặt trời), mặt kia dán giấy vàng (biểu tượng cho mặt trăng). </a:t>
            </a:r>
          </a:p>
        </p:txBody>
      </p:sp>
    </p:spTree>
    <p:extLst>
      <p:ext uri="{BB962C8B-B14F-4D97-AF65-F5344CB8AC3E}">
        <p14:creationId xmlns:p14="http://schemas.microsoft.com/office/powerpoint/2010/main" val="120535316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184" y="644857"/>
            <a:ext cx="10931857" cy="5693866"/>
          </a:xfrm>
          <a:prstGeom prst="rect">
            <a:avLst/>
          </a:prstGeom>
        </p:spPr>
        <p:txBody>
          <a:bodyPr wrap="square">
            <a:spAutoFit/>
          </a:bodyPr>
          <a:lstStyle/>
          <a:p>
            <a:pPr indent="457200" algn="just"/>
            <a:r>
              <a:rPr lang="vi-VN" sz="2600" dirty="0" smtClean="0">
                <a:solidFill>
                  <a:prstClr val="black"/>
                </a:solidFill>
                <a:latin typeface="Times New Roman" panose="02020603050405020304" pitchFamily="18" charset="0"/>
                <a:cs typeface="Times New Roman" panose="02020603050405020304" pitchFamily="18" charset="0"/>
              </a:rPr>
              <a:t>Người </a:t>
            </a:r>
            <a:r>
              <a:rPr lang="vi-VN" sz="2600" dirty="0">
                <a:solidFill>
                  <a:prstClr val="black"/>
                </a:solidFill>
                <a:latin typeface="Times New Roman" panose="02020603050405020304" pitchFamily="18" charset="0"/>
                <a:cs typeface="Times New Roman" panose="02020603050405020304" pitchFamily="18" charset="0"/>
              </a:rPr>
              <a:t>chơi đứng đối mặt với nhau qua cây còn. </a:t>
            </a:r>
            <a:r>
              <a:rPr lang="vi-VN" sz="2600" dirty="0">
                <a:solidFill>
                  <a:prstClr val="black"/>
                </a:solidFill>
                <a:latin typeface="Times New Roman" panose="02020603050405020304" pitchFamily="18" charset="0"/>
                <a:cs typeface="Times New Roman" panose="02020603050405020304" pitchFamily="18" charset="0"/>
              </a:rPr>
              <a:t>Người tung quả còn bay cao mang đi cái rủi ro, đau ốm, cái úa vàng héo hon của cây trái. Sau khi lên trời quả còn rơi xuống, người đón còn đón lấy cái may mắn, tốt đẹp, xanh tươi về cái phúc, lộc, thọ cho một năm mới thịnh vượng. Chính vì thế khi ném còn, người ném cố tung cao để vượt qua vòng tròn tượng trưng cho mặt trời xua đi mọi điều bất hạnh và người đón còn thế nào cho khéo không để còn rơi xuống đất. Người tung, người bắt rồi tung trở lại, ai cũng được tung và ai cũng được bắt, quả còn phơi phới trên trời cao, bay đi, bay lại như rồng uốn, lượn quanh, một vũ điệu tươi vui tràn đầy hạnh phúc ấm no.</a:t>
            </a:r>
          </a:p>
          <a:p>
            <a:pPr indent="457200" algn="just"/>
            <a:r>
              <a:rPr lang="vi-VN" sz="2600" dirty="0">
                <a:solidFill>
                  <a:prstClr val="black"/>
                </a:solidFill>
                <a:latin typeface="Times New Roman" panose="02020603050405020304" pitchFamily="18" charset="0"/>
                <a:cs typeface="Times New Roman" panose="02020603050405020304" pitchFamily="18" charset="0"/>
              </a:rPr>
              <a:t>Với người Tày, Nùng, trò chơi ném còn mang ý nghĩa cầu mùa. Nếu ném trúng vòng tròn và xuyên thủng làm rơi giấy là âm, dương giao hoà, cuộc sống sẽ sinh sôi, mùa màng sẽ bội thu. Đó là trò chơi truyền thống ở quê hương Tuyên Quang của mình. Hãy chia sẻ với mình những trò chơi truyền thống ở quê hương bạn nhé.</a:t>
            </a:r>
          </a:p>
        </p:txBody>
      </p:sp>
    </p:spTree>
    <p:extLst>
      <p:ext uri="{BB962C8B-B14F-4D97-AF65-F5344CB8AC3E}">
        <p14:creationId xmlns:p14="http://schemas.microsoft.com/office/powerpoint/2010/main" val="88857271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D6695604-E0A8-49D3-B6DE-9FDF99250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684" y="904352"/>
            <a:ext cx="4033223" cy="5540898"/>
          </a:xfrm>
          <a:prstGeom prst="rect">
            <a:avLst/>
          </a:prstGeom>
        </p:spPr>
      </p:pic>
      <p:sp>
        <p:nvSpPr>
          <p:cNvPr id="4" name="矩形 3">
            <a:extLst>
              <a:ext uri="{FF2B5EF4-FFF2-40B4-BE49-F238E27FC236}">
                <a16:creationId xmlns:a16="http://schemas.microsoft.com/office/drawing/2014/main" xmlns="" id="{952BE546-5F54-4D88-B492-410FE695F53F}"/>
              </a:ext>
            </a:extLst>
          </p:cNvPr>
          <p:cNvSpPr/>
          <p:nvPr/>
        </p:nvSpPr>
        <p:spPr>
          <a:xfrm>
            <a:off x="734993" y="2474472"/>
            <a:ext cx="5361007" cy="1200329"/>
          </a:xfrm>
          <a:prstGeom prst="rect">
            <a:avLst/>
          </a:prstGeom>
        </p:spPr>
        <p:txBody>
          <a:bodyPr wrap="square">
            <a:spAutoFit/>
          </a:bodyPr>
          <a:lstStyle/>
          <a:p>
            <a:pPr lvl="1" algn="ctr">
              <a:spcBef>
                <a:spcPct val="0"/>
              </a:spcBef>
            </a:pPr>
            <a:r>
              <a:rPr lang="en-US" altLang="zh-CN" sz="7200" dirty="0">
                <a:solidFill>
                  <a:srgbClr val="A3C8BD"/>
                </a:solidFill>
                <a:cs typeface="+mn-ea"/>
                <a:sym typeface="+mn-lt"/>
              </a:rPr>
              <a:t>Thank you!</a:t>
            </a:r>
          </a:p>
        </p:txBody>
      </p:sp>
    </p:spTree>
    <p:extLst>
      <p:ext uri="{BB962C8B-B14F-4D97-AF65-F5344CB8AC3E}">
        <p14:creationId xmlns:p14="http://schemas.microsoft.com/office/powerpoint/2010/main" val="341804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ahyp="http://schemas.microsoft.com/office/drawing/2018/hyperlinkcolor"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grpId="0" nodeType="afterEffect">
                                  <p:stCondLst>
                                    <p:cond delay="0"/>
                                  </p:stCondLst>
                                  <p:iterate type="lt">
                                    <p:tmPct val="15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28B254F7-ED13-42DA-A5A5-E20339E92542}"/>
              </a:ext>
            </a:extLst>
          </p:cNvPr>
          <p:cNvSpPr txBox="1"/>
          <p:nvPr/>
        </p:nvSpPr>
        <p:spPr>
          <a:xfrm>
            <a:off x="880494" y="2595333"/>
            <a:ext cx="6836109" cy="1107996"/>
          </a:xfrm>
          <a:prstGeom prst="rect">
            <a:avLst/>
          </a:prstGeom>
          <a:noFill/>
          <a:ln>
            <a:noFill/>
          </a:ln>
        </p:spPr>
        <p:txBody>
          <a:bodyPr wrap="square" rtlCol="0">
            <a:spAutoFit/>
          </a:bodyPr>
          <a:lstStyle/>
          <a:p>
            <a:pPr algn="ctr" defTabSz="914377"/>
            <a:r>
              <a:rPr lang="en-US" altLang="zh-CN" sz="6600" b="1" dirty="0" err="1" smtClean="0">
                <a:ln w="9525">
                  <a:noFill/>
                </a:ln>
                <a:solidFill>
                  <a:srgbClr val="A3C8BD"/>
                </a:solidFill>
                <a:cs typeface="+mn-ea"/>
                <a:sym typeface="+mn-lt"/>
              </a:rPr>
              <a:t>Định</a:t>
            </a:r>
            <a:r>
              <a:rPr lang="en-US" altLang="zh-CN" sz="6600" b="1" dirty="0" smtClean="0">
                <a:ln w="9525">
                  <a:noFill/>
                </a:ln>
                <a:solidFill>
                  <a:srgbClr val="A3C8BD"/>
                </a:solidFill>
                <a:cs typeface="+mn-ea"/>
                <a:sym typeface="+mn-lt"/>
              </a:rPr>
              <a:t> </a:t>
            </a:r>
            <a:r>
              <a:rPr lang="en-US" altLang="zh-CN" sz="6600" b="1" dirty="0" err="1" smtClean="0">
                <a:ln w="9525">
                  <a:noFill/>
                </a:ln>
                <a:solidFill>
                  <a:srgbClr val="A3C8BD"/>
                </a:solidFill>
                <a:cs typeface="+mn-ea"/>
                <a:sym typeface="+mn-lt"/>
              </a:rPr>
              <a:t>hướng</a:t>
            </a:r>
            <a:endParaRPr lang="zh-CN" altLang="en-US" sz="6600" b="1" dirty="0">
              <a:ln w="9525">
                <a:noFill/>
              </a:ln>
              <a:solidFill>
                <a:srgbClr val="A3C8BD"/>
              </a:solidFill>
              <a:cs typeface="+mn-ea"/>
              <a:sym typeface="+mn-lt"/>
            </a:endParaRPr>
          </a:p>
        </p:txBody>
      </p:sp>
      <p:grpSp>
        <p:nvGrpSpPr>
          <p:cNvPr id="37" name="组合 36">
            <a:extLst>
              <a:ext uri="{FF2B5EF4-FFF2-40B4-BE49-F238E27FC236}">
                <a16:creationId xmlns:a16="http://schemas.microsoft.com/office/drawing/2014/main" xmlns="" id="{024CFAB1-F443-4079-A839-C4337BB6F975}"/>
              </a:ext>
            </a:extLst>
          </p:cNvPr>
          <p:cNvGrpSpPr/>
          <p:nvPr/>
        </p:nvGrpSpPr>
        <p:grpSpPr>
          <a:xfrm>
            <a:off x="3709475" y="1538006"/>
            <a:ext cx="1069855" cy="594369"/>
            <a:chOff x="5892637" y="1636276"/>
            <a:chExt cx="1069855" cy="594369"/>
          </a:xfrm>
          <a:solidFill>
            <a:srgbClr val="A3C8BD"/>
          </a:solidFill>
        </p:grpSpPr>
        <p:grpSp>
          <p:nvGrpSpPr>
            <p:cNvPr id="38" name="组合 37">
              <a:extLst>
                <a:ext uri="{FF2B5EF4-FFF2-40B4-BE49-F238E27FC236}">
                  <a16:creationId xmlns:a16="http://schemas.microsoft.com/office/drawing/2014/main" xmlns="" id="{A3085849-092C-4E7F-A1C5-E8F292135759}"/>
                </a:ext>
              </a:extLst>
            </p:cNvPr>
            <p:cNvGrpSpPr/>
            <p:nvPr/>
          </p:nvGrpSpPr>
          <p:grpSpPr>
            <a:xfrm>
              <a:off x="6368123" y="1636276"/>
              <a:ext cx="594369" cy="594369"/>
              <a:chOff x="6831873" y="1753750"/>
              <a:chExt cx="681038" cy="681038"/>
            </a:xfrm>
            <a:grpFill/>
          </p:grpSpPr>
          <p:sp>
            <p:nvSpPr>
              <p:cNvPr id="44" name="Oval 158">
                <a:extLst>
                  <a:ext uri="{FF2B5EF4-FFF2-40B4-BE49-F238E27FC236}">
                    <a16:creationId xmlns:a16="http://schemas.microsoft.com/office/drawing/2014/main" xmlns="" id="{1957E2E7-3551-45B4-997B-8E2AC890D0D0}"/>
                  </a:ext>
                </a:extLst>
              </p:cNvPr>
              <p:cNvSpPr>
                <a:spLocks noChangeArrowheads="1"/>
              </p:cNvSpPr>
              <p:nvPr/>
            </p:nvSpPr>
            <p:spPr bwMode="auto">
              <a:xfrm rot="16200000" flipH="1">
                <a:off x="6871560" y="1793437"/>
                <a:ext cx="600075" cy="600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schemeClr val="tx1">
                      <a:lumMod val="85000"/>
                      <a:lumOff val="15000"/>
                    </a:schemeClr>
                  </a:solidFill>
                  <a:cs typeface="+mn-ea"/>
                  <a:sym typeface="+mn-lt"/>
                </a:endParaRPr>
              </a:p>
            </p:txBody>
          </p:sp>
          <p:sp>
            <p:nvSpPr>
              <p:cNvPr id="45" name="Freeform 159">
                <a:extLst>
                  <a:ext uri="{FF2B5EF4-FFF2-40B4-BE49-F238E27FC236}">
                    <a16:creationId xmlns:a16="http://schemas.microsoft.com/office/drawing/2014/main" xmlns="" id="{B384DFFC-3DD8-4ADF-B28C-AB4FCB2EF77E}"/>
                  </a:ext>
                </a:extLst>
              </p:cNvPr>
              <p:cNvSpPr/>
              <p:nvPr/>
            </p:nvSpPr>
            <p:spPr bwMode="auto">
              <a:xfrm rot="16200000" flipH="1">
                <a:off x="6831873" y="1753750"/>
                <a:ext cx="681038" cy="681038"/>
              </a:xfrm>
              <a:custGeom>
                <a:avLst/>
                <a:gdLst>
                  <a:gd name="T0" fmla="*/ 520 w 524"/>
                  <a:gd name="T1" fmla="*/ 262 h 524"/>
                  <a:gd name="T2" fmla="*/ 516 w 524"/>
                  <a:gd name="T3" fmla="*/ 262 h 524"/>
                  <a:gd name="T4" fmla="*/ 441 w 524"/>
                  <a:gd name="T5" fmla="*/ 442 h 524"/>
                  <a:gd name="T6" fmla="*/ 262 w 524"/>
                  <a:gd name="T7" fmla="*/ 516 h 524"/>
                  <a:gd name="T8" fmla="*/ 82 w 524"/>
                  <a:gd name="T9" fmla="*/ 442 h 524"/>
                  <a:gd name="T10" fmla="*/ 8 w 524"/>
                  <a:gd name="T11" fmla="*/ 262 h 524"/>
                  <a:gd name="T12" fmla="*/ 82 w 524"/>
                  <a:gd name="T13" fmla="*/ 82 h 524"/>
                  <a:gd name="T14" fmla="*/ 262 w 524"/>
                  <a:gd name="T15" fmla="*/ 8 h 524"/>
                  <a:gd name="T16" fmla="*/ 441 w 524"/>
                  <a:gd name="T17" fmla="*/ 82 h 524"/>
                  <a:gd name="T18" fmla="*/ 516 w 524"/>
                  <a:gd name="T19" fmla="*/ 262 h 524"/>
                  <a:gd name="T20" fmla="*/ 520 w 524"/>
                  <a:gd name="T21" fmla="*/ 262 h 524"/>
                  <a:gd name="T22" fmla="*/ 524 w 524"/>
                  <a:gd name="T23" fmla="*/ 262 h 524"/>
                  <a:gd name="T24" fmla="*/ 262 w 524"/>
                  <a:gd name="T25" fmla="*/ 0 h 524"/>
                  <a:gd name="T26" fmla="*/ 0 w 524"/>
                  <a:gd name="T27" fmla="*/ 262 h 524"/>
                  <a:gd name="T28" fmla="*/ 262 w 524"/>
                  <a:gd name="T29" fmla="*/ 524 h 524"/>
                  <a:gd name="T30" fmla="*/ 524 w 524"/>
                  <a:gd name="T31" fmla="*/ 262 h 524"/>
                  <a:gd name="T32" fmla="*/ 520 w 524"/>
                  <a:gd name="T33" fmla="*/ 26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4" h="524">
                    <a:moveTo>
                      <a:pt x="520" y="262"/>
                    </a:moveTo>
                    <a:cubicBezTo>
                      <a:pt x="516" y="262"/>
                      <a:pt x="516" y="262"/>
                      <a:pt x="516" y="262"/>
                    </a:cubicBezTo>
                    <a:cubicBezTo>
                      <a:pt x="516" y="332"/>
                      <a:pt x="487" y="396"/>
                      <a:pt x="441" y="442"/>
                    </a:cubicBezTo>
                    <a:cubicBezTo>
                      <a:pt x="395" y="488"/>
                      <a:pt x="332" y="516"/>
                      <a:pt x="262" y="516"/>
                    </a:cubicBezTo>
                    <a:cubicBezTo>
                      <a:pt x="192" y="516"/>
                      <a:pt x="128" y="488"/>
                      <a:pt x="82" y="442"/>
                    </a:cubicBezTo>
                    <a:cubicBezTo>
                      <a:pt x="36" y="396"/>
                      <a:pt x="8" y="332"/>
                      <a:pt x="8" y="262"/>
                    </a:cubicBezTo>
                    <a:cubicBezTo>
                      <a:pt x="8" y="192"/>
                      <a:pt x="36" y="128"/>
                      <a:pt x="82" y="82"/>
                    </a:cubicBezTo>
                    <a:cubicBezTo>
                      <a:pt x="128" y="36"/>
                      <a:pt x="192" y="8"/>
                      <a:pt x="262" y="8"/>
                    </a:cubicBezTo>
                    <a:cubicBezTo>
                      <a:pt x="332" y="8"/>
                      <a:pt x="395" y="36"/>
                      <a:pt x="441" y="82"/>
                    </a:cubicBezTo>
                    <a:cubicBezTo>
                      <a:pt x="487" y="128"/>
                      <a:pt x="516" y="192"/>
                      <a:pt x="516" y="262"/>
                    </a:cubicBezTo>
                    <a:cubicBezTo>
                      <a:pt x="520" y="262"/>
                      <a:pt x="520" y="262"/>
                      <a:pt x="520" y="262"/>
                    </a:cubicBezTo>
                    <a:cubicBezTo>
                      <a:pt x="524" y="262"/>
                      <a:pt x="524" y="262"/>
                      <a:pt x="524" y="262"/>
                    </a:cubicBezTo>
                    <a:cubicBezTo>
                      <a:pt x="524" y="117"/>
                      <a:pt x="407" y="0"/>
                      <a:pt x="262" y="0"/>
                    </a:cubicBezTo>
                    <a:cubicBezTo>
                      <a:pt x="117" y="0"/>
                      <a:pt x="0" y="117"/>
                      <a:pt x="0" y="262"/>
                    </a:cubicBezTo>
                    <a:cubicBezTo>
                      <a:pt x="0" y="407"/>
                      <a:pt x="117" y="524"/>
                      <a:pt x="262" y="524"/>
                    </a:cubicBezTo>
                    <a:cubicBezTo>
                      <a:pt x="407" y="524"/>
                      <a:pt x="524" y="407"/>
                      <a:pt x="524" y="262"/>
                    </a:cubicBezTo>
                    <a:lnTo>
                      <a:pt x="520" y="2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schemeClr val="tx1">
                      <a:lumMod val="85000"/>
                      <a:lumOff val="15000"/>
                    </a:schemeClr>
                  </a:solidFill>
                  <a:cs typeface="+mn-ea"/>
                  <a:sym typeface="+mn-lt"/>
                </a:endParaRPr>
              </a:p>
            </p:txBody>
          </p:sp>
        </p:grpSp>
        <p:sp>
          <p:nvSpPr>
            <p:cNvPr id="39" name="文本框 38">
              <a:extLst>
                <a:ext uri="{FF2B5EF4-FFF2-40B4-BE49-F238E27FC236}">
                  <a16:creationId xmlns:a16="http://schemas.microsoft.com/office/drawing/2014/main" xmlns="" id="{60A7F79C-B171-4A41-96A1-DCEB99532060}"/>
                </a:ext>
              </a:extLst>
            </p:cNvPr>
            <p:cNvSpPr txBox="1"/>
            <p:nvPr/>
          </p:nvSpPr>
          <p:spPr>
            <a:xfrm>
              <a:off x="5892637" y="1707175"/>
              <a:ext cx="184730" cy="461665"/>
            </a:xfrm>
            <a:prstGeom prst="rect">
              <a:avLst/>
            </a:prstGeom>
            <a:noFill/>
          </p:spPr>
          <p:txBody>
            <a:bodyPr wrap="none" rtlCol="0">
              <a:spAutoFit/>
            </a:bodyPr>
            <a:lstStyle/>
            <a:p>
              <a:pPr algn="ctr"/>
              <a:endParaRPr lang="zh-CN" altLang="en-US" sz="2400" dirty="0">
                <a:solidFill>
                  <a:schemeClr val="bg1"/>
                </a:solidFill>
                <a:cs typeface="+mn-ea"/>
                <a:sym typeface="+mn-lt"/>
              </a:endParaRPr>
            </a:p>
          </p:txBody>
        </p:sp>
        <p:sp>
          <p:nvSpPr>
            <p:cNvPr id="40" name="文本框 39">
              <a:extLst>
                <a:ext uri="{FF2B5EF4-FFF2-40B4-BE49-F238E27FC236}">
                  <a16:creationId xmlns:a16="http://schemas.microsoft.com/office/drawing/2014/main" xmlns="" id="{5415FCC5-E238-49E8-86BD-8956EBFC55E0}"/>
                </a:ext>
              </a:extLst>
            </p:cNvPr>
            <p:cNvSpPr txBox="1"/>
            <p:nvPr/>
          </p:nvSpPr>
          <p:spPr>
            <a:xfrm>
              <a:off x="6527396" y="1707175"/>
              <a:ext cx="274435" cy="461665"/>
            </a:xfrm>
            <a:prstGeom prst="rect">
              <a:avLst/>
            </a:prstGeom>
            <a:noFill/>
          </p:spPr>
          <p:txBody>
            <a:bodyPr wrap="none" rtlCol="0">
              <a:spAutoFit/>
            </a:bodyPr>
            <a:lstStyle/>
            <a:p>
              <a:pPr algn="ctr"/>
              <a:r>
                <a:rPr lang="en-US" altLang="zh-CN" sz="2400" dirty="0">
                  <a:solidFill>
                    <a:schemeClr val="bg1"/>
                  </a:solidFill>
                  <a:cs typeface="+mn-ea"/>
                  <a:sym typeface="+mn-lt"/>
                </a:rPr>
                <a:t>I</a:t>
              </a:r>
              <a:endParaRPr lang="zh-CN" altLang="en-US" sz="2400" dirty="0">
                <a:solidFill>
                  <a:schemeClr val="bg1"/>
                </a:solidFill>
                <a:cs typeface="+mn-ea"/>
                <a:sym typeface="+mn-lt"/>
              </a:endParaRPr>
            </a:p>
          </p:txBody>
        </p:sp>
      </p:grpSp>
      <p:pic>
        <p:nvPicPr>
          <p:cNvPr id="18" name="图片 17">
            <a:extLst>
              <a:ext uri="{FF2B5EF4-FFF2-40B4-BE49-F238E27FC236}">
                <a16:creationId xmlns:a16="http://schemas.microsoft.com/office/drawing/2014/main" xmlns="" id="{0347F46F-9462-4264-AF5B-D68475636C75}"/>
              </a:ext>
            </a:extLst>
          </p:cNvPr>
          <p:cNvPicPr>
            <a:picLocks noChangeAspect="1"/>
          </p:cNvPicPr>
          <p:nvPr/>
        </p:nvPicPr>
        <p:blipFill>
          <a:blip r:embed="rId3"/>
          <a:stretch>
            <a:fillRect/>
          </a:stretch>
        </p:blipFill>
        <p:spPr>
          <a:xfrm flipH="1">
            <a:off x="648921" y="368261"/>
            <a:ext cx="1877564" cy="1897681"/>
          </a:xfrm>
          <a:prstGeom prst="rect">
            <a:avLst/>
          </a:prstGeom>
        </p:spPr>
      </p:pic>
      <p:pic>
        <p:nvPicPr>
          <p:cNvPr id="20" name="图片 19">
            <a:extLst>
              <a:ext uri="{FF2B5EF4-FFF2-40B4-BE49-F238E27FC236}">
                <a16:creationId xmlns:a16="http://schemas.microsoft.com/office/drawing/2014/main" xmlns="" id="{37225471-0882-434E-9F99-D2533E617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252" t="38564" r="21931" b="24742"/>
          <a:stretch/>
        </p:blipFill>
        <p:spPr>
          <a:xfrm>
            <a:off x="7734135" y="292506"/>
            <a:ext cx="2999946" cy="6272987"/>
          </a:xfrm>
          <a:custGeom>
            <a:avLst/>
            <a:gdLst>
              <a:gd name="connsiteX0" fmla="*/ 0 w 2758301"/>
              <a:gd name="connsiteY0" fmla="*/ 0 h 5767699"/>
              <a:gd name="connsiteX1" fmla="*/ 2758301 w 2758301"/>
              <a:gd name="connsiteY1" fmla="*/ 0 h 5767699"/>
              <a:gd name="connsiteX2" fmla="*/ 2758301 w 2758301"/>
              <a:gd name="connsiteY2" fmla="*/ 5767699 h 5767699"/>
              <a:gd name="connsiteX3" fmla="*/ 353890 w 2758301"/>
              <a:gd name="connsiteY3" fmla="*/ 5767699 h 5767699"/>
              <a:gd name="connsiteX4" fmla="*/ 353890 w 2758301"/>
              <a:gd name="connsiteY4" fmla="*/ 4966383 h 5767699"/>
              <a:gd name="connsiteX5" fmla="*/ 0 w 2758301"/>
              <a:gd name="connsiteY5" fmla="*/ 4966383 h 576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301" h="5767699">
                <a:moveTo>
                  <a:pt x="0" y="0"/>
                </a:moveTo>
                <a:lnTo>
                  <a:pt x="2758301" y="0"/>
                </a:lnTo>
                <a:lnTo>
                  <a:pt x="2758301" y="5767699"/>
                </a:lnTo>
                <a:lnTo>
                  <a:pt x="353890" y="5767699"/>
                </a:lnTo>
                <a:lnTo>
                  <a:pt x="353890" y="4966383"/>
                </a:lnTo>
                <a:lnTo>
                  <a:pt x="0" y="4966383"/>
                </a:lnTo>
                <a:close/>
              </a:path>
            </a:pathLst>
          </a:custGeom>
        </p:spPr>
      </p:pic>
    </p:spTree>
    <p:extLst>
      <p:ext uri="{BB962C8B-B14F-4D97-AF65-F5344CB8AC3E}">
        <p14:creationId xmlns:p14="http://schemas.microsoft.com/office/powerpoint/2010/main" val="284633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1500"/>
                            </p:stCondLst>
                            <p:childTnLst>
                              <p:par>
                                <p:cTn id="15" presetID="2" presetClass="entr" presetSubtype="4" fill="hold" grpId="0" nodeType="after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6" presetClass="emph" presetSubtype="0" fill="hold" grpId="1" nodeType="withEffect">
                                  <p:stCondLst>
                                    <p:cond delay="500"/>
                                  </p:stCondLst>
                                  <p:iterate type="lt">
                                    <p:tmPct val="10000"/>
                                  </p:iterate>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par>
                          <p:cTn id="22" fill="hold">
                            <p:stCondLst>
                              <p:cond delay="2900"/>
                            </p:stCondLst>
                            <p:childTnLst>
                              <p:par>
                                <p:cTn id="23" presetID="2" presetClass="entr" presetSubtype="12" decel="10000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500" fill="hold"/>
                                        <p:tgtEl>
                                          <p:spTgt spid="18"/>
                                        </p:tgtEl>
                                        <p:attrNameLst>
                                          <p:attrName>ppt_x</p:attrName>
                                        </p:attrNameLst>
                                      </p:cBhvr>
                                      <p:tavLst>
                                        <p:tav tm="0">
                                          <p:val>
                                            <p:strVal val="0-#ppt_w/2"/>
                                          </p:val>
                                        </p:tav>
                                        <p:tav tm="100000">
                                          <p:val>
                                            <p:strVal val="#ppt_x"/>
                                          </p:val>
                                        </p:tav>
                                      </p:tavLst>
                                    </p:anim>
                                    <p:anim calcmode="lin" valueType="num">
                                      <p:cBhvr additive="base">
                                        <p:cTn id="26" dur="1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7">
            <a:extLst>
              <a:ext uri="{FF2B5EF4-FFF2-40B4-BE49-F238E27FC236}">
                <a16:creationId xmlns:a16="http://schemas.microsoft.com/office/drawing/2014/main" xmlns="" id="{208D734C-58F1-4367-81D7-AB3C5B5E3CC7}"/>
              </a:ext>
            </a:extLst>
          </p:cNvPr>
          <p:cNvSpPr txBox="1"/>
          <p:nvPr/>
        </p:nvSpPr>
        <p:spPr>
          <a:xfrm>
            <a:off x="1415932" y="552714"/>
            <a:ext cx="54317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mn-lt"/>
              </a:rPr>
              <a:t>Khái</a:t>
            </a:r>
            <a:r>
              <a:rPr kumimoji="0" lang="en-US" altLang="zh-CN"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mn-lt"/>
              </a:rPr>
              <a:t> </a:t>
            </a:r>
            <a:r>
              <a:rPr kumimoji="0" lang="en-US" altLang="zh-CN"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mn-lt"/>
              </a:rPr>
              <a:t>niệm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15" name="矩形 8">
            <a:extLst>
              <a:ext uri="{FF2B5EF4-FFF2-40B4-BE49-F238E27FC236}">
                <a16:creationId xmlns:a16="http://schemas.microsoft.com/office/drawing/2014/main" xmlns="" id="{256ADA4A-B221-435A-B9E7-70E918B63DAA}"/>
              </a:ext>
            </a:extLst>
          </p:cNvPr>
          <p:cNvSpPr/>
          <p:nvPr/>
        </p:nvSpPr>
        <p:spPr>
          <a:xfrm>
            <a:off x="546299" y="429604"/>
            <a:ext cx="1365627" cy="769441"/>
          </a:xfrm>
          <a:prstGeom prst="rect">
            <a:avLst/>
          </a:prstGeom>
        </p:spPr>
        <p:txBody>
          <a:bodyPr wrap="square">
            <a:sp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altLang="zh-CN"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rPr>
              <a:t>01</a:t>
            </a:r>
          </a:p>
        </p:txBody>
      </p:sp>
      <p:sp>
        <p:nvSpPr>
          <p:cNvPr id="9" name="矩形 90">
            <a:extLst>
              <a:ext uri="{FF2B5EF4-FFF2-40B4-BE49-F238E27FC236}">
                <a16:creationId xmlns:a16="http://schemas.microsoft.com/office/drawing/2014/main" xmlns="" id="{075CE645-DE75-4DF4-907A-C0AE9EDD19EB}"/>
              </a:ext>
            </a:extLst>
          </p:cNvPr>
          <p:cNvSpPr/>
          <p:nvPr/>
        </p:nvSpPr>
        <p:spPr>
          <a:xfrm>
            <a:off x="1429579" y="2149718"/>
            <a:ext cx="9901029" cy="3211217"/>
          </a:xfrm>
          <a:prstGeom prst="rect">
            <a:avLst/>
          </a:prstGeom>
          <a:solidFill>
            <a:srgbClr val="A3C8BD">
              <a:alpha val="30000"/>
            </a:srgbClr>
          </a:solidFill>
          <a:ln>
            <a:solidFill>
              <a:srgbClr val="A6DBB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C906A"/>
              </a:solidFill>
              <a:effectLst/>
              <a:uLnTx/>
              <a:uFillTx/>
              <a:latin typeface="微软雅黑" panose="020F0502020204030204"/>
              <a:cs typeface="+mn-ea"/>
              <a:sym typeface="+mn-lt"/>
            </a:endParaRPr>
          </a:p>
        </p:txBody>
      </p:sp>
      <p:pic>
        <p:nvPicPr>
          <p:cNvPr id="10" name="图片 91">
            <a:extLst>
              <a:ext uri="{FF2B5EF4-FFF2-40B4-BE49-F238E27FC236}">
                <a16:creationId xmlns:a16="http://schemas.microsoft.com/office/drawing/2014/main" xmlns="" id="{C91C6865-68E2-4878-9C11-390CC45FAA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0272051">
            <a:off x="2713675" y="1828251"/>
            <a:ext cx="630009" cy="642932"/>
          </a:xfrm>
          <a:prstGeom prst="rect">
            <a:avLst/>
          </a:prstGeom>
        </p:spPr>
      </p:pic>
      <p:pic>
        <p:nvPicPr>
          <p:cNvPr id="11" name="图片 92">
            <a:extLst>
              <a:ext uri="{FF2B5EF4-FFF2-40B4-BE49-F238E27FC236}">
                <a16:creationId xmlns:a16="http://schemas.microsoft.com/office/drawing/2014/main" xmlns="" id="{33245FFF-E784-4A25-9094-69F4D82339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0272051">
            <a:off x="8815252" y="1828251"/>
            <a:ext cx="630009" cy="642932"/>
          </a:xfrm>
          <a:prstGeom prst="rect">
            <a:avLst/>
          </a:prstGeom>
        </p:spPr>
      </p:pic>
      <p:pic>
        <p:nvPicPr>
          <p:cNvPr id="12" name="图片 93">
            <a:extLst>
              <a:ext uri="{FF2B5EF4-FFF2-40B4-BE49-F238E27FC236}">
                <a16:creationId xmlns:a16="http://schemas.microsoft.com/office/drawing/2014/main" xmlns="" id="{23D0EA6D-8C9F-4193-9D71-10D83552E3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0272051">
            <a:off x="6065089" y="4982608"/>
            <a:ext cx="630009" cy="642932"/>
          </a:xfrm>
          <a:prstGeom prst="rect">
            <a:avLst/>
          </a:prstGeom>
        </p:spPr>
      </p:pic>
      <p:sp>
        <p:nvSpPr>
          <p:cNvPr id="13" name="Rectangle 12"/>
          <p:cNvSpPr/>
          <p:nvPr/>
        </p:nvSpPr>
        <p:spPr>
          <a:xfrm>
            <a:off x="1648435" y="2401872"/>
            <a:ext cx="9463315" cy="2308324"/>
          </a:xfrm>
          <a:prstGeom prst="rect">
            <a:avLst/>
          </a:prstGeom>
        </p:spPr>
        <p:txBody>
          <a:bodyPr wrap="square">
            <a:spAutoFit/>
          </a:bodyPr>
          <a:lstStyle/>
          <a:p>
            <a:pPr algn="just"/>
            <a:r>
              <a:rPr lang="en-US" sz="3600" dirty="0" err="1">
                <a:solidFill>
                  <a:prstClr val="black"/>
                </a:solidFill>
                <a:latin typeface="Times New Roman" panose="02020603050405020304" pitchFamily="18" charset="0"/>
                <a:cs typeface="Times New Roman" panose="02020603050405020304" pitchFamily="18" charset="0"/>
              </a:rPr>
              <a:t>Giới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thiệu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tắc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luật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hay </a:t>
            </a:r>
            <a:r>
              <a:rPr lang="en-US" sz="3600" dirty="0" err="1">
                <a:solidFill>
                  <a:prstClr val="black"/>
                </a:solidFill>
                <a:latin typeface="Times New Roman" panose="02020603050405020304" pitchFamily="18" charset="0"/>
                <a:cs typeface="Times New Roman" panose="02020603050405020304" pitchFamily="18" charset="0"/>
              </a:rPr>
              <a:t>trò</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tham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hay </a:t>
            </a:r>
            <a:r>
              <a:rPr lang="en-US" sz="3600" dirty="0" err="1">
                <a:solidFill>
                  <a:prstClr val="black"/>
                </a:solidFill>
                <a:latin typeface="Times New Roman" panose="02020603050405020304" pitchFamily="18" charset="0"/>
                <a:cs typeface="Times New Roman" panose="02020603050405020304" pitchFamily="18" charset="0"/>
              </a:rPr>
              <a:t>trò</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trọng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chấp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hành</a:t>
            </a:r>
            <a:r>
              <a:rPr lang="en-US" sz="36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72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 presetClass="entr" presetSubtype="1" fill="hold" grpId="0" nodeType="after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par>
                          <p:cTn id="15" fill="hold">
                            <p:stCondLst>
                              <p:cond delay="1350"/>
                            </p:stCondLst>
                            <p:childTnLst>
                              <p:par>
                                <p:cTn id="16" presetID="55"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childTnLst>
                          </p:cTn>
                        </p:par>
                        <p:par>
                          <p:cTn id="21" fill="hold">
                            <p:stCondLst>
                              <p:cond delay="2350"/>
                            </p:stCondLst>
                            <p:childTnLst>
                              <p:par>
                                <p:cTn id="22" presetID="49" presetClass="entr" presetSubtype="0" decel="10000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360"/>
                                          </p:val>
                                        </p:tav>
                                        <p:tav tm="100000">
                                          <p:val>
                                            <p:fltVal val="0"/>
                                          </p:val>
                                        </p:tav>
                                      </p:tavLst>
                                    </p:anim>
                                    <p:animEffect transition="in" filter="fade">
                                      <p:cBhvr>
                                        <p:cTn id="27" dur="500"/>
                                        <p:tgtEl>
                                          <p:spTgt spid="10"/>
                                        </p:tgtEl>
                                      </p:cBhvr>
                                    </p:animEffect>
                                  </p:childTnLst>
                                </p:cTn>
                              </p:par>
                            </p:childTnLst>
                          </p:cTn>
                        </p:par>
                        <p:par>
                          <p:cTn id="28" fill="hold">
                            <p:stCondLst>
                              <p:cond delay="2850"/>
                            </p:stCondLst>
                            <p:childTnLst>
                              <p:par>
                                <p:cTn id="29" presetID="49" presetClass="entr" presetSubtype="0" decel="100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3350"/>
                            </p:stCondLst>
                            <p:childTnLst>
                              <p:par>
                                <p:cTn id="36" presetID="49" presetClass="entr" presetSubtype="0" decel="10000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9"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7">
            <a:extLst>
              <a:ext uri="{FF2B5EF4-FFF2-40B4-BE49-F238E27FC236}">
                <a16:creationId xmlns:a16="http://schemas.microsoft.com/office/drawing/2014/main" xmlns="" id="{3F326DAA-9276-49C8-81EC-9F2A84CF50F3}"/>
              </a:ext>
            </a:extLst>
          </p:cNvPr>
          <p:cNvSpPr>
            <a:spLocks/>
          </p:cNvSpPr>
          <p:nvPr/>
        </p:nvSpPr>
        <p:spPr bwMode="auto">
          <a:xfrm>
            <a:off x="754165" y="4755723"/>
            <a:ext cx="9029846" cy="524796"/>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cs typeface="+mn-ea"/>
              <a:sym typeface="+mn-lt"/>
            </a:endParaRPr>
          </a:p>
        </p:txBody>
      </p:sp>
      <p:sp>
        <p:nvSpPr>
          <p:cNvPr id="27" name="Freeform 7">
            <a:extLst>
              <a:ext uri="{FF2B5EF4-FFF2-40B4-BE49-F238E27FC236}">
                <a16:creationId xmlns:a16="http://schemas.microsoft.com/office/drawing/2014/main" xmlns="" id="{3F326DAA-9276-49C8-81EC-9F2A84CF50F3}"/>
              </a:ext>
            </a:extLst>
          </p:cNvPr>
          <p:cNvSpPr>
            <a:spLocks/>
          </p:cNvSpPr>
          <p:nvPr/>
        </p:nvSpPr>
        <p:spPr bwMode="auto">
          <a:xfrm>
            <a:off x="754165" y="3989306"/>
            <a:ext cx="5660283" cy="524796"/>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cs typeface="+mn-ea"/>
              <a:sym typeface="+mn-lt"/>
            </a:endParaRPr>
          </a:p>
        </p:txBody>
      </p:sp>
      <p:pic>
        <p:nvPicPr>
          <p:cNvPr id="11" name="图片 10">
            <a:extLst>
              <a:ext uri="{FF2B5EF4-FFF2-40B4-BE49-F238E27FC236}">
                <a16:creationId xmlns:a16="http://schemas.microsoft.com/office/drawing/2014/main" xmlns="" id="{32BB6AD3-16E5-4EC4-8D5A-C20C9F63381D}"/>
              </a:ext>
            </a:extLst>
          </p:cNvPr>
          <p:cNvPicPr>
            <a:picLocks noChangeAspect="1"/>
          </p:cNvPicPr>
          <p:nvPr/>
        </p:nvPicPr>
        <p:blipFill>
          <a:blip r:embed="rId3" cstate="email"/>
          <a:stretch>
            <a:fillRect/>
          </a:stretch>
        </p:blipFill>
        <p:spPr>
          <a:xfrm rot="1609167">
            <a:off x="9784524" y="2920296"/>
            <a:ext cx="2922461" cy="3182401"/>
          </a:xfrm>
          <a:prstGeom prst="rect">
            <a:avLst/>
          </a:prstGeom>
        </p:spPr>
      </p:pic>
      <p:pic>
        <p:nvPicPr>
          <p:cNvPr id="12" name="图片 11">
            <a:extLst>
              <a:ext uri="{FF2B5EF4-FFF2-40B4-BE49-F238E27FC236}">
                <a16:creationId xmlns:a16="http://schemas.microsoft.com/office/drawing/2014/main" xmlns="" id="{1BCC3824-8B6A-4F0C-A533-3DF88F3008AD}"/>
              </a:ext>
            </a:extLst>
          </p:cNvPr>
          <p:cNvPicPr>
            <a:picLocks noChangeAspect="1"/>
          </p:cNvPicPr>
          <p:nvPr/>
        </p:nvPicPr>
        <p:blipFill>
          <a:blip r:embed="rId4"/>
          <a:stretch>
            <a:fillRect/>
          </a:stretch>
        </p:blipFill>
        <p:spPr>
          <a:xfrm flipV="1">
            <a:off x="10584364" y="1676516"/>
            <a:ext cx="1495304" cy="1511325"/>
          </a:xfrm>
          <a:prstGeom prst="rect">
            <a:avLst/>
          </a:prstGeom>
        </p:spPr>
      </p:pic>
      <p:sp>
        <p:nvSpPr>
          <p:cNvPr id="13" name="Freeform 7">
            <a:extLst>
              <a:ext uri="{FF2B5EF4-FFF2-40B4-BE49-F238E27FC236}">
                <a16:creationId xmlns:a16="http://schemas.microsoft.com/office/drawing/2014/main" xmlns="" id="{3F326DAA-9276-49C8-81EC-9F2A84CF50F3}"/>
              </a:ext>
            </a:extLst>
          </p:cNvPr>
          <p:cNvSpPr>
            <a:spLocks/>
          </p:cNvSpPr>
          <p:nvPr/>
        </p:nvSpPr>
        <p:spPr bwMode="auto">
          <a:xfrm>
            <a:off x="766146" y="2563229"/>
            <a:ext cx="6262451" cy="524796"/>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cs typeface="+mn-ea"/>
              <a:sym typeface="+mn-lt"/>
            </a:endParaRPr>
          </a:p>
        </p:txBody>
      </p:sp>
      <p:sp>
        <p:nvSpPr>
          <p:cNvPr id="14" name="Freeform 7">
            <a:extLst>
              <a:ext uri="{FF2B5EF4-FFF2-40B4-BE49-F238E27FC236}">
                <a16:creationId xmlns:a16="http://schemas.microsoft.com/office/drawing/2014/main" xmlns="" id="{3F326DAA-9276-49C8-81EC-9F2A84CF50F3}"/>
              </a:ext>
            </a:extLst>
          </p:cNvPr>
          <p:cNvSpPr>
            <a:spLocks/>
          </p:cNvSpPr>
          <p:nvPr/>
        </p:nvSpPr>
        <p:spPr bwMode="auto">
          <a:xfrm>
            <a:off x="766146" y="3275763"/>
            <a:ext cx="9756278" cy="524796"/>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cs typeface="+mn-ea"/>
              <a:sym typeface="+mn-lt"/>
            </a:endParaRPr>
          </a:p>
        </p:txBody>
      </p:sp>
      <p:sp>
        <p:nvSpPr>
          <p:cNvPr id="15" name="Freeform 7">
            <a:extLst>
              <a:ext uri="{FF2B5EF4-FFF2-40B4-BE49-F238E27FC236}">
                <a16:creationId xmlns:a16="http://schemas.microsoft.com/office/drawing/2014/main" xmlns="" id="{3F326DAA-9276-49C8-81EC-9F2A84CF50F3}"/>
              </a:ext>
            </a:extLst>
          </p:cNvPr>
          <p:cNvSpPr>
            <a:spLocks/>
          </p:cNvSpPr>
          <p:nvPr/>
        </p:nvSpPr>
        <p:spPr bwMode="auto">
          <a:xfrm>
            <a:off x="787791" y="5511386"/>
            <a:ext cx="9857463" cy="524796"/>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algn="r">
              <a:defRPr/>
            </a:pPr>
            <a:endParaRPr lang="zh-CN" altLang="en-US" sz="1200" dirty="0">
              <a:solidFill>
                <a:prstClr val="white"/>
              </a:solidFill>
              <a:cs typeface="+mn-ea"/>
              <a:sym typeface="+mn-lt"/>
            </a:endParaRPr>
          </a:p>
        </p:txBody>
      </p:sp>
      <p:sp>
        <p:nvSpPr>
          <p:cNvPr id="19" name="文本框 7">
            <a:extLst>
              <a:ext uri="{FF2B5EF4-FFF2-40B4-BE49-F238E27FC236}">
                <a16:creationId xmlns:a16="http://schemas.microsoft.com/office/drawing/2014/main" xmlns="" id="{208D734C-58F1-4367-81D7-AB3C5B5E3CC7}"/>
              </a:ext>
            </a:extLst>
          </p:cNvPr>
          <p:cNvSpPr txBox="1"/>
          <p:nvPr/>
        </p:nvSpPr>
        <p:spPr>
          <a:xfrm>
            <a:off x="1415932" y="552714"/>
            <a:ext cx="54317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mn-lt"/>
              </a:rPr>
              <a:t>Lưu</a:t>
            </a:r>
            <a:r>
              <a:rPr kumimoji="0" lang="en-US" altLang="zh-CN" sz="2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mn-lt"/>
              </a:rPr>
              <a:t> ý</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20" name="矩形 8">
            <a:extLst>
              <a:ext uri="{FF2B5EF4-FFF2-40B4-BE49-F238E27FC236}">
                <a16:creationId xmlns:a16="http://schemas.microsoft.com/office/drawing/2014/main" xmlns="" id="{256ADA4A-B221-435A-B9E7-70E918B63DAA}"/>
              </a:ext>
            </a:extLst>
          </p:cNvPr>
          <p:cNvSpPr/>
          <p:nvPr/>
        </p:nvSpPr>
        <p:spPr>
          <a:xfrm>
            <a:off x="546299" y="429604"/>
            <a:ext cx="1365627" cy="769441"/>
          </a:xfrm>
          <a:prstGeom prst="rect">
            <a:avLst/>
          </a:prstGeom>
        </p:spPr>
        <p:txBody>
          <a:bodyPr wrap="square">
            <a:sp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altLang="zh-CN" sz="4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mn-lt"/>
              </a:rPr>
              <a:t>02</a:t>
            </a:r>
            <a:endParaRPr kumimoji="0" lang="en-US" altLang="zh-CN"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21" name="TextBox 20"/>
          <p:cNvSpPr txBox="1"/>
          <p:nvPr/>
        </p:nvSpPr>
        <p:spPr>
          <a:xfrm>
            <a:off x="707923" y="1347020"/>
            <a:ext cx="10305820" cy="954107"/>
          </a:xfrm>
          <a:prstGeom prst="rect">
            <a:avLst/>
          </a:prstGeom>
          <a:noFill/>
        </p:spPr>
        <p:txBody>
          <a:bodyPr wrap="square" rtlCol="0">
            <a:spAutoFit/>
          </a:bodyPr>
          <a:lstStyle/>
          <a:p>
            <a:pPr algn="just"/>
            <a:r>
              <a:rPr lang="en-US" sz="2800" b="1" dirty="0" err="1" smtClean="0">
                <a:solidFill>
                  <a:prstClr val="black"/>
                </a:solidFill>
                <a:latin typeface="Times New Roman" panose="02020603050405020304" pitchFamily="18" charset="0"/>
                <a:cs typeface="Times New Roman" panose="02020603050405020304" pitchFamily="18" charset="0"/>
              </a:rPr>
              <a:t>Để</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giới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thiệu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quy</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tắc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luật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lệ</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một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hoạt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động</a:t>
            </a:r>
            <a:r>
              <a:rPr lang="en-US" sz="2800" b="1" dirty="0" smtClean="0">
                <a:solidFill>
                  <a:prstClr val="black"/>
                </a:solidFill>
                <a:latin typeface="Times New Roman" panose="02020603050405020304" pitchFamily="18" charset="0"/>
                <a:cs typeface="Times New Roman" panose="02020603050405020304" pitchFamily="18" charset="0"/>
              </a:rPr>
              <a:t> hay </a:t>
            </a:r>
            <a:r>
              <a:rPr lang="en-US" sz="2800" b="1" dirty="0" err="1" smtClean="0">
                <a:solidFill>
                  <a:prstClr val="black"/>
                </a:solidFill>
                <a:latin typeface="Times New Roman" panose="02020603050405020304" pitchFamily="18" charset="0"/>
                <a:cs typeface="Times New Roman" panose="02020603050405020304" pitchFamily="18" charset="0"/>
              </a:rPr>
              <a:t>trò</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cần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chú</a:t>
            </a:r>
            <a:r>
              <a:rPr lang="en-US" sz="2800" b="1" dirty="0" smtClean="0">
                <a:solidFill>
                  <a:prstClr val="black"/>
                </a:solidFill>
                <a:latin typeface="Times New Roman" panose="02020603050405020304" pitchFamily="18" charset="0"/>
                <a:cs typeface="Times New Roman" panose="02020603050405020304" pitchFamily="18" charset="0"/>
              </a:rPr>
              <a:t> ý:</a:t>
            </a:r>
          </a:p>
        </p:txBody>
      </p:sp>
      <p:sp>
        <p:nvSpPr>
          <p:cNvPr id="22" name="TextBox 21"/>
          <p:cNvSpPr txBox="1"/>
          <p:nvPr/>
        </p:nvSpPr>
        <p:spPr>
          <a:xfrm>
            <a:off x="707922" y="3239288"/>
            <a:ext cx="10069529"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Tìm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luật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trò</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chọn</a:t>
            </a:r>
            <a:r>
              <a:rPr lang="en-US" sz="2800" dirty="0" smtClean="0">
                <a:solidFill>
                  <a:prstClr val="black"/>
                </a:solidFill>
                <a:latin typeface="Times New Roman" panose="02020603050405020304" pitchFamily="18" charset="0"/>
                <a:cs typeface="Times New Roman" panose="02020603050405020304" pitchFamily="18" charset="0"/>
              </a:rPr>
              <a:t>.</a:t>
            </a:r>
          </a:p>
        </p:txBody>
      </p:sp>
      <p:sp>
        <p:nvSpPr>
          <p:cNvPr id="23" name="TextBox 22"/>
          <p:cNvSpPr txBox="1"/>
          <p:nvPr/>
        </p:nvSpPr>
        <p:spPr>
          <a:xfrm>
            <a:off x="707923" y="2546791"/>
            <a:ext cx="5965832"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Lựa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chọn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trò</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chơi</a:t>
            </a:r>
            <a:r>
              <a:rPr lang="en-US" sz="2800" dirty="0" smtClean="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787791" y="4000061"/>
            <a:ext cx="5244519"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Lập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dàn</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cho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a:t>
            </a:r>
          </a:p>
        </p:txBody>
      </p:sp>
      <p:sp>
        <p:nvSpPr>
          <p:cNvPr id="25" name="TextBox 24"/>
          <p:cNvSpPr txBox="1"/>
          <p:nvPr/>
        </p:nvSpPr>
        <p:spPr>
          <a:xfrm>
            <a:off x="707923" y="4764483"/>
            <a:ext cx="8859158"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bày</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kiến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theo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dàn</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chú</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đến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bộ</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chỉ</a:t>
            </a:r>
            <a:r>
              <a:rPr lang="en-US" sz="2800" dirty="0" smtClean="0">
                <a:solidFill>
                  <a:prstClr val="black"/>
                </a:solidFill>
                <a:latin typeface="Times New Roman" panose="02020603050405020304" pitchFamily="18" charset="0"/>
                <a:cs typeface="Times New Roman" panose="02020603050405020304" pitchFamily="18" charset="0"/>
              </a:rPr>
              <a:t>,...</a:t>
            </a:r>
          </a:p>
        </p:txBody>
      </p:sp>
      <p:sp>
        <p:nvSpPr>
          <p:cNvPr id="26" name="TextBox 25"/>
          <p:cNvSpPr txBox="1"/>
          <p:nvPr/>
        </p:nvSpPr>
        <p:spPr>
          <a:xfrm>
            <a:off x="707922" y="5519241"/>
            <a:ext cx="9937331"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bày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nghe</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kiến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khác</a:t>
            </a:r>
            <a:r>
              <a:rPr lang="en-US" sz="28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26826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3" grpId="0" animBg="1"/>
      <p:bldP spid="14" grpId="0" animBg="1"/>
      <p:bldP spid="15" grpId="0" animBg="1"/>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28B254F7-ED13-42DA-A5A5-E20339E92542}"/>
              </a:ext>
            </a:extLst>
          </p:cNvPr>
          <p:cNvSpPr txBox="1"/>
          <p:nvPr/>
        </p:nvSpPr>
        <p:spPr>
          <a:xfrm>
            <a:off x="880494" y="2595333"/>
            <a:ext cx="6836109" cy="1107996"/>
          </a:xfrm>
          <a:prstGeom prst="rect">
            <a:avLst/>
          </a:prstGeom>
          <a:noFill/>
          <a:ln>
            <a:noFill/>
          </a:ln>
        </p:spPr>
        <p:txBody>
          <a:bodyPr wrap="square" rtlCol="0">
            <a:spAutoFit/>
          </a:bodyPr>
          <a:lstStyle/>
          <a:p>
            <a:pPr algn="ctr" defTabSz="914377"/>
            <a:r>
              <a:rPr lang="en-US" altLang="zh-CN" sz="6600" b="1" dirty="0" err="1" smtClean="0">
                <a:ln w="9525">
                  <a:noFill/>
                </a:ln>
                <a:solidFill>
                  <a:srgbClr val="A3C8BD"/>
                </a:solidFill>
                <a:cs typeface="+mn-ea"/>
                <a:sym typeface="+mn-lt"/>
              </a:rPr>
              <a:t>Thực</a:t>
            </a:r>
            <a:r>
              <a:rPr lang="en-US" altLang="zh-CN" sz="6600" b="1" dirty="0" smtClean="0">
                <a:ln w="9525">
                  <a:noFill/>
                </a:ln>
                <a:solidFill>
                  <a:srgbClr val="A3C8BD"/>
                </a:solidFill>
                <a:cs typeface="+mn-ea"/>
                <a:sym typeface="+mn-lt"/>
              </a:rPr>
              <a:t> </a:t>
            </a:r>
            <a:r>
              <a:rPr lang="en-US" altLang="zh-CN" sz="6600" b="1" dirty="0" err="1" smtClean="0">
                <a:ln w="9525">
                  <a:noFill/>
                </a:ln>
                <a:solidFill>
                  <a:srgbClr val="A3C8BD"/>
                </a:solidFill>
                <a:cs typeface="+mn-ea"/>
                <a:sym typeface="+mn-lt"/>
              </a:rPr>
              <a:t>hành</a:t>
            </a:r>
            <a:endParaRPr lang="zh-CN" altLang="en-US" sz="6600" b="1" dirty="0">
              <a:ln w="9525">
                <a:noFill/>
              </a:ln>
              <a:solidFill>
                <a:srgbClr val="A3C8BD"/>
              </a:solidFill>
              <a:cs typeface="+mn-ea"/>
              <a:sym typeface="+mn-lt"/>
            </a:endParaRPr>
          </a:p>
        </p:txBody>
      </p:sp>
      <p:grpSp>
        <p:nvGrpSpPr>
          <p:cNvPr id="37" name="组合 36">
            <a:extLst>
              <a:ext uri="{FF2B5EF4-FFF2-40B4-BE49-F238E27FC236}">
                <a16:creationId xmlns:a16="http://schemas.microsoft.com/office/drawing/2014/main" xmlns="" id="{024CFAB1-F443-4079-A839-C4337BB6F975}"/>
              </a:ext>
            </a:extLst>
          </p:cNvPr>
          <p:cNvGrpSpPr/>
          <p:nvPr/>
        </p:nvGrpSpPr>
        <p:grpSpPr>
          <a:xfrm>
            <a:off x="3709475" y="1538006"/>
            <a:ext cx="1069855" cy="594369"/>
            <a:chOff x="5892637" y="1636276"/>
            <a:chExt cx="1069855" cy="594369"/>
          </a:xfrm>
          <a:solidFill>
            <a:srgbClr val="A3C8BD"/>
          </a:solidFill>
        </p:grpSpPr>
        <p:grpSp>
          <p:nvGrpSpPr>
            <p:cNvPr id="38" name="组合 37">
              <a:extLst>
                <a:ext uri="{FF2B5EF4-FFF2-40B4-BE49-F238E27FC236}">
                  <a16:creationId xmlns:a16="http://schemas.microsoft.com/office/drawing/2014/main" xmlns="" id="{A3085849-092C-4E7F-A1C5-E8F292135759}"/>
                </a:ext>
              </a:extLst>
            </p:cNvPr>
            <p:cNvGrpSpPr/>
            <p:nvPr/>
          </p:nvGrpSpPr>
          <p:grpSpPr>
            <a:xfrm>
              <a:off x="6368123" y="1636276"/>
              <a:ext cx="594369" cy="594369"/>
              <a:chOff x="6831873" y="1753750"/>
              <a:chExt cx="681038" cy="681038"/>
            </a:xfrm>
            <a:grpFill/>
          </p:grpSpPr>
          <p:sp>
            <p:nvSpPr>
              <p:cNvPr id="44" name="Oval 158">
                <a:extLst>
                  <a:ext uri="{FF2B5EF4-FFF2-40B4-BE49-F238E27FC236}">
                    <a16:creationId xmlns:a16="http://schemas.microsoft.com/office/drawing/2014/main" xmlns="" id="{1957E2E7-3551-45B4-997B-8E2AC890D0D0}"/>
                  </a:ext>
                </a:extLst>
              </p:cNvPr>
              <p:cNvSpPr>
                <a:spLocks noChangeArrowheads="1"/>
              </p:cNvSpPr>
              <p:nvPr/>
            </p:nvSpPr>
            <p:spPr bwMode="auto">
              <a:xfrm rot="16200000" flipH="1">
                <a:off x="6871560" y="1793437"/>
                <a:ext cx="600075" cy="600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prstClr val="black">
                      <a:lumMod val="85000"/>
                      <a:lumOff val="15000"/>
                    </a:prstClr>
                  </a:solidFill>
                  <a:cs typeface="+mn-ea"/>
                  <a:sym typeface="+mn-lt"/>
                </a:endParaRPr>
              </a:p>
            </p:txBody>
          </p:sp>
          <p:sp>
            <p:nvSpPr>
              <p:cNvPr id="45" name="Freeform 159">
                <a:extLst>
                  <a:ext uri="{FF2B5EF4-FFF2-40B4-BE49-F238E27FC236}">
                    <a16:creationId xmlns:a16="http://schemas.microsoft.com/office/drawing/2014/main" xmlns="" id="{B384DFFC-3DD8-4ADF-B28C-AB4FCB2EF77E}"/>
                  </a:ext>
                </a:extLst>
              </p:cNvPr>
              <p:cNvSpPr/>
              <p:nvPr/>
            </p:nvSpPr>
            <p:spPr bwMode="auto">
              <a:xfrm rot="16200000" flipH="1">
                <a:off x="6831873" y="1753750"/>
                <a:ext cx="681038" cy="681038"/>
              </a:xfrm>
              <a:custGeom>
                <a:avLst/>
                <a:gdLst>
                  <a:gd name="T0" fmla="*/ 520 w 524"/>
                  <a:gd name="T1" fmla="*/ 262 h 524"/>
                  <a:gd name="T2" fmla="*/ 516 w 524"/>
                  <a:gd name="T3" fmla="*/ 262 h 524"/>
                  <a:gd name="T4" fmla="*/ 441 w 524"/>
                  <a:gd name="T5" fmla="*/ 442 h 524"/>
                  <a:gd name="T6" fmla="*/ 262 w 524"/>
                  <a:gd name="T7" fmla="*/ 516 h 524"/>
                  <a:gd name="T8" fmla="*/ 82 w 524"/>
                  <a:gd name="T9" fmla="*/ 442 h 524"/>
                  <a:gd name="T10" fmla="*/ 8 w 524"/>
                  <a:gd name="T11" fmla="*/ 262 h 524"/>
                  <a:gd name="T12" fmla="*/ 82 w 524"/>
                  <a:gd name="T13" fmla="*/ 82 h 524"/>
                  <a:gd name="T14" fmla="*/ 262 w 524"/>
                  <a:gd name="T15" fmla="*/ 8 h 524"/>
                  <a:gd name="T16" fmla="*/ 441 w 524"/>
                  <a:gd name="T17" fmla="*/ 82 h 524"/>
                  <a:gd name="T18" fmla="*/ 516 w 524"/>
                  <a:gd name="T19" fmla="*/ 262 h 524"/>
                  <a:gd name="T20" fmla="*/ 520 w 524"/>
                  <a:gd name="T21" fmla="*/ 262 h 524"/>
                  <a:gd name="T22" fmla="*/ 524 w 524"/>
                  <a:gd name="T23" fmla="*/ 262 h 524"/>
                  <a:gd name="T24" fmla="*/ 262 w 524"/>
                  <a:gd name="T25" fmla="*/ 0 h 524"/>
                  <a:gd name="T26" fmla="*/ 0 w 524"/>
                  <a:gd name="T27" fmla="*/ 262 h 524"/>
                  <a:gd name="T28" fmla="*/ 262 w 524"/>
                  <a:gd name="T29" fmla="*/ 524 h 524"/>
                  <a:gd name="T30" fmla="*/ 524 w 524"/>
                  <a:gd name="T31" fmla="*/ 262 h 524"/>
                  <a:gd name="T32" fmla="*/ 520 w 524"/>
                  <a:gd name="T33" fmla="*/ 26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4" h="524">
                    <a:moveTo>
                      <a:pt x="520" y="262"/>
                    </a:moveTo>
                    <a:cubicBezTo>
                      <a:pt x="516" y="262"/>
                      <a:pt x="516" y="262"/>
                      <a:pt x="516" y="262"/>
                    </a:cubicBezTo>
                    <a:cubicBezTo>
                      <a:pt x="516" y="332"/>
                      <a:pt x="487" y="396"/>
                      <a:pt x="441" y="442"/>
                    </a:cubicBezTo>
                    <a:cubicBezTo>
                      <a:pt x="395" y="488"/>
                      <a:pt x="332" y="516"/>
                      <a:pt x="262" y="516"/>
                    </a:cubicBezTo>
                    <a:cubicBezTo>
                      <a:pt x="192" y="516"/>
                      <a:pt x="128" y="488"/>
                      <a:pt x="82" y="442"/>
                    </a:cubicBezTo>
                    <a:cubicBezTo>
                      <a:pt x="36" y="396"/>
                      <a:pt x="8" y="332"/>
                      <a:pt x="8" y="262"/>
                    </a:cubicBezTo>
                    <a:cubicBezTo>
                      <a:pt x="8" y="192"/>
                      <a:pt x="36" y="128"/>
                      <a:pt x="82" y="82"/>
                    </a:cubicBezTo>
                    <a:cubicBezTo>
                      <a:pt x="128" y="36"/>
                      <a:pt x="192" y="8"/>
                      <a:pt x="262" y="8"/>
                    </a:cubicBezTo>
                    <a:cubicBezTo>
                      <a:pt x="332" y="8"/>
                      <a:pt x="395" y="36"/>
                      <a:pt x="441" y="82"/>
                    </a:cubicBezTo>
                    <a:cubicBezTo>
                      <a:pt x="487" y="128"/>
                      <a:pt x="516" y="192"/>
                      <a:pt x="516" y="262"/>
                    </a:cubicBezTo>
                    <a:cubicBezTo>
                      <a:pt x="520" y="262"/>
                      <a:pt x="520" y="262"/>
                      <a:pt x="520" y="262"/>
                    </a:cubicBezTo>
                    <a:cubicBezTo>
                      <a:pt x="524" y="262"/>
                      <a:pt x="524" y="262"/>
                      <a:pt x="524" y="262"/>
                    </a:cubicBezTo>
                    <a:cubicBezTo>
                      <a:pt x="524" y="117"/>
                      <a:pt x="407" y="0"/>
                      <a:pt x="262" y="0"/>
                    </a:cubicBezTo>
                    <a:cubicBezTo>
                      <a:pt x="117" y="0"/>
                      <a:pt x="0" y="117"/>
                      <a:pt x="0" y="262"/>
                    </a:cubicBezTo>
                    <a:cubicBezTo>
                      <a:pt x="0" y="407"/>
                      <a:pt x="117" y="524"/>
                      <a:pt x="262" y="524"/>
                    </a:cubicBezTo>
                    <a:cubicBezTo>
                      <a:pt x="407" y="524"/>
                      <a:pt x="524" y="407"/>
                      <a:pt x="524" y="262"/>
                    </a:cubicBezTo>
                    <a:lnTo>
                      <a:pt x="520" y="2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prstClr val="black">
                      <a:lumMod val="85000"/>
                      <a:lumOff val="15000"/>
                    </a:prstClr>
                  </a:solidFill>
                  <a:cs typeface="+mn-ea"/>
                  <a:sym typeface="+mn-lt"/>
                </a:endParaRPr>
              </a:p>
            </p:txBody>
          </p:sp>
        </p:grpSp>
        <p:sp>
          <p:nvSpPr>
            <p:cNvPr id="39" name="文本框 38">
              <a:extLst>
                <a:ext uri="{FF2B5EF4-FFF2-40B4-BE49-F238E27FC236}">
                  <a16:creationId xmlns:a16="http://schemas.microsoft.com/office/drawing/2014/main" xmlns="" id="{60A7F79C-B171-4A41-96A1-DCEB99532060}"/>
                </a:ext>
              </a:extLst>
            </p:cNvPr>
            <p:cNvSpPr txBox="1"/>
            <p:nvPr/>
          </p:nvSpPr>
          <p:spPr>
            <a:xfrm>
              <a:off x="5892637" y="1707175"/>
              <a:ext cx="184730" cy="461665"/>
            </a:xfrm>
            <a:prstGeom prst="rect">
              <a:avLst/>
            </a:prstGeom>
            <a:noFill/>
          </p:spPr>
          <p:txBody>
            <a:bodyPr wrap="none" rtlCol="0">
              <a:spAutoFit/>
            </a:bodyPr>
            <a:lstStyle/>
            <a:p>
              <a:pPr algn="ctr"/>
              <a:endParaRPr lang="zh-CN" altLang="en-US" sz="2400" dirty="0">
                <a:solidFill>
                  <a:prstClr val="white"/>
                </a:solidFill>
                <a:cs typeface="+mn-ea"/>
                <a:sym typeface="+mn-lt"/>
              </a:endParaRPr>
            </a:p>
          </p:txBody>
        </p:sp>
        <p:sp>
          <p:nvSpPr>
            <p:cNvPr id="40" name="文本框 39">
              <a:extLst>
                <a:ext uri="{FF2B5EF4-FFF2-40B4-BE49-F238E27FC236}">
                  <a16:creationId xmlns:a16="http://schemas.microsoft.com/office/drawing/2014/main" xmlns="" id="{5415FCC5-E238-49E8-86BD-8956EBFC55E0}"/>
                </a:ext>
              </a:extLst>
            </p:cNvPr>
            <p:cNvSpPr txBox="1"/>
            <p:nvPr/>
          </p:nvSpPr>
          <p:spPr>
            <a:xfrm>
              <a:off x="6482512" y="1707175"/>
              <a:ext cx="364203" cy="461665"/>
            </a:xfrm>
            <a:prstGeom prst="rect">
              <a:avLst/>
            </a:prstGeom>
            <a:noFill/>
          </p:spPr>
          <p:txBody>
            <a:bodyPr wrap="none" rtlCol="0">
              <a:spAutoFit/>
            </a:bodyPr>
            <a:lstStyle/>
            <a:p>
              <a:pPr algn="ctr"/>
              <a:r>
                <a:rPr lang="en-US" altLang="zh-CN" sz="2400" dirty="0" smtClean="0">
                  <a:solidFill>
                    <a:prstClr val="white"/>
                  </a:solidFill>
                  <a:cs typeface="+mn-ea"/>
                  <a:sym typeface="+mn-lt"/>
                </a:rPr>
                <a:t>II</a:t>
              </a:r>
              <a:endParaRPr lang="zh-CN" altLang="en-US" sz="2400" dirty="0">
                <a:solidFill>
                  <a:prstClr val="white"/>
                </a:solidFill>
                <a:cs typeface="+mn-ea"/>
                <a:sym typeface="+mn-lt"/>
              </a:endParaRPr>
            </a:p>
          </p:txBody>
        </p:sp>
      </p:grpSp>
      <p:pic>
        <p:nvPicPr>
          <p:cNvPr id="18" name="图片 17">
            <a:extLst>
              <a:ext uri="{FF2B5EF4-FFF2-40B4-BE49-F238E27FC236}">
                <a16:creationId xmlns:a16="http://schemas.microsoft.com/office/drawing/2014/main" xmlns="" id="{0347F46F-9462-4264-AF5B-D68475636C75}"/>
              </a:ext>
            </a:extLst>
          </p:cNvPr>
          <p:cNvPicPr>
            <a:picLocks noChangeAspect="1"/>
          </p:cNvPicPr>
          <p:nvPr/>
        </p:nvPicPr>
        <p:blipFill>
          <a:blip r:embed="rId3"/>
          <a:stretch>
            <a:fillRect/>
          </a:stretch>
        </p:blipFill>
        <p:spPr>
          <a:xfrm flipH="1">
            <a:off x="648921" y="368261"/>
            <a:ext cx="1877564" cy="1897681"/>
          </a:xfrm>
          <a:prstGeom prst="rect">
            <a:avLst/>
          </a:prstGeom>
        </p:spPr>
      </p:pic>
      <p:pic>
        <p:nvPicPr>
          <p:cNvPr id="20" name="图片 19">
            <a:extLst>
              <a:ext uri="{FF2B5EF4-FFF2-40B4-BE49-F238E27FC236}">
                <a16:creationId xmlns:a16="http://schemas.microsoft.com/office/drawing/2014/main" xmlns="" id="{37225471-0882-434E-9F99-D2533E617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252" t="38564" r="21931" b="24742"/>
          <a:stretch/>
        </p:blipFill>
        <p:spPr>
          <a:xfrm>
            <a:off x="7734135" y="292506"/>
            <a:ext cx="2999946" cy="6272987"/>
          </a:xfrm>
          <a:custGeom>
            <a:avLst/>
            <a:gdLst>
              <a:gd name="connsiteX0" fmla="*/ 0 w 2758301"/>
              <a:gd name="connsiteY0" fmla="*/ 0 h 5767699"/>
              <a:gd name="connsiteX1" fmla="*/ 2758301 w 2758301"/>
              <a:gd name="connsiteY1" fmla="*/ 0 h 5767699"/>
              <a:gd name="connsiteX2" fmla="*/ 2758301 w 2758301"/>
              <a:gd name="connsiteY2" fmla="*/ 5767699 h 5767699"/>
              <a:gd name="connsiteX3" fmla="*/ 353890 w 2758301"/>
              <a:gd name="connsiteY3" fmla="*/ 5767699 h 5767699"/>
              <a:gd name="connsiteX4" fmla="*/ 353890 w 2758301"/>
              <a:gd name="connsiteY4" fmla="*/ 4966383 h 5767699"/>
              <a:gd name="connsiteX5" fmla="*/ 0 w 2758301"/>
              <a:gd name="connsiteY5" fmla="*/ 4966383 h 576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301" h="5767699">
                <a:moveTo>
                  <a:pt x="0" y="0"/>
                </a:moveTo>
                <a:lnTo>
                  <a:pt x="2758301" y="0"/>
                </a:lnTo>
                <a:lnTo>
                  <a:pt x="2758301" y="5767699"/>
                </a:lnTo>
                <a:lnTo>
                  <a:pt x="353890" y="5767699"/>
                </a:lnTo>
                <a:lnTo>
                  <a:pt x="353890" y="4966383"/>
                </a:lnTo>
                <a:lnTo>
                  <a:pt x="0" y="4966383"/>
                </a:lnTo>
                <a:close/>
              </a:path>
            </a:pathLst>
          </a:custGeom>
        </p:spPr>
      </p:pic>
    </p:spTree>
    <p:extLst>
      <p:ext uri="{BB962C8B-B14F-4D97-AF65-F5344CB8AC3E}">
        <p14:creationId xmlns:p14="http://schemas.microsoft.com/office/powerpoint/2010/main" val="29496426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1500"/>
                            </p:stCondLst>
                            <p:childTnLst>
                              <p:par>
                                <p:cTn id="15" presetID="2" presetClass="entr" presetSubtype="4" fill="hold" grpId="0" nodeType="after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6" presetClass="emph" presetSubtype="0" fill="hold" grpId="1" nodeType="withEffect">
                                  <p:stCondLst>
                                    <p:cond delay="500"/>
                                  </p:stCondLst>
                                  <p:iterate type="lt">
                                    <p:tmPct val="10000"/>
                                  </p:iterate>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par>
                          <p:cTn id="22" fill="hold">
                            <p:stCondLst>
                              <p:cond delay="2850"/>
                            </p:stCondLst>
                            <p:childTnLst>
                              <p:par>
                                <p:cTn id="23" presetID="2" presetClass="entr" presetSubtype="12" decel="10000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500" fill="hold"/>
                                        <p:tgtEl>
                                          <p:spTgt spid="18"/>
                                        </p:tgtEl>
                                        <p:attrNameLst>
                                          <p:attrName>ppt_x</p:attrName>
                                        </p:attrNameLst>
                                      </p:cBhvr>
                                      <p:tavLst>
                                        <p:tav tm="0">
                                          <p:val>
                                            <p:strVal val="0-#ppt_w/2"/>
                                          </p:val>
                                        </p:tav>
                                        <p:tav tm="100000">
                                          <p:val>
                                            <p:strVal val="#ppt_x"/>
                                          </p:val>
                                        </p:tav>
                                      </p:tavLst>
                                    </p:anim>
                                    <p:anim calcmode="lin" valueType="num">
                                      <p:cBhvr additive="base">
                                        <p:cTn id="26" dur="1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5217" y="788698"/>
            <a:ext cx="2649427" cy="707886"/>
          </a:xfrm>
          <a:prstGeom prst="rect">
            <a:avLst/>
          </a:prstGeom>
          <a:noFill/>
        </p:spPr>
        <p:txBody>
          <a:bodyPr wrap="square" rtlCol="0">
            <a:spAutoFit/>
          </a:bodyPr>
          <a:lstStyle/>
          <a:p>
            <a:pPr algn="just"/>
            <a:r>
              <a:rPr lang="en-US" sz="4000" b="1" dirty="0" err="1" smtClean="0">
                <a:solidFill>
                  <a:srgbClr val="FF0000"/>
                </a:solidFill>
                <a:latin typeface="Times New Roman" panose="02020603050405020304" pitchFamily="18" charset="0"/>
                <a:cs typeface="Times New Roman" panose="02020603050405020304" pitchFamily="18" charset="0"/>
              </a:rPr>
              <a:t>Bài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tập</a:t>
            </a:r>
            <a:endParaRPr lang="en-US" sz="4000" b="1"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35217" y="1783088"/>
            <a:ext cx="4505522" cy="3970318"/>
          </a:xfrm>
          <a:prstGeom prst="rect">
            <a:avLst/>
          </a:prstGeom>
          <a:noFill/>
        </p:spPr>
        <p:txBody>
          <a:bodyPr wrap="square" rtlCol="0">
            <a:spAutoFit/>
          </a:bodyP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Dựa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nét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số</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luật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Bắc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hoặc</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địa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phương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3177" t="18710" r="2550" b="33548"/>
          <a:stretch/>
        </p:blipFill>
        <p:spPr>
          <a:xfrm>
            <a:off x="5558600" y="788698"/>
            <a:ext cx="5773525" cy="5270909"/>
          </a:xfrm>
          <a:prstGeom prst="rect">
            <a:avLst/>
          </a:prstGeom>
        </p:spPr>
      </p:pic>
    </p:spTree>
    <p:extLst>
      <p:ext uri="{BB962C8B-B14F-4D97-AF65-F5344CB8AC3E}">
        <p14:creationId xmlns:p14="http://schemas.microsoft.com/office/powerpoint/2010/main" val="66133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xmlns="" id="{8E21E4BB-F9E4-43F4-BA83-D8DD0D11BF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8099139">
            <a:off x="4210484" y="2302972"/>
            <a:ext cx="4123616" cy="3672594"/>
          </a:xfrm>
          <a:prstGeom prst="rect">
            <a:avLst/>
          </a:prstGeom>
        </p:spPr>
      </p:pic>
      <p:grpSp>
        <p:nvGrpSpPr>
          <p:cNvPr id="57" name="Group 26">
            <a:extLst>
              <a:ext uri="{FF2B5EF4-FFF2-40B4-BE49-F238E27FC236}">
                <a16:creationId xmlns:a16="http://schemas.microsoft.com/office/drawing/2014/main" xmlns="" id="{E82AEC77-6917-4412-9762-60DFFC79A409}"/>
              </a:ext>
            </a:extLst>
          </p:cNvPr>
          <p:cNvGrpSpPr/>
          <p:nvPr/>
        </p:nvGrpSpPr>
        <p:grpSpPr>
          <a:xfrm>
            <a:off x="2520648" y="3122642"/>
            <a:ext cx="2413174" cy="393197"/>
            <a:chOff x="1741845" y="2481978"/>
            <a:chExt cx="2880221" cy="393197"/>
          </a:xfrm>
        </p:grpSpPr>
        <p:cxnSp>
          <p:nvCxnSpPr>
            <p:cNvPr id="58" name="Straight Connector 27">
              <a:extLst>
                <a:ext uri="{FF2B5EF4-FFF2-40B4-BE49-F238E27FC236}">
                  <a16:creationId xmlns:a16="http://schemas.microsoft.com/office/drawing/2014/main" xmlns="" id="{0668BA43-5892-4710-A514-76642D2A5DDB}"/>
                </a:ext>
              </a:extLst>
            </p:cNvPr>
            <p:cNvCxnSpPr/>
            <p:nvPr/>
          </p:nvCxnSpPr>
          <p:spPr>
            <a:xfrm flipH="1" flipV="1">
              <a:off x="3555062" y="2481978"/>
              <a:ext cx="1067004" cy="393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28">
              <a:extLst>
                <a:ext uri="{FF2B5EF4-FFF2-40B4-BE49-F238E27FC236}">
                  <a16:creationId xmlns:a16="http://schemas.microsoft.com/office/drawing/2014/main" xmlns="" id="{407351C5-93A3-4DC4-A1E9-D45FD4FF7227}"/>
                </a:ext>
              </a:extLst>
            </p:cNvPr>
            <p:cNvCxnSpPr/>
            <p:nvPr/>
          </p:nvCxnSpPr>
          <p:spPr>
            <a:xfrm flipH="1">
              <a:off x="1741845" y="2481978"/>
              <a:ext cx="1813218"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62" name="Group 26">
            <a:extLst>
              <a:ext uri="{FF2B5EF4-FFF2-40B4-BE49-F238E27FC236}">
                <a16:creationId xmlns:a16="http://schemas.microsoft.com/office/drawing/2014/main" xmlns="" id="{6B0DC6E0-C497-4F75-8D65-1899FDE608C2}"/>
              </a:ext>
            </a:extLst>
          </p:cNvPr>
          <p:cNvGrpSpPr/>
          <p:nvPr/>
        </p:nvGrpSpPr>
        <p:grpSpPr>
          <a:xfrm>
            <a:off x="2879679" y="5347340"/>
            <a:ext cx="2413174" cy="393197"/>
            <a:chOff x="1741845" y="2481978"/>
            <a:chExt cx="2880221" cy="393197"/>
          </a:xfrm>
        </p:grpSpPr>
        <p:cxnSp>
          <p:nvCxnSpPr>
            <p:cNvPr id="63" name="Straight Connector 27">
              <a:extLst>
                <a:ext uri="{FF2B5EF4-FFF2-40B4-BE49-F238E27FC236}">
                  <a16:creationId xmlns:a16="http://schemas.microsoft.com/office/drawing/2014/main" xmlns="" id="{743C723C-F75C-4B4D-AA04-5B137A0DA07F}"/>
                </a:ext>
              </a:extLst>
            </p:cNvPr>
            <p:cNvCxnSpPr/>
            <p:nvPr/>
          </p:nvCxnSpPr>
          <p:spPr>
            <a:xfrm flipH="1" flipV="1">
              <a:off x="3555062" y="2481978"/>
              <a:ext cx="1067004" cy="393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28">
              <a:extLst>
                <a:ext uri="{FF2B5EF4-FFF2-40B4-BE49-F238E27FC236}">
                  <a16:creationId xmlns:a16="http://schemas.microsoft.com/office/drawing/2014/main" xmlns="" id="{CB82174B-A8AF-4240-BD24-F80A2E581545}"/>
                </a:ext>
              </a:extLst>
            </p:cNvPr>
            <p:cNvCxnSpPr/>
            <p:nvPr/>
          </p:nvCxnSpPr>
          <p:spPr>
            <a:xfrm flipH="1">
              <a:off x="1741845" y="2481978"/>
              <a:ext cx="1813218"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67" name="Group 26">
            <a:extLst>
              <a:ext uri="{FF2B5EF4-FFF2-40B4-BE49-F238E27FC236}">
                <a16:creationId xmlns:a16="http://schemas.microsoft.com/office/drawing/2014/main" xmlns="" id="{51358579-76A4-4156-A357-1BCD4F0C751C}"/>
              </a:ext>
            </a:extLst>
          </p:cNvPr>
          <p:cNvGrpSpPr/>
          <p:nvPr/>
        </p:nvGrpSpPr>
        <p:grpSpPr>
          <a:xfrm flipH="1">
            <a:off x="7016946" y="1969711"/>
            <a:ext cx="2322245" cy="477636"/>
            <a:chOff x="1741845" y="2481978"/>
            <a:chExt cx="2880221" cy="393197"/>
          </a:xfrm>
        </p:grpSpPr>
        <p:cxnSp>
          <p:nvCxnSpPr>
            <p:cNvPr id="68" name="Straight Connector 27">
              <a:extLst>
                <a:ext uri="{FF2B5EF4-FFF2-40B4-BE49-F238E27FC236}">
                  <a16:creationId xmlns:a16="http://schemas.microsoft.com/office/drawing/2014/main" xmlns="" id="{4019EA1B-A4A5-43A9-8AB6-67FCF7277680}"/>
                </a:ext>
              </a:extLst>
            </p:cNvPr>
            <p:cNvCxnSpPr/>
            <p:nvPr/>
          </p:nvCxnSpPr>
          <p:spPr>
            <a:xfrm flipH="1" flipV="1">
              <a:off x="3555062" y="2481978"/>
              <a:ext cx="1067004" cy="393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28">
              <a:extLst>
                <a:ext uri="{FF2B5EF4-FFF2-40B4-BE49-F238E27FC236}">
                  <a16:creationId xmlns:a16="http://schemas.microsoft.com/office/drawing/2014/main" xmlns="" id="{36613660-01DB-4906-AF73-774C06EBC675}"/>
                </a:ext>
              </a:extLst>
            </p:cNvPr>
            <p:cNvCxnSpPr/>
            <p:nvPr/>
          </p:nvCxnSpPr>
          <p:spPr>
            <a:xfrm flipH="1">
              <a:off x="1741845" y="2481978"/>
              <a:ext cx="1813218"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72" name="Group 26">
            <a:extLst>
              <a:ext uri="{FF2B5EF4-FFF2-40B4-BE49-F238E27FC236}">
                <a16:creationId xmlns:a16="http://schemas.microsoft.com/office/drawing/2014/main" xmlns="" id="{45DB53CB-9DC2-4862-BA42-D39F6916E4F1}"/>
              </a:ext>
            </a:extLst>
          </p:cNvPr>
          <p:cNvGrpSpPr/>
          <p:nvPr/>
        </p:nvGrpSpPr>
        <p:grpSpPr>
          <a:xfrm flipH="1">
            <a:off x="7091853" y="4385255"/>
            <a:ext cx="2932083" cy="618827"/>
            <a:chOff x="1741845" y="2481978"/>
            <a:chExt cx="2880221" cy="393197"/>
          </a:xfrm>
        </p:grpSpPr>
        <p:cxnSp>
          <p:nvCxnSpPr>
            <p:cNvPr id="73" name="Straight Connector 27">
              <a:extLst>
                <a:ext uri="{FF2B5EF4-FFF2-40B4-BE49-F238E27FC236}">
                  <a16:creationId xmlns:a16="http://schemas.microsoft.com/office/drawing/2014/main" xmlns="" id="{1D8C1227-CD12-41A4-BDA1-5A51CA4D7C87}"/>
                </a:ext>
              </a:extLst>
            </p:cNvPr>
            <p:cNvCxnSpPr/>
            <p:nvPr/>
          </p:nvCxnSpPr>
          <p:spPr>
            <a:xfrm flipH="1" flipV="1">
              <a:off x="3555062" y="2481978"/>
              <a:ext cx="1067004" cy="393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28">
              <a:extLst>
                <a:ext uri="{FF2B5EF4-FFF2-40B4-BE49-F238E27FC236}">
                  <a16:creationId xmlns:a16="http://schemas.microsoft.com/office/drawing/2014/main" xmlns="" id="{F5F4A94D-1969-459B-ADC4-8AD86A5A6619}"/>
                </a:ext>
              </a:extLst>
            </p:cNvPr>
            <p:cNvCxnSpPr/>
            <p:nvPr/>
          </p:nvCxnSpPr>
          <p:spPr>
            <a:xfrm flipH="1">
              <a:off x="1741845" y="2481978"/>
              <a:ext cx="1813218"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77" name="组合 76">
            <a:extLst>
              <a:ext uri="{FF2B5EF4-FFF2-40B4-BE49-F238E27FC236}">
                <a16:creationId xmlns:a16="http://schemas.microsoft.com/office/drawing/2014/main" xmlns="" id="{6CEEC225-4E4A-42D6-BA49-D900DC934930}"/>
              </a:ext>
            </a:extLst>
          </p:cNvPr>
          <p:cNvGrpSpPr/>
          <p:nvPr/>
        </p:nvGrpSpPr>
        <p:grpSpPr>
          <a:xfrm>
            <a:off x="1235617" y="2599503"/>
            <a:ext cx="903409" cy="903736"/>
            <a:chOff x="6970643" y="1699165"/>
            <a:chExt cx="903409" cy="903736"/>
          </a:xfrm>
        </p:grpSpPr>
        <p:sp>
          <p:nvSpPr>
            <p:cNvPr id="78" name="椭圆 77">
              <a:extLst>
                <a:ext uri="{FF2B5EF4-FFF2-40B4-BE49-F238E27FC236}">
                  <a16:creationId xmlns:a16="http://schemas.microsoft.com/office/drawing/2014/main" xmlns="" id="{FF79CA16-34A0-4D8A-A2BA-17D3A0AA6F8D}"/>
                </a:ext>
              </a:extLst>
            </p:cNvPr>
            <p:cNvSpPr/>
            <p:nvPr/>
          </p:nvSpPr>
          <p:spPr>
            <a:xfrm>
              <a:off x="6970643" y="1699165"/>
              <a:ext cx="903409" cy="903736"/>
            </a:xfrm>
            <a:prstGeom prst="ellipse">
              <a:avLst/>
            </a:prstGeom>
            <a:solidFill>
              <a:srgbClr val="A3C8BD"/>
            </a:solidFill>
            <a:ln w="1905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endParaRPr lang="zh-CN" altLang="en-US" sz="1200" kern="0">
                <a:solidFill>
                  <a:prstClr val="white"/>
                </a:solidFill>
                <a:latin typeface="Times New Roman" panose="02020603050405020304" pitchFamily="18" charset="0"/>
                <a:cs typeface="Times New Roman" panose="02020603050405020304" pitchFamily="18" charset="0"/>
                <a:sym typeface="+mn-lt"/>
              </a:endParaRPr>
            </a:p>
          </p:txBody>
        </p:sp>
        <p:sp>
          <p:nvSpPr>
            <p:cNvPr id="79" name="TextBox 39">
              <a:extLst>
                <a:ext uri="{FF2B5EF4-FFF2-40B4-BE49-F238E27FC236}">
                  <a16:creationId xmlns:a16="http://schemas.microsoft.com/office/drawing/2014/main" xmlns="" id="{57771E5F-23DF-4A80-98D3-1C8280846076}"/>
                </a:ext>
              </a:extLst>
            </p:cNvPr>
            <p:cNvSpPr txBox="1"/>
            <p:nvPr/>
          </p:nvSpPr>
          <p:spPr>
            <a:xfrm>
              <a:off x="7006683" y="1797090"/>
              <a:ext cx="808235" cy="707886"/>
            </a:xfrm>
            <a:prstGeom prst="rect">
              <a:avLst/>
            </a:prstGeom>
            <a:noFill/>
          </p:spPr>
          <p:txBody>
            <a:bodyPr wrap="none" rtlCol="0">
              <a:spAutoFit/>
            </a:bodyPr>
            <a:lstStyle/>
            <a:p>
              <a:pPr>
                <a:defRPr/>
              </a:pPr>
              <a:r>
                <a:rPr lang="en-US" altLang="zh-CN" sz="4000" kern="0" dirty="0">
                  <a:solidFill>
                    <a:srgbClr val="FFFFFF"/>
                  </a:solidFill>
                  <a:latin typeface="Times New Roman" panose="02020603050405020304" pitchFamily="18" charset="0"/>
                  <a:cs typeface="Times New Roman" panose="02020603050405020304" pitchFamily="18" charset="0"/>
                  <a:sym typeface="+mn-lt"/>
                </a:rPr>
                <a:t>B</a:t>
              </a:r>
              <a:r>
                <a:rPr lang="en-US" altLang="zh-CN" sz="4000" kern="0" dirty="0" smtClean="0">
                  <a:solidFill>
                    <a:srgbClr val="FFFFFF"/>
                  </a:solidFill>
                  <a:latin typeface="Times New Roman" panose="02020603050405020304" pitchFamily="18" charset="0"/>
                  <a:cs typeface="Times New Roman" panose="02020603050405020304" pitchFamily="18" charset="0"/>
                  <a:sym typeface="+mn-lt"/>
                </a:rPr>
                <a:t>1</a:t>
              </a:r>
              <a:endParaRPr lang="zh-CN" altLang="en-US" sz="4000" kern="0" dirty="0">
                <a:solidFill>
                  <a:srgbClr val="FFFFFF"/>
                </a:solidFill>
                <a:latin typeface="Times New Roman" panose="02020603050405020304" pitchFamily="18" charset="0"/>
                <a:cs typeface="Times New Roman" panose="02020603050405020304" pitchFamily="18" charset="0"/>
                <a:sym typeface="+mn-lt"/>
              </a:endParaRPr>
            </a:p>
          </p:txBody>
        </p:sp>
      </p:grpSp>
      <p:grpSp>
        <p:nvGrpSpPr>
          <p:cNvPr id="80" name="组合 79">
            <a:extLst>
              <a:ext uri="{FF2B5EF4-FFF2-40B4-BE49-F238E27FC236}">
                <a16:creationId xmlns:a16="http://schemas.microsoft.com/office/drawing/2014/main" xmlns="" id="{542CF52C-EAFC-4143-8B12-72FE0D53255B}"/>
              </a:ext>
            </a:extLst>
          </p:cNvPr>
          <p:cNvGrpSpPr/>
          <p:nvPr/>
        </p:nvGrpSpPr>
        <p:grpSpPr>
          <a:xfrm>
            <a:off x="1389147" y="4941717"/>
            <a:ext cx="909914" cy="903736"/>
            <a:chOff x="6964138" y="1699165"/>
            <a:chExt cx="909914" cy="903736"/>
          </a:xfrm>
        </p:grpSpPr>
        <p:sp>
          <p:nvSpPr>
            <p:cNvPr id="81" name="椭圆 80">
              <a:extLst>
                <a:ext uri="{FF2B5EF4-FFF2-40B4-BE49-F238E27FC236}">
                  <a16:creationId xmlns:a16="http://schemas.microsoft.com/office/drawing/2014/main" xmlns="" id="{9144555F-1194-4B96-9AE5-F337C5544A22}"/>
                </a:ext>
              </a:extLst>
            </p:cNvPr>
            <p:cNvSpPr/>
            <p:nvPr/>
          </p:nvSpPr>
          <p:spPr>
            <a:xfrm>
              <a:off x="6970643" y="1699165"/>
              <a:ext cx="903409" cy="903736"/>
            </a:xfrm>
            <a:prstGeom prst="ellipse">
              <a:avLst/>
            </a:prstGeom>
            <a:solidFill>
              <a:srgbClr val="A3C8BD"/>
            </a:solidFill>
            <a:ln w="1905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endParaRPr lang="zh-CN" altLang="en-US" sz="1200" kern="0">
                <a:solidFill>
                  <a:prstClr val="white"/>
                </a:solidFill>
                <a:latin typeface="Times New Roman" panose="02020603050405020304" pitchFamily="18" charset="0"/>
                <a:cs typeface="Times New Roman" panose="02020603050405020304" pitchFamily="18" charset="0"/>
                <a:sym typeface="+mn-lt"/>
              </a:endParaRPr>
            </a:p>
          </p:txBody>
        </p:sp>
        <p:sp>
          <p:nvSpPr>
            <p:cNvPr id="82" name="TextBox 39">
              <a:extLst>
                <a:ext uri="{FF2B5EF4-FFF2-40B4-BE49-F238E27FC236}">
                  <a16:creationId xmlns:a16="http://schemas.microsoft.com/office/drawing/2014/main" xmlns="" id="{B8C52434-5607-47D6-B345-24DD2779FBAE}"/>
                </a:ext>
              </a:extLst>
            </p:cNvPr>
            <p:cNvSpPr txBox="1"/>
            <p:nvPr/>
          </p:nvSpPr>
          <p:spPr>
            <a:xfrm>
              <a:off x="6964138" y="1790099"/>
              <a:ext cx="808235" cy="707886"/>
            </a:xfrm>
            <a:prstGeom prst="rect">
              <a:avLst/>
            </a:prstGeom>
            <a:noFill/>
          </p:spPr>
          <p:txBody>
            <a:bodyPr wrap="none" rtlCol="0">
              <a:spAutoFit/>
            </a:bodyPr>
            <a:lstStyle/>
            <a:p>
              <a:pPr>
                <a:defRPr/>
              </a:pPr>
              <a:r>
                <a:rPr lang="en-US" altLang="zh-CN" sz="4000" kern="0" dirty="0">
                  <a:solidFill>
                    <a:srgbClr val="FFFFFF"/>
                  </a:solidFill>
                  <a:latin typeface="Times New Roman" panose="02020603050405020304" pitchFamily="18" charset="0"/>
                  <a:cs typeface="Times New Roman" panose="02020603050405020304" pitchFamily="18" charset="0"/>
                  <a:sym typeface="+mn-lt"/>
                </a:rPr>
                <a:t>B</a:t>
              </a:r>
              <a:r>
                <a:rPr lang="en-US" altLang="zh-CN" sz="4000" kern="0" dirty="0" smtClean="0">
                  <a:solidFill>
                    <a:srgbClr val="FFFFFF"/>
                  </a:solidFill>
                  <a:latin typeface="Times New Roman" panose="02020603050405020304" pitchFamily="18" charset="0"/>
                  <a:cs typeface="Times New Roman" panose="02020603050405020304" pitchFamily="18" charset="0"/>
                  <a:sym typeface="+mn-lt"/>
                </a:rPr>
                <a:t>2</a:t>
              </a:r>
              <a:endParaRPr lang="zh-CN" altLang="en-US" sz="4000" kern="0" dirty="0">
                <a:solidFill>
                  <a:srgbClr val="FFFFFF"/>
                </a:solidFill>
                <a:latin typeface="Times New Roman" panose="02020603050405020304" pitchFamily="18" charset="0"/>
                <a:cs typeface="Times New Roman" panose="02020603050405020304" pitchFamily="18" charset="0"/>
                <a:sym typeface="+mn-lt"/>
              </a:endParaRPr>
            </a:p>
          </p:txBody>
        </p:sp>
      </p:grpSp>
      <p:grpSp>
        <p:nvGrpSpPr>
          <p:cNvPr id="83" name="组合 82">
            <a:extLst>
              <a:ext uri="{FF2B5EF4-FFF2-40B4-BE49-F238E27FC236}">
                <a16:creationId xmlns:a16="http://schemas.microsoft.com/office/drawing/2014/main" xmlns="" id="{7F41BDD0-77A7-4BE0-B871-6C2D9F7F8F44}"/>
              </a:ext>
            </a:extLst>
          </p:cNvPr>
          <p:cNvGrpSpPr/>
          <p:nvPr/>
        </p:nvGrpSpPr>
        <p:grpSpPr>
          <a:xfrm>
            <a:off x="9917451" y="1517843"/>
            <a:ext cx="917496" cy="903736"/>
            <a:chOff x="6956556" y="1699165"/>
            <a:chExt cx="917496" cy="903736"/>
          </a:xfrm>
        </p:grpSpPr>
        <p:sp>
          <p:nvSpPr>
            <p:cNvPr id="84" name="椭圆 83">
              <a:extLst>
                <a:ext uri="{FF2B5EF4-FFF2-40B4-BE49-F238E27FC236}">
                  <a16:creationId xmlns:a16="http://schemas.microsoft.com/office/drawing/2014/main" xmlns="" id="{FEDDB4FF-028A-48FF-8885-29123B67BB98}"/>
                </a:ext>
              </a:extLst>
            </p:cNvPr>
            <p:cNvSpPr/>
            <p:nvPr/>
          </p:nvSpPr>
          <p:spPr>
            <a:xfrm>
              <a:off x="6970643" y="1699165"/>
              <a:ext cx="903409" cy="903736"/>
            </a:xfrm>
            <a:prstGeom prst="ellipse">
              <a:avLst/>
            </a:prstGeom>
            <a:solidFill>
              <a:srgbClr val="A3C8BD"/>
            </a:solidFill>
            <a:ln w="1905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endParaRPr lang="zh-CN" altLang="en-US" sz="1200" kern="0">
                <a:solidFill>
                  <a:prstClr val="white"/>
                </a:solidFill>
                <a:latin typeface="Times New Roman" panose="02020603050405020304" pitchFamily="18" charset="0"/>
                <a:cs typeface="Times New Roman" panose="02020603050405020304" pitchFamily="18" charset="0"/>
                <a:sym typeface="+mn-lt"/>
              </a:endParaRPr>
            </a:p>
          </p:txBody>
        </p:sp>
        <p:sp>
          <p:nvSpPr>
            <p:cNvPr id="85" name="TextBox 39">
              <a:extLst>
                <a:ext uri="{FF2B5EF4-FFF2-40B4-BE49-F238E27FC236}">
                  <a16:creationId xmlns:a16="http://schemas.microsoft.com/office/drawing/2014/main" xmlns="" id="{CBFBDDA3-233B-457A-8F5F-62A4C3A4CACD}"/>
                </a:ext>
              </a:extLst>
            </p:cNvPr>
            <p:cNvSpPr txBox="1"/>
            <p:nvPr/>
          </p:nvSpPr>
          <p:spPr>
            <a:xfrm>
              <a:off x="6956556" y="1797090"/>
              <a:ext cx="808235" cy="707886"/>
            </a:xfrm>
            <a:prstGeom prst="rect">
              <a:avLst/>
            </a:prstGeom>
            <a:noFill/>
          </p:spPr>
          <p:txBody>
            <a:bodyPr wrap="none" rtlCol="0">
              <a:spAutoFit/>
            </a:bodyPr>
            <a:lstStyle/>
            <a:p>
              <a:pPr>
                <a:defRPr/>
              </a:pPr>
              <a:r>
                <a:rPr lang="en-US" altLang="zh-CN" sz="4000" kern="0" dirty="0">
                  <a:solidFill>
                    <a:srgbClr val="FFFFFF"/>
                  </a:solidFill>
                  <a:latin typeface="Times New Roman" panose="02020603050405020304" pitchFamily="18" charset="0"/>
                  <a:cs typeface="Times New Roman" panose="02020603050405020304" pitchFamily="18" charset="0"/>
                  <a:sym typeface="+mn-lt"/>
                </a:rPr>
                <a:t>B</a:t>
              </a:r>
              <a:r>
                <a:rPr lang="en-US" altLang="zh-CN" sz="4000" kern="0" dirty="0" smtClean="0">
                  <a:solidFill>
                    <a:srgbClr val="FFFFFF"/>
                  </a:solidFill>
                  <a:latin typeface="Times New Roman" panose="02020603050405020304" pitchFamily="18" charset="0"/>
                  <a:cs typeface="Times New Roman" panose="02020603050405020304" pitchFamily="18" charset="0"/>
                  <a:sym typeface="+mn-lt"/>
                </a:rPr>
                <a:t>3</a:t>
              </a:r>
              <a:endParaRPr lang="zh-CN" altLang="en-US" sz="4000" kern="0" dirty="0">
                <a:solidFill>
                  <a:srgbClr val="FFFFFF"/>
                </a:solidFill>
                <a:latin typeface="Times New Roman" panose="02020603050405020304" pitchFamily="18" charset="0"/>
                <a:cs typeface="Times New Roman" panose="02020603050405020304" pitchFamily="18" charset="0"/>
                <a:sym typeface="+mn-lt"/>
              </a:endParaRPr>
            </a:p>
          </p:txBody>
        </p:sp>
      </p:grpSp>
      <p:grpSp>
        <p:nvGrpSpPr>
          <p:cNvPr id="86" name="组合 85">
            <a:extLst>
              <a:ext uri="{FF2B5EF4-FFF2-40B4-BE49-F238E27FC236}">
                <a16:creationId xmlns:a16="http://schemas.microsoft.com/office/drawing/2014/main" xmlns="" id="{A81CB32D-45B4-410C-83B3-B76CDAC42B8D}"/>
              </a:ext>
            </a:extLst>
          </p:cNvPr>
          <p:cNvGrpSpPr/>
          <p:nvPr/>
        </p:nvGrpSpPr>
        <p:grpSpPr>
          <a:xfrm>
            <a:off x="10411813" y="3928397"/>
            <a:ext cx="933189" cy="903736"/>
            <a:chOff x="6940863" y="1699165"/>
            <a:chExt cx="933189" cy="903736"/>
          </a:xfrm>
        </p:grpSpPr>
        <p:sp>
          <p:nvSpPr>
            <p:cNvPr id="87" name="椭圆 86">
              <a:extLst>
                <a:ext uri="{FF2B5EF4-FFF2-40B4-BE49-F238E27FC236}">
                  <a16:creationId xmlns:a16="http://schemas.microsoft.com/office/drawing/2014/main" xmlns="" id="{D2BF71A1-AF50-4EBD-B349-F64778540B60}"/>
                </a:ext>
              </a:extLst>
            </p:cNvPr>
            <p:cNvSpPr/>
            <p:nvPr/>
          </p:nvSpPr>
          <p:spPr>
            <a:xfrm>
              <a:off x="6970643" y="1699165"/>
              <a:ext cx="903409" cy="903736"/>
            </a:xfrm>
            <a:prstGeom prst="ellipse">
              <a:avLst/>
            </a:prstGeom>
            <a:solidFill>
              <a:srgbClr val="A3C8BD"/>
            </a:solidFill>
            <a:ln w="1905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endParaRPr lang="zh-CN" altLang="en-US" sz="1200" kern="0">
                <a:solidFill>
                  <a:prstClr val="white"/>
                </a:solidFill>
                <a:latin typeface="Times New Roman" panose="02020603050405020304" pitchFamily="18" charset="0"/>
                <a:cs typeface="Times New Roman" panose="02020603050405020304" pitchFamily="18" charset="0"/>
                <a:sym typeface="+mn-lt"/>
              </a:endParaRPr>
            </a:p>
          </p:txBody>
        </p:sp>
        <p:sp>
          <p:nvSpPr>
            <p:cNvPr id="88" name="TextBox 39">
              <a:extLst>
                <a:ext uri="{FF2B5EF4-FFF2-40B4-BE49-F238E27FC236}">
                  <a16:creationId xmlns:a16="http://schemas.microsoft.com/office/drawing/2014/main" xmlns="" id="{EA85B47B-7DF6-48C3-903B-691BB5F2691A}"/>
                </a:ext>
              </a:extLst>
            </p:cNvPr>
            <p:cNvSpPr txBox="1"/>
            <p:nvPr/>
          </p:nvSpPr>
          <p:spPr>
            <a:xfrm>
              <a:off x="6940863" y="1797090"/>
              <a:ext cx="808235" cy="707886"/>
            </a:xfrm>
            <a:prstGeom prst="rect">
              <a:avLst/>
            </a:prstGeom>
            <a:noFill/>
          </p:spPr>
          <p:txBody>
            <a:bodyPr wrap="none" rtlCol="0">
              <a:spAutoFit/>
            </a:bodyPr>
            <a:lstStyle/>
            <a:p>
              <a:pPr>
                <a:defRPr/>
              </a:pPr>
              <a:r>
                <a:rPr lang="en-US" altLang="zh-CN" sz="4000" kern="0" dirty="0">
                  <a:solidFill>
                    <a:srgbClr val="FFFFFF"/>
                  </a:solidFill>
                  <a:latin typeface="Times New Roman" panose="02020603050405020304" pitchFamily="18" charset="0"/>
                  <a:cs typeface="Times New Roman" panose="02020603050405020304" pitchFamily="18" charset="0"/>
                  <a:sym typeface="+mn-lt"/>
                </a:rPr>
                <a:t>B</a:t>
              </a:r>
              <a:r>
                <a:rPr lang="en-US" altLang="zh-CN" sz="4000" kern="0" dirty="0" smtClean="0">
                  <a:solidFill>
                    <a:srgbClr val="FFFFFF"/>
                  </a:solidFill>
                  <a:latin typeface="Times New Roman" panose="02020603050405020304" pitchFamily="18" charset="0"/>
                  <a:cs typeface="Times New Roman" panose="02020603050405020304" pitchFamily="18" charset="0"/>
                  <a:sym typeface="+mn-lt"/>
                </a:rPr>
                <a:t>4</a:t>
              </a:r>
              <a:endParaRPr lang="zh-CN" altLang="en-US" sz="4000" kern="0"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31" name="TextBox 30"/>
          <p:cNvSpPr txBox="1"/>
          <p:nvPr/>
        </p:nvSpPr>
        <p:spPr>
          <a:xfrm>
            <a:off x="2494223" y="2368015"/>
            <a:ext cx="2876569" cy="523220"/>
          </a:xfrm>
          <a:prstGeom prst="rect">
            <a:avLst/>
          </a:prstGeom>
          <a:noFill/>
        </p:spPr>
        <p:txBody>
          <a:bodyPr wrap="square" rtlCol="0">
            <a:spAutoFit/>
          </a:bodyPr>
          <a:lstStyle/>
          <a:p>
            <a:pPr algn="just"/>
            <a:r>
              <a:rPr lang="en-US" sz="2800" b="1" dirty="0" err="1" smtClean="0">
                <a:solidFill>
                  <a:prstClr val="black"/>
                </a:solidFill>
                <a:latin typeface="Times New Roman" panose="02020603050405020304" pitchFamily="18" charset="0"/>
                <a:cs typeface="Times New Roman" panose="02020603050405020304" pitchFamily="18" charset="0"/>
              </a:rPr>
              <a:t>Chuẩn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bị</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066674" y="4138534"/>
            <a:ext cx="3383042" cy="523220"/>
          </a:xfrm>
          <a:prstGeom prst="rect">
            <a:avLst/>
          </a:prstGeom>
          <a:noFill/>
        </p:spPr>
        <p:txBody>
          <a:bodyPr wrap="square" rtlCol="0">
            <a:spAutoFit/>
          </a:bodyPr>
          <a:lstStyle/>
          <a:p>
            <a:pPr algn="r"/>
            <a:r>
              <a:rPr lang="en-US" sz="2800" b="1" dirty="0" err="1" smtClean="0">
                <a:solidFill>
                  <a:prstClr val="black"/>
                </a:solidFill>
                <a:latin typeface="Times New Roman" panose="02020603050405020304" pitchFamily="18" charset="0"/>
                <a:cs typeface="Times New Roman" panose="02020603050405020304" pitchFamily="18" charset="0"/>
              </a:rPr>
              <a:t>Tìm</a:t>
            </a:r>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dàn</a:t>
            </a:r>
            <a:r>
              <a:rPr lang="en-US" sz="2800" b="1" dirty="0" smtClean="0">
                <a:solidFill>
                  <a:prstClr val="black"/>
                </a:solidFill>
                <a:latin typeface="Times New Roman" panose="02020603050405020304" pitchFamily="18" charset="0"/>
                <a:cs typeface="Times New Roman" panose="02020603050405020304" pitchFamily="18" charset="0"/>
              </a:rPr>
              <a:t> ý</a:t>
            </a:r>
          </a:p>
        </p:txBody>
      </p:sp>
      <p:sp>
        <p:nvSpPr>
          <p:cNvPr id="33" name="TextBox 32"/>
          <p:cNvSpPr txBox="1"/>
          <p:nvPr/>
        </p:nvSpPr>
        <p:spPr>
          <a:xfrm>
            <a:off x="7328444" y="1215536"/>
            <a:ext cx="3855824" cy="523220"/>
          </a:xfrm>
          <a:prstGeom prst="rect">
            <a:avLst/>
          </a:prstGeom>
          <a:noFill/>
        </p:spPr>
        <p:txBody>
          <a:bodyPr wrap="square" rtlCol="0">
            <a:spAutoFit/>
          </a:bodyPr>
          <a:lstStyle/>
          <a:p>
            <a:pPr algn="just"/>
            <a:r>
              <a:rPr lang="en-US" sz="2800" b="1" dirty="0" err="1" smtClean="0">
                <a:solidFill>
                  <a:prstClr val="black"/>
                </a:solidFill>
                <a:latin typeface="Times New Roman" panose="02020603050405020304" pitchFamily="18" charset="0"/>
                <a:cs typeface="Times New Roman" panose="02020603050405020304" pitchFamily="18" charset="0"/>
              </a:rPr>
              <a:t>Nói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nghe</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7843953" y="3275781"/>
            <a:ext cx="3146944" cy="954107"/>
          </a:xfrm>
          <a:prstGeom prst="rect">
            <a:avLst/>
          </a:prstGeom>
          <a:noFill/>
        </p:spPr>
        <p:txBody>
          <a:bodyPr wrap="square" rtlCol="0">
            <a:spAutoFit/>
          </a:bodyPr>
          <a:lstStyle/>
          <a:p>
            <a:pPr algn="just"/>
            <a:r>
              <a:rPr lang="en-US" sz="2800" b="1" dirty="0" err="1" smtClean="0">
                <a:solidFill>
                  <a:prstClr val="black"/>
                </a:solidFill>
                <a:latin typeface="Times New Roman" panose="02020603050405020304" pitchFamily="18" charset="0"/>
                <a:cs typeface="Times New Roman" panose="02020603050405020304" pitchFamily="18" charset="0"/>
              </a:rPr>
              <a:t>Kiểm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chỉnh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sửa</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 y="604628"/>
            <a:ext cx="7622339" cy="1090496"/>
          </a:xfrm>
          <a:prstGeom prst="rect">
            <a:avLst/>
          </a:prstGeom>
        </p:spPr>
      </p:pic>
    </p:spTree>
    <p:extLst>
      <p:ext uri="{BB962C8B-B14F-4D97-AF65-F5344CB8AC3E}">
        <p14:creationId xmlns:p14="http://schemas.microsoft.com/office/powerpoint/2010/main" val="18442396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right)">
                                      <p:cBhvr>
                                        <p:cTn id="13" dur="500"/>
                                        <p:tgtEl>
                                          <p:spTgt spid="57"/>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1000" fill="hold"/>
                                        <p:tgtEl>
                                          <p:spTgt spid="77"/>
                                        </p:tgtEl>
                                        <p:attrNameLst>
                                          <p:attrName>ppt_w</p:attrName>
                                        </p:attrNameLst>
                                      </p:cBhvr>
                                      <p:tavLst>
                                        <p:tav tm="0">
                                          <p:val>
                                            <p:strVal val="#ppt_w*0.70"/>
                                          </p:val>
                                        </p:tav>
                                        <p:tav tm="100000">
                                          <p:val>
                                            <p:strVal val="#ppt_w"/>
                                          </p:val>
                                        </p:tav>
                                      </p:tavLst>
                                    </p:anim>
                                    <p:anim calcmode="lin" valueType="num">
                                      <p:cBhvr>
                                        <p:cTn id="18" dur="1000" fill="hold"/>
                                        <p:tgtEl>
                                          <p:spTgt spid="77"/>
                                        </p:tgtEl>
                                        <p:attrNameLst>
                                          <p:attrName>ppt_h</p:attrName>
                                        </p:attrNameLst>
                                      </p:cBhvr>
                                      <p:tavLst>
                                        <p:tav tm="0">
                                          <p:val>
                                            <p:strVal val="#ppt_h"/>
                                          </p:val>
                                        </p:tav>
                                        <p:tav tm="100000">
                                          <p:val>
                                            <p:strVal val="#ppt_h"/>
                                          </p:val>
                                        </p:tav>
                                      </p:tavLst>
                                    </p:anim>
                                    <p:animEffect transition="in" filter="fade">
                                      <p:cBhvr>
                                        <p:cTn id="19" dur="1000"/>
                                        <p:tgtEl>
                                          <p:spTgt spid="77"/>
                                        </p:tgtEl>
                                      </p:cBhvr>
                                    </p:animEffect>
                                  </p:childTnLst>
                                </p:cTn>
                              </p:par>
                            </p:childTnLst>
                          </p:cTn>
                        </p:par>
                        <p:par>
                          <p:cTn id="20" fill="hold">
                            <p:stCondLst>
                              <p:cond delay="2500"/>
                            </p:stCondLst>
                            <p:childTnLst>
                              <p:par>
                                <p:cTn id="21" presetID="22" presetClass="entr" presetSubtype="2"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right)">
                                      <p:cBhvr>
                                        <p:cTn id="23" dur="500"/>
                                        <p:tgtEl>
                                          <p:spTgt spid="62"/>
                                        </p:tgtEl>
                                      </p:cBhvr>
                                    </p:animEffect>
                                  </p:childTnLst>
                                </p:cTn>
                              </p:par>
                            </p:childTnLst>
                          </p:cTn>
                        </p:par>
                        <p:par>
                          <p:cTn id="24" fill="hold">
                            <p:stCondLst>
                              <p:cond delay="3000"/>
                            </p:stCondLst>
                            <p:childTnLst>
                              <p:par>
                                <p:cTn id="25" presetID="55" presetClass="entr" presetSubtype="0"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1000" fill="hold"/>
                                        <p:tgtEl>
                                          <p:spTgt spid="80"/>
                                        </p:tgtEl>
                                        <p:attrNameLst>
                                          <p:attrName>ppt_w</p:attrName>
                                        </p:attrNameLst>
                                      </p:cBhvr>
                                      <p:tavLst>
                                        <p:tav tm="0">
                                          <p:val>
                                            <p:strVal val="#ppt_w*0.70"/>
                                          </p:val>
                                        </p:tav>
                                        <p:tav tm="100000">
                                          <p:val>
                                            <p:strVal val="#ppt_w"/>
                                          </p:val>
                                        </p:tav>
                                      </p:tavLst>
                                    </p:anim>
                                    <p:anim calcmode="lin" valueType="num">
                                      <p:cBhvr>
                                        <p:cTn id="28" dur="1000" fill="hold"/>
                                        <p:tgtEl>
                                          <p:spTgt spid="80"/>
                                        </p:tgtEl>
                                        <p:attrNameLst>
                                          <p:attrName>ppt_h</p:attrName>
                                        </p:attrNameLst>
                                      </p:cBhvr>
                                      <p:tavLst>
                                        <p:tav tm="0">
                                          <p:val>
                                            <p:strVal val="#ppt_h"/>
                                          </p:val>
                                        </p:tav>
                                        <p:tav tm="100000">
                                          <p:val>
                                            <p:strVal val="#ppt_h"/>
                                          </p:val>
                                        </p:tav>
                                      </p:tavLst>
                                    </p:anim>
                                    <p:animEffect transition="in" filter="fade">
                                      <p:cBhvr>
                                        <p:cTn id="29" dur="1000"/>
                                        <p:tgtEl>
                                          <p:spTgt spid="80"/>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left)">
                                      <p:cBhvr>
                                        <p:cTn id="33" dur="500"/>
                                        <p:tgtEl>
                                          <p:spTgt spid="67"/>
                                        </p:tgtEl>
                                      </p:cBhvr>
                                    </p:animEffect>
                                  </p:childTnLst>
                                </p:cTn>
                              </p:par>
                            </p:childTnLst>
                          </p:cTn>
                        </p:par>
                        <p:par>
                          <p:cTn id="34" fill="hold">
                            <p:stCondLst>
                              <p:cond delay="4500"/>
                            </p:stCondLst>
                            <p:childTnLst>
                              <p:par>
                                <p:cTn id="35" presetID="55" presetClass="entr" presetSubtype="0" fill="hold" nodeType="after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p:cTn id="37" dur="1000" fill="hold"/>
                                        <p:tgtEl>
                                          <p:spTgt spid="83"/>
                                        </p:tgtEl>
                                        <p:attrNameLst>
                                          <p:attrName>ppt_w</p:attrName>
                                        </p:attrNameLst>
                                      </p:cBhvr>
                                      <p:tavLst>
                                        <p:tav tm="0">
                                          <p:val>
                                            <p:strVal val="#ppt_w*0.70"/>
                                          </p:val>
                                        </p:tav>
                                        <p:tav tm="100000">
                                          <p:val>
                                            <p:strVal val="#ppt_w"/>
                                          </p:val>
                                        </p:tav>
                                      </p:tavLst>
                                    </p:anim>
                                    <p:anim calcmode="lin" valueType="num">
                                      <p:cBhvr>
                                        <p:cTn id="38" dur="1000" fill="hold"/>
                                        <p:tgtEl>
                                          <p:spTgt spid="83"/>
                                        </p:tgtEl>
                                        <p:attrNameLst>
                                          <p:attrName>ppt_h</p:attrName>
                                        </p:attrNameLst>
                                      </p:cBhvr>
                                      <p:tavLst>
                                        <p:tav tm="0">
                                          <p:val>
                                            <p:strVal val="#ppt_h"/>
                                          </p:val>
                                        </p:tav>
                                        <p:tav tm="100000">
                                          <p:val>
                                            <p:strVal val="#ppt_h"/>
                                          </p:val>
                                        </p:tav>
                                      </p:tavLst>
                                    </p:anim>
                                    <p:animEffect transition="in" filter="fade">
                                      <p:cBhvr>
                                        <p:cTn id="39" dur="1000"/>
                                        <p:tgtEl>
                                          <p:spTgt spid="83"/>
                                        </p:tgtEl>
                                      </p:cBhvr>
                                    </p:animEffect>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childTnLst>
                          </p:cTn>
                        </p:par>
                        <p:par>
                          <p:cTn id="44" fill="hold">
                            <p:stCondLst>
                              <p:cond delay="6000"/>
                            </p:stCondLst>
                            <p:childTnLst>
                              <p:par>
                                <p:cTn id="45" presetID="55" presetClass="entr" presetSubtype="0" fill="hold" nodeType="after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1000" fill="hold"/>
                                        <p:tgtEl>
                                          <p:spTgt spid="86"/>
                                        </p:tgtEl>
                                        <p:attrNameLst>
                                          <p:attrName>ppt_w</p:attrName>
                                        </p:attrNameLst>
                                      </p:cBhvr>
                                      <p:tavLst>
                                        <p:tav tm="0">
                                          <p:val>
                                            <p:strVal val="#ppt_w*0.70"/>
                                          </p:val>
                                        </p:tav>
                                        <p:tav tm="100000">
                                          <p:val>
                                            <p:strVal val="#ppt_w"/>
                                          </p:val>
                                        </p:tav>
                                      </p:tavLst>
                                    </p:anim>
                                    <p:anim calcmode="lin" valueType="num">
                                      <p:cBhvr>
                                        <p:cTn id="48" dur="1000" fill="hold"/>
                                        <p:tgtEl>
                                          <p:spTgt spid="86"/>
                                        </p:tgtEl>
                                        <p:attrNameLst>
                                          <p:attrName>ppt_h</p:attrName>
                                        </p:attrNameLst>
                                      </p:cBhvr>
                                      <p:tavLst>
                                        <p:tav tm="0">
                                          <p:val>
                                            <p:strVal val="#ppt_h"/>
                                          </p:val>
                                        </p:tav>
                                        <p:tav tm="100000">
                                          <p:val>
                                            <p:strVal val="#ppt_h"/>
                                          </p:val>
                                        </p:tav>
                                      </p:tavLst>
                                    </p:anim>
                                    <p:animEffect transition="in" filter="fade">
                                      <p:cBhvr>
                                        <p:cTn id="49" dur="1000"/>
                                        <p:tgtEl>
                                          <p:spTgt spid="8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3F326DAA-9276-49C8-81EC-9F2A84CF50F3}"/>
              </a:ext>
            </a:extLst>
          </p:cNvPr>
          <p:cNvSpPr>
            <a:spLocks/>
          </p:cNvSpPr>
          <p:nvPr/>
        </p:nvSpPr>
        <p:spPr bwMode="auto">
          <a:xfrm>
            <a:off x="860356" y="752670"/>
            <a:ext cx="4710212" cy="776958"/>
          </a:xfrm>
          <a:custGeom>
            <a:avLst/>
            <a:gdLst>
              <a:gd name="T0" fmla="*/ 5 w 153"/>
              <a:gd name="T1" fmla="*/ 0 h 27"/>
              <a:gd name="T2" fmla="*/ 149 w 153"/>
              <a:gd name="T3" fmla="*/ 0 h 27"/>
              <a:gd name="T4" fmla="*/ 153 w 153"/>
              <a:gd name="T5" fmla="*/ 4 h 27"/>
              <a:gd name="T6" fmla="*/ 153 w 153"/>
              <a:gd name="T7" fmla="*/ 23 h 27"/>
              <a:gd name="T8" fmla="*/ 149 w 153"/>
              <a:gd name="T9" fmla="*/ 27 h 27"/>
              <a:gd name="T10" fmla="*/ 5 w 153"/>
              <a:gd name="T11" fmla="*/ 27 h 27"/>
              <a:gd name="T12" fmla="*/ 0 w 153"/>
              <a:gd name="T13" fmla="*/ 23 h 27"/>
              <a:gd name="T14" fmla="*/ 0 w 153"/>
              <a:gd name="T15" fmla="*/ 4 h 27"/>
              <a:gd name="T16" fmla="*/ 5 w 153"/>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7">
                <a:moveTo>
                  <a:pt x="5" y="0"/>
                </a:moveTo>
                <a:cubicBezTo>
                  <a:pt x="149" y="0"/>
                  <a:pt x="149" y="0"/>
                  <a:pt x="149" y="0"/>
                </a:cubicBezTo>
                <a:cubicBezTo>
                  <a:pt x="151" y="0"/>
                  <a:pt x="153" y="2"/>
                  <a:pt x="153" y="4"/>
                </a:cubicBezTo>
                <a:cubicBezTo>
                  <a:pt x="153" y="23"/>
                  <a:pt x="153" y="23"/>
                  <a:pt x="153" y="23"/>
                </a:cubicBezTo>
                <a:cubicBezTo>
                  <a:pt x="153" y="25"/>
                  <a:pt x="151" y="27"/>
                  <a:pt x="149" y="27"/>
                </a:cubicBezTo>
                <a:cubicBezTo>
                  <a:pt x="5" y="27"/>
                  <a:pt x="5" y="27"/>
                  <a:pt x="5" y="27"/>
                </a:cubicBezTo>
                <a:cubicBezTo>
                  <a:pt x="2" y="27"/>
                  <a:pt x="0" y="25"/>
                  <a:pt x="0" y="23"/>
                </a:cubicBezTo>
                <a:cubicBezTo>
                  <a:pt x="0" y="4"/>
                  <a:pt x="0" y="4"/>
                  <a:pt x="0" y="4"/>
                </a:cubicBezTo>
                <a:cubicBezTo>
                  <a:pt x="0" y="2"/>
                  <a:pt x="2" y="0"/>
                  <a:pt x="5" y="0"/>
                </a:cubicBezTo>
                <a:close/>
              </a:path>
            </a:pathLst>
          </a:custGeom>
          <a:solidFill>
            <a:srgbClr val="A3C8BD"/>
          </a:solidFill>
          <a:ln>
            <a:noFill/>
          </a:ln>
        </p:spPr>
        <p:txBody>
          <a:bodyPr vert="horz" wrap="square" lIns="68594" tIns="34297" rIns="68594" bIns="34297"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0" name="TextBox 19"/>
          <p:cNvSpPr txBox="1"/>
          <p:nvPr/>
        </p:nvSpPr>
        <p:spPr>
          <a:xfrm>
            <a:off x="2240963" y="879539"/>
            <a:ext cx="2876569" cy="584775"/>
          </a:xfrm>
          <a:prstGeom prst="rect">
            <a:avLst/>
          </a:prstGeom>
          <a:noFill/>
        </p:spPr>
        <p:txBody>
          <a:bodyPr wrap="square" rtlCol="0">
            <a:spAutoFit/>
          </a:bodyPr>
          <a:lstStyle/>
          <a:p>
            <a:pPr algn="just"/>
            <a:r>
              <a:rPr lang="en-US" sz="3200" b="1" dirty="0" err="1" smtClean="0">
                <a:solidFill>
                  <a:schemeClr val="bg1"/>
                </a:solidFill>
                <a:latin typeface="Times New Roman" panose="02020603050405020304" pitchFamily="18" charset="0"/>
                <a:cs typeface="Times New Roman" panose="02020603050405020304" pitchFamily="18" charset="0"/>
              </a:rPr>
              <a:t>Chuẩn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bị</a:t>
            </a:r>
            <a:endParaRPr lang="en-US" sz="3200" b="1" dirty="0" smtClean="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855698" y="1872816"/>
            <a:ext cx="8342672" cy="954107"/>
          </a:xfrm>
          <a:prstGeom prst="rect">
            <a:avLst/>
          </a:prstGeom>
          <a:noFill/>
        </p:spPr>
        <p:txBody>
          <a:bodyPr wrap="square" rtlCol="0">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Chuẩn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bị</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về</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hoạt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động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đấu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vật</a:t>
            </a:r>
            <a:r>
              <a:rPr lang="en-US" sz="2800" b="1" dirty="0" smtClean="0">
                <a:solidFill>
                  <a:prstClr val="black"/>
                </a:solidFill>
                <a:latin typeface="Times New Roman" panose="02020603050405020304" pitchFamily="18" charset="0"/>
                <a:cs typeface="Times New Roman" panose="02020603050405020304" pitchFamily="18" charset="0"/>
              </a:rPr>
              <a:t> ở </a:t>
            </a:r>
            <a:r>
              <a:rPr lang="en-US" sz="2800" b="1" dirty="0" err="1" smtClean="0">
                <a:solidFill>
                  <a:prstClr val="black"/>
                </a:solidFill>
                <a:latin typeface="Times New Roman" panose="02020603050405020304" pitchFamily="18" charset="0"/>
                <a:cs typeface="Times New Roman" panose="02020603050405020304" pitchFamily="18" charset="0"/>
              </a:rPr>
              <a:t>Bắc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Giang</a:t>
            </a:r>
            <a:r>
              <a:rPr lang="en-US" sz="2800" b="1" dirty="0" smtClean="0">
                <a:solidFill>
                  <a:prstClr val="black"/>
                </a:solidFill>
                <a:latin typeface="Times New Roman" panose="02020603050405020304" pitchFamily="18" charset="0"/>
                <a:cs typeface="Times New Roman" panose="02020603050405020304" pitchFamily="18" charset="0"/>
              </a:rPr>
              <a:t>) </a:t>
            </a:r>
          </a:p>
          <a:p>
            <a:pPr algn="just"/>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705572" y="2559193"/>
            <a:ext cx="10363201" cy="954107"/>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đọc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Những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nét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đặc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sắc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đất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vật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Bắc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Giang</a:t>
            </a:r>
            <a:r>
              <a:rPr lang="en-US" sz="2800" i="1"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705572" y="3595188"/>
            <a:ext cx="10363201"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Tìm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tin </a:t>
            </a:r>
            <a:r>
              <a:rPr lang="en-US" sz="2800" dirty="0" err="1" smtClean="0">
                <a:solidFill>
                  <a:prstClr val="black"/>
                </a:solidFill>
                <a:latin typeface="Times New Roman" panose="02020603050405020304" pitchFamily="18" charset="0"/>
                <a:cs typeface="Times New Roman" panose="02020603050405020304" pitchFamily="18" charset="0"/>
              </a:rPr>
              <a:t>liên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705572" y="4321634"/>
            <a:ext cx="10363201" cy="954107"/>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thuyết</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luật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trò</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chơi</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nêu</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phần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Viết</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05572" y="5478967"/>
            <a:ext cx="10363201" cy="954107"/>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Chuẩn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phương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ảnh</a:t>
            </a:r>
            <a:r>
              <a:rPr lang="en-US" sz="2800" dirty="0" smtClean="0">
                <a:solidFill>
                  <a:prstClr val="black"/>
                </a:solidFill>
                <a:latin typeface="Times New Roman" panose="02020603050405020304" pitchFamily="18" charset="0"/>
                <a:cs typeface="Times New Roman" panose="02020603050405020304" pitchFamily="18" charset="0"/>
              </a:rPr>
              <a:t>, video,...</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chiếu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3177" t="18710" r="2550" b="33548"/>
          <a:stretch/>
        </p:blipFill>
        <p:spPr>
          <a:xfrm>
            <a:off x="8716875" y="426705"/>
            <a:ext cx="2351898" cy="2147153"/>
          </a:xfrm>
          <a:prstGeom prst="ellipse">
            <a:avLst/>
          </a:prstGeom>
          <a:ln>
            <a:noFill/>
          </a:ln>
          <a:effectLst>
            <a:softEdge rad="112500"/>
          </a:effectLst>
        </p:spPr>
      </p:pic>
    </p:spTree>
    <p:extLst>
      <p:ext uri="{BB962C8B-B14F-4D97-AF65-F5344CB8AC3E}">
        <p14:creationId xmlns:p14="http://schemas.microsoft.com/office/powerpoint/2010/main" val="2352635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p14="http://schemas.microsoft.com/office/powerpoint/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tisbdtz">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900</TotalTime>
  <Words>2111</Words>
  <Application>Microsoft Office PowerPoint</Application>
  <PresentationFormat>Widescreen</PresentationFormat>
  <Paragraphs>137</Paragraphs>
  <Slides>26</Slides>
  <Notes>21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微软雅黑</vt:lpstr>
      <vt:lpstr>宋体</vt:lpstr>
      <vt:lpstr>Arial</vt:lpstr>
      <vt:lpstr>Calibri</vt:lpstr>
      <vt:lpstr>Times New Roman</vt:lpstr>
      <vt:lpstr>Wingdings</vt:lpstr>
      <vt:lpstr>义启小魏楷</vt:lpstr>
      <vt:lpstr>思源黑体 CN Regular</vt:lpstr>
      <vt:lpstr>第一PPT，www.1ppt.com</vt:lpstr>
      <vt:lpstr>自定义设计方案</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AutoBVT</cp:lastModifiedBy>
  <cp:revision>247</cp:revision>
  <dcterms:created xsi:type="dcterms:W3CDTF">2020-04-06T05:27:43Z</dcterms:created>
  <dcterms:modified xsi:type="dcterms:W3CDTF">2022-08-04T10:18:02Z</dcterms:modified>
</cp:coreProperties>
</file>