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8.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21" r:id="rId7"/>
    <p:sldMasterId id="2147483885" r:id="rId8"/>
    <p:sldMasterId id="2147484025" r:id="rId9"/>
    <p:sldMasterId id="2147484037" r:id="rId10"/>
    <p:sldMasterId id="2147484059" r:id="rId11"/>
    <p:sldMasterId id="2147484065" r:id="rId12"/>
    <p:sldMasterId id="2147484071" r:id="rId13"/>
    <p:sldMasterId id="2147484081" r:id="rId14"/>
    <p:sldMasterId id="2147484093" r:id="rId15"/>
    <p:sldMasterId id="2147484106" r:id="rId16"/>
    <p:sldMasterId id="2147484131" r:id="rId17"/>
    <p:sldMasterId id="2147484144" r:id="rId18"/>
    <p:sldMasterId id="2147484157" r:id="rId19"/>
    <p:sldMasterId id="2147484170" r:id="rId20"/>
    <p:sldMasterId id="2147484182" r:id="rId21"/>
  </p:sldMasterIdLst>
  <p:notesMasterIdLst>
    <p:notesMasterId r:id="rId51"/>
  </p:notesMasterIdLst>
  <p:sldIdLst>
    <p:sldId id="1178" r:id="rId22"/>
    <p:sldId id="1088" r:id="rId23"/>
    <p:sldId id="1115" r:id="rId24"/>
    <p:sldId id="1225" r:id="rId25"/>
    <p:sldId id="1126" r:id="rId26"/>
    <p:sldId id="1248" r:id="rId27"/>
    <p:sldId id="1250" r:id="rId28"/>
    <p:sldId id="1038" r:id="rId29"/>
    <p:sldId id="1249" r:id="rId30"/>
    <p:sldId id="1251" r:id="rId31"/>
    <p:sldId id="1252" r:id="rId32"/>
    <p:sldId id="1253" r:id="rId33"/>
    <p:sldId id="1254" r:id="rId34"/>
    <p:sldId id="1255" r:id="rId35"/>
    <p:sldId id="1256" r:id="rId36"/>
    <p:sldId id="1257" r:id="rId37"/>
    <p:sldId id="1258" r:id="rId38"/>
    <p:sldId id="1260" r:id="rId39"/>
    <p:sldId id="1261" r:id="rId40"/>
    <p:sldId id="1207" r:id="rId41"/>
    <p:sldId id="1211" r:id="rId42"/>
    <p:sldId id="1217" r:id="rId43"/>
    <p:sldId id="1218" r:id="rId44"/>
    <p:sldId id="1219" r:id="rId45"/>
    <p:sldId id="1220" r:id="rId46"/>
    <p:sldId id="1221" r:id="rId47"/>
    <p:sldId id="1222" r:id="rId48"/>
    <p:sldId id="1223" r:id="rId49"/>
    <p:sldId id="12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ECF4"/>
    <a:srgbClr val="E2863A"/>
    <a:srgbClr val="603BC9"/>
    <a:srgbClr val="AA96E2"/>
    <a:srgbClr val="E69654"/>
    <a:srgbClr val="FFEFBD"/>
    <a:srgbClr val="DD8E19"/>
    <a:srgbClr val="FFFFFF"/>
    <a:srgbClr val="FDEADA"/>
    <a:srgbClr val="FFE2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67" d="100"/>
          <a:sy n="67" d="100"/>
        </p:scale>
        <p:origin x="132" y="8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22868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828055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63511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32799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92497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9639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17278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2782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0563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54610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78068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3581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89442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88566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7488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37165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1662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8/30/2022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11421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875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81716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6789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76087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1884453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36211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21671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22380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57974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24377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9091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79609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7756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08644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6154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8/30/2022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3767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39388560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47483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4573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39650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7610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12277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0858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92427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145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9205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94964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38210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37507686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6290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14594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5811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98139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50950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646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8/30/2022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10095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19489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22535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23631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19768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26344096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11092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69988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31478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7624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0046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5052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74858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70499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17970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19544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03588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23924012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62995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0134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8/30/2022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55093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949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42307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5356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2050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5713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5667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1311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0769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7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7988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1801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9618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5734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363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124821"/>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7938485"/>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8267267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77626"/>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2489522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1829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5890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942224"/>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194166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11" indent="0" algn="ctr">
              <a:buNone/>
              <a:defRPr>
                <a:solidFill>
                  <a:schemeClr val="tx1">
                    <a:tint val="75000"/>
                  </a:schemeClr>
                </a:solidFill>
              </a:defRPr>
            </a:lvl2pPr>
            <a:lvl3pPr marL="1218840" indent="0" algn="ctr">
              <a:buNone/>
              <a:defRPr>
                <a:solidFill>
                  <a:schemeClr val="tx1">
                    <a:tint val="75000"/>
                  </a:schemeClr>
                </a:solidFill>
              </a:defRPr>
            </a:lvl3pPr>
            <a:lvl4pPr marL="1828256" indent="0" algn="ctr">
              <a:buNone/>
              <a:defRPr>
                <a:solidFill>
                  <a:schemeClr val="tx1">
                    <a:tint val="75000"/>
                  </a:schemeClr>
                </a:solidFill>
              </a:defRPr>
            </a:lvl4pPr>
            <a:lvl5pPr marL="2437678" indent="0" algn="ctr">
              <a:buNone/>
              <a:defRPr>
                <a:solidFill>
                  <a:schemeClr val="tx1">
                    <a:tint val="75000"/>
                  </a:schemeClr>
                </a:solidFill>
              </a:defRPr>
            </a:lvl5pPr>
            <a:lvl6pPr marL="3047088" indent="0" algn="ctr">
              <a:buNone/>
              <a:defRPr>
                <a:solidFill>
                  <a:schemeClr val="tx1">
                    <a:tint val="75000"/>
                  </a:schemeClr>
                </a:solidFill>
              </a:defRPr>
            </a:lvl6pPr>
            <a:lvl7pPr marL="3656499"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15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68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411" indent="0">
              <a:buNone/>
              <a:defRPr sz="2400">
                <a:solidFill>
                  <a:schemeClr val="tx1">
                    <a:tint val="75000"/>
                  </a:schemeClr>
                </a:solidFill>
              </a:defRPr>
            </a:lvl2pPr>
            <a:lvl3pPr marL="1218840" indent="0">
              <a:buNone/>
              <a:defRPr sz="2133">
                <a:solidFill>
                  <a:schemeClr val="tx1">
                    <a:tint val="75000"/>
                  </a:schemeClr>
                </a:solidFill>
              </a:defRPr>
            </a:lvl3pPr>
            <a:lvl4pPr marL="1828256" indent="0">
              <a:buNone/>
              <a:defRPr sz="1867">
                <a:solidFill>
                  <a:schemeClr val="tx1">
                    <a:tint val="75000"/>
                  </a:schemeClr>
                </a:solidFill>
              </a:defRPr>
            </a:lvl4pPr>
            <a:lvl5pPr marL="2437678" indent="0">
              <a:buNone/>
              <a:defRPr sz="1867">
                <a:solidFill>
                  <a:schemeClr val="tx1">
                    <a:tint val="75000"/>
                  </a:schemeClr>
                </a:solidFill>
              </a:defRPr>
            </a:lvl5pPr>
            <a:lvl6pPr marL="3047088" indent="0">
              <a:buNone/>
              <a:defRPr sz="1867">
                <a:solidFill>
                  <a:schemeClr val="tx1">
                    <a:tint val="75000"/>
                  </a:schemeClr>
                </a:solidFill>
              </a:defRPr>
            </a:lvl6pPr>
            <a:lvl7pPr marL="3656499" indent="0">
              <a:buNone/>
              <a:defRPr sz="1867">
                <a:solidFill>
                  <a:schemeClr val="tx1">
                    <a:tint val="75000"/>
                  </a:schemeClr>
                </a:solidFill>
              </a:defRPr>
            </a:lvl7pPr>
            <a:lvl8pPr marL="4265920" indent="0">
              <a:buNone/>
              <a:defRPr sz="1867">
                <a:solidFill>
                  <a:schemeClr val="tx1">
                    <a:tint val="75000"/>
                  </a:schemeClr>
                </a:solidFill>
              </a:defRPr>
            </a:lvl8pPr>
            <a:lvl9pPr marL="4875337"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944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06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3200" b="1"/>
            </a:lvl1pPr>
            <a:lvl2pPr marL="609411" indent="0">
              <a:buNone/>
              <a:defRPr sz="2667" b="1"/>
            </a:lvl2pPr>
            <a:lvl3pPr marL="1218840" indent="0">
              <a:buNone/>
              <a:defRPr sz="2400" b="1"/>
            </a:lvl3pPr>
            <a:lvl4pPr marL="1828256" indent="0">
              <a:buNone/>
              <a:defRPr sz="2133" b="1"/>
            </a:lvl4pPr>
            <a:lvl5pPr marL="2437678" indent="0">
              <a:buNone/>
              <a:defRPr sz="2133" b="1"/>
            </a:lvl5pPr>
            <a:lvl6pPr marL="3047088" indent="0">
              <a:buNone/>
              <a:defRPr sz="2133" b="1"/>
            </a:lvl6pPr>
            <a:lvl7pPr marL="3656499" indent="0">
              <a:buNone/>
              <a:defRPr sz="2133" b="1"/>
            </a:lvl7pPr>
            <a:lvl8pPr marL="4265920" indent="0">
              <a:buNone/>
              <a:defRPr sz="2133" b="1"/>
            </a:lvl8pPr>
            <a:lvl9pPr marL="487533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3065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074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26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6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23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411" indent="0">
              <a:buNone/>
              <a:defRPr sz="3733"/>
            </a:lvl2pPr>
            <a:lvl3pPr marL="1218840" indent="0">
              <a:buNone/>
              <a:defRPr sz="3200"/>
            </a:lvl3pPr>
            <a:lvl4pPr marL="1828256" indent="0">
              <a:buNone/>
              <a:defRPr sz="2667"/>
            </a:lvl4pPr>
            <a:lvl5pPr marL="2437678" indent="0">
              <a:buNone/>
              <a:defRPr sz="2667"/>
            </a:lvl5pPr>
            <a:lvl6pPr marL="3047088" indent="0">
              <a:buNone/>
              <a:defRPr sz="2667"/>
            </a:lvl6pPr>
            <a:lvl7pPr marL="3656499" indent="0">
              <a:buNone/>
              <a:defRPr sz="2667"/>
            </a:lvl7pPr>
            <a:lvl8pPr marL="4265920" indent="0">
              <a:buNone/>
              <a:defRPr sz="2667"/>
            </a:lvl8pPr>
            <a:lvl9pPr marL="4875337" indent="0">
              <a:buNone/>
              <a:defRPr sz="2667"/>
            </a:lvl9pPr>
          </a:lstStyle>
          <a:p>
            <a:endParaRPr lang="en-US"/>
          </a:p>
        </p:txBody>
      </p:sp>
      <p:sp>
        <p:nvSpPr>
          <p:cNvPr id="4" name="Text Placeholder 3"/>
          <p:cNvSpPr>
            <a:spLocks noGrp="1"/>
          </p:cNvSpPr>
          <p:nvPr>
            <p:ph type="body" sz="half" idx="2"/>
          </p:nvPr>
        </p:nvSpPr>
        <p:spPr>
          <a:xfrm>
            <a:off x="2389717" y="5367353"/>
            <a:ext cx="7315200" cy="804863"/>
          </a:xfrm>
        </p:spPr>
        <p:txBody>
          <a:bodyPr/>
          <a:lstStyle>
            <a:lvl1pPr marL="0" indent="0">
              <a:buNone/>
              <a:defRPr sz="1867"/>
            </a:lvl1pPr>
            <a:lvl2pPr marL="609411" indent="0">
              <a:buNone/>
              <a:defRPr sz="1600"/>
            </a:lvl2pPr>
            <a:lvl3pPr marL="1218840" indent="0">
              <a:buNone/>
              <a:defRPr sz="1333"/>
            </a:lvl3pPr>
            <a:lvl4pPr marL="1828256" indent="0">
              <a:buNone/>
              <a:defRPr sz="1200"/>
            </a:lvl4pPr>
            <a:lvl5pPr marL="2437678" indent="0">
              <a:buNone/>
              <a:defRPr sz="1200"/>
            </a:lvl5pPr>
            <a:lvl6pPr marL="3047088" indent="0">
              <a:buNone/>
              <a:defRPr sz="1200"/>
            </a:lvl6pPr>
            <a:lvl7pPr marL="3656499" indent="0">
              <a:buNone/>
              <a:defRPr sz="1200"/>
            </a:lvl7pPr>
            <a:lvl8pPr marL="4265920" indent="0">
              <a:buNone/>
              <a:defRPr sz="1200"/>
            </a:lvl8pPr>
            <a:lvl9pPr marL="487533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6654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807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211C3-3134-421B-A91F-25D0C2A95CAC}"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A76C07-5E24-4101-831E-CFF6FD6B71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848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8/30/2022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8/30/2022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1.emf"/><Relationship Id="rId5" Type="http://schemas.openxmlformats.org/officeDocument/2006/relationships/slideLayout" Target="../slideLayouts/slideLayout81.xml"/><Relationship Id="rId10" Type="http://schemas.openxmlformats.org/officeDocument/2006/relationships/theme" Target="../theme/theme10.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theme" Target="../theme/theme11.xml"/><Relationship Id="rId4"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5" Type="http://schemas.openxmlformats.org/officeDocument/2006/relationships/theme" Target="../theme/theme12.xml"/><Relationship Id="rId4"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1.emf"/><Relationship Id="rId5" Type="http://schemas.openxmlformats.org/officeDocument/2006/relationships/slideLayout" Target="../slideLayouts/slideLayout98.xml"/><Relationship Id="rId10" Type="http://schemas.openxmlformats.org/officeDocument/2006/relationships/theme" Target="../theme/theme1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5.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2.jpe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6.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image" Target="../media/image12.jpeg"/><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image" Target="../media/image1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7.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12.jpeg"/><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1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8.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12.jpe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1.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12.jpe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1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image" Target="../media/image1.emf"/><Relationship Id="rId5" Type="http://schemas.openxmlformats.org/officeDocument/2006/relationships/slideLayout" Target="../slideLayouts/slideLayout189.xml"/><Relationship Id="rId10" Type="http://schemas.openxmlformats.org/officeDocument/2006/relationships/theme" Target="../theme/theme21.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2022/8/30</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1543296202"/>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2022/8/30</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745431705"/>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2022/8/30</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2992396027"/>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2022/8/30</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3075781422"/>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2022/8/30</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4271680293"/>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7CAB675-0451-46BA-B838-2996E7357EA3}"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32803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8856178"/>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pPr defTabSz="1218840"/>
            <a:fld id="{64C211C3-3134-421B-A91F-25D0C2A95CAC}" type="datetimeFigureOut">
              <a:rPr lang="en-US" smtClean="0">
                <a:solidFill>
                  <a:prstClr val="black">
                    <a:tint val="75000"/>
                  </a:prstClr>
                </a:solidFill>
              </a:rPr>
              <a:pPr defTabSz="1218840"/>
              <a:t>8/30/2022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pPr defTabSz="12188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pPr defTabSz="1218840"/>
            <a:fld id="{25A76C07-5E24-4101-831E-CFF6FD6B7194}" type="slidenum">
              <a:rPr lang="en-US" smtClean="0">
                <a:solidFill>
                  <a:prstClr val="black">
                    <a:tint val="75000"/>
                  </a:prstClr>
                </a:solidFill>
              </a:rPr>
              <a:pPr defTabSz="1218840"/>
              <a:t>‹#›</a:t>
            </a:fld>
            <a:endParaRPr lang="en-US">
              <a:solidFill>
                <a:prstClr val="black">
                  <a:tint val="75000"/>
                </a:prstClr>
              </a:solidFill>
            </a:endParaRPr>
          </a:p>
        </p:txBody>
      </p:sp>
    </p:spTree>
    <p:extLst>
      <p:ext uri="{BB962C8B-B14F-4D97-AF65-F5344CB8AC3E}">
        <p14:creationId xmlns:p14="http://schemas.microsoft.com/office/powerpoint/2010/main" val="274930835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1218840" rtl="0" eaLnBrk="1" latinLnBrk="0" hangingPunct="1">
        <a:spcBef>
          <a:spcPct val="0"/>
        </a:spcBef>
        <a:buNone/>
        <a:defRPr sz="5867" kern="1200">
          <a:solidFill>
            <a:schemeClr val="tx1"/>
          </a:solidFill>
          <a:latin typeface="+mj-lt"/>
          <a:ea typeface="+mj-ea"/>
          <a:cs typeface="+mj-cs"/>
        </a:defRPr>
      </a:lvl1pPr>
    </p:titleStyle>
    <p:bodyStyle>
      <a:lvl1pPr marL="457059" indent="-457059" algn="l" defTabSz="12188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310" indent="-380888" algn="l" defTabSz="12188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545" indent="-304704" algn="l" defTabSz="12188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960"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38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79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216"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632"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048" indent="-304704" algn="l" defTabSz="12188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840" rtl="0" eaLnBrk="1" latinLnBrk="0" hangingPunct="1">
        <a:defRPr sz="2400" kern="1200">
          <a:solidFill>
            <a:schemeClr val="tx1"/>
          </a:solidFill>
          <a:latin typeface="+mn-lt"/>
          <a:ea typeface="+mn-ea"/>
          <a:cs typeface="+mn-cs"/>
        </a:defRPr>
      </a:lvl1pPr>
      <a:lvl2pPr marL="609411" algn="l" defTabSz="1218840" rtl="0" eaLnBrk="1" latinLnBrk="0" hangingPunct="1">
        <a:defRPr sz="2400" kern="1200">
          <a:solidFill>
            <a:schemeClr val="tx1"/>
          </a:solidFill>
          <a:latin typeface="+mn-lt"/>
          <a:ea typeface="+mn-ea"/>
          <a:cs typeface="+mn-cs"/>
        </a:defRPr>
      </a:lvl2pPr>
      <a:lvl3pPr marL="1218840" algn="l" defTabSz="1218840" rtl="0" eaLnBrk="1" latinLnBrk="0" hangingPunct="1">
        <a:defRPr sz="2400" kern="1200">
          <a:solidFill>
            <a:schemeClr val="tx1"/>
          </a:solidFill>
          <a:latin typeface="+mn-lt"/>
          <a:ea typeface="+mn-ea"/>
          <a:cs typeface="+mn-cs"/>
        </a:defRPr>
      </a:lvl3pPr>
      <a:lvl4pPr marL="1828256" algn="l" defTabSz="1218840" rtl="0" eaLnBrk="1" latinLnBrk="0" hangingPunct="1">
        <a:defRPr sz="2400" kern="1200">
          <a:solidFill>
            <a:schemeClr val="tx1"/>
          </a:solidFill>
          <a:latin typeface="+mn-lt"/>
          <a:ea typeface="+mn-ea"/>
          <a:cs typeface="+mn-cs"/>
        </a:defRPr>
      </a:lvl4pPr>
      <a:lvl5pPr marL="2437678" algn="l" defTabSz="1218840" rtl="0" eaLnBrk="1" latinLnBrk="0" hangingPunct="1">
        <a:defRPr sz="2400" kern="1200">
          <a:solidFill>
            <a:schemeClr val="tx1"/>
          </a:solidFill>
          <a:latin typeface="+mn-lt"/>
          <a:ea typeface="+mn-ea"/>
          <a:cs typeface="+mn-cs"/>
        </a:defRPr>
      </a:lvl5pPr>
      <a:lvl6pPr marL="3047088" algn="l" defTabSz="1218840" rtl="0" eaLnBrk="1" latinLnBrk="0" hangingPunct="1">
        <a:defRPr sz="2400" kern="1200">
          <a:solidFill>
            <a:schemeClr val="tx1"/>
          </a:solidFill>
          <a:latin typeface="+mn-lt"/>
          <a:ea typeface="+mn-ea"/>
          <a:cs typeface="+mn-cs"/>
        </a:defRPr>
      </a:lvl6pPr>
      <a:lvl7pPr marL="3656499" algn="l" defTabSz="1218840" rtl="0" eaLnBrk="1" latinLnBrk="0" hangingPunct="1">
        <a:defRPr sz="2400" kern="1200">
          <a:solidFill>
            <a:schemeClr val="tx1"/>
          </a:solidFill>
          <a:latin typeface="+mn-lt"/>
          <a:ea typeface="+mn-ea"/>
          <a:cs typeface="+mn-cs"/>
        </a:defRPr>
      </a:lvl7pPr>
      <a:lvl8pPr marL="4265920" algn="l" defTabSz="1218840" rtl="0" eaLnBrk="1" latinLnBrk="0" hangingPunct="1">
        <a:defRPr sz="2400" kern="1200">
          <a:solidFill>
            <a:schemeClr val="tx1"/>
          </a:solidFill>
          <a:latin typeface="+mn-lt"/>
          <a:ea typeface="+mn-ea"/>
          <a:cs typeface="+mn-cs"/>
        </a:defRPr>
      </a:lvl8pPr>
      <a:lvl9pPr marL="4875337" algn="l" defTabSz="121884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1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8.wdp"/><Relationship Id="rId2" Type="http://schemas.openxmlformats.org/officeDocument/2006/relationships/image" Target="../media/image40.jpeg"/><Relationship Id="rId1" Type="http://schemas.openxmlformats.org/officeDocument/2006/relationships/slideLayout" Target="../slideLayouts/slideLayout174.xml"/><Relationship Id="rId6" Type="http://schemas.openxmlformats.org/officeDocument/2006/relationships/image" Target="../media/image42.png"/><Relationship Id="rId5" Type="http://schemas.openxmlformats.org/officeDocument/2006/relationships/slide" Target="slide23.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13" Type="http://schemas.microsoft.com/office/2007/relationships/hdphoto" Target="../media/hdphoto14.wdp"/><Relationship Id="rId18" Type="http://schemas.openxmlformats.org/officeDocument/2006/relationships/image" Target="../media/image51.png"/><Relationship Id="rId26" Type="http://schemas.microsoft.com/office/2007/relationships/hdphoto" Target="../media/hdphoto20.wdp"/><Relationship Id="rId39" Type="http://schemas.microsoft.com/office/2007/relationships/hdphoto" Target="../media/hdphoto26.wdp"/><Relationship Id="rId21" Type="http://schemas.microsoft.com/office/2007/relationships/hdphoto" Target="../media/hdphoto18.wdp"/><Relationship Id="rId34" Type="http://schemas.microsoft.com/office/2007/relationships/hdphoto" Target="../media/hdphoto24.wdp"/><Relationship Id="rId42" Type="http://schemas.microsoft.com/office/2007/relationships/hdphoto" Target="../media/hdphoto27.wdp"/><Relationship Id="rId47" Type="http://schemas.openxmlformats.org/officeDocument/2006/relationships/image" Target="../media/image65.png"/><Relationship Id="rId50" Type="http://schemas.openxmlformats.org/officeDocument/2006/relationships/image" Target="../media/image66.png"/><Relationship Id="rId55" Type="http://schemas.openxmlformats.org/officeDocument/2006/relationships/slide" Target="slide28.xml"/><Relationship Id="rId7" Type="http://schemas.microsoft.com/office/2007/relationships/hdphoto" Target="../media/hdphoto11.wdp"/><Relationship Id="rId12" Type="http://schemas.openxmlformats.org/officeDocument/2006/relationships/image" Target="../media/image48.png"/><Relationship Id="rId17" Type="http://schemas.microsoft.com/office/2007/relationships/hdphoto" Target="../media/hdphoto16.wdp"/><Relationship Id="rId25" Type="http://schemas.openxmlformats.org/officeDocument/2006/relationships/image" Target="../media/image55.png"/><Relationship Id="rId33" Type="http://schemas.openxmlformats.org/officeDocument/2006/relationships/image" Target="../media/image59.png"/><Relationship Id="rId38" Type="http://schemas.openxmlformats.org/officeDocument/2006/relationships/image" Target="../media/image62.png"/><Relationship Id="rId46" Type="http://schemas.openxmlformats.org/officeDocument/2006/relationships/slide" Target="slide25.xml"/><Relationship Id="rId2" Type="http://schemas.openxmlformats.org/officeDocument/2006/relationships/image" Target="../media/image43.png"/><Relationship Id="rId16" Type="http://schemas.openxmlformats.org/officeDocument/2006/relationships/image" Target="../media/image50.png"/><Relationship Id="rId20" Type="http://schemas.openxmlformats.org/officeDocument/2006/relationships/image" Target="../media/image52.png"/><Relationship Id="rId29" Type="http://schemas.openxmlformats.org/officeDocument/2006/relationships/image" Target="../media/image57.png"/><Relationship Id="rId41" Type="http://schemas.openxmlformats.org/officeDocument/2006/relationships/image" Target="../media/image63.png"/><Relationship Id="rId54" Type="http://schemas.microsoft.com/office/2007/relationships/hdphoto" Target="../media/hdphoto31.wdp"/><Relationship Id="rId1" Type="http://schemas.openxmlformats.org/officeDocument/2006/relationships/slideLayout" Target="../slideLayouts/slideLayout174.xml"/><Relationship Id="rId6" Type="http://schemas.openxmlformats.org/officeDocument/2006/relationships/image" Target="../media/image45.png"/><Relationship Id="rId11" Type="http://schemas.microsoft.com/office/2007/relationships/hdphoto" Target="../media/hdphoto13.wdp"/><Relationship Id="rId24" Type="http://schemas.openxmlformats.org/officeDocument/2006/relationships/image" Target="../media/image54.png"/><Relationship Id="rId32" Type="http://schemas.microsoft.com/office/2007/relationships/hdphoto" Target="../media/hdphoto23.wdp"/><Relationship Id="rId37" Type="http://schemas.microsoft.com/office/2007/relationships/hdphoto" Target="../media/hdphoto25.wdp"/><Relationship Id="rId40" Type="http://schemas.openxmlformats.org/officeDocument/2006/relationships/slide" Target="slide29.xml"/><Relationship Id="rId45" Type="http://schemas.microsoft.com/office/2007/relationships/hdphoto" Target="../media/hdphoto28.wdp"/><Relationship Id="rId53" Type="http://schemas.openxmlformats.org/officeDocument/2006/relationships/image" Target="../media/image67.png"/><Relationship Id="rId5" Type="http://schemas.microsoft.com/office/2007/relationships/hdphoto" Target="../media/hdphoto10.wdp"/><Relationship Id="rId15" Type="http://schemas.microsoft.com/office/2007/relationships/hdphoto" Target="../media/hdphoto15.wdp"/><Relationship Id="rId23" Type="http://schemas.microsoft.com/office/2007/relationships/hdphoto" Target="../media/hdphoto19.wdp"/><Relationship Id="rId28" Type="http://schemas.microsoft.com/office/2007/relationships/hdphoto" Target="../media/hdphoto21.wdp"/><Relationship Id="rId36" Type="http://schemas.openxmlformats.org/officeDocument/2006/relationships/image" Target="../media/image61.png"/><Relationship Id="rId49" Type="http://schemas.openxmlformats.org/officeDocument/2006/relationships/slide" Target="slide26.xml"/><Relationship Id="rId57" Type="http://schemas.microsoft.com/office/2007/relationships/hdphoto" Target="../media/hdphoto32.wdp"/><Relationship Id="rId10" Type="http://schemas.openxmlformats.org/officeDocument/2006/relationships/image" Target="../media/image47.png"/><Relationship Id="rId19" Type="http://schemas.microsoft.com/office/2007/relationships/hdphoto" Target="../media/hdphoto17.wdp"/><Relationship Id="rId31" Type="http://schemas.openxmlformats.org/officeDocument/2006/relationships/image" Target="../media/image58.png"/><Relationship Id="rId44" Type="http://schemas.openxmlformats.org/officeDocument/2006/relationships/image" Target="../media/image64.png"/><Relationship Id="rId52" Type="http://schemas.openxmlformats.org/officeDocument/2006/relationships/slide" Target="slide27.xml"/><Relationship Id="rId4" Type="http://schemas.openxmlformats.org/officeDocument/2006/relationships/image" Target="../media/image44.png"/><Relationship Id="rId9" Type="http://schemas.microsoft.com/office/2007/relationships/hdphoto" Target="../media/hdphoto12.wdp"/><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56.png"/><Relationship Id="rId30" Type="http://schemas.microsoft.com/office/2007/relationships/hdphoto" Target="../media/hdphoto22.wdp"/><Relationship Id="rId35" Type="http://schemas.openxmlformats.org/officeDocument/2006/relationships/image" Target="../media/image60.png"/><Relationship Id="rId43" Type="http://schemas.openxmlformats.org/officeDocument/2006/relationships/slide" Target="slide24.xml"/><Relationship Id="rId48" Type="http://schemas.microsoft.com/office/2007/relationships/hdphoto" Target="../media/hdphoto29.wdp"/><Relationship Id="rId56" Type="http://schemas.openxmlformats.org/officeDocument/2006/relationships/image" Target="../media/image68.png"/><Relationship Id="rId8" Type="http://schemas.openxmlformats.org/officeDocument/2006/relationships/image" Target="../media/image46.png"/><Relationship Id="rId51" Type="http://schemas.microsoft.com/office/2007/relationships/hdphoto" Target="../media/hdphoto30.wdp"/><Relationship Id="rId3"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4.xml"/><Relationship Id="rId6" Type="http://schemas.microsoft.com/office/2007/relationships/hdphoto" Target="../media/hdphoto33.wdp"/><Relationship Id="rId5" Type="http://schemas.openxmlformats.org/officeDocument/2006/relationships/image" Target="../media/image71.pn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4.xml"/><Relationship Id="rId6" Type="http://schemas.microsoft.com/office/2007/relationships/hdphoto" Target="../media/hdphoto33.wdp"/><Relationship Id="rId5" Type="http://schemas.openxmlformats.org/officeDocument/2006/relationships/image" Target="../media/image71.png"/><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4.xml"/><Relationship Id="rId6" Type="http://schemas.microsoft.com/office/2007/relationships/hdphoto" Target="../media/hdphoto33.wdp"/><Relationship Id="rId5" Type="http://schemas.openxmlformats.org/officeDocument/2006/relationships/image" Target="../media/image71.png"/><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4.xml"/><Relationship Id="rId6" Type="http://schemas.microsoft.com/office/2007/relationships/hdphoto" Target="../media/hdphoto33.wdp"/><Relationship Id="rId5" Type="http://schemas.openxmlformats.org/officeDocument/2006/relationships/image" Target="../media/image71.png"/><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4.xml"/><Relationship Id="rId6" Type="http://schemas.microsoft.com/office/2007/relationships/hdphoto" Target="../media/hdphoto33.wdp"/><Relationship Id="rId5" Type="http://schemas.openxmlformats.org/officeDocument/2006/relationships/image" Target="../media/image71.png"/><Relationship Id="rId4" Type="http://schemas.openxmlformats.org/officeDocument/2006/relationships/slide" Target="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4.xml"/><Relationship Id="rId6" Type="http://schemas.microsoft.com/office/2007/relationships/hdphoto" Target="../media/hdphoto33.wdp"/><Relationship Id="rId5" Type="http://schemas.openxmlformats.org/officeDocument/2006/relationships/image" Target="../media/image71.png"/><Relationship Id="rId4" Type="http://schemas.openxmlformats.org/officeDocument/2006/relationships/slide" Target="slide2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10.xml"/><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527" y="152400"/>
            <a:ext cx="6525491" cy="6525491"/>
          </a:xfrm>
          <a:prstGeom prst="rect">
            <a:avLst/>
          </a:prstGeom>
        </p:spPr>
      </p:pic>
      <p:pic>
        <p:nvPicPr>
          <p:cNvPr id="3" name="Picture 2"/>
          <p:cNvPicPr>
            <a:picLocks noChangeAspect="1"/>
          </p:cNvPicPr>
          <p:nvPr/>
        </p:nvPicPr>
        <p:blipFill>
          <a:blip r:embed="rId3"/>
          <a:stretch>
            <a:fillRect/>
          </a:stretch>
        </p:blipFill>
        <p:spPr>
          <a:xfrm>
            <a:off x="7458558" y="767015"/>
            <a:ext cx="4035902" cy="5767316"/>
          </a:xfrm>
          <a:prstGeom prst="rect">
            <a:avLst/>
          </a:prstGeom>
        </p:spPr>
      </p:pic>
    </p:spTree>
    <p:extLst>
      <p:ext uri="{BB962C8B-B14F-4D97-AF65-F5344CB8AC3E}">
        <p14:creationId xmlns:p14="http://schemas.microsoft.com/office/powerpoint/2010/main" val="376647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 xmlns:a16="http://schemas.microsoft.com/office/drawing/2014/main" id="{ACCFEF31-A2E9-4ABB-81AA-D3CEBE768455}"/>
              </a:ext>
            </a:extLst>
          </p:cNvPr>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10800000">
            <a:off x="341088" y="3009486"/>
            <a:ext cx="1852059" cy="529078"/>
          </a:xfrm>
          <a:prstGeom prst="rect">
            <a:avLst/>
          </a:prstGeom>
        </p:spPr>
      </p:pic>
      <p:grpSp>
        <p:nvGrpSpPr>
          <p:cNvPr id="13" name="Group 12"/>
          <p:cNvGrpSpPr/>
          <p:nvPr/>
        </p:nvGrpSpPr>
        <p:grpSpPr>
          <a:xfrm>
            <a:off x="-189843" y="155969"/>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603BC9"/>
                  </a:solidFill>
                  <a:latin typeface="Tahoma" panose="020B0604030504040204" pitchFamily="34" charset="0"/>
                  <a:cs typeface="Tahoma" panose="020B0604030504040204" pitchFamily="34" charset="0"/>
                </a:rPr>
                <a:t>TÌM HIỂU CH</a:t>
              </a:r>
              <a:r>
                <a:rPr lang="en-US" sz="2400" b="1" dirty="0" smtClean="0">
                  <a:solidFill>
                    <a:srgbClr val="603BC9"/>
                  </a:solidFill>
                  <a:latin typeface="Tahoma" panose="020B0604030504040204" pitchFamily="34" charset="0"/>
                  <a:cs typeface="Tahoma" panose="020B0604030504040204" pitchFamily="34" charset="0"/>
                </a:rPr>
                <a:t>I TIẾT</a:t>
              </a:r>
              <a:endParaRPr lang="en-US" sz="2400" b="1" dirty="0">
                <a:solidFill>
                  <a:srgbClr val="603BC9"/>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219311" y="651328"/>
            <a:ext cx="5776087" cy="496647"/>
            <a:chOff x="644526" y="2766774"/>
            <a:chExt cx="11553677" cy="993289"/>
          </a:xfrm>
        </p:grpSpPr>
        <p:sp>
          <p:nvSpPr>
            <p:cNvPr id="26" name="TextBox 25"/>
            <p:cNvSpPr txBox="1"/>
            <p:nvPr/>
          </p:nvSpPr>
          <p:spPr>
            <a:xfrm>
              <a:off x="1906586" y="2766774"/>
              <a:ext cx="10291617" cy="923325"/>
            </a:xfrm>
            <a:prstGeom prst="rect">
              <a:avLst/>
            </a:prstGeom>
            <a:noFill/>
          </p:spPr>
          <p:txBody>
            <a:bodyPr wrap="square" rtlCol="0">
              <a:spAutoFit/>
            </a:bodyPr>
            <a:lstStyle/>
            <a:p>
              <a:pPr defTabSz="1076536"/>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Ý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nghĩa</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sới</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vật</a:t>
              </a:r>
              <a:endParaRPr lang="vi-VN" sz="2400" b="1" i="1" dirty="0">
                <a:solidFill>
                  <a:srgbClr val="603BC9"/>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rgbClr val="AA96E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8" name="TextBox 27"/>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3679631" y="1643273"/>
            <a:ext cx="3462338" cy="661207"/>
          </a:xfrm>
          <a:prstGeom prst="rect">
            <a:avLst/>
          </a:prstGeom>
          <a:solidFill>
            <a:schemeClr val="accent4">
              <a:lumMod val="20000"/>
              <a:lumOff val="80000"/>
            </a:schemeClr>
          </a:solidFill>
        </p:spPr>
        <p:txBody>
          <a:bodyPr wrap="square">
            <a:spAutoFit/>
          </a:bodyPr>
          <a:lstStyle/>
          <a:p>
            <a:pPr algn="ctr">
              <a:lnSpc>
                <a:spcPct val="150000"/>
              </a:lnSpc>
            </a:pPr>
            <a:r>
              <a:rPr lang="en-US" sz="2800" b="1" dirty="0" smtClean="0">
                <a:solidFill>
                  <a:prstClr val="black"/>
                </a:solidFill>
                <a:latin typeface="Times New Roman" panose="02020603050405020304" pitchFamily="18" charset="0"/>
                <a:cs typeface="Times New Roman" panose="02020603050405020304" pitchFamily="18" charset="0"/>
              </a:rPr>
              <a:t>Ý </a:t>
            </a:r>
            <a:r>
              <a:rPr lang="en-US" sz="2800" b="1" dirty="0" err="1" smtClean="0">
                <a:solidFill>
                  <a:prstClr val="black"/>
                </a:solidFill>
                <a:latin typeface="Times New Roman" panose="02020603050405020304" pitchFamily="18" charset="0"/>
                <a:cs typeface="Times New Roman" panose="02020603050405020304" pitchFamily="18" charset="0"/>
              </a:rPr>
              <a:t>nghĩa</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pic>
        <p:nvPicPr>
          <p:cNvPr id="21" name="图片 4">
            <a:extLst>
              <a:ext uri="{FF2B5EF4-FFF2-40B4-BE49-F238E27FC236}">
                <a16:creationId xmlns="" xmlns:a16="http://schemas.microsoft.com/office/drawing/2014/main" id="{ACCFEF31-A2E9-4ABB-81AA-D3CEBE768455}"/>
              </a:ext>
            </a:extLst>
          </p:cNvPr>
          <p:cNvPicPr>
            <a:picLocks noChangeAspect="1"/>
          </p:cNvPicPr>
          <p:nvPr/>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rot="10800000">
            <a:off x="341087" y="3882221"/>
            <a:ext cx="2166386" cy="529078"/>
          </a:xfrm>
          <a:prstGeom prst="rect">
            <a:avLst/>
          </a:prstGeom>
        </p:spPr>
      </p:pic>
      <p:pic>
        <p:nvPicPr>
          <p:cNvPr id="22" name="图片 4">
            <a:extLst>
              <a:ext uri="{FF2B5EF4-FFF2-40B4-BE49-F238E27FC236}">
                <a16:creationId xmlns="" xmlns:a16="http://schemas.microsoft.com/office/drawing/2014/main" id="{ACCFEF31-A2E9-4ABB-81AA-D3CEBE768455}"/>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rot="10800000">
            <a:off x="341086" y="4736731"/>
            <a:ext cx="3495123" cy="529078"/>
          </a:xfrm>
          <a:prstGeom prst="rect">
            <a:avLst/>
          </a:prstGeom>
        </p:spPr>
      </p:pic>
      <p:sp>
        <p:nvSpPr>
          <p:cNvPr id="23" name="TextBox 22"/>
          <p:cNvSpPr txBox="1"/>
          <p:nvPr/>
        </p:nvSpPr>
        <p:spPr>
          <a:xfrm>
            <a:off x="448229" y="3009906"/>
            <a:ext cx="5344382" cy="2677656"/>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Hình </a:t>
            </a:r>
            <a:r>
              <a:rPr lang="vi-VN" sz="2800" dirty="0">
                <a:solidFill>
                  <a:prstClr val="black"/>
                </a:solidFill>
                <a:latin typeface="Times New Roman" panose="02020603050405020304" pitchFamily="18" charset="0"/>
                <a:cs typeface="Times New Roman" panose="02020603050405020304" pitchFamily="18" charset="0"/>
              </a:rPr>
              <a:t>tròn: biểu tượng cho trời.</a:t>
            </a:r>
          </a:p>
          <a:p>
            <a:pPr algn="just"/>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Hình </a:t>
            </a:r>
            <a:r>
              <a:rPr lang="vi-VN" sz="2800" dirty="0">
                <a:solidFill>
                  <a:prstClr val="black"/>
                </a:solidFill>
                <a:latin typeface="Times New Roman" panose="02020603050405020304" pitchFamily="18" charset="0"/>
                <a:cs typeface="Times New Roman" panose="02020603050405020304" pitchFamily="18" charset="0"/>
              </a:rPr>
              <a:t>vuông: biểu tượng cho đất.</a:t>
            </a:r>
          </a:p>
          <a:p>
            <a:pPr algn="just"/>
            <a:endParaRPr lang="en-US" sz="2800" dirty="0" smtClean="0">
              <a:solidFill>
                <a:prstClr val="black"/>
              </a:solidFill>
              <a:latin typeface="Times New Roman" panose="02020603050405020304" pitchFamily="18" charset="0"/>
              <a:cs typeface="Times New Roman" panose="02020603050405020304" pitchFamily="18" charset="0"/>
            </a:endParaRPr>
          </a:p>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Tròn </a:t>
            </a:r>
            <a:r>
              <a:rPr lang="vi-VN" sz="2800" dirty="0">
                <a:solidFill>
                  <a:prstClr val="black"/>
                </a:solidFill>
                <a:latin typeface="Times New Roman" panose="02020603050405020304" pitchFamily="18" charset="0"/>
                <a:cs typeface="Times New Roman" panose="02020603050405020304" pitchFamily="18" charset="0"/>
              </a:rPr>
              <a:t>là Mặt Trời cùng với các đô vật biểu hiện cho tính dương.</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29" name="Freeform 5"/>
          <p:cNvSpPr>
            <a:spLocks/>
          </p:cNvSpPr>
          <p:nvPr/>
        </p:nvSpPr>
        <p:spPr bwMode="auto">
          <a:xfrm>
            <a:off x="5685467" y="2877008"/>
            <a:ext cx="417511" cy="306858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chemeClr val="accent5">
                <a:lumMod val="60000"/>
                <a:lumOff val="40000"/>
              </a:schemeClr>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2" name="Rectangle 1"/>
          <p:cNvSpPr/>
          <p:nvPr/>
        </p:nvSpPr>
        <p:spPr>
          <a:xfrm>
            <a:off x="6305998" y="2721302"/>
            <a:ext cx="5452615" cy="3254865"/>
          </a:xfrm>
          <a:prstGeom prst="rect">
            <a:avLst/>
          </a:prstGeom>
        </p:spPr>
        <p:txBody>
          <a:bodyPr wrap="square">
            <a:spAutoFit/>
          </a:bodyPr>
          <a:lstStyle/>
          <a:p>
            <a:pPr algn="just">
              <a:lnSpc>
                <a:spcPct val="150000"/>
              </a:lnSpc>
            </a:pPr>
            <a:r>
              <a:rPr lang="en-US" sz="2800" i="1" dirty="0" smtClean="0">
                <a:latin typeface="+mj-lt"/>
                <a:sym typeface="Wingdings" panose="05000000000000000000" pitchFamily="2" charset="2"/>
              </a:rPr>
              <a:t> </a:t>
            </a:r>
            <a:r>
              <a:rPr lang="vi-VN" sz="2800" i="1" dirty="0" smtClean="0">
                <a:latin typeface="+mj-lt"/>
              </a:rPr>
              <a:t>Thể </a:t>
            </a:r>
            <a:r>
              <a:rPr lang="vi-VN" sz="2800" i="1" dirty="0">
                <a:latin typeface="+mj-lt"/>
              </a:rPr>
              <a:t>hiện mong ước dương vượng để "mưa thuận, gió hòa, mùa màng tươi tốt, bội thu". Bên cạnh đó, đấu vật còn là hình thức để tôn vinh tinh thần thượng võ của dân tộc</a:t>
            </a:r>
            <a:endParaRPr lang="en-US" sz="2800" i="1" dirty="0">
              <a:latin typeface="+mj-lt"/>
            </a:endParaRPr>
          </a:p>
        </p:txBody>
      </p:sp>
      <p:pic>
        <p:nvPicPr>
          <p:cNvPr id="30" name="Picture 29"/>
          <p:cNvPicPr>
            <a:picLocks noChangeAspect="1"/>
          </p:cNvPicPr>
          <p:nvPr/>
        </p:nvPicPr>
        <p:blipFill>
          <a:blip r:embed="rId9"/>
          <a:stretch>
            <a:fillRect/>
          </a:stretch>
        </p:blipFill>
        <p:spPr>
          <a:xfrm>
            <a:off x="7691511" y="-169435"/>
            <a:ext cx="3178921" cy="3178921"/>
          </a:xfrm>
          <a:prstGeom prst="rect">
            <a:avLst/>
          </a:prstGeom>
        </p:spPr>
      </p:pic>
    </p:spTree>
    <p:extLst>
      <p:ext uri="{BB962C8B-B14F-4D97-AF65-F5344CB8AC3E}">
        <p14:creationId xmlns:p14="http://schemas.microsoft.com/office/powerpoint/2010/main" val="31886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barn(inVertical)">
                                      <p:cBhvr>
                                        <p:cTn id="27" dur="500"/>
                                        <p:tgtEl>
                                          <p:spTgt spid="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xEl>
                                              <p:pRg st="4" end="4"/>
                                            </p:txEl>
                                          </p:spTgt>
                                        </p:tgtEl>
                                        <p:attrNameLst>
                                          <p:attrName>style.visibility</p:attrName>
                                        </p:attrNameLst>
                                      </p:cBhvr>
                                      <p:to>
                                        <p:strVal val="visible"/>
                                      </p:to>
                                    </p:set>
                                    <p:animEffect transition="in" filter="wipe(down)">
                                      <p:cBhvr>
                                        <p:cTn id="37" dur="500"/>
                                        <p:tgtEl>
                                          <p:spTgt spid="2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35782" y="0"/>
            <a:ext cx="6456218" cy="68580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3"/>
          <a:stretch>
            <a:fillRect/>
          </a:stretch>
        </p:blipFill>
        <p:spPr>
          <a:xfrm>
            <a:off x="6112428" y="1501437"/>
            <a:ext cx="5702926" cy="5702926"/>
          </a:xfrm>
          <a:prstGeom prst="rect">
            <a:avLst/>
          </a:prstGeom>
        </p:spPr>
      </p:pic>
      <p:sp>
        <p:nvSpPr>
          <p:cNvPr id="15" name="TextBox 14"/>
          <p:cNvSpPr txBox="1"/>
          <p:nvPr/>
        </p:nvSpPr>
        <p:spPr>
          <a:xfrm>
            <a:off x="588737" y="863169"/>
            <a:ext cx="4638449" cy="5131661"/>
          </a:xfrm>
          <a:prstGeom prst="rect">
            <a:avLst/>
          </a:prstGeom>
          <a:noFill/>
        </p:spPr>
        <p:txBody>
          <a:bodyPr wrap="square" rtlCol="0">
            <a:spAutoFit/>
          </a:bodyPr>
          <a:lstStyle/>
          <a:p>
            <a:pPr algn="just">
              <a:lnSpc>
                <a:spcPct val="20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Đấu </a:t>
            </a:r>
            <a:r>
              <a:rPr lang="vi-VN" sz="2800" dirty="0">
                <a:solidFill>
                  <a:srgbClr val="FF0000"/>
                </a:solidFill>
                <a:latin typeface="Times New Roman" panose="02020603050405020304" pitchFamily="18" charset="0"/>
                <a:cs typeface="Times New Roman" panose="02020603050405020304" pitchFamily="18" charset="0"/>
              </a:rPr>
              <a:t>vật là một môn thể thao có ý nghĩa lớn trong đời sống tinh thần của người dân Bắc Giang, </a:t>
            </a:r>
            <a:r>
              <a:rPr lang="en-US" sz="2800" dirty="0" err="1" smtClean="0">
                <a:solidFill>
                  <a:srgbClr val="FF0000"/>
                </a:solidFill>
                <a:latin typeface="Times New Roman" panose="02020603050405020304" pitchFamily="18" charset="0"/>
                <a:cs typeface="Times New Roman" panose="02020603050405020304" pitchFamily="18" charset="0"/>
              </a:rPr>
              <a:t>trở</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thành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tâm</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chú </a:t>
            </a:r>
            <a:r>
              <a:rPr lang="vi-VN" sz="2800" dirty="0">
                <a:solidFill>
                  <a:srgbClr val="FF0000"/>
                </a:solidFill>
                <a:latin typeface="Times New Roman" panose="02020603050405020304" pitchFamily="18" charset="0"/>
                <a:cs typeface="Times New Roman" panose="02020603050405020304" pitchFamily="18" charset="0"/>
              </a:rPr>
              <a:t>ý </a:t>
            </a:r>
            <a:r>
              <a:rPr lang="vi-VN" sz="2800" dirty="0"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đảo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khách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thập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phương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thăm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đây</a:t>
            </a:r>
            <a:r>
              <a:rPr lang="en-US" sz="2800"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56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9843" y="155969"/>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603BC9"/>
                  </a:solidFill>
                  <a:latin typeface="Tahoma" panose="020B0604030504040204" pitchFamily="34" charset="0"/>
                  <a:cs typeface="Tahoma" panose="020B0604030504040204" pitchFamily="34" charset="0"/>
                </a:rPr>
                <a:t>TÌM HIỂU CH</a:t>
              </a:r>
              <a:r>
                <a:rPr lang="en-US" sz="2400" b="1" dirty="0" smtClean="0">
                  <a:solidFill>
                    <a:srgbClr val="603BC9"/>
                  </a:solidFill>
                  <a:latin typeface="Tahoma" panose="020B0604030504040204" pitchFamily="34" charset="0"/>
                  <a:cs typeface="Tahoma" panose="020B0604030504040204" pitchFamily="34" charset="0"/>
                </a:rPr>
                <a:t>I TIẾT</a:t>
              </a:r>
              <a:endParaRPr lang="en-US" sz="2400" b="1" dirty="0">
                <a:solidFill>
                  <a:srgbClr val="603BC9"/>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219311" y="651328"/>
            <a:ext cx="5776087" cy="496647"/>
            <a:chOff x="644526" y="2766774"/>
            <a:chExt cx="11553677" cy="993289"/>
          </a:xfrm>
        </p:grpSpPr>
        <p:sp>
          <p:nvSpPr>
            <p:cNvPr id="26" name="TextBox 25"/>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Keo</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vật</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thờ</a:t>
              </a:r>
              <a:endParaRPr lang="vi-VN" sz="2400" b="1" i="1" dirty="0">
                <a:solidFill>
                  <a:srgbClr val="603BC9"/>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rgbClr val="AA96E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8" name="TextBox 27"/>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3"/>
          <a:stretch>
            <a:fillRect/>
          </a:stretch>
        </p:blipFill>
        <p:spPr>
          <a:xfrm>
            <a:off x="4857750" y="130232"/>
            <a:ext cx="8543513" cy="155336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60808432"/>
              </p:ext>
            </p:extLst>
          </p:nvPr>
        </p:nvGraphicFramePr>
        <p:xfrm>
          <a:off x="375589" y="1448329"/>
          <a:ext cx="11397312" cy="5238840"/>
        </p:xfrm>
        <a:graphic>
          <a:graphicData uri="http://schemas.openxmlformats.org/drawingml/2006/table">
            <a:tbl>
              <a:tblPr firstRow="1" bandRow="1">
                <a:tableStyleId>{5940675A-B579-460E-94D1-54222C63F5DA}</a:tableStyleId>
              </a:tblPr>
              <a:tblGrid>
                <a:gridCol w="1424636"/>
                <a:gridCol w="6173572"/>
                <a:gridCol w="1899552"/>
                <a:gridCol w="1899552"/>
              </a:tblGrid>
              <a:tr h="715660">
                <a:tc gridSpan="2">
                  <a:txBody>
                    <a:bodyPr/>
                    <a:lstStyle/>
                    <a:p>
                      <a:pPr algn="ctr"/>
                      <a:r>
                        <a:rPr lang="en-US" sz="2800" b="1" dirty="0" err="1" smtClean="0">
                          <a:latin typeface="Times New Roman" panose="02020603050405020304" pitchFamily="18" charset="0"/>
                          <a:cs typeface="Times New Roman" panose="02020603050405020304" pitchFamily="18" charset="0"/>
                        </a:rPr>
                        <a:t>Trình</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tự</a:t>
                      </a:r>
                      <a:endParaRPr lang="en-US" sz="28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hMerge="1">
                  <a:txBody>
                    <a:bodyPr/>
                    <a:lstStyle/>
                    <a:p>
                      <a:endParaRPr lang="en-US"/>
                    </a:p>
                  </a:txBody>
                  <a:tcPr/>
                </a:tc>
                <a:tc>
                  <a:txBody>
                    <a:bodyPr/>
                    <a:lstStyle/>
                    <a:p>
                      <a:pPr algn="ct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a:t>
                      </a:r>
                      <a:endParaRPr lang="en-US" sz="28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en-US" sz="2800" b="1" dirty="0" smtClean="0">
                          <a:latin typeface="Times New Roman" panose="02020603050405020304" pitchFamily="18" charset="0"/>
                          <a:cs typeface="Times New Roman" panose="02020603050405020304" pitchFamily="18" charset="0"/>
                        </a:rPr>
                        <a:t>Ý</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15660">
                <a:tc gridSpan="2">
                  <a:txBody>
                    <a:bodyPr/>
                    <a:lstStyle/>
                    <a:p>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Chuẩn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endParaRPr lang="en-US" sz="28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rowSpan="6">
                  <a:txBody>
                    <a:bodyPr/>
                    <a:lstStyle/>
                    <a:p>
                      <a:endParaRPr lang="en-US" sz="2800" dirty="0">
                        <a:latin typeface="Times New Roman" panose="02020603050405020304" pitchFamily="18" charset="0"/>
                        <a:cs typeface="Times New Roman" panose="02020603050405020304" pitchFamily="18" charset="0"/>
                      </a:endParaRPr>
                    </a:p>
                  </a:txBody>
                  <a:tcPr/>
                </a:tc>
              </a:tr>
              <a:tr h="715660">
                <a:tc rowSpan="4">
                  <a:txBody>
                    <a:bodyPr/>
                    <a:lstStyle/>
                    <a:p>
                      <a:r>
                        <a:rPr lang="en-US" sz="28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biến</a:t>
                      </a:r>
                      <a:endParaRPr lang="en-US" sz="2800" dirty="0">
                        <a:latin typeface="Times New Roman" panose="02020603050405020304" pitchFamily="18" charset="0"/>
                        <a:cs typeface="Times New Roman" panose="02020603050405020304" pitchFamily="18" charset="0"/>
                      </a:endParaRPr>
                    </a:p>
                  </a:txBody>
                  <a:tcPr anchor="ctr"/>
                </a:tc>
                <a:tc>
                  <a:txBody>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Mở</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đầu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keo</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vật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thờ</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r>
              <a:tr h="715660">
                <a:tc vMerge="1">
                  <a:txBody>
                    <a:bodyPr/>
                    <a:lstStyle/>
                    <a:p>
                      <a:endParaRPr lang="en-US" dirty="0"/>
                    </a:p>
                  </a:txBody>
                  <a:tcPr/>
                </a:tc>
                <a:tc>
                  <a:txBody>
                    <a:bodyPr/>
                    <a:lstStyle/>
                    <a:p>
                      <a:r>
                        <a:rPr lang="en-US" sz="2800" dirty="0" smtClean="0">
                          <a:latin typeface="Times New Roman" panose="02020603050405020304" pitchFamily="18" charset="0"/>
                          <a:cs typeface="Times New Roman" panose="02020603050405020304" pitchFamily="18" charset="0"/>
                        </a:rPr>
                        <a:t>- Ý</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nghĩa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của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nghi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lễ</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bái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tổ</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r>
              <a:tr h="715660">
                <a:tc vMerge="1">
                  <a:txBody>
                    <a:bodyPr/>
                    <a:lstStyle/>
                    <a:p>
                      <a:endParaRPr lang="en-US" dirty="0"/>
                    </a:p>
                  </a:txBody>
                  <a:tcPr/>
                </a:tc>
                <a:tc>
                  <a:txBody>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thức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xe</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đài</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r>
              <a:tr h="715660">
                <a:tc vMerge="1">
                  <a:txBody>
                    <a:bodyPr/>
                    <a:lstStyle/>
                    <a:p>
                      <a:endParaRPr lang="en-US" dirty="0"/>
                    </a:p>
                  </a:txBody>
                  <a:tcPr/>
                </a:tc>
                <a:tc>
                  <a:txBody>
                    <a:bodyPr/>
                    <a:lstStyle/>
                    <a:p>
                      <a:r>
                        <a:rPr lang="en-US" sz="2800" dirty="0" smtClean="0">
                          <a:latin typeface="Times New Roman" panose="02020603050405020304" pitchFamily="18" charset="0"/>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nghi</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lễ</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xe</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đài</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kết</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thúc</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thì</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keo</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thờ</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chính</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thức</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diễn</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0" i="0" kern="1200" dirty="0" err="1" smtClean="0">
                          <a:solidFill>
                            <a:schemeClr val="tx1"/>
                          </a:solidFill>
                          <a:effectLst/>
                          <a:latin typeface="Times New Roman" panose="02020603050405020304" pitchFamily="18" charset="0"/>
                          <a:ea typeface="+mn-ea"/>
                          <a:cs typeface="Times New Roman" panose="02020603050405020304" pitchFamily="18" charset="0"/>
                        </a:rPr>
                        <a:t>ra</a:t>
                      </a:r>
                      <a:r>
                        <a:rPr lang="en-US" sz="2800" b="0" i="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r>
              <a:tr h="715660">
                <a:tc gridSpan="2">
                  <a:txBody>
                    <a:bodyPr/>
                    <a:lstStyle/>
                    <a:p>
                      <a:r>
                        <a:rPr lang="en-US" sz="2800" dirty="0" smtClean="0">
                          <a:latin typeface="Times New Roman" panose="02020603050405020304" pitchFamily="18" charset="0"/>
                          <a:cs typeface="Times New Roman" panose="02020603050405020304" pitchFamily="18" charset="0"/>
                        </a:rPr>
                        <a:t>c.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thúc</a:t>
                      </a:r>
                      <a:endParaRPr lang="en-US" sz="28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vMerge="1">
                  <a:txBody>
                    <a:bodyPr/>
                    <a:lstStyle/>
                    <a:p>
                      <a:endParaRPr lang="en-US" dirty="0"/>
                    </a:p>
                  </a:txBody>
                  <a:tcPr/>
                </a:tc>
              </a:tr>
            </a:tbl>
          </a:graphicData>
        </a:graphic>
      </p:graphicFrame>
      <p:pic>
        <p:nvPicPr>
          <p:cNvPr id="19" name="Picture 18"/>
          <p:cNvPicPr>
            <a:picLocks noChangeAspect="1"/>
          </p:cNvPicPr>
          <p:nvPr/>
        </p:nvPicPr>
        <p:blipFill>
          <a:blip r:embed="rId4"/>
          <a:stretch>
            <a:fillRect/>
          </a:stretch>
        </p:blipFill>
        <p:spPr>
          <a:xfrm>
            <a:off x="9886950" y="5045843"/>
            <a:ext cx="1955032" cy="1955032"/>
          </a:xfrm>
          <a:prstGeom prst="rect">
            <a:avLst/>
          </a:prstGeom>
        </p:spPr>
      </p:pic>
    </p:spTree>
    <p:extLst>
      <p:ext uri="{BB962C8B-B14F-4D97-AF65-F5344CB8AC3E}">
        <p14:creationId xmlns:p14="http://schemas.microsoft.com/office/powerpoint/2010/main" val="240824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80">
                                          <p:stCondLst>
                                            <p:cond delay="0"/>
                                          </p:stCondLst>
                                        </p:cTn>
                                        <p:tgtEl>
                                          <p:spTgt spid="19"/>
                                        </p:tgtEl>
                                      </p:cBhvr>
                                    </p:animEffect>
                                    <p:anim calcmode="lin" valueType="num">
                                      <p:cBhvr>
                                        <p:cTn id="4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2" dur="26">
                                          <p:stCondLst>
                                            <p:cond delay="650"/>
                                          </p:stCondLst>
                                        </p:cTn>
                                        <p:tgtEl>
                                          <p:spTgt spid="19"/>
                                        </p:tgtEl>
                                      </p:cBhvr>
                                      <p:to x="100000" y="60000"/>
                                    </p:animScale>
                                    <p:animScale>
                                      <p:cBhvr>
                                        <p:cTn id="53" dur="166" decel="50000">
                                          <p:stCondLst>
                                            <p:cond delay="676"/>
                                          </p:stCondLst>
                                        </p:cTn>
                                        <p:tgtEl>
                                          <p:spTgt spid="19"/>
                                        </p:tgtEl>
                                      </p:cBhvr>
                                      <p:to x="100000" y="100000"/>
                                    </p:animScale>
                                    <p:animScale>
                                      <p:cBhvr>
                                        <p:cTn id="54" dur="26">
                                          <p:stCondLst>
                                            <p:cond delay="1312"/>
                                          </p:stCondLst>
                                        </p:cTn>
                                        <p:tgtEl>
                                          <p:spTgt spid="19"/>
                                        </p:tgtEl>
                                      </p:cBhvr>
                                      <p:to x="100000" y="80000"/>
                                    </p:animScale>
                                    <p:animScale>
                                      <p:cBhvr>
                                        <p:cTn id="55" dur="166" decel="50000">
                                          <p:stCondLst>
                                            <p:cond delay="1338"/>
                                          </p:stCondLst>
                                        </p:cTn>
                                        <p:tgtEl>
                                          <p:spTgt spid="19"/>
                                        </p:tgtEl>
                                      </p:cBhvr>
                                      <p:to x="100000" y="100000"/>
                                    </p:animScale>
                                    <p:animScale>
                                      <p:cBhvr>
                                        <p:cTn id="56" dur="26">
                                          <p:stCondLst>
                                            <p:cond delay="1642"/>
                                          </p:stCondLst>
                                        </p:cTn>
                                        <p:tgtEl>
                                          <p:spTgt spid="19"/>
                                        </p:tgtEl>
                                      </p:cBhvr>
                                      <p:to x="100000" y="90000"/>
                                    </p:animScale>
                                    <p:animScale>
                                      <p:cBhvr>
                                        <p:cTn id="57" dur="166" decel="50000">
                                          <p:stCondLst>
                                            <p:cond delay="1668"/>
                                          </p:stCondLst>
                                        </p:cTn>
                                        <p:tgtEl>
                                          <p:spTgt spid="19"/>
                                        </p:tgtEl>
                                      </p:cBhvr>
                                      <p:to x="100000" y="100000"/>
                                    </p:animScale>
                                    <p:animScale>
                                      <p:cBhvr>
                                        <p:cTn id="58" dur="26">
                                          <p:stCondLst>
                                            <p:cond delay="1808"/>
                                          </p:stCondLst>
                                        </p:cTn>
                                        <p:tgtEl>
                                          <p:spTgt spid="19"/>
                                        </p:tgtEl>
                                      </p:cBhvr>
                                      <p:to x="100000" y="95000"/>
                                    </p:animScale>
                                    <p:animScale>
                                      <p:cBhvr>
                                        <p:cTn id="59"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9843" y="155969"/>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603BC9"/>
                  </a:solidFill>
                  <a:latin typeface="Tahoma" panose="020B0604030504040204" pitchFamily="34" charset="0"/>
                  <a:cs typeface="Tahoma" panose="020B0604030504040204" pitchFamily="34" charset="0"/>
                </a:rPr>
                <a:t>TÌM HIỂU CH</a:t>
              </a:r>
              <a:r>
                <a:rPr lang="en-US" sz="2400" b="1" dirty="0" smtClean="0">
                  <a:solidFill>
                    <a:srgbClr val="603BC9"/>
                  </a:solidFill>
                  <a:latin typeface="Tahoma" panose="020B0604030504040204" pitchFamily="34" charset="0"/>
                  <a:cs typeface="Tahoma" panose="020B0604030504040204" pitchFamily="34" charset="0"/>
                </a:rPr>
                <a:t>I TIẾT</a:t>
              </a:r>
              <a:endParaRPr lang="en-US" sz="2400" b="1" dirty="0">
                <a:solidFill>
                  <a:srgbClr val="603BC9"/>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219311" y="651328"/>
            <a:ext cx="5776087" cy="496647"/>
            <a:chOff x="644526" y="2766774"/>
            <a:chExt cx="11553677" cy="993289"/>
          </a:xfrm>
        </p:grpSpPr>
        <p:sp>
          <p:nvSpPr>
            <p:cNvPr id="26" name="TextBox 25"/>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Keo</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vật</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thờ</a:t>
              </a:r>
              <a:endParaRPr lang="vi-VN" sz="2400" b="1" i="1" dirty="0">
                <a:solidFill>
                  <a:srgbClr val="603BC9"/>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rgbClr val="AA96E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8" name="TextBox 27"/>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Rectangle 15"/>
          <p:cNvSpPr/>
          <p:nvPr/>
        </p:nvSpPr>
        <p:spPr>
          <a:xfrm>
            <a:off x="743696" y="2050995"/>
            <a:ext cx="5359159" cy="738664"/>
          </a:xfrm>
          <a:prstGeom prst="rect">
            <a:avLst/>
          </a:prstGeom>
        </p:spPr>
        <p:txBody>
          <a:bodyPr wrap="non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Chọn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745361" y="2799097"/>
            <a:ext cx="1460656" cy="738664"/>
          </a:xfrm>
          <a:prstGeom prst="rect">
            <a:avLst/>
          </a:prstGeom>
        </p:spPr>
        <p:txBody>
          <a:bodyPr wrap="none">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Đô</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67043" y="3688697"/>
            <a:ext cx="8028029" cy="2677656"/>
          </a:xfrm>
          <a:prstGeom prst="rect">
            <a:avLst/>
          </a:prstGeom>
          <a:noFill/>
        </p:spPr>
        <p:txBody>
          <a:bodyPr wrap="square" rtlCol="0">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Là </a:t>
            </a:r>
            <a:r>
              <a:rPr lang="vi-VN" sz="2800" dirty="0">
                <a:solidFill>
                  <a:prstClr val="black"/>
                </a:solidFill>
                <a:latin typeface="Times New Roman" panose="02020603050405020304" pitchFamily="18" charset="0"/>
                <a:cs typeface="Times New Roman" panose="02020603050405020304" pitchFamily="18" charset="0"/>
              </a:rPr>
              <a:t>đô có tiếng trong vùng, được người dân công nhận về tài năng đấu vật.</a:t>
            </a: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Là </a:t>
            </a:r>
            <a:r>
              <a:rPr lang="vi-VN" sz="2800" dirty="0">
                <a:solidFill>
                  <a:prstClr val="black"/>
                </a:solidFill>
                <a:latin typeface="Times New Roman" panose="02020603050405020304" pitchFamily="18" charset="0"/>
                <a:cs typeface="Times New Roman" panose="02020603050405020304" pitchFamily="18" charset="0"/>
              </a:rPr>
              <a:t>người có phẩm chất tốt, có đức độ, có cống hiến công lao cho phong trào vật trong vùng.</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72161" y="1337875"/>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a. </a:t>
            </a:r>
            <a:r>
              <a:rPr lang="en-US" sz="2800" b="1" dirty="0" err="1" smtClean="0">
                <a:solidFill>
                  <a:srgbClr val="FF0000"/>
                </a:solidFill>
                <a:latin typeface="Times New Roman" panose="02020603050405020304" pitchFamily="18" charset="0"/>
                <a:cs typeface="Times New Roman" panose="02020603050405020304" pitchFamily="18" charset="0"/>
              </a:rPr>
              <a:t>Chuẩn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bị</a:t>
            </a:r>
            <a:endParaRPr lang="en-US" sz="2800" dirty="0" smtClean="0">
              <a:solidFill>
                <a:srgbClr val="FF000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3"/>
          <a:stretch>
            <a:fillRect/>
          </a:stretch>
        </p:blipFill>
        <p:spPr>
          <a:xfrm>
            <a:off x="7521392" y="0"/>
            <a:ext cx="3986390" cy="3537761"/>
          </a:xfrm>
          <a:prstGeom prst="rect">
            <a:avLst/>
          </a:prstGeom>
        </p:spPr>
      </p:pic>
    </p:spTree>
    <p:extLst>
      <p:ext uri="{BB962C8B-B14F-4D97-AF65-F5344CB8AC3E}">
        <p14:creationId xmlns:p14="http://schemas.microsoft.com/office/powerpoint/2010/main" val="271799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12192000" cy="2243138"/>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314986" y="812349"/>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04850" y="1503301"/>
            <a:ext cx="8639175" cy="523220"/>
          </a:xfrm>
          <a:prstGeom prst="rect">
            <a:avLst/>
          </a:prstGeom>
        </p:spPr>
        <p:txBody>
          <a:bodyPr wrap="square">
            <a:spAutoFit/>
          </a:bodyPr>
          <a:lstStyle/>
          <a:p>
            <a:pPr algn="just"/>
            <a:r>
              <a:rPr lang="vi-VN" sz="2800" b="1" dirty="0">
                <a:latin typeface="+mj-lt"/>
              </a:rPr>
              <a:t> </a:t>
            </a:r>
            <a:r>
              <a:rPr lang="en-US" sz="2800" b="1" dirty="0" smtClean="0">
                <a:latin typeface="+mj-lt"/>
              </a:rPr>
              <a:t>* </a:t>
            </a:r>
            <a:r>
              <a:rPr lang="vi-VN" sz="2800" b="1" dirty="0" smtClean="0">
                <a:latin typeface="+mj-lt"/>
              </a:rPr>
              <a:t>Mở </a:t>
            </a:r>
            <a:r>
              <a:rPr lang="vi-VN" sz="2800" b="1" dirty="0">
                <a:latin typeface="+mj-lt"/>
              </a:rPr>
              <a:t>đầu keo vật thờ</a:t>
            </a:r>
            <a:r>
              <a:rPr lang="vi-VN" sz="2800" b="1" dirty="0" smtClean="0">
                <a:latin typeface="+mj-lt"/>
              </a:rPr>
              <a:t>:</a:t>
            </a:r>
            <a:endParaRPr lang="vi-VN" sz="2800" b="1" dirty="0">
              <a:latin typeface="+mj-lt"/>
            </a:endParaRPr>
          </a:p>
        </p:txBody>
      </p:sp>
      <p:pic>
        <p:nvPicPr>
          <p:cNvPr id="19" name="Picture 18"/>
          <p:cNvPicPr>
            <a:picLocks noChangeAspect="1"/>
          </p:cNvPicPr>
          <p:nvPr/>
        </p:nvPicPr>
        <p:blipFill>
          <a:blip r:embed="rId3"/>
          <a:stretch>
            <a:fillRect/>
          </a:stretch>
        </p:blipFill>
        <p:spPr>
          <a:xfrm>
            <a:off x="5949767" y="277787"/>
            <a:ext cx="1822633" cy="1759010"/>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7927106" y="288063"/>
            <a:ext cx="1845544" cy="1738458"/>
          </a:xfrm>
          <a:prstGeom prst="ellipse">
            <a:avLst/>
          </a:prstGeom>
          <a:ln>
            <a:noFill/>
          </a:ln>
          <a:effectLst>
            <a:softEdge rad="112500"/>
          </a:effectLst>
        </p:spPr>
      </p:pic>
      <p:pic>
        <p:nvPicPr>
          <p:cNvPr id="22" name="Picture 21"/>
          <p:cNvPicPr>
            <a:picLocks noChangeAspect="1"/>
          </p:cNvPicPr>
          <p:nvPr/>
        </p:nvPicPr>
        <p:blipFill>
          <a:blip r:embed="rId5"/>
          <a:stretch>
            <a:fillRect/>
          </a:stretch>
        </p:blipFill>
        <p:spPr>
          <a:xfrm>
            <a:off x="9927357" y="288063"/>
            <a:ext cx="1815318" cy="1738458"/>
          </a:xfrm>
          <a:prstGeom prst="ellipse">
            <a:avLst/>
          </a:prstGeom>
          <a:ln>
            <a:noFill/>
          </a:ln>
          <a:effectLst>
            <a:softEdge rad="112500"/>
          </a:effectLst>
        </p:spPr>
      </p:pic>
      <p:sp>
        <p:nvSpPr>
          <p:cNvPr id="23" name="TextBox 22"/>
          <p:cNvSpPr txBox="1"/>
          <p:nvPr/>
        </p:nvSpPr>
        <p:spPr>
          <a:xfrm>
            <a:off x="336541" y="3101994"/>
            <a:ext cx="2991353" cy="3108543"/>
          </a:xfrm>
          <a:prstGeom prst="rect">
            <a:avLst/>
          </a:prstGeom>
          <a:solidFill>
            <a:schemeClr val="accent5">
              <a:lumMod val="20000"/>
              <a:lumOff val="80000"/>
            </a:schemeClr>
          </a:solid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Giới </a:t>
            </a:r>
            <a:r>
              <a:rPr lang="vi-VN" sz="2800" dirty="0">
                <a:solidFill>
                  <a:prstClr val="black"/>
                </a:solidFill>
                <a:latin typeface="Times New Roman" panose="02020603050405020304" pitchFamily="18" charset="0"/>
                <a:cs typeface="Times New Roman" panose="02020603050405020304" pitchFamily="18" charset="0"/>
              </a:rPr>
              <a:t>thiệu về hai đô vật một cách trang trọng: tên tuổi, địa chỉ, thành tích,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sở </a:t>
            </a:r>
            <a:r>
              <a:rPr lang="vi-VN" sz="2800" dirty="0">
                <a:solidFill>
                  <a:prstClr val="black"/>
                </a:solidFill>
                <a:latin typeface="Times New Roman" panose="02020603050405020304" pitchFamily="18" charset="0"/>
                <a:cs typeface="Times New Roman" panose="02020603050405020304" pitchFamily="18" charset="0"/>
              </a:rPr>
              <a:t>trường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thi </a:t>
            </a:r>
            <a:r>
              <a:rPr lang="vi-VN" sz="2800" dirty="0">
                <a:solidFill>
                  <a:prstClr val="black"/>
                </a:solidFill>
                <a:latin typeface="Times New Roman" panose="02020603050405020304" pitchFamily="18" charset="0"/>
                <a:cs typeface="Times New Roman" panose="02020603050405020304" pitchFamily="18" charset="0"/>
              </a:rPr>
              <a:t>đấu</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626972" y="3101993"/>
            <a:ext cx="2616912" cy="3108543"/>
          </a:xfrm>
          <a:prstGeom prst="rect">
            <a:avLst/>
          </a:prstGeom>
          <a:solidFill>
            <a:schemeClr val="accent3">
              <a:lumMod val="20000"/>
              <a:lumOff val="80000"/>
            </a:schemeClr>
          </a:solid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Khi </a:t>
            </a:r>
            <a:r>
              <a:rPr lang="en-US" sz="2800" dirty="0" err="1" smtClean="0">
                <a:solidFill>
                  <a:prstClr val="black"/>
                </a:solidFill>
                <a:latin typeface="Times New Roman" panose="02020603050405020304" pitchFamily="18" charset="0"/>
                <a:cs typeface="Times New Roman" panose="02020603050405020304" pitchFamily="18" charset="0"/>
              </a:rPr>
              <a:t>tiếng</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trống </a:t>
            </a:r>
            <a:r>
              <a:rPr lang="vi-VN" sz="2800" dirty="0">
                <a:solidFill>
                  <a:prstClr val="black"/>
                </a:solidFill>
                <a:latin typeface="Times New Roman" panose="02020603050405020304" pitchFamily="18" charset="0"/>
                <a:cs typeface="Times New Roman" panose="02020603050405020304" pitchFamily="18" charset="0"/>
              </a:rPr>
              <a:t>chầu vang lên, hai đô vật "mình trần đóng khố", chân quỳ vai sánh, hai tay chắp sườn</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9344025" y="3118906"/>
            <a:ext cx="2505744" cy="3077766"/>
          </a:xfrm>
          <a:prstGeom prst="rect">
            <a:avLst/>
          </a:prstGeom>
          <a:solidFill>
            <a:srgbClr val="F0ECF4"/>
          </a:solid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Hiệu </a:t>
            </a:r>
            <a:r>
              <a:rPr lang="vi-VN" sz="2800" dirty="0">
                <a:solidFill>
                  <a:prstClr val="black"/>
                </a:solidFill>
                <a:latin typeface="Times New Roman" panose="02020603050405020304" pitchFamily="18" charset="0"/>
                <a:cs typeface="Times New Roman" panose="02020603050405020304" pitchFamily="18" charset="0"/>
              </a:rPr>
              <a:t>lệnh thứ ba, họ chắp tay, khom lưng "bái tổ" theo thế ba bước tiến, ba bước lùi</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endParaRPr lang="en-US" sz="2600" dirty="0" smtClean="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532664" y="3108630"/>
            <a:ext cx="2522581" cy="3108543"/>
          </a:xfrm>
          <a:prstGeom prst="rect">
            <a:avLst/>
          </a:prstGeom>
          <a:solidFill>
            <a:schemeClr val="accent6">
              <a:lumMod val="20000"/>
              <a:lumOff val="80000"/>
            </a:schemeClr>
          </a:solid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Hiệu </a:t>
            </a:r>
            <a:r>
              <a:rPr lang="vi-VN" sz="2800" dirty="0">
                <a:solidFill>
                  <a:prstClr val="black"/>
                </a:solidFill>
                <a:latin typeface="Times New Roman" panose="02020603050405020304" pitchFamily="18" charset="0"/>
                <a:cs typeface="Times New Roman" panose="02020603050405020304" pitchFamily="18" charset="0"/>
              </a:rPr>
              <a:t>lệnh tiếp, hai đô vật đứng thẳng, hai tay vẫn chắp sườn nghênh diện</a:t>
            </a:r>
            <a:r>
              <a:rPr lang="vi-VN" sz="2800" dirty="0" smtClean="0">
                <a:solidFill>
                  <a:prstClr val="black"/>
                </a:solidFill>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a:endParaRPr lang="en-US" sz="24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7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oc24.vn/source/Ng%E1%BB%AF%20v%C4%83n%207%20-%20Lan/xe%20%C4%91%C3%A0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473" y="0"/>
            <a:ext cx="6820527" cy="6572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8" name="TextBox 17"/>
          <p:cNvSpPr txBox="1"/>
          <p:nvPr/>
        </p:nvSpPr>
        <p:spPr>
          <a:xfrm>
            <a:off x="300699" y="312287"/>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90563" y="1003239"/>
            <a:ext cx="8639175" cy="523220"/>
          </a:xfrm>
          <a:prstGeom prst="rect">
            <a:avLst/>
          </a:prstGeom>
        </p:spPr>
        <p:txBody>
          <a:bodyPr wrap="square">
            <a:spAutoFit/>
          </a:bodyPr>
          <a:lstStyle/>
          <a:p>
            <a:pPr algn="just"/>
            <a:r>
              <a:rPr lang="en-US" sz="2800" b="1" dirty="0" smtClean="0">
                <a:latin typeface="Times New Roman" panose="02020603050405020304" pitchFamily="18" charset="0"/>
                <a:cs typeface="Times New Roman" panose="02020603050405020304" pitchFamily="18" charset="0"/>
              </a:rPr>
              <a:t>* Ý </a:t>
            </a:r>
            <a:r>
              <a:rPr lang="en-US" sz="2800" b="1" dirty="0" err="1" smtClean="0">
                <a:latin typeface="Times New Roman" panose="02020603050405020304" pitchFamily="18" charset="0"/>
                <a:cs typeface="Times New Roman" panose="02020603050405020304" pitchFamily="18" charset="0"/>
              </a:rPr>
              <a:t>nghĩa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lễ</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tổ</a:t>
            </a:r>
            <a:endParaRPr lang="vi-VN" sz="2800" b="1" dirty="0">
              <a:latin typeface="Times New Roman" panose="02020603050405020304" pitchFamily="18" charset="0"/>
              <a:cs typeface="Times New Roman" panose="02020603050405020304" pitchFamily="18" charset="0"/>
            </a:endParaRPr>
          </a:p>
        </p:txBody>
      </p:sp>
      <p:sp>
        <p:nvSpPr>
          <p:cNvPr id="23" name="Rectangle: Rounded Corners 6">
            <a:extLst>
              <a:ext uri="{FF2B5EF4-FFF2-40B4-BE49-F238E27FC236}">
                <a16:creationId xmlns="" xmlns:a16="http://schemas.microsoft.com/office/drawing/2014/main" id="{08029B97-3E06-4265-B3B8-838F58B0C5D4}"/>
              </a:ext>
            </a:extLst>
          </p:cNvPr>
          <p:cNvSpPr/>
          <p:nvPr/>
        </p:nvSpPr>
        <p:spPr>
          <a:xfrm>
            <a:off x="300699" y="2097768"/>
            <a:ext cx="5450046" cy="108318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prstClr val="black"/>
                </a:solidFill>
                <a:latin typeface="Times New Roman" panose="02020603050405020304" pitchFamily="18" charset="0"/>
                <a:cs typeface="Times New Roman" panose="02020603050405020304" pitchFamily="18" charset="0"/>
              </a:rPr>
              <a:t>T</a:t>
            </a:r>
            <a:r>
              <a:rPr lang="vi-VN" sz="2800" dirty="0">
                <a:solidFill>
                  <a:prstClr val="black"/>
                </a:solidFill>
                <a:latin typeface="Times New Roman" panose="02020603050405020304" pitchFamily="18" charset="0"/>
                <a:cs typeface="Times New Roman" panose="02020603050405020304" pitchFamily="18" charset="0"/>
              </a:rPr>
              <a:t>hông báo với các bậc thần linh thiêng rằng l</a:t>
            </a:r>
            <a:r>
              <a:rPr lang="en-US" sz="2800" dirty="0">
                <a:solidFill>
                  <a:prstClr val="black"/>
                </a:solidFill>
                <a:latin typeface="Times New Roman" panose="02020603050405020304" pitchFamily="18" charset="0"/>
                <a:cs typeface="Times New Roman" panose="02020603050405020304" pitchFamily="18" charset="0"/>
              </a:rPr>
              <a:t>à</a:t>
            </a:r>
            <a:r>
              <a:rPr lang="vi-VN" sz="2800" dirty="0">
                <a:solidFill>
                  <a:prstClr val="black"/>
                </a:solidFill>
                <a:latin typeface="Times New Roman" panose="02020603050405020304" pitchFamily="18" charset="0"/>
                <a:cs typeface="Times New Roman" panose="02020603050405020304" pitchFamily="18" charset="0"/>
              </a:rPr>
              <a:t>ng mở hội vật.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Rectangle: Rounded Corners 11">
            <a:extLst>
              <a:ext uri="{FF2B5EF4-FFF2-40B4-BE49-F238E27FC236}">
                <a16:creationId xmlns="" xmlns:a16="http://schemas.microsoft.com/office/drawing/2014/main" id="{D3644E1A-0BB2-4F13-91D4-F036D3167249}"/>
              </a:ext>
            </a:extLst>
          </p:cNvPr>
          <p:cNvSpPr/>
          <p:nvPr/>
        </p:nvSpPr>
        <p:spPr>
          <a:xfrm>
            <a:off x="300699" y="3579182"/>
            <a:ext cx="5450046" cy="2016556"/>
          </a:xfrm>
          <a:prstGeom prst="round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prstClr val="black"/>
                </a:solidFill>
                <a:latin typeface="Times New Roman" panose="02020603050405020304" pitchFamily="18" charset="0"/>
                <a:cs typeface="Times New Roman" panose="02020603050405020304" pitchFamily="18" charset="0"/>
              </a:rPr>
              <a:t>Truyền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ý nguyện của </a:t>
            </a:r>
            <a:r>
              <a:rPr lang="en-US" sz="2800" dirty="0" err="1">
                <a:solidFill>
                  <a:prstClr val="black"/>
                </a:solidFill>
                <a:latin typeface="Times New Roman" panose="02020603050405020304" pitchFamily="18" charset="0"/>
                <a:cs typeface="Times New Roman" panose="02020603050405020304" pitchFamily="18" charset="0"/>
              </a:rPr>
              <a:t>muôn</a:t>
            </a:r>
            <a:r>
              <a:rPr lang="vi-VN" sz="2800" dirty="0">
                <a:solidFill>
                  <a:prstClr val="black"/>
                </a:solidFill>
                <a:latin typeface="Times New Roman" panose="02020603050405020304" pitchFamily="18" charset="0"/>
                <a:cs typeface="Times New Roman" panose="02020603050405020304" pitchFamily="18" charset="0"/>
              </a:rPr>
              <a:t> dân: mong mưa thuận gió hòa, mùa màng tươi tốt, trái cây bội thu, dân sinh cường tráng...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67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12192000" cy="2243138"/>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314986" y="812349"/>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04850" y="1503301"/>
            <a:ext cx="8639175" cy="523220"/>
          </a:xfrm>
          <a:prstGeom prst="rect">
            <a:avLst/>
          </a:prstGeom>
        </p:spPr>
        <p:txBody>
          <a:bodyPr wrap="square">
            <a:spAutoFit/>
          </a:bodyPr>
          <a:lstStyle/>
          <a:p>
            <a:pPr algn="just"/>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Nghi</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thức</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xe</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đài</a:t>
            </a:r>
            <a:endParaRPr lang="vi-VN" sz="2800" b="1" dirty="0">
              <a:solidFill>
                <a:prstClr val="black"/>
              </a:solidFill>
              <a:latin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5949767" y="277787"/>
            <a:ext cx="1822633" cy="1759010"/>
          </a:xfrm>
          <a:prstGeom prst="ellipse">
            <a:avLst/>
          </a:prstGeom>
          <a:ln>
            <a:noFill/>
          </a:ln>
          <a:effectLst>
            <a:softEdge rad="112500"/>
          </a:effectLst>
        </p:spPr>
      </p:pic>
      <p:pic>
        <p:nvPicPr>
          <p:cNvPr id="4" name="Picture 3"/>
          <p:cNvPicPr>
            <a:picLocks noChangeAspect="1"/>
          </p:cNvPicPr>
          <p:nvPr/>
        </p:nvPicPr>
        <p:blipFill>
          <a:blip r:embed="rId4"/>
          <a:stretch>
            <a:fillRect/>
          </a:stretch>
        </p:blipFill>
        <p:spPr>
          <a:xfrm>
            <a:off x="7927106" y="288063"/>
            <a:ext cx="1845544" cy="1738458"/>
          </a:xfrm>
          <a:prstGeom prst="ellipse">
            <a:avLst/>
          </a:prstGeom>
          <a:ln>
            <a:noFill/>
          </a:ln>
          <a:effectLst>
            <a:softEdge rad="112500"/>
          </a:effectLst>
        </p:spPr>
      </p:pic>
      <p:pic>
        <p:nvPicPr>
          <p:cNvPr id="22" name="Picture 21"/>
          <p:cNvPicPr>
            <a:picLocks noChangeAspect="1"/>
          </p:cNvPicPr>
          <p:nvPr/>
        </p:nvPicPr>
        <p:blipFill>
          <a:blip r:embed="rId5"/>
          <a:stretch>
            <a:fillRect/>
          </a:stretch>
        </p:blipFill>
        <p:spPr>
          <a:xfrm>
            <a:off x="9927357" y="288063"/>
            <a:ext cx="1815318" cy="1738458"/>
          </a:xfrm>
          <a:prstGeom prst="ellipse">
            <a:avLst/>
          </a:prstGeom>
          <a:ln>
            <a:noFill/>
          </a:ln>
          <a:effectLst>
            <a:softEdge rad="112500"/>
          </a:effectLst>
        </p:spPr>
      </p:pic>
      <p:sp>
        <p:nvSpPr>
          <p:cNvPr id="12" name="Rectangle 11"/>
          <p:cNvSpPr/>
          <p:nvPr/>
        </p:nvSpPr>
        <p:spPr>
          <a:xfrm>
            <a:off x="704850" y="2520925"/>
            <a:ext cx="10756073" cy="523220"/>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riêng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biệt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04850" y="3262311"/>
            <a:ext cx="10756073" cy="1384995"/>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Ở </a:t>
            </a:r>
            <a:r>
              <a:rPr lang="vi-VN" sz="2800" dirty="0">
                <a:solidFill>
                  <a:prstClr val="black"/>
                </a:solidFill>
                <a:latin typeface="Times New Roman" panose="02020603050405020304" pitchFamily="18" charset="0"/>
                <a:cs typeface="Times New Roman" panose="02020603050405020304" pitchFamily="18" charset="0"/>
              </a:rPr>
              <a:t>Bắc Giang, có những thế "đại bàng tung </a:t>
            </a:r>
            <a:r>
              <a:rPr lang="vi-VN" sz="2800" dirty="0" smtClean="0">
                <a:solidFill>
                  <a:prstClr val="black"/>
                </a:solidFill>
                <a:latin typeface="Times New Roman" panose="02020603050405020304" pitchFamily="18" charset="0"/>
                <a:cs typeface="Times New Roman" panose="02020603050405020304" pitchFamily="18" charset="0"/>
              </a:rPr>
              <a:t>cánh, </a:t>
            </a:r>
            <a:r>
              <a:rPr lang="vi-VN" sz="2800" dirty="0">
                <a:solidFill>
                  <a:prstClr val="black"/>
                </a:solidFill>
                <a:latin typeface="Times New Roman" panose="02020603050405020304" pitchFamily="18" charset="0"/>
                <a:cs typeface="Times New Roman" panose="02020603050405020304" pitchFamily="18" charset="0"/>
              </a:rPr>
              <a:t>sư tử vờn cầu"; hiền hòa và uốn lượn như "dòng sông Cầu nước chảy lơ thơ", "dòng sông Thương nước chảy đôi dòng"...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862012" y="5049705"/>
            <a:ext cx="10756073" cy="1384995"/>
          </a:xfrm>
          <a:prstGeom prst="rect">
            <a:avLst/>
          </a:prstGeom>
          <a:solidFill>
            <a:srgbClr val="F0ECF4"/>
          </a:solidFill>
          <a:ln w="38100">
            <a:solidFill>
              <a:schemeClr val="accent4">
                <a:lumMod val="75000"/>
              </a:schemeClr>
            </a:solidFill>
          </a:ln>
        </p:spPr>
        <p:txBody>
          <a:bodyPr wrap="square">
            <a:spAutoFit/>
          </a:bodyPr>
          <a:lstStyle/>
          <a:p>
            <a:pPr algn="just"/>
            <a:r>
              <a:rPr lang="vi-VN" sz="2800" dirty="0">
                <a:latin typeface="+mj-lt"/>
              </a:rPr>
              <a:t> Nghi thức xe đài cho thấy vẻ đẹp, sức mạnh của các đô vật, thu hút người xem. Nghi thức này thể hiện tinh thần thượng võ, là cách để đô vật khoe thần thái, cái hay, đẹp, đặc sắc riêng của địa phương mình.</a:t>
            </a:r>
            <a:endParaRPr lang="en-US" sz="2800" dirty="0">
              <a:latin typeface="+mj-lt"/>
            </a:endParaRPr>
          </a:p>
        </p:txBody>
      </p:sp>
      <p:pic>
        <p:nvPicPr>
          <p:cNvPr id="15" name="Picture 14"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578100" flipV="1">
            <a:off x="-90975" y="4391517"/>
            <a:ext cx="1049079" cy="803649"/>
          </a:xfrm>
          <a:prstGeom prst="rect">
            <a:avLst/>
          </a:prstGeom>
          <a:effectLst>
            <a:softEdge rad="127000"/>
          </a:effectLst>
        </p:spPr>
      </p:pic>
    </p:spTree>
    <p:extLst>
      <p:ext uri="{BB962C8B-B14F-4D97-AF65-F5344CB8AC3E}">
        <p14:creationId xmlns:p14="http://schemas.microsoft.com/office/powerpoint/2010/main" val="10550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89074" y="0"/>
            <a:ext cx="5702926" cy="68580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3"/>
          <a:stretch>
            <a:fillRect/>
          </a:stretch>
        </p:blipFill>
        <p:spPr>
          <a:xfrm>
            <a:off x="6613764" y="1903219"/>
            <a:ext cx="5702926" cy="5702926"/>
          </a:xfrm>
          <a:prstGeom prst="rect">
            <a:avLst/>
          </a:prstGeom>
        </p:spPr>
      </p:pic>
      <p:sp>
        <p:nvSpPr>
          <p:cNvPr id="5" name="Rectangle 4"/>
          <p:cNvSpPr/>
          <p:nvPr/>
        </p:nvSpPr>
        <p:spPr>
          <a:xfrm>
            <a:off x="735288" y="1903219"/>
            <a:ext cx="5546965" cy="954107"/>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Những </a:t>
            </a:r>
            <a:r>
              <a:rPr lang="vi-VN" sz="2800" dirty="0">
                <a:solidFill>
                  <a:prstClr val="black"/>
                </a:solidFill>
                <a:latin typeface="Times New Roman" panose="02020603050405020304" pitchFamily="18" charset="0"/>
                <a:cs typeface="Times New Roman" panose="02020603050405020304" pitchFamily="18" charset="0"/>
              </a:rPr>
              <a:t>miếng đánh được thể hiện rất </a:t>
            </a:r>
            <a:r>
              <a:rPr lang="vi-VN" sz="2800" dirty="0" smtClean="0">
                <a:solidFill>
                  <a:prstClr val="black"/>
                </a:solidFill>
                <a:latin typeface="Times New Roman" panose="02020603050405020304" pitchFamily="18" charset="0"/>
                <a:cs typeface="Times New Roman" panose="02020603050405020304" pitchFamily="18" charset="0"/>
              </a:rPr>
              <a:t>chậm</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746414" y="2997232"/>
            <a:ext cx="5546965" cy="523220"/>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B</a:t>
            </a:r>
            <a:r>
              <a:rPr lang="vi-VN" sz="2800" dirty="0" smtClean="0">
                <a:solidFill>
                  <a:prstClr val="black"/>
                </a:solidFill>
                <a:latin typeface="Times New Roman" panose="02020603050405020304" pitchFamily="18" charset="0"/>
                <a:cs typeface="Times New Roman" panose="02020603050405020304" pitchFamily="18" charset="0"/>
              </a:rPr>
              <a:t>iểu </a:t>
            </a:r>
            <a:r>
              <a:rPr lang="vi-VN" sz="2800" dirty="0">
                <a:solidFill>
                  <a:prstClr val="black"/>
                </a:solidFill>
                <a:latin typeface="Times New Roman" panose="02020603050405020304" pitchFamily="18" charset="0"/>
                <a:cs typeface="Times New Roman" panose="02020603050405020304" pitchFamily="18" charset="0"/>
              </a:rPr>
              <a:t>diễn nhịp nhàng và đẹp mắt.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746413" y="3864283"/>
            <a:ext cx="5535839" cy="2246769"/>
          </a:xfrm>
          <a:prstGeom prst="rect">
            <a:avLst/>
          </a:prstGeom>
        </p:spPr>
        <p:txBody>
          <a:bodyPr wrap="square">
            <a:spAutoFit/>
          </a:bodyPr>
          <a:lstStyle/>
          <a:p>
            <a:pPr algn="just"/>
            <a:r>
              <a:rPr lang="en-US" sz="2800" dirty="0" smtClean="0">
                <a:solidFill>
                  <a:srgbClr val="FF0000"/>
                </a:solidFill>
                <a:latin typeface="+mj-lt"/>
                <a:sym typeface="Wingdings" panose="05000000000000000000" pitchFamily="2" charset="2"/>
              </a:rPr>
              <a:t> </a:t>
            </a:r>
            <a:r>
              <a:rPr lang="vi-VN" sz="2800" dirty="0" smtClean="0">
                <a:solidFill>
                  <a:srgbClr val="FF0000"/>
                </a:solidFill>
                <a:latin typeface="+mj-lt"/>
              </a:rPr>
              <a:t>Keo </a:t>
            </a:r>
            <a:r>
              <a:rPr lang="vi-VN" sz="2800" dirty="0">
                <a:solidFill>
                  <a:srgbClr val="FF0000"/>
                </a:solidFill>
                <a:latin typeface="+mj-lt"/>
              </a:rPr>
              <a:t>vật thờ mang tính chất biểu diễn nhiều hơn việc phân định thắng thua. Qua đó, người xem biết được những phương pháp tấn công và thủ pháp chống đỡ để phản công</a:t>
            </a:r>
            <a:endParaRPr lang="en-US" sz="2800" dirty="0">
              <a:solidFill>
                <a:srgbClr val="FF0000"/>
              </a:solidFill>
              <a:latin typeface="+mj-lt"/>
            </a:endParaRPr>
          </a:p>
        </p:txBody>
      </p:sp>
      <p:sp>
        <p:nvSpPr>
          <p:cNvPr id="8" name="TextBox 7"/>
          <p:cNvSpPr txBox="1"/>
          <p:nvPr/>
        </p:nvSpPr>
        <p:spPr>
          <a:xfrm>
            <a:off x="356550" y="373042"/>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b. </a:t>
            </a:r>
            <a:r>
              <a:rPr lang="en-US" sz="2800" b="1" dirty="0" err="1" smtClean="0">
                <a:solidFill>
                  <a:srgbClr val="FF0000"/>
                </a:solidFill>
                <a:latin typeface="Times New Roman" panose="02020603050405020304" pitchFamily="18" charset="0"/>
                <a:cs typeface="Times New Roman" panose="02020603050405020304" pitchFamily="18" charset="0"/>
              </a:rPr>
              <a:t>Diễn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46414" y="1063994"/>
            <a:ext cx="8639175" cy="523220"/>
          </a:xfrm>
          <a:prstGeom prst="rect">
            <a:avLst/>
          </a:prstGeom>
        </p:spPr>
        <p:txBody>
          <a:bodyPr wrap="square">
            <a:spAutoFit/>
          </a:bodyPr>
          <a:lstStyle/>
          <a:p>
            <a:pPr algn="just"/>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Keo</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vật</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thờ</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chính</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thức</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diễn</a:t>
            </a:r>
            <a:r>
              <a:rPr lang="en-US" sz="2800" b="1" dirty="0" smtClean="0">
                <a:solidFill>
                  <a:prstClr val="black"/>
                </a:solidFill>
                <a:latin typeface="Times New Roman" panose="02020603050405020304" pitchFamily="18" charset="0"/>
              </a:rPr>
              <a:t> </a:t>
            </a:r>
            <a:r>
              <a:rPr lang="en-US" sz="2800" b="1" dirty="0" err="1" smtClean="0">
                <a:solidFill>
                  <a:prstClr val="black"/>
                </a:solidFill>
                <a:latin typeface="Times New Roman" panose="02020603050405020304" pitchFamily="18" charset="0"/>
              </a:rPr>
              <a:t>ra</a:t>
            </a:r>
            <a:endParaRPr lang="vi-VN" sz="2800" b="1"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2881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9843" y="155969"/>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603BC9"/>
                  </a:solidFill>
                  <a:latin typeface="Tahoma" panose="020B0604030504040204" pitchFamily="34" charset="0"/>
                  <a:cs typeface="Tahoma" panose="020B0604030504040204" pitchFamily="34" charset="0"/>
                </a:rPr>
                <a:t>TÌM HIỂU CH</a:t>
              </a:r>
              <a:r>
                <a:rPr lang="en-US" sz="2400" b="1" dirty="0" smtClean="0">
                  <a:solidFill>
                    <a:srgbClr val="603BC9"/>
                  </a:solidFill>
                  <a:latin typeface="Tahoma" panose="020B0604030504040204" pitchFamily="34" charset="0"/>
                  <a:cs typeface="Tahoma" panose="020B0604030504040204" pitchFamily="34" charset="0"/>
                </a:rPr>
                <a:t>I TIẾT</a:t>
              </a:r>
              <a:endParaRPr lang="en-US" sz="2400" b="1" dirty="0">
                <a:solidFill>
                  <a:srgbClr val="603BC9"/>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219311" y="651328"/>
            <a:ext cx="5776087" cy="496647"/>
            <a:chOff x="644526" y="2766774"/>
            <a:chExt cx="11553677" cy="993289"/>
          </a:xfrm>
        </p:grpSpPr>
        <p:sp>
          <p:nvSpPr>
            <p:cNvPr id="26" name="TextBox 25"/>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Keo</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vật</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thờ</a:t>
              </a:r>
              <a:endParaRPr lang="vi-VN" sz="2400" b="1" i="1" dirty="0">
                <a:solidFill>
                  <a:srgbClr val="603BC9"/>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rgbClr val="AA96E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8" name="TextBox 27"/>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1" name="Picture 20"/>
          <p:cNvPicPr>
            <a:picLocks noChangeAspect="1"/>
          </p:cNvPicPr>
          <p:nvPr/>
        </p:nvPicPr>
        <p:blipFill>
          <a:blip r:embed="rId3"/>
          <a:stretch>
            <a:fillRect/>
          </a:stretch>
        </p:blipFill>
        <p:spPr>
          <a:xfrm>
            <a:off x="7197999" y="1677390"/>
            <a:ext cx="4282419" cy="3800475"/>
          </a:xfrm>
          <a:prstGeom prst="rect">
            <a:avLst/>
          </a:prstGeom>
        </p:spPr>
      </p:pic>
      <p:sp>
        <p:nvSpPr>
          <p:cNvPr id="19" name="TextBox 18"/>
          <p:cNvSpPr txBox="1"/>
          <p:nvPr/>
        </p:nvSpPr>
        <p:spPr>
          <a:xfrm>
            <a:off x="613725" y="1677390"/>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c. </a:t>
            </a:r>
            <a:r>
              <a:rPr lang="en-US" sz="2800" b="1" dirty="0" err="1" smtClean="0">
                <a:solidFill>
                  <a:srgbClr val="FF0000"/>
                </a:solidFill>
                <a:latin typeface="Times New Roman" panose="02020603050405020304" pitchFamily="18" charset="0"/>
                <a:cs typeface="Times New Roman" panose="02020603050405020304" pitchFamily="18" charset="0"/>
              </a:rPr>
              <a:t>Kết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thúc</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42918" y="2931387"/>
            <a:ext cx="5600745" cy="2677656"/>
          </a:xfrm>
          <a:prstGeom prst="rect">
            <a:avLst/>
          </a:prstGeom>
        </p:spPr>
        <p:txBody>
          <a:bodyPr wrap="square">
            <a:spAutoFit/>
          </a:bodyPr>
          <a:lstStyle/>
          <a:p>
            <a:pPr marL="457200" indent="-457200" algn="just">
              <a:lnSpc>
                <a:spcPct val="150000"/>
              </a:lnSpc>
              <a:buFontTx/>
              <a:buChar char="-"/>
            </a:pPr>
            <a:r>
              <a:rPr lang="en-US" sz="2800" dirty="0" smtClean="0">
                <a:solidFill>
                  <a:prstClr val="black"/>
                </a:solidFill>
                <a:latin typeface="Times New Roman" panose="02020603050405020304" pitchFamily="18" charset="0"/>
                <a:cs typeface="Times New Roman" panose="02020603050405020304" pitchFamily="18" charset="0"/>
              </a:rPr>
              <a:t>C</a:t>
            </a:r>
            <a:r>
              <a:rPr lang="vi-VN" sz="2800" dirty="0" smtClean="0">
                <a:solidFill>
                  <a:prstClr val="black"/>
                </a:solidFill>
                <a:latin typeface="Times New Roman" panose="02020603050405020304" pitchFamily="18" charset="0"/>
                <a:cs typeface="Times New Roman" panose="02020603050405020304" pitchFamily="18" charset="0"/>
              </a:rPr>
              <a:t>ả </a:t>
            </a:r>
            <a:r>
              <a:rPr lang="vi-VN" sz="2800" dirty="0">
                <a:solidFill>
                  <a:prstClr val="black"/>
                </a:solidFill>
                <a:latin typeface="Times New Roman" panose="02020603050405020304" pitchFamily="18" charset="0"/>
                <a:cs typeface="Times New Roman" panose="02020603050405020304" pitchFamily="18" charset="0"/>
              </a:rPr>
              <a:t>hai đô vật cùng thua, "lấm lưng trắng bụng". </a:t>
            </a:r>
            <a:endParaRPr lang="en-US" sz="2800" dirty="0" smtClean="0">
              <a:solidFill>
                <a:prstClr val="black"/>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vi-VN" sz="2800" dirty="0" smtClean="0">
                <a:solidFill>
                  <a:prstClr val="black"/>
                </a:solidFill>
                <a:latin typeface="Times New Roman" panose="02020603050405020304" pitchFamily="18" charset="0"/>
                <a:cs typeface="Times New Roman" panose="02020603050405020304" pitchFamily="18" charset="0"/>
              </a:rPr>
              <a:t>Họ </a:t>
            </a:r>
            <a:r>
              <a:rPr lang="vi-VN" sz="2800" dirty="0">
                <a:solidFill>
                  <a:prstClr val="black"/>
                </a:solidFill>
                <a:latin typeface="Times New Roman" panose="02020603050405020304" pitchFamily="18" charset="0"/>
                <a:cs typeface="Times New Roman" panose="02020603050405020304" pitchFamily="18" charset="0"/>
              </a:rPr>
              <a:t>đều nhận được sự tán thưởng của người xem.</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44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oc24.vn/source/Ng%E1%BB%AF%20v%C4%83n%207%20-%20Lan/xe%20%C4%91%C3%A0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473" y="0"/>
            <a:ext cx="6820527" cy="6572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8" name="TextBox 17"/>
          <p:cNvSpPr txBox="1"/>
          <p:nvPr/>
        </p:nvSpPr>
        <p:spPr>
          <a:xfrm>
            <a:off x="300699" y="312287"/>
            <a:ext cx="3152221"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d. Ý </a:t>
            </a:r>
            <a:r>
              <a:rPr lang="en-US" sz="2800" b="1" dirty="0" err="1" smtClean="0">
                <a:solidFill>
                  <a:srgbClr val="FF0000"/>
                </a:solidFill>
                <a:latin typeface="Times New Roman" panose="02020603050405020304" pitchFamily="18" charset="0"/>
                <a:cs typeface="Times New Roman" panose="02020603050405020304" pitchFamily="18" charset="0"/>
              </a:rPr>
              <a:t>nghĩa</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18485" y="1318737"/>
            <a:ext cx="5153653" cy="4616648"/>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Có </a:t>
            </a:r>
            <a:r>
              <a:rPr lang="vi-VN" sz="2800" dirty="0">
                <a:latin typeface="Times New Roman" panose="02020603050405020304" pitchFamily="18" charset="0"/>
                <a:cs typeface="Times New Roman" panose="02020603050405020304" pitchFamily="18" charset="0"/>
              </a:rPr>
              <a:t>thể thấy, đấu vật là một môn thể thao đặc sắc, mang đến những giá trị tinh thần quý báu cho con người. Đó chính là truyền thống tốt đẹp của dân tộc. </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65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3177" t="18710" r="2550" b="33548"/>
          <a:stretch/>
        </p:blipFill>
        <p:spPr>
          <a:xfrm>
            <a:off x="803565" y="1075403"/>
            <a:ext cx="10681854" cy="5616342"/>
          </a:xfrm>
          <a:prstGeom prst="rect">
            <a:avLst/>
          </a:prstGeom>
        </p:spPr>
      </p:pic>
      <p:pic>
        <p:nvPicPr>
          <p:cNvPr id="4" name="Picture 3"/>
          <p:cNvPicPr>
            <a:picLocks noChangeAspect="1"/>
          </p:cNvPicPr>
          <p:nvPr/>
        </p:nvPicPr>
        <p:blipFill>
          <a:blip r:embed="rId5"/>
          <a:stretch>
            <a:fillRect/>
          </a:stretch>
        </p:blipFill>
        <p:spPr>
          <a:xfrm>
            <a:off x="-347429" y="102193"/>
            <a:ext cx="12963326" cy="1338679"/>
          </a:xfrm>
          <a:prstGeom prst="rect">
            <a:avLst/>
          </a:prstGeom>
        </p:spPr>
      </p:pic>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89843" y="155969"/>
            <a:ext cx="9529052" cy="461665"/>
            <a:chOff x="-178462" y="1828800"/>
            <a:chExt cx="19060588" cy="923316"/>
          </a:xfrm>
        </p:grpSpPr>
        <p:sp>
          <p:nvSpPr>
            <p:cNvPr id="39" name="Round Same Side Corner Rectangle 38"/>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0" name="TextBox 39"/>
            <p:cNvSpPr txBox="1"/>
            <p:nvPr/>
          </p:nvSpPr>
          <p:spPr>
            <a:xfrm>
              <a:off x="201273" y="1828800"/>
              <a:ext cx="1515660"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Box 40"/>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603BC9"/>
                  </a:solidFill>
                  <a:latin typeface="Tahoma" panose="020B0604030504040204" pitchFamily="34" charset="0"/>
                  <a:cs typeface="Tahoma" panose="020B0604030504040204" pitchFamily="34" charset="0"/>
                </a:rPr>
                <a:t>TỔNG KẾT</a:t>
              </a:r>
              <a:endParaRPr lang="en-US" sz="2400" b="1" dirty="0">
                <a:solidFill>
                  <a:srgbClr val="603BC9"/>
                </a:solidFill>
                <a:latin typeface="Tahoma" panose="020B0604030504040204" pitchFamily="34" charset="0"/>
                <a:cs typeface="Tahoma" panose="020B0604030504040204" pitchFamily="34" charset="0"/>
              </a:endParaRPr>
            </a:p>
          </p:txBody>
        </p:sp>
      </p:grpSp>
      <p:pic>
        <p:nvPicPr>
          <p:cNvPr id="49" name="Picture 48"/>
          <p:cNvPicPr>
            <a:picLocks noChangeAspect="1"/>
          </p:cNvPicPr>
          <p:nvPr/>
        </p:nvPicPr>
        <p:blipFill>
          <a:blip r:embed="rId3"/>
          <a:stretch>
            <a:fillRect/>
          </a:stretch>
        </p:blipFill>
        <p:spPr>
          <a:xfrm>
            <a:off x="5136159" y="893201"/>
            <a:ext cx="6599122" cy="1832262"/>
          </a:xfrm>
          <a:prstGeom prst="rect">
            <a:avLst/>
          </a:prstGeom>
        </p:spPr>
      </p:pic>
      <p:sp>
        <p:nvSpPr>
          <p:cNvPr id="5" name="Rectangle 4"/>
          <p:cNvSpPr/>
          <p:nvPr/>
        </p:nvSpPr>
        <p:spPr>
          <a:xfrm>
            <a:off x="5743576" y="2432060"/>
            <a:ext cx="6143624" cy="3046988"/>
          </a:xfrm>
          <a:prstGeom prst="rect">
            <a:avLst/>
          </a:prstGeom>
        </p:spPr>
        <p:txBody>
          <a:bodyPr wrap="square">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Cung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a:t>
            </a:r>
          </a:p>
          <a:p>
            <a:pPr algn="just">
              <a:lnSpc>
                <a:spcPct val="150000"/>
              </a:lnSpc>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a:t>
            </a:r>
          </a:p>
        </p:txBody>
      </p:sp>
      <p:grpSp>
        <p:nvGrpSpPr>
          <p:cNvPr id="9" name="Group 5"/>
          <p:cNvGrpSpPr>
            <a:grpSpLocks noChangeAspect="1"/>
          </p:cNvGrpSpPr>
          <p:nvPr/>
        </p:nvGrpSpPr>
        <p:grpSpPr>
          <a:xfrm>
            <a:off x="139786" y="1159819"/>
            <a:ext cx="5451871" cy="5246370"/>
            <a:chOff x="0" y="0"/>
            <a:chExt cx="2435860" cy="1780540"/>
          </a:xfrm>
        </p:grpSpPr>
        <p:sp>
          <p:nvSpPr>
            <p:cNvPr id="10" name="Freeform 6"/>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4"/>
              <a:stretch>
                <a:fillRect t="-19374" r="-55" b="-19374"/>
              </a:stretch>
            </a:blipFill>
          </p:spPr>
        </p:sp>
        <p:sp>
          <p:nvSpPr>
            <p:cNvPr id="11" name="Freeform 10"/>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5"/>
              <a:stretch>
                <a:fillRect l="-66" r="-66"/>
              </a:stretch>
            </a:blipFill>
          </p:spPr>
        </p:sp>
      </p:grpSp>
    </p:spTree>
    <p:extLst>
      <p:ext uri="{BB962C8B-B14F-4D97-AF65-F5344CB8AC3E}">
        <p14:creationId xmlns:p14="http://schemas.microsoft.com/office/powerpoint/2010/main" val="73463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853871" y="974822"/>
            <a:ext cx="6136000" cy="1703675"/>
          </a:xfrm>
          <a:prstGeom prst="rect">
            <a:avLst/>
          </a:prstGeom>
        </p:spPr>
      </p:pic>
      <p:sp>
        <p:nvSpPr>
          <p:cNvPr id="10" name="Rectangle 9"/>
          <p:cNvSpPr/>
          <p:nvPr/>
        </p:nvSpPr>
        <p:spPr>
          <a:xfrm>
            <a:off x="6042267" y="2432060"/>
            <a:ext cx="5759208" cy="3970318"/>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Văn bản cung cấp thông tin, hiểu biết về lễ hội vật ở Bắc Giang, cụ thể về hình ảnh sới vật và keo vật thờ. Qua đó, người đọc thấy được ý nghĩa của hội vật trong đời sống tinh thần, tâm linh của con người.</a:t>
            </a:r>
          </a:p>
          <a:p>
            <a:pPr algn="just"/>
            <a:r>
              <a:rPr lang="vi-VN" sz="2800" dirty="0">
                <a:latin typeface="Times New Roman" panose="02020603050405020304" pitchFamily="18" charset="0"/>
                <a:cs typeface="Times New Roman" panose="02020603050405020304" pitchFamily="18" charset="0"/>
              </a:rPr>
              <a:t>- Văn bản khơi gợi sự yêu mến, niềm tự hào về những truyền thống văn hóa tốt đẹp, lâu đời của dân tộc ta.</a:t>
            </a:r>
          </a:p>
        </p:txBody>
      </p:sp>
      <p:grpSp>
        <p:nvGrpSpPr>
          <p:cNvPr id="11" name="Group 10"/>
          <p:cNvGrpSpPr/>
          <p:nvPr/>
        </p:nvGrpSpPr>
        <p:grpSpPr>
          <a:xfrm>
            <a:off x="-189843" y="155969"/>
            <a:ext cx="9529052" cy="461665"/>
            <a:chOff x="-178462" y="1828800"/>
            <a:chExt cx="19060588" cy="923316"/>
          </a:xfrm>
        </p:grpSpPr>
        <p:sp>
          <p:nvSpPr>
            <p:cNvPr id="12" name="Round Same Side Corner Rectangle 11"/>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3" name="TextBox 12"/>
            <p:cNvSpPr txBox="1"/>
            <p:nvPr/>
          </p:nvSpPr>
          <p:spPr>
            <a:xfrm>
              <a:off x="201273" y="1828800"/>
              <a:ext cx="1515660"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603BC9"/>
                  </a:solidFill>
                  <a:latin typeface="Tahoma" panose="020B0604030504040204" pitchFamily="34" charset="0"/>
                  <a:cs typeface="Tahoma" panose="020B0604030504040204" pitchFamily="34" charset="0"/>
                </a:rPr>
                <a:t>TỔNG KẾT</a:t>
              </a:r>
              <a:endParaRPr lang="en-US" sz="2400" b="1" dirty="0">
                <a:solidFill>
                  <a:srgbClr val="603BC9"/>
                </a:solidFill>
                <a:latin typeface="Tahoma" panose="020B0604030504040204" pitchFamily="34" charset="0"/>
                <a:cs typeface="Tahoma" panose="020B0604030504040204" pitchFamily="34" charset="0"/>
              </a:endParaRPr>
            </a:p>
          </p:txBody>
        </p:sp>
      </p:grpSp>
      <p:grpSp>
        <p:nvGrpSpPr>
          <p:cNvPr id="15" name="Group 5"/>
          <p:cNvGrpSpPr>
            <a:grpSpLocks noChangeAspect="1"/>
          </p:cNvGrpSpPr>
          <p:nvPr/>
        </p:nvGrpSpPr>
        <p:grpSpPr>
          <a:xfrm>
            <a:off x="139786" y="1159819"/>
            <a:ext cx="5451871" cy="5246370"/>
            <a:chOff x="0" y="0"/>
            <a:chExt cx="2435860" cy="1780540"/>
          </a:xfrm>
        </p:grpSpPr>
        <p:sp>
          <p:nvSpPr>
            <p:cNvPr id="16" name="Freeform 6"/>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4"/>
              <a:stretch>
                <a:fillRect t="-19374" r="-55" b="-19374"/>
              </a:stretch>
            </a:blipFill>
          </p:spPr>
        </p:sp>
        <p:sp>
          <p:nvSpPr>
            <p:cNvPr id="17" name="Freeform 16"/>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5"/>
              <a:stretch>
                <a:fillRect l="-66" r="-66"/>
              </a:stretch>
            </a:blipFill>
          </p:spPr>
        </p:sp>
      </p:grpSp>
    </p:spTree>
    <p:extLst>
      <p:ext uri="{BB962C8B-B14F-4D97-AF65-F5344CB8AC3E}">
        <p14:creationId xmlns:p14="http://schemas.microsoft.com/office/powerpoint/2010/main" val="373245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5316" y="5257801"/>
            <a:ext cx="2579552" cy="1241237"/>
          </a:xfrm>
          <a:prstGeom prst="rect">
            <a:avLst/>
          </a:prstGeom>
          <a:noFill/>
        </p:spPr>
        <p:txBody>
          <a:bodyPr wrap="none" rtlCol="0">
            <a:spAutoFit/>
          </a:bodyPr>
          <a:lstStyle/>
          <a:p>
            <a:pPr algn="ctr"/>
            <a:r>
              <a:rPr lang="en-US" sz="3733" dirty="0">
                <a:solidFill>
                  <a:srgbClr val="009900"/>
                </a:solidFill>
                <a:latin typeface="UTM Azuki" panose="02040603050506020204" pitchFamily="18" charset="0"/>
              </a:rPr>
              <a:t>XÂY DỰNG</a:t>
            </a:r>
          </a:p>
          <a:p>
            <a:pPr algn="ctr"/>
            <a:r>
              <a:rPr lang="en-US" sz="3733"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80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08392" y="2663848"/>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7882" y="2692926"/>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1101" y="-25589"/>
            <a:ext cx="1083300" cy="91458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5573" y="685800"/>
            <a:ext cx="1051432"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518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02606" y="1336022"/>
            <a:ext cx="8586787" cy="707886"/>
          </a:xfrm>
          <a:prstGeom prst="rect">
            <a:avLst/>
          </a:prstGeom>
          <a:noFill/>
        </p:spPr>
        <p:txBody>
          <a:bodyPr wrap="square" rtlCol="0">
            <a:spAutoFit/>
          </a:bodyPr>
          <a:lstStyle/>
          <a:p>
            <a:pPr algn="ctr"/>
            <a:r>
              <a:rPr lang="en-US" sz="4000" dirty="0" err="1" smtClean="0">
                <a:solidFill>
                  <a:schemeClr val="bg1"/>
                </a:solidFill>
              </a:rPr>
              <a:t>Sới</a:t>
            </a:r>
            <a:r>
              <a:rPr lang="en-US" sz="4000" dirty="0" smtClean="0">
                <a:solidFill>
                  <a:schemeClr val="bg1"/>
                </a:solidFill>
              </a:rPr>
              <a:t> </a:t>
            </a:r>
            <a:r>
              <a:rPr lang="en-US" sz="4000" dirty="0" err="1" smtClean="0">
                <a:solidFill>
                  <a:schemeClr val="bg1"/>
                </a:solidFill>
              </a:rPr>
              <a:t>vật</a:t>
            </a:r>
            <a:r>
              <a:rPr lang="en-US" sz="4000" dirty="0" smtClean="0">
                <a:solidFill>
                  <a:schemeClr val="bg1"/>
                </a:solidFill>
              </a:rPr>
              <a:t> </a:t>
            </a:r>
            <a:r>
              <a:rPr lang="en-US" sz="4000" dirty="0" err="1" smtClean="0">
                <a:solidFill>
                  <a:schemeClr val="bg1"/>
                </a:solidFill>
              </a:rPr>
              <a:t>có</a:t>
            </a:r>
            <a:r>
              <a:rPr lang="en-US" sz="4000" dirty="0" smtClean="0">
                <a:solidFill>
                  <a:schemeClr val="bg1"/>
                </a:solidFill>
              </a:rPr>
              <a:t> </a:t>
            </a:r>
            <a:r>
              <a:rPr lang="en-US" sz="4000" dirty="0" err="1" smtClean="0">
                <a:solidFill>
                  <a:schemeClr val="bg1"/>
                </a:solidFill>
              </a:rPr>
              <a:t>hình</a:t>
            </a:r>
            <a:r>
              <a:rPr lang="en-US" sz="4000" dirty="0" smtClean="0">
                <a:solidFill>
                  <a:schemeClr val="bg1"/>
                </a:solidFill>
              </a:rPr>
              <a:t> </a:t>
            </a:r>
            <a:r>
              <a:rPr lang="en-US" sz="4000" dirty="0" err="1" smtClean="0">
                <a:solidFill>
                  <a:schemeClr val="bg1"/>
                </a:solidFill>
              </a:rPr>
              <a:t>dáng</a:t>
            </a:r>
            <a:r>
              <a:rPr lang="en-US" sz="4000" dirty="0" smtClean="0">
                <a:solidFill>
                  <a:schemeClr val="bg1"/>
                </a:solidFill>
              </a:rPr>
              <a:t> </a:t>
            </a:r>
            <a:r>
              <a:rPr lang="en-US" sz="4000" dirty="0" err="1" smtClean="0">
                <a:solidFill>
                  <a:schemeClr val="bg1"/>
                </a:solidFill>
              </a:rPr>
              <a:t>như</a:t>
            </a:r>
            <a:r>
              <a:rPr lang="en-US" sz="4000" dirty="0" smtClean="0">
                <a:solidFill>
                  <a:schemeClr val="bg1"/>
                </a:solidFill>
              </a:rPr>
              <a:t> </a:t>
            </a:r>
            <a:r>
              <a:rPr lang="en-US" sz="4000" dirty="0" err="1" smtClean="0">
                <a:solidFill>
                  <a:schemeClr val="bg1"/>
                </a:solidFill>
              </a:rPr>
              <a:t>thế</a:t>
            </a:r>
            <a:r>
              <a:rPr lang="en-US" sz="4000" dirty="0" smtClean="0">
                <a:solidFill>
                  <a:schemeClr val="bg1"/>
                </a:solidFill>
              </a:rPr>
              <a:t> </a:t>
            </a:r>
            <a:r>
              <a:rPr lang="en-US" sz="4000" dirty="0" err="1" smtClean="0">
                <a:solidFill>
                  <a:schemeClr val="bg1"/>
                </a:solidFill>
              </a:rPr>
              <a:t>nào</a:t>
            </a:r>
            <a:r>
              <a:rPr lang="en-US" sz="4000" dirty="0" smtClean="0">
                <a:solidFill>
                  <a:schemeClr val="bg1"/>
                </a:solidFill>
              </a:rPr>
              <a:t>?</a:t>
            </a:r>
            <a:endParaRPr lang="en-US" sz="3733"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4656263" y="3553361"/>
            <a:ext cx="2207784" cy="707886"/>
          </a:xfrm>
          <a:prstGeom prst="rect">
            <a:avLst/>
          </a:prstGeom>
          <a:noFill/>
        </p:spPr>
        <p:txBody>
          <a:bodyPr wrap="none" rtlCol="0">
            <a:spAutoFit/>
          </a:bodyPr>
          <a:lstStyle/>
          <a:p>
            <a:r>
              <a:rPr lang="en-US" sz="4000" b="1" dirty="0" err="1" smtClean="0">
                <a:solidFill>
                  <a:srgbClr val="603BC9"/>
                </a:solidFill>
              </a:rPr>
              <a:t>Hình</a:t>
            </a:r>
            <a:r>
              <a:rPr lang="en-US" sz="4000" b="1" dirty="0" smtClean="0">
                <a:solidFill>
                  <a:srgbClr val="603BC9"/>
                </a:solidFill>
              </a:rPr>
              <a:t> </a:t>
            </a:r>
            <a:r>
              <a:rPr lang="en-US" sz="4000" b="1" dirty="0" err="1" smtClean="0">
                <a:solidFill>
                  <a:srgbClr val="603BC9"/>
                </a:solidFill>
              </a:rPr>
              <a:t>tròn</a:t>
            </a:r>
            <a:endParaRPr lang="en-US" sz="4000" b="1" dirty="0">
              <a:solidFill>
                <a:srgbClr val="603BC9"/>
              </a:solidFill>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9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27" y="-621727"/>
            <a:ext cx="11379199" cy="30571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03957" y="1368705"/>
            <a:ext cx="9729787" cy="646331"/>
          </a:xfrm>
          <a:prstGeom prst="rect">
            <a:avLst/>
          </a:prstGeom>
          <a:noFill/>
        </p:spPr>
        <p:txBody>
          <a:bodyPr wrap="square" rtlCol="0">
            <a:spAutoFit/>
          </a:bodyPr>
          <a:lstStyle/>
          <a:p>
            <a:r>
              <a:rPr lang="en-US" sz="3600" dirty="0" err="1" smtClean="0">
                <a:solidFill>
                  <a:schemeClr val="bg1"/>
                </a:solidFill>
              </a:rPr>
              <a:t>Đô</a:t>
            </a:r>
            <a:r>
              <a:rPr lang="en-US" sz="3600" dirty="0" smtClean="0">
                <a:solidFill>
                  <a:schemeClr val="bg1"/>
                </a:solidFill>
              </a:rPr>
              <a:t> </a:t>
            </a:r>
            <a:r>
              <a:rPr lang="en-US" sz="3600" dirty="0" err="1" smtClean="0">
                <a:solidFill>
                  <a:schemeClr val="bg1"/>
                </a:solidFill>
              </a:rPr>
              <a:t>vật</a:t>
            </a:r>
            <a:r>
              <a:rPr lang="en-US" sz="3600" dirty="0" smtClean="0">
                <a:solidFill>
                  <a:schemeClr val="bg1"/>
                </a:solidFill>
              </a:rPr>
              <a:t> </a:t>
            </a:r>
            <a:r>
              <a:rPr lang="en-US" sz="3600" dirty="0" err="1" smtClean="0">
                <a:solidFill>
                  <a:schemeClr val="bg1"/>
                </a:solidFill>
              </a:rPr>
              <a:t>là</a:t>
            </a:r>
            <a:r>
              <a:rPr lang="en-US" sz="3600" dirty="0" smtClean="0">
                <a:solidFill>
                  <a:schemeClr val="bg1"/>
                </a:solidFill>
              </a:rPr>
              <a:t> </a:t>
            </a:r>
            <a:r>
              <a:rPr lang="en-US" sz="3600" dirty="0" err="1" smtClean="0">
                <a:solidFill>
                  <a:schemeClr val="bg1"/>
                </a:solidFill>
              </a:rPr>
              <a:t>người</a:t>
            </a:r>
            <a:r>
              <a:rPr lang="en-US" sz="3600" dirty="0" smtClean="0">
                <a:solidFill>
                  <a:schemeClr val="bg1"/>
                </a:solidFill>
              </a:rPr>
              <a:t> </a:t>
            </a:r>
            <a:r>
              <a:rPr lang="en-US" sz="3600" dirty="0" err="1" smtClean="0">
                <a:solidFill>
                  <a:schemeClr val="bg1"/>
                </a:solidFill>
              </a:rPr>
              <a:t>như</a:t>
            </a:r>
            <a:r>
              <a:rPr lang="en-US" sz="3600" dirty="0" smtClean="0">
                <a:solidFill>
                  <a:schemeClr val="bg1"/>
                </a:solidFill>
              </a:rPr>
              <a:t> </a:t>
            </a:r>
            <a:r>
              <a:rPr lang="en-US" sz="3600" dirty="0" err="1" smtClean="0">
                <a:solidFill>
                  <a:schemeClr val="bg1"/>
                </a:solidFill>
              </a:rPr>
              <a:t>thế</a:t>
            </a:r>
            <a:r>
              <a:rPr lang="en-US" sz="3600" dirty="0" smtClean="0">
                <a:solidFill>
                  <a:schemeClr val="bg1"/>
                </a:solidFill>
              </a:rPr>
              <a:t> </a:t>
            </a:r>
            <a:r>
              <a:rPr lang="en-US" sz="3600" dirty="0" err="1" smtClean="0">
                <a:solidFill>
                  <a:schemeClr val="bg1"/>
                </a:solidFill>
              </a:rPr>
              <a:t>nào</a:t>
            </a:r>
            <a:r>
              <a:rPr lang="en-US" sz="3600" dirty="0" smtClean="0">
                <a:solidFill>
                  <a:schemeClr val="bg1"/>
                </a:solidFill>
              </a:rPr>
              <a:t>?</a:t>
            </a:r>
            <a:endParaRPr lang="vi-VN" sz="3600" dirty="0">
              <a:solidFill>
                <a:schemeClr val="bg1"/>
              </a:solidFill>
            </a:endParaRPr>
          </a:p>
        </p:txBody>
      </p:sp>
      <p:sp>
        <p:nvSpPr>
          <p:cNvPr id="5" name="TextBox 4"/>
          <p:cNvSpPr txBox="1"/>
          <p:nvPr/>
        </p:nvSpPr>
        <p:spPr>
          <a:xfrm>
            <a:off x="2507673" y="2476880"/>
            <a:ext cx="6373091" cy="2246769"/>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người có phẩm chất tốt, có đức độ.</a:t>
            </a:r>
          </a:p>
          <a:p>
            <a:pPr algn="just"/>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đô có tiếng trong vùng, được người dân công nhận về tài năng đấu vật.</a:t>
            </a:r>
          </a:p>
          <a:p>
            <a:pPr marL="457200" indent="-457200" algn="just">
              <a:buFontTx/>
              <a:buChar char="-"/>
            </a:pPr>
            <a:r>
              <a:rPr lang="vi-VN" sz="2800" dirty="0" smtClean="0">
                <a:latin typeface="Times New Roman" panose="02020603050405020304" pitchFamily="18" charset="0"/>
                <a:cs typeface="Times New Roman" panose="02020603050405020304" pitchFamily="18" charset="0"/>
              </a:rPr>
              <a:t>Người </a:t>
            </a:r>
            <a:r>
              <a:rPr lang="vi-VN" sz="2800" dirty="0">
                <a:latin typeface="Times New Roman" panose="02020603050405020304" pitchFamily="18" charset="0"/>
                <a:cs typeface="Times New Roman" panose="02020603050405020304" pitchFamily="18" charset="0"/>
              </a:rPr>
              <a:t>có cống hiến công lao cho </a:t>
            </a:r>
            <a:endParaRPr lang="en-US" sz="2800" dirty="0" smtClean="0">
              <a:latin typeface="Times New Roman" panose="02020603050405020304" pitchFamily="18" charset="0"/>
              <a:cs typeface="Times New Roman" panose="02020603050405020304" pitchFamily="18" charset="0"/>
            </a:endParaRPr>
          </a:p>
          <a:p>
            <a:pPr algn="just"/>
            <a:r>
              <a:rPr lang="vi-VN" sz="2800" dirty="0" smtClean="0">
                <a:latin typeface="Times New Roman" panose="02020603050405020304" pitchFamily="18" charset="0"/>
                <a:cs typeface="Times New Roman" panose="02020603050405020304" pitchFamily="18" charset="0"/>
              </a:rPr>
              <a:t>phong </a:t>
            </a:r>
            <a:r>
              <a:rPr lang="vi-VN" sz="2800" dirty="0">
                <a:latin typeface="Times New Roman" panose="02020603050405020304" pitchFamily="18" charset="0"/>
                <a:cs typeface="Times New Roman" panose="02020603050405020304" pitchFamily="18" charset="0"/>
              </a:rPr>
              <a:t>trào vật trong vùng.</a:t>
            </a: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6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13226" y="1037442"/>
            <a:ext cx="9165547" cy="1323439"/>
          </a:xfrm>
          <a:prstGeom prst="rect">
            <a:avLst/>
          </a:prstGeom>
          <a:noFill/>
        </p:spPr>
        <p:txBody>
          <a:bodyPr wrap="square" rtlCol="0">
            <a:spAutoFit/>
          </a:bodyPr>
          <a:lstStyle/>
          <a:p>
            <a:r>
              <a:rPr lang="en-US" sz="4000" dirty="0" err="1" smtClean="0">
                <a:solidFill>
                  <a:schemeClr val="bg1"/>
                </a:solidFill>
              </a:rPr>
              <a:t>Để</a:t>
            </a:r>
            <a:r>
              <a:rPr lang="en-US" sz="4000" dirty="0" smtClean="0">
                <a:solidFill>
                  <a:schemeClr val="bg1"/>
                </a:solidFill>
              </a:rPr>
              <a:t> </a:t>
            </a:r>
            <a:r>
              <a:rPr lang="en-US" sz="4000" dirty="0" err="1" smtClean="0">
                <a:solidFill>
                  <a:schemeClr val="bg1"/>
                </a:solidFill>
              </a:rPr>
              <a:t>lựa</a:t>
            </a:r>
            <a:r>
              <a:rPr lang="en-US" sz="4000" dirty="0" smtClean="0">
                <a:solidFill>
                  <a:schemeClr val="bg1"/>
                </a:solidFill>
              </a:rPr>
              <a:t> </a:t>
            </a:r>
            <a:r>
              <a:rPr lang="en-US" sz="4000" dirty="0" err="1" smtClean="0">
                <a:solidFill>
                  <a:schemeClr val="bg1"/>
                </a:solidFill>
              </a:rPr>
              <a:t>chọn</a:t>
            </a:r>
            <a:r>
              <a:rPr lang="en-US" sz="4000" dirty="0" smtClean="0">
                <a:solidFill>
                  <a:schemeClr val="bg1"/>
                </a:solidFill>
              </a:rPr>
              <a:t> </a:t>
            </a:r>
            <a:r>
              <a:rPr lang="en-US" sz="4000" dirty="0" err="1" smtClean="0">
                <a:solidFill>
                  <a:schemeClr val="bg1"/>
                </a:solidFill>
              </a:rPr>
              <a:t>cho</a:t>
            </a:r>
            <a:r>
              <a:rPr lang="en-US" sz="4000" dirty="0" smtClean="0">
                <a:solidFill>
                  <a:schemeClr val="bg1"/>
                </a:solidFill>
              </a:rPr>
              <a:t> </a:t>
            </a:r>
            <a:r>
              <a:rPr lang="en-US" sz="4000" dirty="0" err="1" smtClean="0">
                <a:solidFill>
                  <a:schemeClr val="bg1"/>
                </a:solidFill>
              </a:rPr>
              <a:t>hội</a:t>
            </a:r>
            <a:r>
              <a:rPr lang="en-US" sz="4000" dirty="0" smtClean="0">
                <a:solidFill>
                  <a:schemeClr val="bg1"/>
                </a:solidFill>
              </a:rPr>
              <a:t> </a:t>
            </a:r>
            <a:r>
              <a:rPr lang="en-US" sz="4000" dirty="0" err="1" smtClean="0">
                <a:solidFill>
                  <a:schemeClr val="bg1"/>
                </a:solidFill>
              </a:rPr>
              <a:t>vật</a:t>
            </a:r>
            <a:r>
              <a:rPr lang="en-US" sz="4000" dirty="0" smtClean="0">
                <a:solidFill>
                  <a:schemeClr val="bg1"/>
                </a:solidFill>
              </a:rPr>
              <a:t>, </a:t>
            </a:r>
            <a:r>
              <a:rPr lang="en-US" sz="4000" dirty="0" err="1" smtClean="0">
                <a:solidFill>
                  <a:schemeClr val="bg1"/>
                </a:solidFill>
              </a:rPr>
              <a:t>khâu</a:t>
            </a:r>
            <a:r>
              <a:rPr lang="en-US" sz="4000" dirty="0" smtClean="0">
                <a:solidFill>
                  <a:schemeClr val="bg1"/>
                </a:solidFill>
              </a:rPr>
              <a:t> </a:t>
            </a:r>
            <a:r>
              <a:rPr lang="en-US" sz="4000" dirty="0" err="1" smtClean="0">
                <a:solidFill>
                  <a:schemeClr val="bg1"/>
                </a:solidFill>
              </a:rPr>
              <a:t>lựa</a:t>
            </a:r>
            <a:r>
              <a:rPr lang="en-US" sz="4000" dirty="0" smtClean="0">
                <a:solidFill>
                  <a:schemeClr val="bg1"/>
                </a:solidFill>
              </a:rPr>
              <a:t> </a:t>
            </a:r>
            <a:r>
              <a:rPr lang="en-US" sz="4000" dirty="0" err="1" smtClean="0">
                <a:solidFill>
                  <a:schemeClr val="bg1"/>
                </a:solidFill>
              </a:rPr>
              <a:t>chọn</a:t>
            </a:r>
            <a:r>
              <a:rPr lang="en-US" sz="4000" dirty="0" smtClean="0">
                <a:solidFill>
                  <a:schemeClr val="bg1"/>
                </a:solidFill>
              </a:rPr>
              <a:t> </a:t>
            </a:r>
            <a:r>
              <a:rPr lang="en-US" sz="4000" dirty="0" err="1" smtClean="0">
                <a:solidFill>
                  <a:schemeClr val="bg1"/>
                </a:solidFill>
              </a:rPr>
              <a:t>đầu</a:t>
            </a:r>
            <a:r>
              <a:rPr lang="en-US" sz="4000" dirty="0" smtClean="0">
                <a:solidFill>
                  <a:schemeClr val="bg1"/>
                </a:solidFill>
              </a:rPr>
              <a:t> </a:t>
            </a:r>
            <a:r>
              <a:rPr lang="en-US" sz="4000" dirty="0" err="1" smtClean="0">
                <a:solidFill>
                  <a:schemeClr val="bg1"/>
                </a:solidFill>
              </a:rPr>
              <a:t>tiên</a:t>
            </a:r>
            <a:r>
              <a:rPr lang="en-US" sz="4000" dirty="0" smtClean="0">
                <a:solidFill>
                  <a:schemeClr val="bg1"/>
                </a:solidFill>
              </a:rPr>
              <a:t> </a:t>
            </a:r>
            <a:r>
              <a:rPr lang="en-US" sz="4000" dirty="0" err="1" smtClean="0">
                <a:solidFill>
                  <a:schemeClr val="bg1"/>
                </a:solidFill>
              </a:rPr>
              <a:t>là</a:t>
            </a:r>
            <a:r>
              <a:rPr lang="en-US" sz="4000" dirty="0" smtClean="0">
                <a:solidFill>
                  <a:schemeClr val="bg1"/>
                </a:solidFill>
              </a:rPr>
              <a:t> </a:t>
            </a:r>
            <a:r>
              <a:rPr lang="en-US" sz="4000" dirty="0" err="1" smtClean="0">
                <a:solidFill>
                  <a:schemeClr val="bg1"/>
                </a:solidFill>
              </a:rPr>
              <a:t>gì</a:t>
            </a:r>
            <a:r>
              <a:rPr lang="en-US" sz="4000" dirty="0" smtClean="0">
                <a:solidFill>
                  <a:schemeClr val="bg1"/>
                </a:solidFill>
              </a:rPr>
              <a:t>?</a:t>
            </a:r>
            <a:endParaRPr lang="vi-VN" sz="4000" dirty="0">
              <a:solidFill>
                <a:schemeClr val="bg1"/>
              </a:solidFill>
            </a:endParaRPr>
          </a:p>
        </p:txBody>
      </p:sp>
      <p:sp>
        <p:nvSpPr>
          <p:cNvPr id="5" name="TextBox 4"/>
          <p:cNvSpPr txBox="1"/>
          <p:nvPr/>
        </p:nvSpPr>
        <p:spPr>
          <a:xfrm>
            <a:off x="3111481" y="3398323"/>
            <a:ext cx="5159682" cy="1077218"/>
          </a:xfrm>
          <a:prstGeom prst="rect">
            <a:avLst/>
          </a:prstGeom>
          <a:noFill/>
        </p:spPr>
        <p:txBody>
          <a:bodyPr wrap="square" rtlCol="0">
            <a:spAutoFit/>
          </a:bodyPr>
          <a:lstStyle/>
          <a:p>
            <a:r>
              <a:rPr lang="en-US" sz="3200" b="1" dirty="0" err="1" smtClean="0">
                <a:solidFill>
                  <a:srgbClr val="603BC9"/>
                </a:solidFill>
              </a:rPr>
              <a:t>Lựa</a:t>
            </a:r>
            <a:r>
              <a:rPr lang="en-US" sz="3200" b="1" dirty="0" smtClean="0">
                <a:solidFill>
                  <a:srgbClr val="603BC9"/>
                </a:solidFill>
              </a:rPr>
              <a:t> </a:t>
            </a:r>
            <a:r>
              <a:rPr lang="en-US" sz="3200" b="1" dirty="0" err="1" smtClean="0">
                <a:solidFill>
                  <a:srgbClr val="603BC9"/>
                </a:solidFill>
              </a:rPr>
              <a:t>chọn</a:t>
            </a:r>
            <a:r>
              <a:rPr lang="en-US" sz="3200" b="1" dirty="0" smtClean="0">
                <a:solidFill>
                  <a:srgbClr val="603BC9"/>
                </a:solidFill>
              </a:rPr>
              <a:t> </a:t>
            </a:r>
            <a:r>
              <a:rPr lang="en-US" sz="3200" b="1" dirty="0" err="1" smtClean="0">
                <a:solidFill>
                  <a:srgbClr val="603BC9"/>
                </a:solidFill>
              </a:rPr>
              <a:t>hai</a:t>
            </a:r>
            <a:r>
              <a:rPr lang="en-US" sz="3200" b="1" dirty="0" smtClean="0">
                <a:solidFill>
                  <a:srgbClr val="603BC9"/>
                </a:solidFill>
              </a:rPr>
              <a:t> </a:t>
            </a:r>
            <a:r>
              <a:rPr lang="en-US" sz="3200" b="1" dirty="0" err="1" smtClean="0">
                <a:solidFill>
                  <a:srgbClr val="603BC9"/>
                </a:solidFill>
              </a:rPr>
              <a:t>đô</a:t>
            </a:r>
            <a:r>
              <a:rPr lang="en-US" sz="3200" b="1" dirty="0" smtClean="0">
                <a:solidFill>
                  <a:srgbClr val="603BC9"/>
                </a:solidFill>
              </a:rPr>
              <a:t> </a:t>
            </a:r>
            <a:r>
              <a:rPr lang="en-US" sz="3200" b="1" dirty="0" err="1" smtClean="0">
                <a:solidFill>
                  <a:srgbClr val="603BC9"/>
                </a:solidFill>
              </a:rPr>
              <a:t>thực</a:t>
            </a:r>
            <a:r>
              <a:rPr lang="en-US" sz="3200" b="1" dirty="0" smtClean="0">
                <a:solidFill>
                  <a:srgbClr val="603BC9"/>
                </a:solidFill>
              </a:rPr>
              <a:t> </a:t>
            </a:r>
            <a:r>
              <a:rPr lang="en-US" sz="3200" b="1" dirty="0" err="1" smtClean="0">
                <a:solidFill>
                  <a:srgbClr val="603BC9"/>
                </a:solidFill>
              </a:rPr>
              <a:t>hiện</a:t>
            </a:r>
            <a:r>
              <a:rPr lang="en-US" sz="3200" b="1" dirty="0" smtClean="0">
                <a:solidFill>
                  <a:srgbClr val="603BC9"/>
                </a:solidFill>
              </a:rPr>
              <a:t> </a:t>
            </a:r>
            <a:r>
              <a:rPr lang="en-US" sz="3200" b="1" dirty="0" err="1" smtClean="0">
                <a:solidFill>
                  <a:srgbClr val="603BC9"/>
                </a:solidFill>
              </a:rPr>
              <a:t>keo</a:t>
            </a:r>
            <a:r>
              <a:rPr lang="en-US" sz="3200" b="1" dirty="0" smtClean="0">
                <a:solidFill>
                  <a:srgbClr val="603BC9"/>
                </a:solidFill>
              </a:rPr>
              <a:t> </a:t>
            </a:r>
            <a:r>
              <a:rPr lang="en-US" sz="3200" b="1" dirty="0" err="1" smtClean="0">
                <a:solidFill>
                  <a:srgbClr val="603BC9"/>
                </a:solidFill>
              </a:rPr>
              <a:t>vật</a:t>
            </a:r>
            <a:r>
              <a:rPr lang="en-US" sz="3200" b="1" dirty="0" smtClean="0">
                <a:solidFill>
                  <a:srgbClr val="603BC9"/>
                </a:solidFill>
              </a:rPr>
              <a:t> </a:t>
            </a:r>
            <a:r>
              <a:rPr lang="en-US" sz="3200" b="1" dirty="0" err="1" smtClean="0">
                <a:solidFill>
                  <a:srgbClr val="603BC9"/>
                </a:solidFill>
              </a:rPr>
              <a:t>thờ</a:t>
            </a:r>
            <a:endParaRPr lang="en-US" sz="3200" b="1" dirty="0">
              <a:solidFill>
                <a:srgbClr val="603BC9"/>
              </a:solidFill>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7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67268" y="1072229"/>
            <a:ext cx="10154913" cy="1323439"/>
          </a:xfrm>
          <a:prstGeom prst="rect">
            <a:avLst/>
          </a:prstGeom>
          <a:noFill/>
        </p:spPr>
        <p:txBody>
          <a:bodyPr wrap="square" rtlCol="0">
            <a:spAutoFit/>
          </a:bodyPr>
          <a:lstStyle/>
          <a:p>
            <a:pPr algn="ctr"/>
            <a:r>
              <a:rPr lang="en-US" sz="4000" dirty="0" err="1" smtClean="0">
                <a:solidFill>
                  <a:schemeClr val="bg1"/>
                </a:solidFill>
              </a:rPr>
              <a:t>Sau</a:t>
            </a:r>
            <a:r>
              <a:rPr lang="en-US" sz="4000" dirty="0" smtClean="0">
                <a:solidFill>
                  <a:schemeClr val="bg1"/>
                </a:solidFill>
              </a:rPr>
              <a:t> </a:t>
            </a:r>
            <a:r>
              <a:rPr lang="en-US" sz="4000" dirty="0" err="1" smtClean="0">
                <a:solidFill>
                  <a:schemeClr val="bg1"/>
                </a:solidFill>
              </a:rPr>
              <a:t>nghi</a:t>
            </a:r>
            <a:r>
              <a:rPr lang="en-US" sz="4000" dirty="0" smtClean="0">
                <a:solidFill>
                  <a:schemeClr val="bg1"/>
                </a:solidFill>
              </a:rPr>
              <a:t> </a:t>
            </a:r>
            <a:r>
              <a:rPr lang="en-US" sz="4000" dirty="0" err="1" smtClean="0">
                <a:solidFill>
                  <a:schemeClr val="bg1"/>
                </a:solidFill>
              </a:rPr>
              <a:t>lễ</a:t>
            </a:r>
            <a:r>
              <a:rPr lang="en-US" sz="4000" dirty="0" smtClean="0">
                <a:solidFill>
                  <a:schemeClr val="bg1"/>
                </a:solidFill>
              </a:rPr>
              <a:t> </a:t>
            </a:r>
            <a:r>
              <a:rPr lang="en-US" sz="4000" dirty="0" err="1" smtClean="0">
                <a:solidFill>
                  <a:schemeClr val="bg1"/>
                </a:solidFill>
              </a:rPr>
              <a:t>bái</a:t>
            </a:r>
            <a:r>
              <a:rPr lang="en-US" sz="4000" dirty="0" smtClean="0">
                <a:solidFill>
                  <a:schemeClr val="bg1"/>
                </a:solidFill>
              </a:rPr>
              <a:t> </a:t>
            </a:r>
            <a:r>
              <a:rPr lang="en-US" sz="4000" dirty="0" err="1" smtClean="0">
                <a:solidFill>
                  <a:schemeClr val="bg1"/>
                </a:solidFill>
              </a:rPr>
              <a:t>tổ</a:t>
            </a:r>
            <a:r>
              <a:rPr lang="en-US" sz="4000" dirty="0" smtClean="0">
                <a:solidFill>
                  <a:schemeClr val="bg1"/>
                </a:solidFill>
              </a:rPr>
              <a:t>, </a:t>
            </a:r>
            <a:r>
              <a:rPr lang="en-US" sz="4000" dirty="0" err="1" smtClean="0">
                <a:solidFill>
                  <a:schemeClr val="bg1"/>
                </a:solidFill>
              </a:rPr>
              <a:t>hai</a:t>
            </a:r>
            <a:r>
              <a:rPr lang="en-US" sz="4000" dirty="0" smtClean="0">
                <a:solidFill>
                  <a:schemeClr val="bg1"/>
                </a:solidFill>
              </a:rPr>
              <a:t> </a:t>
            </a:r>
            <a:r>
              <a:rPr lang="en-US" sz="4000" dirty="0" err="1" smtClean="0">
                <a:solidFill>
                  <a:schemeClr val="bg1"/>
                </a:solidFill>
              </a:rPr>
              <a:t>đô</a:t>
            </a:r>
            <a:r>
              <a:rPr lang="en-US" sz="4000" dirty="0">
                <a:solidFill>
                  <a:schemeClr val="bg1"/>
                </a:solidFill>
              </a:rPr>
              <a:t> </a:t>
            </a:r>
            <a:r>
              <a:rPr lang="en-US" sz="4000" dirty="0" err="1" smtClean="0">
                <a:solidFill>
                  <a:schemeClr val="bg1"/>
                </a:solidFill>
              </a:rPr>
              <a:t>vật</a:t>
            </a:r>
            <a:r>
              <a:rPr lang="en-US" sz="4000" dirty="0" smtClean="0">
                <a:solidFill>
                  <a:schemeClr val="bg1"/>
                </a:solidFill>
              </a:rPr>
              <a:t> </a:t>
            </a:r>
            <a:r>
              <a:rPr lang="en-US" sz="4000" dirty="0" err="1" smtClean="0">
                <a:solidFill>
                  <a:schemeClr val="bg1"/>
                </a:solidFill>
              </a:rPr>
              <a:t>sẽ</a:t>
            </a:r>
            <a:r>
              <a:rPr lang="en-US" sz="4000" dirty="0" smtClean="0">
                <a:solidFill>
                  <a:schemeClr val="bg1"/>
                </a:solidFill>
              </a:rPr>
              <a:t> </a:t>
            </a:r>
            <a:r>
              <a:rPr lang="en-US" sz="4000" dirty="0" err="1" smtClean="0">
                <a:solidFill>
                  <a:schemeClr val="bg1"/>
                </a:solidFill>
              </a:rPr>
              <a:t>thực</a:t>
            </a:r>
            <a:r>
              <a:rPr lang="en-US" sz="4000" dirty="0" smtClean="0">
                <a:solidFill>
                  <a:schemeClr val="bg1"/>
                </a:solidFill>
              </a:rPr>
              <a:t> </a:t>
            </a:r>
            <a:r>
              <a:rPr lang="en-US" sz="4000" dirty="0" err="1" smtClean="0">
                <a:solidFill>
                  <a:schemeClr val="bg1"/>
                </a:solidFill>
              </a:rPr>
              <a:t>hiện</a:t>
            </a:r>
            <a:r>
              <a:rPr lang="en-US" sz="4000" dirty="0" smtClean="0">
                <a:solidFill>
                  <a:schemeClr val="bg1"/>
                </a:solidFill>
              </a:rPr>
              <a:t> </a:t>
            </a:r>
            <a:r>
              <a:rPr lang="en-US" sz="4000" dirty="0" err="1" smtClean="0">
                <a:solidFill>
                  <a:schemeClr val="bg1"/>
                </a:solidFill>
              </a:rPr>
              <a:t>nghi</a:t>
            </a:r>
            <a:r>
              <a:rPr lang="en-US" sz="4000" dirty="0" smtClean="0">
                <a:solidFill>
                  <a:schemeClr val="bg1"/>
                </a:solidFill>
              </a:rPr>
              <a:t> </a:t>
            </a:r>
            <a:r>
              <a:rPr lang="en-US" sz="4000" dirty="0" err="1" smtClean="0">
                <a:solidFill>
                  <a:schemeClr val="bg1"/>
                </a:solidFill>
              </a:rPr>
              <a:t>thức</a:t>
            </a:r>
            <a:r>
              <a:rPr lang="en-US" sz="4000" dirty="0" smtClean="0">
                <a:solidFill>
                  <a:schemeClr val="bg1"/>
                </a:solidFill>
              </a:rPr>
              <a:t> </a:t>
            </a:r>
            <a:r>
              <a:rPr lang="en-US" sz="4000" dirty="0" err="1" smtClean="0">
                <a:solidFill>
                  <a:schemeClr val="bg1"/>
                </a:solidFill>
              </a:rPr>
              <a:t>gì</a:t>
            </a:r>
            <a:r>
              <a:rPr lang="en-US" sz="4000" dirty="0" smtClean="0">
                <a:solidFill>
                  <a:schemeClr val="bg1"/>
                </a:solidFill>
              </a:rPr>
              <a:t> </a:t>
            </a:r>
            <a:r>
              <a:rPr lang="en-US" sz="4000" dirty="0" err="1" smtClean="0">
                <a:solidFill>
                  <a:schemeClr val="bg1"/>
                </a:solidFill>
              </a:rPr>
              <a:t>tiếp</a:t>
            </a:r>
            <a:r>
              <a:rPr lang="en-US" sz="4000" dirty="0" smtClean="0">
                <a:solidFill>
                  <a:schemeClr val="bg1"/>
                </a:solidFill>
              </a:rPr>
              <a:t> </a:t>
            </a:r>
            <a:r>
              <a:rPr lang="en-US" sz="4000" dirty="0" err="1" smtClean="0">
                <a:solidFill>
                  <a:schemeClr val="bg1"/>
                </a:solidFill>
              </a:rPr>
              <a:t>theo</a:t>
            </a:r>
            <a:r>
              <a:rPr lang="en-US" sz="4000" dirty="0" smtClean="0">
                <a:solidFill>
                  <a:schemeClr val="bg1"/>
                </a:solidFill>
              </a:rPr>
              <a:t>?</a:t>
            </a:r>
            <a:endParaRPr lang="en-US" sz="3733"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056063" y="3599874"/>
            <a:ext cx="3668568" cy="707886"/>
          </a:xfrm>
          <a:prstGeom prst="rect">
            <a:avLst/>
          </a:prstGeom>
          <a:noFill/>
        </p:spPr>
        <p:txBody>
          <a:bodyPr wrap="none" rtlCol="0">
            <a:spAutoFit/>
          </a:bodyPr>
          <a:lstStyle/>
          <a:p>
            <a:r>
              <a:rPr lang="en-US" sz="4000" b="1" dirty="0" err="1" smtClean="0">
                <a:solidFill>
                  <a:srgbClr val="603BC9"/>
                </a:solidFill>
              </a:rPr>
              <a:t>Nghi</a:t>
            </a:r>
            <a:r>
              <a:rPr lang="en-US" sz="4000" b="1" dirty="0" smtClean="0">
                <a:solidFill>
                  <a:srgbClr val="603BC9"/>
                </a:solidFill>
              </a:rPr>
              <a:t> </a:t>
            </a:r>
            <a:r>
              <a:rPr lang="en-US" sz="4000" b="1" dirty="0" err="1" smtClean="0">
                <a:solidFill>
                  <a:srgbClr val="603BC9"/>
                </a:solidFill>
              </a:rPr>
              <a:t>thức</a:t>
            </a:r>
            <a:r>
              <a:rPr lang="en-US" sz="4000" b="1" dirty="0" smtClean="0">
                <a:solidFill>
                  <a:srgbClr val="603BC9"/>
                </a:solidFill>
              </a:rPr>
              <a:t> </a:t>
            </a:r>
            <a:r>
              <a:rPr lang="en-US" sz="4000" b="1" dirty="0" err="1" smtClean="0">
                <a:solidFill>
                  <a:srgbClr val="603BC9"/>
                </a:solidFill>
              </a:rPr>
              <a:t>xe</a:t>
            </a:r>
            <a:r>
              <a:rPr lang="en-US" sz="4000" b="1" dirty="0" smtClean="0">
                <a:solidFill>
                  <a:srgbClr val="603BC9"/>
                </a:solidFill>
              </a:rPr>
              <a:t> </a:t>
            </a:r>
            <a:r>
              <a:rPr lang="en-US" sz="4000" b="1" dirty="0" err="1" smtClean="0">
                <a:solidFill>
                  <a:srgbClr val="603BC9"/>
                </a:solidFill>
              </a:rPr>
              <a:t>đài</a:t>
            </a:r>
            <a:endParaRPr lang="en-US" sz="4000" b="1" dirty="0">
              <a:solidFill>
                <a:srgbClr val="603BC9"/>
              </a:solidFill>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9157" y="1336022"/>
            <a:ext cx="10084816" cy="1323439"/>
          </a:xfrm>
          <a:prstGeom prst="rect">
            <a:avLst/>
          </a:prstGeom>
          <a:noFill/>
        </p:spPr>
        <p:txBody>
          <a:bodyPr wrap="square" rtlCol="0">
            <a:spAutoFit/>
          </a:bodyPr>
          <a:lstStyle/>
          <a:p>
            <a:pPr algn="ctr"/>
            <a:r>
              <a:rPr lang="en-US" sz="4000" dirty="0" err="1" smtClean="0">
                <a:solidFill>
                  <a:schemeClr val="bg1"/>
                </a:solidFill>
              </a:rPr>
              <a:t>Những</a:t>
            </a:r>
            <a:r>
              <a:rPr lang="en-US" sz="4000" dirty="0" smtClean="0">
                <a:solidFill>
                  <a:schemeClr val="bg1"/>
                </a:solidFill>
              </a:rPr>
              <a:t> </a:t>
            </a:r>
            <a:r>
              <a:rPr lang="en-US" sz="4000" dirty="0" err="1" smtClean="0">
                <a:solidFill>
                  <a:schemeClr val="bg1"/>
                </a:solidFill>
              </a:rPr>
              <a:t>miếng</a:t>
            </a:r>
            <a:r>
              <a:rPr lang="en-US" sz="4000" dirty="0" smtClean="0">
                <a:solidFill>
                  <a:schemeClr val="bg1"/>
                </a:solidFill>
              </a:rPr>
              <a:t> </a:t>
            </a:r>
            <a:r>
              <a:rPr lang="en-US" sz="4000" dirty="0" err="1" smtClean="0">
                <a:solidFill>
                  <a:schemeClr val="bg1"/>
                </a:solidFill>
              </a:rPr>
              <a:t>đánh</a:t>
            </a:r>
            <a:r>
              <a:rPr lang="en-US" sz="4000" dirty="0" smtClean="0">
                <a:solidFill>
                  <a:schemeClr val="bg1"/>
                </a:solidFill>
              </a:rPr>
              <a:t> </a:t>
            </a:r>
            <a:r>
              <a:rPr lang="en-US" sz="4000" dirty="0" err="1" smtClean="0">
                <a:solidFill>
                  <a:schemeClr val="bg1"/>
                </a:solidFill>
              </a:rPr>
              <a:t>trong</a:t>
            </a:r>
            <a:r>
              <a:rPr lang="en-US" sz="4000" dirty="0" smtClean="0">
                <a:solidFill>
                  <a:schemeClr val="bg1"/>
                </a:solidFill>
              </a:rPr>
              <a:t> </a:t>
            </a:r>
            <a:r>
              <a:rPr lang="en-US" sz="4000" dirty="0" err="1" smtClean="0">
                <a:solidFill>
                  <a:schemeClr val="bg1"/>
                </a:solidFill>
              </a:rPr>
              <a:t>keo</a:t>
            </a:r>
            <a:r>
              <a:rPr lang="en-US" sz="4000" dirty="0" smtClean="0">
                <a:solidFill>
                  <a:schemeClr val="bg1"/>
                </a:solidFill>
              </a:rPr>
              <a:t> </a:t>
            </a:r>
            <a:r>
              <a:rPr lang="en-US" sz="4000" dirty="0" err="1" smtClean="0">
                <a:solidFill>
                  <a:schemeClr val="bg1"/>
                </a:solidFill>
              </a:rPr>
              <a:t>vật</a:t>
            </a:r>
            <a:r>
              <a:rPr lang="en-US" sz="4000" dirty="0" smtClean="0">
                <a:solidFill>
                  <a:schemeClr val="bg1"/>
                </a:solidFill>
              </a:rPr>
              <a:t> </a:t>
            </a:r>
            <a:r>
              <a:rPr lang="en-US" sz="4000" dirty="0" err="1" smtClean="0">
                <a:solidFill>
                  <a:schemeClr val="bg1"/>
                </a:solidFill>
              </a:rPr>
              <a:t>thờ</a:t>
            </a:r>
            <a:r>
              <a:rPr lang="en-US" sz="4000" dirty="0" smtClean="0">
                <a:solidFill>
                  <a:schemeClr val="bg1"/>
                </a:solidFill>
              </a:rPr>
              <a:t> </a:t>
            </a:r>
            <a:r>
              <a:rPr lang="en-US" sz="4000" dirty="0" err="1" smtClean="0">
                <a:solidFill>
                  <a:schemeClr val="bg1"/>
                </a:solidFill>
              </a:rPr>
              <a:t>được</a:t>
            </a:r>
            <a:r>
              <a:rPr lang="en-US" sz="4000" dirty="0" smtClean="0">
                <a:solidFill>
                  <a:schemeClr val="bg1"/>
                </a:solidFill>
              </a:rPr>
              <a:t> </a:t>
            </a:r>
            <a:r>
              <a:rPr lang="en-US" sz="4000" dirty="0" err="1" smtClean="0">
                <a:solidFill>
                  <a:schemeClr val="bg1"/>
                </a:solidFill>
              </a:rPr>
              <a:t>thể</a:t>
            </a:r>
            <a:r>
              <a:rPr lang="en-US" sz="4000" dirty="0" smtClean="0">
                <a:solidFill>
                  <a:schemeClr val="bg1"/>
                </a:solidFill>
              </a:rPr>
              <a:t> </a:t>
            </a:r>
            <a:r>
              <a:rPr lang="en-US" sz="4000" dirty="0" err="1" smtClean="0">
                <a:solidFill>
                  <a:schemeClr val="bg1"/>
                </a:solidFill>
              </a:rPr>
              <a:t>hiện</a:t>
            </a:r>
            <a:r>
              <a:rPr lang="en-US" sz="4000" dirty="0" smtClean="0">
                <a:solidFill>
                  <a:schemeClr val="bg1"/>
                </a:solidFill>
              </a:rPr>
              <a:t> </a:t>
            </a:r>
            <a:r>
              <a:rPr lang="en-US" sz="4000" dirty="0" err="1" smtClean="0">
                <a:solidFill>
                  <a:schemeClr val="bg1"/>
                </a:solidFill>
              </a:rPr>
              <a:t>như</a:t>
            </a:r>
            <a:r>
              <a:rPr lang="en-US" sz="4000" dirty="0" smtClean="0">
                <a:solidFill>
                  <a:schemeClr val="bg1"/>
                </a:solidFill>
              </a:rPr>
              <a:t> </a:t>
            </a:r>
            <a:r>
              <a:rPr lang="en-US" sz="4000" dirty="0" err="1" smtClean="0">
                <a:solidFill>
                  <a:schemeClr val="bg1"/>
                </a:solidFill>
              </a:rPr>
              <a:t>thế</a:t>
            </a:r>
            <a:r>
              <a:rPr lang="en-US" sz="4000" dirty="0" smtClean="0">
                <a:solidFill>
                  <a:schemeClr val="bg1"/>
                </a:solidFill>
              </a:rPr>
              <a:t> </a:t>
            </a:r>
            <a:r>
              <a:rPr lang="en-US" sz="4000" dirty="0" err="1" smtClean="0">
                <a:solidFill>
                  <a:schemeClr val="bg1"/>
                </a:solidFill>
              </a:rPr>
              <a:t>nào</a:t>
            </a:r>
            <a:r>
              <a:rPr lang="en-US" sz="4000" dirty="0" smtClean="0">
                <a:solidFill>
                  <a:schemeClr val="bg1"/>
                </a:solidFill>
              </a:rPr>
              <a:t>?</a:t>
            </a:r>
            <a:endParaRPr lang="en-US" sz="3733"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903664" y="3438773"/>
            <a:ext cx="4272992" cy="1077218"/>
          </a:xfrm>
          <a:prstGeom prst="rect">
            <a:avLst/>
          </a:prstGeom>
          <a:noFill/>
        </p:spPr>
        <p:txBody>
          <a:bodyPr wrap="square" rtlCol="0">
            <a:spAutoFit/>
          </a:bodyPr>
          <a:lstStyle/>
          <a:p>
            <a:r>
              <a:rPr lang="en-US" sz="3200" b="1" dirty="0" err="1" smtClean="0">
                <a:solidFill>
                  <a:srgbClr val="603BC9"/>
                </a:solidFill>
              </a:rPr>
              <a:t>Rất</a:t>
            </a:r>
            <a:r>
              <a:rPr lang="en-US" sz="3200" b="1" dirty="0" smtClean="0">
                <a:solidFill>
                  <a:srgbClr val="603BC9"/>
                </a:solidFill>
              </a:rPr>
              <a:t> </a:t>
            </a:r>
            <a:r>
              <a:rPr lang="en-US" sz="3200" b="1" dirty="0" err="1" smtClean="0">
                <a:solidFill>
                  <a:srgbClr val="603BC9"/>
                </a:solidFill>
              </a:rPr>
              <a:t>chậm</a:t>
            </a:r>
            <a:r>
              <a:rPr lang="en-US" sz="3200" b="1" dirty="0" smtClean="0">
                <a:solidFill>
                  <a:srgbClr val="603BC9"/>
                </a:solidFill>
              </a:rPr>
              <a:t>, </a:t>
            </a:r>
            <a:r>
              <a:rPr lang="en-US" sz="3200" b="1" dirty="0" err="1" smtClean="0">
                <a:solidFill>
                  <a:srgbClr val="603BC9"/>
                </a:solidFill>
              </a:rPr>
              <a:t>nhịp</a:t>
            </a:r>
            <a:r>
              <a:rPr lang="en-US" sz="3200" b="1" dirty="0" smtClean="0">
                <a:solidFill>
                  <a:srgbClr val="603BC9"/>
                </a:solidFill>
              </a:rPr>
              <a:t> </a:t>
            </a:r>
            <a:r>
              <a:rPr lang="en-US" sz="3200" b="1" dirty="0" err="1" smtClean="0">
                <a:solidFill>
                  <a:srgbClr val="603BC9"/>
                </a:solidFill>
              </a:rPr>
              <a:t>nhàng</a:t>
            </a:r>
            <a:r>
              <a:rPr lang="en-US" sz="3200" b="1" dirty="0" smtClean="0">
                <a:solidFill>
                  <a:srgbClr val="603BC9"/>
                </a:solidFill>
              </a:rPr>
              <a:t> </a:t>
            </a:r>
            <a:r>
              <a:rPr lang="en-US" sz="3200" b="1" dirty="0" err="1" smtClean="0">
                <a:solidFill>
                  <a:srgbClr val="603BC9"/>
                </a:solidFill>
              </a:rPr>
              <a:t>và</a:t>
            </a:r>
            <a:r>
              <a:rPr lang="en-US" sz="3200" b="1" dirty="0" smtClean="0">
                <a:solidFill>
                  <a:srgbClr val="603BC9"/>
                </a:solidFill>
              </a:rPr>
              <a:t> </a:t>
            </a:r>
            <a:r>
              <a:rPr lang="en-US" sz="3200" b="1" dirty="0" err="1" smtClean="0">
                <a:solidFill>
                  <a:srgbClr val="603BC9"/>
                </a:solidFill>
              </a:rPr>
              <a:t>đẹp</a:t>
            </a:r>
            <a:r>
              <a:rPr lang="en-US" sz="3200" b="1" dirty="0" smtClean="0">
                <a:solidFill>
                  <a:srgbClr val="603BC9"/>
                </a:solidFill>
              </a:rPr>
              <a:t> </a:t>
            </a:r>
            <a:r>
              <a:rPr lang="en-US" sz="3200" b="1" dirty="0" err="1" smtClean="0">
                <a:solidFill>
                  <a:srgbClr val="603BC9"/>
                </a:solidFill>
              </a:rPr>
              <a:t>mắt</a:t>
            </a:r>
            <a:endParaRPr lang="en-US" sz="3200" b="1" dirty="0">
              <a:solidFill>
                <a:srgbClr val="603BC9"/>
              </a:solidFill>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23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1" y="-1093389"/>
            <a:ext cx="11379199" cy="3752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4990" y="1336022"/>
            <a:ext cx="9042020" cy="1323439"/>
          </a:xfrm>
          <a:prstGeom prst="rect">
            <a:avLst/>
          </a:prstGeom>
          <a:noFill/>
        </p:spPr>
        <p:txBody>
          <a:bodyPr wrap="square" rtlCol="0">
            <a:spAutoFit/>
          </a:bodyPr>
          <a:lstStyle/>
          <a:p>
            <a:pPr algn="ctr"/>
            <a:r>
              <a:rPr lang="en-US" sz="4000" dirty="0" err="1" smtClean="0">
                <a:solidFill>
                  <a:schemeClr val="bg1"/>
                </a:solidFill>
              </a:rPr>
              <a:t>Nghi</a:t>
            </a:r>
            <a:r>
              <a:rPr lang="en-US" sz="4000" dirty="0" smtClean="0">
                <a:solidFill>
                  <a:schemeClr val="bg1"/>
                </a:solidFill>
              </a:rPr>
              <a:t> </a:t>
            </a:r>
            <a:r>
              <a:rPr lang="en-US" sz="4000" dirty="0" err="1" smtClean="0">
                <a:solidFill>
                  <a:schemeClr val="bg1"/>
                </a:solidFill>
              </a:rPr>
              <a:t>thức</a:t>
            </a:r>
            <a:r>
              <a:rPr lang="en-US" sz="4000" dirty="0" smtClean="0">
                <a:solidFill>
                  <a:schemeClr val="bg1"/>
                </a:solidFill>
              </a:rPr>
              <a:t> </a:t>
            </a:r>
            <a:r>
              <a:rPr lang="en-US" sz="4000" dirty="0" err="1" smtClean="0">
                <a:solidFill>
                  <a:schemeClr val="bg1"/>
                </a:solidFill>
              </a:rPr>
              <a:t>xe</a:t>
            </a:r>
            <a:r>
              <a:rPr lang="en-US" sz="4000" dirty="0" smtClean="0">
                <a:solidFill>
                  <a:schemeClr val="bg1"/>
                </a:solidFill>
              </a:rPr>
              <a:t> </a:t>
            </a:r>
            <a:r>
              <a:rPr lang="en-US" sz="4000" dirty="0" err="1" smtClean="0">
                <a:solidFill>
                  <a:schemeClr val="bg1"/>
                </a:solidFill>
              </a:rPr>
              <a:t>đài</a:t>
            </a:r>
            <a:r>
              <a:rPr lang="en-US" sz="4000" dirty="0" smtClean="0">
                <a:solidFill>
                  <a:schemeClr val="bg1"/>
                </a:solidFill>
              </a:rPr>
              <a:t> ở </a:t>
            </a:r>
            <a:r>
              <a:rPr lang="en-US" sz="4000" dirty="0" err="1" smtClean="0">
                <a:solidFill>
                  <a:schemeClr val="bg1"/>
                </a:solidFill>
              </a:rPr>
              <a:t>hội</a:t>
            </a:r>
            <a:r>
              <a:rPr lang="en-US" sz="4000" dirty="0" smtClean="0">
                <a:solidFill>
                  <a:schemeClr val="bg1"/>
                </a:solidFill>
              </a:rPr>
              <a:t> </a:t>
            </a:r>
            <a:r>
              <a:rPr lang="en-US" sz="4000" dirty="0" err="1" smtClean="0">
                <a:solidFill>
                  <a:schemeClr val="bg1"/>
                </a:solidFill>
              </a:rPr>
              <a:t>vật</a:t>
            </a:r>
            <a:r>
              <a:rPr lang="en-US" sz="4000" dirty="0" smtClean="0">
                <a:solidFill>
                  <a:schemeClr val="bg1"/>
                </a:solidFill>
              </a:rPr>
              <a:t> </a:t>
            </a:r>
            <a:r>
              <a:rPr lang="en-US" sz="4000" dirty="0" err="1" smtClean="0">
                <a:solidFill>
                  <a:schemeClr val="bg1"/>
                </a:solidFill>
              </a:rPr>
              <a:t>Bắc</a:t>
            </a:r>
            <a:r>
              <a:rPr lang="en-US" sz="4000" dirty="0" smtClean="0">
                <a:solidFill>
                  <a:schemeClr val="bg1"/>
                </a:solidFill>
              </a:rPr>
              <a:t> </a:t>
            </a:r>
            <a:r>
              <a:rPr lang="en-US" sz="4000" dirty="0" err="1" smtClean="0">
                <a:solidFill>
                  <a:schemeClr val="bg1"/>
                </a:solidFill>
              </a:rPr>
              <a:t>Giang</a:t>
            </a:r>
            <a:r>
              <a:rPr lang="en-US" sz="4000" dirty="0" smtClean="0">
                <a:solidFill>
                  <a:schemeClr val="bg1"/>
                </a:solidFill>
              </a:rPr>
              <a:t> </a:t>
            </a:r>
            <a:r>
              <a:rPr lang="en-US" sz="4000" dirty="0" err="1" smtClean="0">
                <a:solidFill>
                  <a:schemeClr val="bg1"/>
                </a:solidFill>
              </a:rPr>
              <a:t>có</a:t>
            </a:r>
            <a:r>
              <a:rPr lang="en-US" sz="4000" dirty="0" smtClean="0">
                <a:solidFill>
                  <a:schemeClr val="bg1"/>
                </a:solidFill>
              </a:rPr>
              <a:t> </a:t>
            </a:r>
            <a:r>
              <a:rPr lang="en-US" sz="4000" dirty="0" err="1" smtClean="0">
                <a:solidFill>
                  <a:schemeClr val="bg1"/>
                </a:solidFill>
              </a:rPr>
              <a:t>gì</a:t>
            </a:r>
            <a:r>
              <a:rPr lang="en-US" sz="4000" dirty="0" smtClean="0">
                <a:solidFill>
                  <a:schemeClr val="bg1"/>
                </a:solidFill>
              </a:rPr>
              <a:t> </a:t>
            </a:r>
            <a:r>
              <a:rPr lang="en-US" sz="4000" dirty="0" err="1" smtClean="0">
                <a:solidFill>
                  <a:schemeClr val="bg1"/>
                </a:solidFill>
              </a:rPr>
              <a:t>đặc</a:t>
            </a:r>
            <a:r>
              <a:rPr lang="en-US" sz="4000" dirty="0" smtClean="0">
                <a:solidFill>
                  <a:schemeClr val="bg1"/>
                </a:solidFill>
              </a:rPr>
              <a:t> </a:t>
            </a:r>
            <a:r>
              <a:rPr lang="en-US" sz="4000" dirty="0" err="1" smtClean="0">
                <a:solidFill>
                  <a:schemeClr val="bg1"/>
                </a:solidFill>
              </a:rPr>
              <a:t>sắc</a:t>
            </a:r>
            <a:r>
              <a:rPr lang="en-US" sz="4000" dirty="0" smtClean="0">
                <a:solidFill>
                  <a:schemeClr val="bg1"/>
                </a:solidFill>
              </a:rPr>
              <a:t>?</a:t>
            </a:r>
            <a:endParaRPr lang="en-US" sz="3733"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509838" y="2844909"/>
            <a:ext cx="6276976" cy="1815882"/>
          </a:xfrm>
          <a:prstGeom prst="rect">
            <a:avLst/>
          </a:prstGeom>
          <a:noFill/>
        </p:spPr>
        <p:txBody>
          <a:bodyPr wrap="square" rtlCol="0">
            <a:spAutoFit/>
          </a:bodyPr>
          <a:lstStyle/>
          <a:p>
            <a:r>
              <a:rPr lang="en-US" sz="2800" b="1" dirty="0" err="1" smtClean="0">
                <a:solidFill>
                  <a:srgbClr val="603BC9"/>
                </a:solidFill>
              </a:rPr>
              <a:t>Đó</a:t>
            </a:r>
            <a:r>
              <a:rPr lang="en-US" sz="2800" b="1" dirty="0" smtClean="0">
                <a:solidFill>
                  <a:srgbClr val="603BC9"/>
                </a:solidFill>
              </a:rPr>
              <a:t> </a:t>
            </a:r>
            <a:r>
              <a:rPr lang="en-US" sz="2800" b="1" dirty="0" err="1" smtClean="0">
                <a:solidFill>
                  <a:srgbClr val="603BC9"/>
                </a:solidFill>
              </a:rPr>
              <a:t>là</a:t>
            </a:r>
            <a:r>
              <a:rPr lang="en-US" sz="2800" b="1" dirty="0" smtClean="0">
                <a:solidFill>
                  <a:srgbClr val="603BC9"/>
                </a:solidFill>
              </a:rPr>
              <a:t> </a:t>
            </a:r>
            <a:r>
              <a:rPr lang="en-US" sz="2800" b="1" dirty="0" err="1" smtClean="0">
                <a:solidFill>
                  <a:srgbClr val="603BC9"/>
                </a:solidFill>
              </a:rPr>
              <a:t>những</a:t>
            </a:r>
            <a:r>
              <a:rPr lang="en-US" sz="2800" b="1" dirty="0" smtClean="0">
                <a:solidFill>
                  <a:srgbClr val="603BC9"/>
                </a:solidFill>
              </a:rPr>
              <a:t> </a:t>
            </a:r>
            <a:r>
              <a:rPr lang="en-US" sz="2800" b="1" dirty="0" err="1" smtClean="0">
                <a:solidFill>
                  <a:srgbClr val="603BC9"/>
                </a:solidFill>
              </a:rPr>
              <a:t>thế</a:t>
            </a:r>
            <a:r>
              <a:rPr lang="en-US" sz="2800" b="1" dirty="0" smtClean="0">
                <a:solidFill>
                  <a:srgbClr val="603BC9"/>
                </a:solidFill>
              </a:rPr>
              <a:t> “</a:t>
            </a:r>
            <a:r>
              <a:rPr lang="en-US" sz="2800" b="1" dirty="0" err="1" smtClean="0">
                <a:solidFill>
                  <a:srgbClr val="603BC9"/>
                </a:solidFill>
              </a:rPr>
              <a:t>Đại</a:t>
            </a:r>
            <a:r>
              <a:rPr lang="en-US" sz="2800" b="1" dirty="0" smtClean="0">
                <a:solidFill>
                  <a:srgbClr val="603BC9"/>
                </a:solidFill>
              </a:rPr>
              <a:t> </a:t>
            </a:r>
            <a:r>
              <a:rPr lang="en-US" sz="2800" b="1" dirty="0" err="1" smtClean="0">
                <a:solidFill>
                  <a:srgbClr val="603BC9"/>
                </a:solidFill>
              </a:rPr>
              <a:t>bàng</a:t>
            </a:r>
            <a:r>
              <a:rPr lang="en-US" sz="2800" b="1" dirty="0" smtClean="0">
                <a:solidFill>
                  <a:srgbClr val="603BC9"/>
                </a:solidFill>
              </a:rPr>
              <a:t> </a:t>
            </a:r>
            <a:r>
              <a:rPr lang="en-US" sz="2800" b="1" dirty="0" err="1" smtClean="0">
                <a:solidFill>
                  <a:srgbClr val="603BC9"/>
                </a:solidFill>
              </a:rPr>
              <a:t>tung</a:t>
            </a:r>
            <a:r>
              <a:rPr lang="en-US" sz="2800" b="1" dirty="0" smtClean="0">
                <a:solidFill>
                  <a:srgbClr val="603BC9"/>
                </a:solidFill>
              </a:rPr>
              <a:t> </a:t>
            </a:r>
            <a:r>
              <a:rPr lang="en-US" sz="2800" b="1" dirty="0" err="1" smtClean="0">
                <a:solidFill>
                  <a:srgbClr val="603BC9"/>
                </a:solidFill>
              </a:rPr>
              <a:t>cánh</a:t>
            </a:r>
            <a:r>
              <a:rPr lang="en-US" sz="2800" b="1" dirty="0" smtClean="0">
                <a:solidFill>
                  <a:srgbClr val="603BC9"/>
                </a:solidFill>
              </a:rPr>
              <a:t>, </a:t>
            </a:r>
            <a:r>
              <a:rPr lang="en-US" sz="2800" b="1" dirty="0" err="1" smtClean="0">
                <a:solidFill>
                  <a:srgbClr val="603BC9"/>
                </a:solidFill>
              </a:rPr>
              <a:t>sư</a:t>
            </a:r>
            <a:r>
              <a:rPr lang="en-US" sz="2800" b="1" dirty="0" smtClean="0">
                <a:solidFill>
                  <a:srgbClr val="603BC9"/>
                </a:solidFill>
              </a:rPr>
              <a:t> </a:t>
            </a:r>
            <a:r>
              <a:rPr lang="en-US" sz="2800" b="1" dirty="0" err="1" smtClean="0">
                <a:solidFill>
                  <a:srgbClr val="603BC9"/>
                </a:solidFill>
              </a:rPr>
              <a:t>tử</a:t>
            </a:r>
            <a:r>
              <a:rPr lang="en-US" sz="2800" b="1" dirty="0" smtClean="0">
                <a:solidFill>
                  <a:srgbClr val="603BC9"/>
                </a:solidFill>
              </a:rPr>
              <a:t> </a:t>
            </a:r>
            <a:r>
              <a:rPr lang="en-US" sz="2800" b="1" dirty="0" err="1" smtClean="0">
                <a:solidFill>
                  <a:srgbClr val="603BC9"/>
                </a:solidFill>
              </a:rPr>
              <a:t>vờn</a:t>
            </a:r>
            <a:r>
              <a:rPr lang="en-US" sz="2800" b="1" dirty="0" smtClean="0">
                <a:solidFill>
                  <a:srgbClr val="603BC9"/>
                </a:solidFill>
              </a:rPr>
              <a:t> </a:t>
            </a:r>
            <a:r>
              <a:rPr lang="en-US" sz="2800" b="1" dirty="0" err="1" smtClean="0">
                <a:solidFill>
                  <a:srgbClr val="603BC9"/>
                </a:solidFill>
              </a:rPr>
              <a:t>cầu</a:t>
            </a:r>
            <a:r>
              <a:rPr lang="en-US" sz="2800" b="1" dirty="0" smtClean="0">
                <a:solidFill>
                  <a:srgbClr val="603BC9"/>
                </a:solidFill>
              </a:rPr>
              <a:t>”, hay </a:t>
            </a:r>
            <a:r>
              <a:rPr lang="en-US" sz="2800" b="1" dirty="0" err="1" smtClean="0">
                <a:solidFill>
                  <a:srgbClr val="603BC9"/>
                </a:solidFill>
              </a:rPr>
              <a:t>hiền</a:t>
            </a:r>
            <a:r>
              <a:rPr lang="en-US" sz="2800" b="1" dirty="0" smtClean="0">
                <a:solidFill>
                  <a:srgbClr val="603BC9"/>
                </a:solidFill>
              </a:rPr>
              <a:t> </a:t>
            </a:r>
            <a:r>
              <a:rPr lang="en-US" sz="2800" b="1" dirty="0" err="1" smtClean="0">
                <a:solidFill>
                  <a:srgbClr val="603BC9"/>
                </a:solidFill>
              </a:rPr>
              <a:t>hòa</a:t>
            </a:r>
            <a:r>
              <a:rPr lang="en-US" sz="2800" b="1" dirty="0" smtClean="0">
                <a:solidFill>
                  <a:srgbClr val="603BC9"/>
                </a:solidFill>
              </a:rPr>
              <a:t> </a:t>
            </a:r>
            <a:r>
              <a:rPr lang="en-US" sz="2800" b="1" dirty="0" err="1" smtClean="0">
                <a:solidFill>
                  <a:srgbClr val="603BC9"/>
                </a:solidFill>
              </a:rPr>
              <a:t>và</a:t>
            </a:r>
            <a:r>
              <a:rPr lang="en-US" sz="2800" b="1" dirty="0" smtClean="0">
                <a:solidFill>
                  <a:srgbClr val="603BC9"/>
                </a:solidFill>
              </a:rPr>
              <a:t> </a:t>
            </a:r>
            <a:r>
              <a:rPr lang="en-US" sz="2800" b="1" dirty="0" err="1" smtClean="0">
                <a:solidFill>
                  <a:srgbClr val="603BC9"/>
                </a:solidFill>
              </a:rPr>
              <a:t>uốn</a:t>
            </a:r>
            <a:r>
              <a:rPr lang="en-US" sz="2800" b="1" dirty="0" smtClean="0">
                <a:solidFill>
                  <a:srgbClr val="603BC9"/>
                </a:solidFill>
              </a:rPr>
              <a:t> </a:t>
            </a:r>
            <a:r>
              <a:rPr lang="en-US" sz="2800" b="1" dirty="0" err="1" smtClean="0">
                <a:solidFill>
                  <a:srgbClr val="603BC9"/>
                </a:solidFill>
              </a:rPr>
              <a:t>lượn</a:t>
            </a:r>
            <a:r>
              <a:rPr lang="en-US" sz="2800" b="1" dirty="0" smtClean="0">
                <a:solidFill>
                  <a:srgbClr val="603BC9"/>
                </a:solidFill>
              </a:rPr>
              <a:t> </a:t>
            </a:r>
            <a:r>
              <a:rPr lang="en-US" sz="2800" b="1" dirty="0" err="1" smtClean="0">
                <a:solidFill>
                  <a:srgbClr val="603BC9"/>
                </a:solidFill>
              </a:rPr>
              <a:t>như</a:t>
            </a:r>
            <a:r>
              <a:rPr lang="en-US" sz="2800" b="1" dirty="0" smtClean="0">
                <a:solidFill>
                  <a:srgbClr val="603BC9"/>
                </a:solidFill>
              </a:rPr>
              <a:t> “</a:t>
            </a:r>
            <a:r>
              <a:rPr lang="en-US" sz="2800" b="1" dirty="0" err="1" smtClean="0">
                <a:solidFill>
                  <a:srgbClr val="603BC9"/>
                </a:solidFill>
              </a:rPr>
              <a:t>dòng</a:t>
            </a:r>
            <a:r>
              <a:rPr lang="en-US" sz="2800" b="1" dirty="0" smtClean="0">
                <a:solidFill>
                  <a:srgbClr val="603BC9"/>
                </a:solidFill>
              </a:rPr>
              <a:t> </a:t>
            </a:r>
            <a:r>
              <a:rPr lang="en-US" sz="2800" b="1" dirty="0" err="1" smtClean="0">
                <a:solidFill>
                  <a:srgbClr val="603BC9"/>
                </a:solidFill>
              </a:rPr>
              <a:t>sông</a:t>
            </a:r>
            <a:r>
              <a:rPr lang="en-US" sz="2800" b="1" dirty="0" smtClean="0">
                <a:solidFill>
                  <a:srgbClr val="603BC9"/>
                </a:solidFill>
              </a:rPr>
              <a:t> </a:t>
            </a:r>
            <a:r>
              <a:rPr lang="en-US" sz="2800" b="1" dirty="0" err="1" smtClean="0">
                <a:solidFill>
                  <a:srgbClr val="603BC9"/>
                </a:solidFill>
              </a:rPr>
              <a:t>Cầu</a:t>
            </a:r>
            <a:r>
              <a:rPr lang="en-US" sz="2800" b="1" dirty="0" smtClean="0">
                <a:solidFill>
                  <a:srgbClr val="603BC9"/>
                </a:solidFill>
              </a:rPr>
              <a:t> </a:t>
            </a:r>
            <a:r>
              <a:rPr lang="en-US" sz="2800" b="1" dirty="0" err="1" smtClean="0">
                <a:solidFill>
                  <a:srgbClr val="603BC9"/>
                </a:solidFill>
              </a:rPr>
              <a:t>chảy</a:t>
            </a:r>
            <a:r>
              <a:rPr lang="en-US" sz="2800" b="1" dirty="0" smtClean="0">
                <a:solidFill>
                  <a:srgbClr val="603BC9"/>
                </a:solidFill>
              </a:rPr>
              <a:t> </a:t>
            </a:r>
            <a:r>
              <a:rPr lang="en-US" sz="2800" b="1" dirty="0" err="1" smtClean="0">
                <a:solidFill>
                  <a:srgbClr val="603BC9"/>
                </a:solidFill>
              </a:rPr>
              <a:t>lơ</a:t>
            </a:r>
            <a:r>
              <a:rPr lang="en-US" sz="2800" b="1" dirty="0" smtClean="0">
                <a:solidFill>
                  <a:srgbClr val="603BC9"/>
                </a:solidFill>
              </a:rPr>
              <a:t> </a:t>
            </a:r>
            <a:r>
              <a:rPr lang="en-US" sz="2800" b="1" dirty="0" err="1" smtClean="0">
                <a:solidFill>
                  <a:srgbClr val="603BC9"/>
                </a:solidFill>
              </a:rPr>
              <a:t>thơ</a:t>
            </a:r>
            <a:r>
              <a:rPr lang="en-US" sz="2800" b="1" dirty="0" smtClean="0">
                <a:solidFill>
                  <a:srgbClr val="603BC9"/>
                </a:solidFill>
              </a:rPr>
              <a:t>”, “</a:t>
            </a:r>
            <a:r>
              <a:rPr lang="en-US" sz="2800" b="1" dirty="0" err="1" smtClean="0">
                <a:solidFill>
                  <a:srgbClr val="603BC9"/>
                </a:solidFill>
              </a:rPr>
              <a:t>dòng</a:t>
            </a:r>
            <a:r>
              <a:rPr lang="en-US" sz="2800" b="1" dirty="0" smtClean="0">
                <a:solidFill>
                  <a:srgbClr val="603BC9"/>
                </a:solidFill>
              </a:rPr>
              <a:t> </a:t>
            </a:r>
            <a:r>
              <a:rPr lang="en-US" sz="2800" b="1" dirty="0" err="1" smtClean="0">
                <a:solidFill>
                  <a:srgbClr val="603BC9"/>
                </a:solidFill>
              </a:rPr>
              <a:t>sông</a:t>
            </a:r>
            <a:r>
              <a:rPr lang="en-US" sz="2800" b="1" dirty="0" smtClean="0">
                <a:solidFill>
                  <a:srgbClr val="603BC9"/>
                </a:solidFill>
              </a:rPr>
              <a:t> </a:t>
            </a:r>
            <a:r>
              <a:rPr lang="en-US" sz="2800" b="1" dirty="0" err="1" smtClean="0">
                <a:solidFill>
                  <a:srgbClr val="603BC9"/>
                </a:solidFill>
              </a:rPr>
              <a:t>Thương</a:t>
            </a:r>
            <a:r>
              <a:rPr lang="en-US" sz="2800" b="1" dirty="0" smtClean="0">
                <a:solidFill>
                  <a:srgbClr val="603BC9"/>
                </a:solidFill>
              </a:rPr>
              <a:t> </a:t>
            </a:r>
            <a:r>
              <a:rPr lang="en-US" sz="2800" b="1" dirty="0" err="1" smtClean="0">
                <a:solidFill>
                  <a:srgbClr val="603BC9"/>
                </a:solidFill>
              </a:rPr>
              <a:t>nước</a:t>
            </a:r>
            <a:r>
              <a:rPr lang="en-US" sz="2800" b="1" dirty="0" smtClean="0">
                <a:solidFill>
                  <a:srgbClr val="603BC9"/>
                </a:solidFill>
              </a:rPr>
              <a:t> </a:t>
            </a:r>
            <a:r>
              <a:rPr lang="en-US" sz="2800" b="1" dirty="0" err="1" smtClean="0">
                <a:solidFill>
                  <a:srgbClr val="603BC9"/>
                </a:solidFill>
              </a:rPr>
              <a:t>chảy</a:t>
            </a:r>
            <a:r>
              <a:rPr lang="en-US" sz="2800" b="1" dirty="0" smtClean="0">
                <a:solidFill>
                  <a:srgbClr val="603BC9"/>
                </a:solidFill>
              </a:rPr>
              <a:t> </a:t>
            </a:r>
            <a:r>
              <a:rPr lang="en-US" sz="2800" b="1" dirty="0" err="1" smtClean="0">
                <a:solidFill>
                  <a:srgbClr val="603BC9"/>
                </a:solidFill>
              </a:rPr>
              <a:t>đôi</a:t>
            </a:r>
            <a:r>
              <a:rPr lang="en-US" sz="2800" b="1" dirty="0" smtClean="0">
                <a:solidFill>
                  <a:srgbClr val="603BC9"/>
                </a:solidFill>
              </a:rPr>
              <a:t> </a:t>
            </a:r>
            <a:r>
              <a:rPr lang="en-US" sz="2800" b="1" dirty="0" err="1" smtClean="0">
                <a:solidFill>
                  <a:srgbClr val="603BC9"/>
                </a:solidFill>
              </a:rPr>
              <a:t>dòng</a:t>
            </a:r>
            <a:r>
              <a:rPr lang="en-US" sz="2800" b="1" dirty="0" smtClean="0">
                <a:solidFill>
                  <a:srgbClr val="603BC9"/>
                </a:solidFill>
              </a:rPr>
              <a:t>”</a:t>
            </a:r>
            <a:endParaRPr lang="en-US" sz="2800" b="1" dirty="0">
              <a:solidFill>
                <a:srgbClr val="603BC9"/>
              </a:solidFill>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9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ounded Rectangle 45"/>
          <p:cNvSpPr/>
          <p:nvPr/>
        </p:nvSpPr>
        <p:spPr>
          <a:xfrm>
            <a:off x="309581" y="475896"/>
            <a:ext cx="5768588" cy="5814068"/>
          </a:xfrm>
          <a:prstGeom prst="roundRect">
            <a:avLst>
              <a:gd name="adj" fmla="val 1654"/>
            </a:avLst>
          </a:prstGeom>
          <a:noFill/>
          <a:ln w="3810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schemeClr val="tx1"/>
              </a:solidFill>
              <a:latin typeface="Times New Roman" pitchFamily="18" charset="0"/>
              <a:cs typeface="Times New Roman" pitchFamily="18" charset="0"/>
            </a:endParaRPr>
          </a:p>
        </p:txBody>
      </p:sp>
      <p:grpSp>
        <p:nvGrpSpPr>
          <p:cNvPr id="47" name="Group 46"/>
          <p:cNvGrpSpPr/>
          <p:nvPr/>
        </p:nvGrpSpPr>
        <p:grpSpPr>
          <a:xfrm>
            <a:off x="225824" y="763921"/>
            <a:ext cx="4471066" cy="497825"/>
            <a:chOff x="2840539" y="3818711"/>
            <a:chExt cx="9739219" cy="995648"/>
          </a:xfrm>
        </p:grpSpPr>
        <p:sp>
          <p:nvSpPr>
            <p:cNvPr id="4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49" name="Group 48"/>
            <p:cNvGrpSpPr/>
            <p:nvPr/>
          </p:nvGrpSpPr>
          <p:grpSpPr>
            <a:xfrm>
              <a:off x="2840539" y="3886200"/>
              <a:ext cx="9739219" cy="928159"/>
              <a:chOff x="2840539" y="3733800"/>
              <a:chExt cx="9739219" cy="928159"/>
            </a:xfrm>
          </p:grpSpPr>
          <p:sp>
            <p:nvSpPr>
              <p:cNvPr id="50" name="Round Same Side Corner Rectangle 49"/>
              <p:cNvSpPr/>
              <p:nvPr/>
            </p:nvSpPr>
            <p:spPr>
              <a:xfrm rot="5400000">
                <a:off x="7270238" y="-625942"/>
                <a:ext cx="731517" cy="9581260"/>
              </a:xfrm>
              <a:prstGeom prst="round2Same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51" name="Rectangle 50"/>
              <p:cNvSpPr/>
              <p:nvPr/>
            </p:nvSpPr>
            <p:spPr>
              <a:xfrm>
                <a:off x="2840539" y="3801289"/>
                <a:ext cx="1270616" cy="729160"/>
              </a:xfrm>
              <a:prstGeom prst="rect">
                <a:avLst/>
              </a:prstGeom>
              <a:solidFill>
                <a:srgbClr val="AA9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52" name="Rectangle 51"/>
              <p:cNvSpPr/>
              <p:nvPr/>
            </p:nvSpPr>
            <p:spPr>
              <a:xfrm>
                <a:off x="4460663" y="3738630"/>
                <a:ext cx="8119095" cy="923329"/>
              </a:xfrm>
              <a:prstGeom prst="rect">
                <a:avLst/>
              </a:prstGeom>
            </p:spPr>
            <p:txBody>
              <a:bodyPr wrap="none">
                <a:spAutoFit/>
              </a:bodyPr>
              <a:lstStyle/>
              <a:p>
                <a:pPr defTabSz="455883">
                  <a:spcBef>
                    <a:spcPts val="600"/>
                  </a:spcBef>
                  <a:defRPr/>
                </a:pPr>
                <a:r>
                  <a:rPr lang="en-US" sz="2400" b="1" i="1" kern="0" dirty="0" smtClean="0">
                    <a:solidFill>
                      <a:schemeClr val="tx1">
                        <a:lumMod val="95000"/>
                        <a:lumOff val="5000"/>
                      </a:schemeClr>
                    </a:solidFill>
                    <a:latin typeface="Times New Roman" pitchFamily="18" charset="0"/>
                    <a:cs typeface="Times New Roman" pitchFamily="18" charset="0"/>
                  </a:rPr>
                  <a:t> </a:t>
                </a:r>
                <a:r>
                  <a:rPr lang="en-US" sz="2400" b="1" i="1" kern="0" dirty="0" smtClean="0">
                    <a:solidFill>
                      <a:schemeClr val="tx1">
                        <a:lumMod val="95000"/>
                        <a:lumOff val="5000"/>
                      </a:schemeClr>
                    </a:solidFill>
                    <a:latin typeface="Times New Roman" pitchFamily="18" charset="0"/>
                    <a:cs typeface="Times New Roman" pitchFamily="18" charset="0"/>
                  </a:rPr>
                  <a:t>ĐỌC- </a:t>
                </a:r>
                <a:r>
                  <a:rPr lang="en-US" sz="2400" b="1" i="1" kern="0" dirty="0" smtClean="0">
                    <a:solidFill>
                      <a:schemeClr val="tx1">
                        <a:lumMod val="95000"/>
                        <a:lumOff val="5000"/>
                      </a:schemeClr>
                    </a:solidFill>
                    <a:latin typeface="Times New Roman" pitchFamily="18" charset="0"/>
                    <a:cs typeface="Times New Roman" pitchFamily="18" charset="0"/>
                  </a:rPr>
                  <a:t>TÌM </a:t>
                </a:r>
                <a:r>
                  <a:rPr lang="en-US" sz="2400" b="1" i="1" kern="0" dirty="0">
                    <a:solidFill>
                      <a:schemeClr val="tx1">
                        <a:lumMod val="95000"/>
                        <a:lumOff val="5000"/>
                      </a:schemeClr>
                    </a:solidFill>
                    <a:latin typeface="Times New Roman" pitchFamily="18" charset="0"/>
                    <a:cs typeface="Times New Roman" pitchFamily="18" charset="0"/>
                  </a:rPr>
                  <a:t>HIỂU </a:t>
                </a:r>
                <a:r>
                  <a:rPr lang="en-US" sz="2400" b="1" i="1" kern="0" dirty="0" smtClean="0">
                    <a:solidFill>
                      <a:schemeClr val="tx1">
                        <a:lumMod val="95000"/>
                        <a:lumOff val="5000"/>
                      </a:schemeClr>
                    </a:solidFill>
                    <a:latin typeface="Times New Roman" pitchFamily="18" charset="0"/>
                    <a:cs typeface="Times New Roman" pitchFamily="18" charset="0"/>
                  </a:rPr>
                  <a:t>CHUNG</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53" name="TextBox 52"/>
              <p:cNvSpPr txBox="1"/>
              <p:nvPr/>
            </p:nvSpPr>
            <p:spPr>
              <a:xfrm>
                <a:off x="3267627" y="3733800"/>
                <a:ext cx="664139" cy="923329"/>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a:t>
                </a:r>
              </a:p>
            </p:txBody>
          </p:sp>
        </p:grpSp>
      </p:grpSp>
      <p:grpSp>
        <p:nvGrpSpPr>
          <p:cNvPr id="54" name="Group 53"/>
          <p:cNvGrpSpPr/>
          <p:nvPr/>
        </p:nvGrpSpPr>
        <p:grpSpPr>
          <a:xfrm>
            <a:off x="187907" y="2424611"/>
            <a:ext cx="7493939" cy="509050"/>
            <a:chOff x="2840539" y="3818711"/>
            <a:chExt cx="16323882" cy="1018074"/>
          </a:xfrm>
        </p:grpSpPr>
        <p:sp>
          <p:nvSpPr>
            <p:cNvPr id="5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56" name="Group 55"/>
            <p:cNvGrpSpPr/>
            <p:nvPr/>
          </p:nvGrpSpPr>
          <p:grpSpPr>
            <a:xfrm>
              <a:off x="2840539" y="3886200"/>
              <a:ext cx="16323882" cy="950585"/>
              <a:chOff x="2840539" y="3733800"/>
              <a:chExt cx="16323882" cy="950585"/>
            </a:xfrm>
          </p:grpSpPr>
          <p:sp>
            <p:nvSpPr>
              <p:cNvPr id="57" name="Round Same Side Corner Rectangle 56"/>
              <p:cNvSpPr/>
              <p:nvPr/>
            </p:nvSpPr>
            <p:spPr>
              <a:xfrm rot="5400000">
                <a:off x="7270236" y="-625948"/>
                <a:ext cx="731519" cy="9581269"/>
              </a:xfrm>
              <a:prstGeom prst="round2Same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58" name="Rectangle 57"/>
              <p:cNvSpPr/>
              <p:nvPr/>
            </p:nvSpPr>
            <p:spPr>
              <a:xfrm>
                <a:off x="2840539" y="3801289"/>
                <a:ext cx="1270616" cy="729160"/>
              </a:xfrm>
              <a:prstGeom prst="rect">
                <a:avLst/>
              </a:prstGeom>
              <a:solidFill>
                <a:srgbClr val="AA9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59" name="Rectangle 58"/>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TÌM HIỂU </a:t>
                </a:r>
                <a:r>
                  <a:rPr lang="en-US" sz="2400" b="1" i="1" kern="0" dirty="0" smtClean="0">
                    <a:solidFill>
                      <a:schemeClr val="tx1">
                        <a:lumMod val="95000"/>
                        <a:lumOff val="5000"/>
                      </a:schemeClr>
                    </a:solidFill>
                    <a:latin typeface="Times New Roman" pitchFamily="18" charset="0"/>
                    <a:cs typeface="Times New Roman" pitchFamily="18" charset="0"/>
                  </a:rPr>
                  <a:t>CHI TIẾT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60" name="TextBox 59"/>
              <p:cNvSpPr txBox="1"/>
              <p:nvPr/>
            </p:nvSpPr>
            <p:spPr>
              <a:xfrm>
                <a:off x="3136685" y="3733800"/>
                <a:ext cx="926021" cy="923306"/>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a:t>
                </a:r>
              </a:p>
            </p:txBody>
          </p:sp>
        </p:grpSp>
      </p:grpSp>
      <p:grpSp>
        <p:nvGrpSpPr>
          <p:cNvPr id="61" name="Group 60"/>
          <p:cNvGrpSpPr/>
          <p:nvPr/>
        </p:nvGrpSpPr>
        <p:grpSpPr>
          <a:xfrm>
            <a:off x="225824" y="4320915"/>
            <a:ext cx="4328507" cy="575963"/>
            <a:chOff x="2840539" y="3818711"/>
            <a:chExt cx="9428687" cy="1007552"/>
          </a:xfrm>
        </p:grpSpPr>
        <p:sp>
          <p:nvSpPr>
            <p:cNvPr id="6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63" name="Group 62"/>
            <p:cNvGrpSpPr/>
            <p:nvPr/>
          </p:nvGrpSpPr>
          <p:grpSpPr>
            <a:xfrm>
              <a:off x="2840539" y="3951329"/>
              <a:ext cx="9428687" cy="874934"/>
              <a:chOff x="2840539" y="3798929"/>
              <a:chExt cx="9428687" cy="874934"/>
            </a:xfrm>
          </p:grpSpPr>
          <p:sp>
            <p:nvSpPr>
              <p:cNvPr id="64" name="Round Same Side Corner Rectangle 63"/>
              <p:cNvSpPr/>
              <p:nvPr/>
            </p:nvSpPr>
            <p:spPr>
              <a:xfrm rot="5400000">
                <a:off x="7191540" y="-547236"/>
                <a:ext cx="731522" cy="9423851"/>
              </a:xfrm>
              <a:prstGeom prst="round2Same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65" name="Rectangle 64"/>
              <p:cNvSpPr/>
              <p:nvPr/>
            </p:nvSpPr>
            <p:spPr>
              <a:xfrm>
                <a:off x="2840539" y="3801289"/>
                <a:ext cx="1270616" cy="729160"/>
              </a:xfrm>
              <a:prstGeom prst="rect">
                <a:avLst/>
              </a:prstGeom>
              <a:solidFill>
                <a:srgbClr val="AA9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66" name="Rectangle 65"/>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TỔNG KẾT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67" name="TextBox 66"/>
              <p:cNvSpPr txBox="1"/>
              <p:nvPr/>
            </p:nvSpPr>
            <p:spPr>
              <a:xfrm>
                <a:off x="3005762" y="3829962"/>
                <a:ext cx="1187906" cy="807607"/>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III</a:t>
                </a:r>
              </a:p>
            </p:txBody>
          </p:sp>
        </p:grpSp>
      </p:grpSp>
      <p:sp>
        <p:nvSpPr>
          <p:cNvPr id="68" name="Rectangle 67"/>
          <p:cNvSpPr/>
          <p:nvPr/>
        </p:nvSpPr>
        <p:spPr>
          <a:xfrm>
            <a:off x="502406" y="1259112"/>
            <a:ext cx="4831087" cy="1154087"/>
          </a:xfrm>
          <a:prstGeom prst="rect">
            <a:avLst/>
          </a:prstGeom>
        </p:spPr>
        <p:txBody>
          <a:bodyPr wrap="square" lIns="45651" tIns="22823" rIns="45651" bIns="22823">
            <a:spAutoFit/>
          </a:bodyPr>
          <a:lstStyle/>
          <a:p>
            <a:pPr marL="370423" indent="-370423" defTabSz="1085340">
              <a:lnSpc>
                <a:spcPct val="150000"/>
              </a:lnSpc>
              <a:buFont typeface="+mj-lt"/>
              <a:buAutoNum type="arabicPeriod"/>
            </a:pPr>
            <a:r>
              <a:rPr lang="en-US" sz="2400" b="1" i="1" dirty="0" err="1" smtClean="0">
                <a:latin typeface="Times New Roman" pitchFamily="18" charset="0"/>
                <a:cs typeface="Times New Roman" pitchFamily="18" charset="0"/>
              </a:rPr>
              <a:t>Thể</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loại</a:t>
            </a:r>
            <a:endParaRPr lang="vi-VN" sz="2400" b="1" i="1" dirty="0">
              <a:latin typeface="Times New Roman" pitchFamily="18" charset="0"/>
              <a:cs typeface="Times New Roman" pitchFamily="18" charset="0"/>
            </a:endParaRPr>
          </a:p>
          <a:p>
            <a:pPr marL="370423" indent="-370423" defTabSz="1085340">
              <a:lnSpc>
                <a:spcPct val="150000"/>
              </a:lnSpc>
              <a:buFont typeface="+mj-lt"/>
              <a:buAutoNum type="arabicPeriod"/>
            </a:pPr>
            <a:r>
              <a:rPr lang="en-US" sz="2400" b="1" i="1" dirty="0" smtClean="0">
                <a:latin typeface="Times New Roman" pitchFamily="18" charset="0"/>
                <a:cs typeface="Times New Roman" pitchFamily="18" charset="0"/>
              </a:rPr>
              <a:t>Ý </a:t>
            </a:r>
            <a:r>
              <a:rPr lang="en-US" sz="2400" b="1" i="1" dirty="0" err="1" smtClean="0">
                <a:latin typeface="Times New Roman" pitchFamily="18" charset="0"/>
                <a:cs typeface="Times New Roman" pitchFamily="18" charset="0"/>
              </a:rPr>
              <a:t>nghĩa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nhan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đề</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bố</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cục</a:t>
            </a:r>
            <a:endParaRPr lang="vi-VN" sz="2400" b="1" i="1" dirty="0">
              <a:latin typeface="Times New Roman" pitchFamily="18" charset="0"/>
              <a:cs typeface="Times New Roman" pitchFamily="18" charset="0"/>
            </a:endParaRPr>
          </a:p>
        </p:txBody>
      </p:sp>
      <p:sp>
        <p:nvSpPr>
          <p:cNvPr id="69" name="Rectangle 68"/>
          <p:cNvSpPr/>
          <p:nvPr/>
        </p:nvSpPr>
        <p:spPr>
          <a:xfrm>
            <a:off x="554702" y="4963931"/>
            <a:ext cx="2475623" cy="1154087"/>
          </a:xfrm>
          <a:prstGeom prst="rect">
            <a:avLst/>
          </a:prstGeom>
        </p:spPr>
        <p:txBody>
          <a:bodyPr wrap="square" lIns="45651" tIns="22823" rIns="45651" bIns="22823">
            <a:spAutoFit/>
          </a:bodyPr>
          <a:lstStyle/>
          <a:p>
            <a:pPr marL="0" lvl="1" indent="-370423" defTabSz="1085340">
              <a:lnSpc>
                <a:spcPct val="150000"/>
              </a:lnSpc>
              <a:buFont typeface="+mj-lt"/>
              <a:buAutoNum type="arabicPeriod"/>
            </a:pPr>
            <a:r>
              <a:rPr lang="en-US" sz="2400" b="1" i="1" dirty="0" err="1" smtClean="0">
                <a:latin typeface="Times New Roman" pitchFamily="18" charset="0"/>
                <a:cs typeface="Times New Roman" pitchFamily="18" charset="0"/>
              </a:rPr>
              <a:t>Nghệ</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thuật</a:t>
            </a:r>
            <a:endParaRPr lang="en-US" sz="2400" b="1" i="1" dirty="0">
              <a:latin typeface="Times New Roman" pitchFamily="18" charset="0"/>
              <a:cs typeface="Times New Roman" pitchFamily="18" charset="0"/>
            </a:endParaRPr>
          </a:p>
          <a:p>
            <a:pPr marL="0" lvl="1" indent="-370423" defTabSz="1085340">
              <a:lnSpc>
                <a:spcPct val="150000"/>
              </a:lnSpc>
              <a:buFont typeface="+mj-lt"/>
              <a:buAutoNum type="arabicPeriod"/>
            </a:pPr>
            <a:r>
              <a:rPr lang="en-US" sz="2400" b="1" i="1" dirty="0" err="1" smtClean="0">
                <a:latin typeface="Times New Roman" pitchFamily="18" charset="0"/>
                <a:cs typeface="Times New Roman" pitchFamily="18" charset="0"/>
              </a:rPr>
              <a:t>Nội</a:t>
            </a:r>
            <a:r>
              <a:rPr lang="en-US" sz="2400" b="1" i="1" dirty="0" smtClean="0">
                <a:latin typeface="Times New Roman" pitchFamily="18" charset="0"/>
                <a:cs typeface="Times New Roman" pitchFamily="18" charset="0"/>
              </a:rPr>
              <a:t> dung</a:t>
            </a:r>
            <a:endParaRPr lang="en-US" sz="2400" b="1" i="1" dirty="0">
              <a:latin typeface="Times New Roman" pitchFamily="18" charset="0"/>
              <a:cs typeface="Times New Roman" pitchFamily="18" charset="0"/>
            </a:endParaRPr>
          </a:p>
        </p:txBody>
      </p:sp>
      <p:sp>
        <p:nvSpPr>
          <p:cNvPr id="70" name="Rectangle 69"/>
          <p:cNvSpPr/>
          <p:nvPr/>
        </p:nvSpPr>
        <p:spPr>
          <a:xfrm>
            <a:off x="548838" y="3699984"/>
            <a:ext cx="8963088" cy="366692"/>
          </a:xfrm>
          <a:prstGeom prst="rect">
            <a:avLst/>
          </a:prstGeom>
        </p:spPr>
        <p:txBody>
          <a:bodyPr wrap="square" lIns="45651" tIns="22823" rIns="45651" bIns="22823">
            <a:spAutoFit/>
          </a:bodyPr>
          <a:lstStyle/>
          <a:p>
            <a:pPr marL="0" lvl="1" indent="-370423" defTabSz="1085340">
              <a:lnSpc>
                <a:spcPts val="2500"/>
              </a:lnSpc>
            </a:pPr>
            <a:r>
              <a:rPr lang="en-US" sz="2400" b="1" i="1" dirty="0" smtClean="0">
                <a:latin typeface="Times New Roman" pitchFamily="18" charset="0"/>
                <a:cs typeface="Times New Roman" pitchFamily="18" charset="0"/>
              </a:rPr>
              <a:t>2. </a:t>
            </a:r>
            <a:r>
              <a:rPr lang="en-US" sz="2400" b="1" i="1" dirty="0" err="1" smtClean="0">
                <a:latin typeface="Times New Roman" pitchFamily="18" charset="0"/>
                <a:cs typeface="Times New Roman" pitchFamily="18" charset="0"/>
              </a:rPr>
              <a:t>Keo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vật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thờ</a:t>
            </a:r>
            <a:endParaRPr lang="en-US" sz="2400" b="1" i="1" dirty="0">
              <a:latin typeface="Times New Roman" pitchFamily="18" charset="0"/>
              <a:cs typeface="Times New Roman" pitchFamily="18" charset="0"/>
            </a:endParaRPr>
          </a:p>
        </p:txBody>
      </p:sp>
      <p:sp>
        <p:nvSpPr>
          <p:cNvPr id="71" name="Rectangle 70"/>
          <p:cNvSpPr/>
          <p:nvPr/>
        </p:nvSpPr>
        <p:spPr>
          <a:xfrm>
            <a:off x="541346" y="3120534"/>
            <a:ext cx="8813418" cy="366692"/>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en-US" sz="2400" b="1" i="1" dirty="0" smtClean="0">
                <a:latin typeface="Times New Roman" pitchFamily="18" charset="0"/>
                <a:cs typeface="Times New Roman" pitchFamily="18" charset="0"/>
              </a:rPr>
              <a:t>Ý </a:t>
            </a:r>
            <a:r>
              <a:rPr lang="en-US" sz="2400" b="1" i="1" dirty="0" err="1" smtClean="0">
                <a:latin typeface="Times New Roman" pitchFamily="18" charset="0"/>
                <a:cs typeface="Times New Roman" pitchFamily="18" charset="0"/>
              </a:rPr>
              <a:t>nghĩa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hình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ảnh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sới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vật</a:t>
            </a:r>
            <a:endParaRPr lang="en-US" sz="2400" b="1" i="1" dirty="0">
              <a:latin typeface="Times New Roman" pitchFamily="18" charset="0"/>
              <a:cs typeface="Times New Roman" pitchFamily="18" charset="0"/>
            </a:endParaRPr>
          </a:p>
        </p:txBody>
      </p:sp>
      <p:pic>
        <p:nvPicPr>
          <p:cNvPr id="35" name="Picture 34"/>
          <p:cNvPicPr>
            <a:picLocks noChangeAspect="1"/>
          </p:cNvPicPr>
          <p:nvPr/>
        </p:nvPicPr>
        <p:blipFill>
          <a:blip r:embed="rId2"/>
          <a:stretch>
            <a:fillRect/>
          </a:stretch>
        </p:blipFill>
        <p:spPr>
          <a:xfrm>
            <a:off x="6197630" y="1195990"/>
            <a:ext cx="6109855" cy="6109855"/>
          </a:xfrm>
          <a:prstGeom prst="rect">
            <a:avLst/>
          </a:prstGeom>
        </p:spPr>
      </p:pic>
    </p:spTree>
    <p:extLst>
      <p:ext uri="{BB962C8B-B14F-4D97-AF65-F5344CB8AC3E}">
        <p14:creationId xmlns:p14="http://schemas.microsoft.com/office/powerpoint/2010/main" val="2303522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allOver"/>
      </p:transition>
    </mc:Choice>
    <mc:Fallback xmlns="">
      <p:transition spd="slow"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096000" y="1564249"/>
            <a:ext cx="5188624" cy="661207"/>
          </a:xfrm>
          <a:prstGeom prst="rect">
            <a:avLst/>
          </a:prstGeom>
          <a:solidFill>
            <a:schemeClr val="accent4">
              <a:lumMod val="20000"/>
              <a:lumOff val="80000"/>
            </a:schemeClr>
          </a:solidFill>
        </p:spPr>
        <p:txBody>
          <a:bodyPr wrap="square">
            <a:spAutoFit/>
          </a:bodyPr>
          <a:lstStyle/>
          <a:p>
            <a:pPr algn="just">
              <a:lnSpc>
                <a:spcPct val="150000"/>
              </a:lnSpc>
            </a:pPr>
            <a:r>
              <a:rPr lang="en-US" sz="2800" b="1" dirty="0" err="1" smtClean="0">
                <a:solidFill>
                  <a:prstClr val="black"/>
                </a:solidFill>
                <a:latin typeface="Times New Roman" panose="02020603050405020304" pitchFamily="18" charset="0"/>
                <a:cs typeface="Times New Roman" panose="02020603050405020304" pitchFamily="18" charset="0"/>
              </a:rPr>
              <a:t>Thể</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loại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Văn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bản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thông</a:t>
            </a:r>
            <a:r>
              <a:rPr lang="en-US" sz="2800" b="1" dirty="0" smtClean="0">
                <a:solidFill>
                  <a:prstClr val="black"/>
                </a:solidFill>
                <a:latin typeface="Times New Roman" panose="02020603050405020304" pitchFamily="18" charset="0"/>
                <a:cs typeface="Times New Roman" panose="02020603050405020304" pitchFamily="18" charset="0"/>
              </a:rPr>
              <a:t> tin</a:t>
            </a:r>
          </a:p>
        </p:txBody>
      </p:sp>
      <p:grpSp>
        <p:nvGrpSpPr>
          <p:cNvPr id="12" name="Group 11"/>
          <p:cNvGrpSpPr/>
          <p:nvPr/>
        </p:nvGrpSpPr>
        <p:grpSpPr>
          <a:xfrm>
            <a:off x="6096000" y="306172"/>
            <a:ext cx="9529052" cy="461665"/>
            <a:chOff x="-178462" y="1828800"/>
            <a:chExt cx="19060588" cy="923316"/>
          </a:xfrm>
        </p:grpSpPr>
        <p:sp>
          <p:nvSpPr>
            <p:cNvPr id="20" name="Round Same Side Corner Rectangle 19"/>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21" name="TextBox 20"/>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603BC9"/>
                  </a:solidFill>
                  <a:latin typeface="Tahoma" panose="020B0604030504040204" pitchFamily="34" charset="0"/>
                  <a:cs typeface="Tahoma" panose="020B0604030504040204" pitchFamily="34" charset="0"/>
                </a:rPr>
                <a:t>ĐỌC- </a:t>
              </a:r>
              <a:r>
                <a:rPr lang="vi-VN" sz="2400" b="1" dirty="0" smtClean="0">
                  <a:solidFill>
                    <a:srgbClr val="603BC9"/>
                  </a:solidFill>
                  <a:latin typeface="Tahoma" panose="020B0604030504040204" pitchFamily="34" charset="0"/>
                  <a:cs typeface="Tahoma" panose="020B0604030504040204" pitchFamily="34" charset="0"/>
                </a:rPr>
                <a:t>TÌM </a:t>
              </a:r>
              <a:r>
                <a:rPr lang="vi-VN" sz="2400" b="1" dirty="0" smtClean="0">
                  <a:solidFill>
                    <a:srgbClr val="603BC9"/>
                  </a:solidFill>
                  <a:latin typeface="Tahoma" panose="020B0604030504040204" pitchFamily="34" charset="0"/>
                  <a:cs typeface="Tahoma" panose="020B0604030504040204" pitchFamily="34" charset="0"/>
                </a:rPr>
                <a:t>HIỂU CHUNG</a:t>
              </a:r>
              <a:endParaRPr lang="en-US" sz="2400" b="1" dirty="0">
                <a:solidFill>
                  <a:srgbClr val="603BC9"/>
                </a:solidFill>
                <a:latin typeface="Tahoma" panose="020B0604030504040204" pitchFamily="34" charset="0"/>
                <a:cs typeface="Tahoma" panose="020B0604030504040204" pitchFamily="34" charset="0"/>
              </a:endParaRPr>
            </a:p>
          </p:txBody>
        </p:sp>
      </p:grpSp>
      <p:pic>
        <p:nvPicPr>
          <p:cNvPr id="23" name="Picture 22"/>
          <p:cNvPicPr>
            <a:picLocks noChangeAspect="1"/>
          </p:cNvPicPr>
          <p:nvPr/>
        </p:nvPicPr>
        <p:blipFill>
          <a:blip r:embed="rId2"/>
          <a:stretch>
            <a:fillRect/>
          </a:stretch>
        </p:blipFill>
        <p:spPr>
          <a:xfrm>
            <a:off x="-62636" y="0"/>
            <a:ext cx="5634762" cy="6858000"/>
          </a:xfrm>
          <a:prstGeom prst="rect">
            <a:avLst/>
          </a:prstGeom>
        </p:spPr>
      </p:pic>
      <p:sp>
        <p:nvSpPr>
          <p:cNvPr id="24" name="Rectangle 23"/>
          <p:cNvSpPr/>
          <p:nvPr/>
        </p:nvSpPr>
        <p:spPr>
          <a:xfrm>
            <a:off x="6096000" y="2690336"/>
            <a:ext cx="5188624" cy="661207"/>
          </a:xfrm>
          <a:prstGeom prst="rect">
            <a:avLst/>
          </a:prstGeom>
          <a:solidFill>
            <a:schemeClr val="accent4">
              <a:lumMod val="20000"/>
              <a:lumOff val="80000"/>
            </a:schemeClr>
          </a:solidFill>
        </p:spPr>
        <p:txBody>
          <a:bodyPr wrap="square">
            <a:spAutoFit/>
          </a:bodyPr>
          <a:lstStyle/>
          <a:p>
            <a:pPr algn="just">
              <a:lnSpc>
                <a:spcPct val="150000"/>
              </a:lnSpc>
            </a:pPr>
            <a:r>
              <a:rPr lang="en-US" sz="2800" b="1" dirty="0" smtClean="0">
                <a:solidFill>
                  <a:prstClr val="black"/>
                </a:solidFill>
                <a:latin typeface="Times New Roman" panose="02020603050405020304" pitchFamily="18" charset="0"/>
                <a:cs typeface="Times New Roman" panose="02020603050405020304" pitchFamily="18" charset="0"/>
              </a:rPr>
              <a:t>Ý </a:t>
            </a:r>
            <a:r>
              <a:rPr lang="en-US" sz="2800" b="1" dirty="0" err="1" smtClean="0">
                <a:solidFill>
                  <a:prstClr val="black"/>
                </a:solidFill>
                <a:latin typeface="Times New Roman" panose="02020603050405020304" pitchFamily="18" charset="0"/>
                <a:cs typeface="Times New Roman" panose="02020603050405020304" pitchFamily="18" charset="0"/>
              </a:rPr>
              <a:t>nghĩa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nhan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đề</a:t>
            </a:r>
            <a:r>
              <a:rPr lang="en-US" sz="2800" b="1" dirty="0" smtClean="0">
                <a:solidFill>
                  <a:prstClr val="black"/>
                </a:solidFill>
                <a:latin typeface="Times New Roman" panose="02020603050405020304" pitchFamily="18" charset="0"/>
                <a:cs typeface="Times New Roman" panose="02020603050405020304" pitchFamily="18" charset="0"/>
              </a:rPr>
              <a:t>:</a:t>
            </a:r>
          </a:p>
        </p:txBody>
      </p:sp>
      <p:sp>
        <p:nvSpPr>
          <p:cNvPr id="25" name="TextBox 24"/>
          <p:cNvSpPr txBox="1"/>
          <p:nvPr/>
        </p:nvSpPr>
        <p:spPr>
          <a:xfrm>
            <a:off x="6096000" y="3892154"/>
            <a:ext cx="5171763" cy="2031325"/>
          </a:xfrm>
          <a:prstGeom prst="rect">
            <a:avLst/>
          </a:prstGeom>
          <a:noFill/>
        </p:spPr>
        <p:txBody>
          <a:bodyPr wrap="square" rtlCol="0">
            <a:spAutoFit/>
          </a:bodyPr>
          <a:lstStyle/>
          <a:p>
            <a:pPr algn="just">
              <a:lnSpc>
                <a:spcPct val="150000"/>
              </a:lnSpc>
            </a:pP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nằm</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nét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đặc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sắc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Bắc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Giang</a:t>
            </a:r>
            <a:r>
              <a:rPr lang="en-US" sz="2800"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9112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35782" y="0"/>
            <a:ext cx="6456218" cy="68580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3277836" y="948779"/>
            <a:ext cx="5219336" cy="1644931"/>
          </a:xfrm>
          <a:prstGeom prst="rect">
            <a:avLst/>
          </a:prstGeom>
        </p:spPr>
      </p:pic>
      <p:grpSp>
        <p:nvGrpSpPr>
          <p:cNvPr id="28" name="Group 27"/>
          <p:cNvGrpSpPr/>
          <p:nvPr/>
        </p:nvGrpSpPr>
        <p:grpSpPr>
          <a:xfrm>
            <a:off x="-189843" y="155969"/>
            <a:ext cx="9529052" cy="461665"/>
            <a:chOff x="-178462" y="1828800"/>
            <a:chExt cx="19060588" cy="923316"/>
          </a:xfrm>
        </p:grpSpPr>
        <p:sp>
          <p:nvSpPr>
            <p:cNvPr id="29" name="Round Same Side Corner Rectangle 28"/>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30" name="TextBox 29"/>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5" y="1828800"/>
              <a:ext cx="16814391" cy="923316"/>
            </a:xfrm>
            <a:prstGeom prst="rect">
              <a:avLst/>
            </a:prstGeom>
            <a:noFill/>
          </p:spPr>
          <p:txBody>
            <a:bodyPr wrap="square" rtlCol="0">
              <a:spAutoFit/>
            </a:bodyPr>
            <a:lstStyle/>
            <a:p>
              <a:pPr defTabSz="1076536"/>
              <a:r>
                <a:rPr lang="en-US" sz="2400" b="1" dirty="0" smtClean="0">
                  <a:solidFill>
                    <a:srgbClr val="603BC9"/>
                  </a:solidFill>
                  <a:latin typeface="Tahoma" panose="020B0604030504040204" pitchFamily="34" charset="0"/>
                  <a:cs typeface="Tahoma" panose="020B0604030504040204" pitchFamily="34" charset="0"/>
                </a:rPr>
                <a:t>ĐỌC- </a:t>
              </a:r>
              <a:r>
                <a:rPr lang="vi-VN" sz="2400" b="1" dirty="0" smtClean="0">
                  <a:solidFill>
                    <a:srgbClr val="603BC9"/>
                  </a:solidFill>
                  <a:latin typeface="Tahoma" panose="020B0604030504040204" pitchFamily="34" charset="0"/>
                  <a:cs typeface="Tahoma" panose="020B0604030504040204" pitchFamily="34" charset="0"/>
                </a:rPr>
                <a:t>TÌM </a:t>
              </a:r>
              <a:r>
                <a:rPr lang="vi-VN" sz="2400" b="1" dirty="0" smtClean="0">
                  <a:solidFill>
                    <a:srgbClr val="603BC9"/>
                  </a:solidFill>
                  <a:latin typeface="Tahoma" panose="020B0604030504040204" pitchFamily="34" charset="0"/>
                  <a:cs typeface="Tahoma" panose="020B0604030504040204" pitchFamily="34" charset="0"/>
                </a:rPr>
                <a:t>HIỂU CHUNG</a:t>
              </a:r>
              <a:endParaRPr lang="en-US" sz="2400" b="1" dirty="0">
                <a:solidFill>
                  <a:srgbClr val="603BC9"/>
                </a:solidFill>
                <a:latin typeface="Tahoma" panose="020B0604030504040204" pitchFamily="34" charset="0"/>
                <a:cs typeface="Tahoma" panose="020B0604030504040204" pitchFamily="34" charset="0"/>
              </a:endParaRPr>
            </a:p>
          </p:txBody>
        </p:sp>
      </p:grpSp>
      <p:cxnSp>
        <p:nvCxnSpPr>
          <p:cNvPr id="4" name="Elbow Connector 3"/>
          <p:cNvCxnSpPr/>
          <p:nvPr/>
        </p:nvCxnSpPr>
        <p:spPr>
          <a:xfrm flipV="1">
            <a:off x="1676400" y="2286716"/>
            <a:ext cx="3459759" cy="939074"/>
          </a:xfrm>
          <a:prstGeom prst="bentConnector3">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a:off x="6770343" y="2286716"/>
            <a:ext cx="3453659" cy="923779"/>
          </a:xfrm>
          <a:prstGeom prst="bentConnector3">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757731" y="2386222"/>
            <a:ext cx="2806042" cy="1211269"/>
          </a:xfrm>
          <a:prstGeom prst="rect">
            <a:avLst/>
          </a:prstGeom>
        </p:spPr>
      </p:pic>
      <p:pic>
        <p:nvPicPr>
          <p:cNvPr id="8" name="Picture 7"/>
          <p:cNvPicPr>
            <a:picLocks noChangeAspect="1"/>
          </p:cNvPicPr>
          <p:nvPr/>
        </p:nvPicPr>
        <p:blipFill>
          <a:blip r:embed="rId5"/>
          <a:stretch>
            <a:fillRect/>
          </a:stretch>
        </p:blipFill>
        <p:spPr>
          <a:xfrm>
            <a:off x="8378567" y="2436772"/>
            <a:ext cx="2571833" cy="1110170"/>
          </a:xfrm>
          <a:prstGeom prst="rect">
            <a:avLst/>
          </a:prstGeom>
        </p:spPr>
      </p:pic>
      <p:sp>
        <p:nvSpPr>
          <p:cNvPr id="9" name="Rectangle 8"/>
          <p:cNvSpPr/>
          <p:nvPr/>
        </p:nvSpPr>
        <p:spPr>
          <a:xfrm>
            <a:off x="571572" y="3621854"/>
            <a:ext cx="3178359" cy="2608535"/>
          </a:xfrm>
          <a:prstGeom prst="rect">
            <a:avLst/>
          </a:prstGeom>
        </p:spPr>
        <p:txBody>
          <a:bodyPr wrap="square">
            <a:spAutoFit/>
          </a:bodyPr>
          <a:lstStyle/>
          <a:p>
            <a:pPr algn="just">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1: </a:t>
            </a:r>
            <a:r>
              <a:rPr lang="en-US" sz="2800" b="1" dirty="0" err="1">
                <a:solidFill>
                  <a:prstClr val="black"/>
                </a:solidFill>
                <a:latin typeface="Times New Roman" panose="02020603050405020304" pitchFamily="18" charset="0"/>
                <a:cs typeface="Times New Roman" panose="02020603050405020304" pitchFamily="18" charset="0"/>
              </a:rPr>
              <a:t>Từ</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đầu</a:t>
            </a:r>
            <a:r>
              <a:rPr lang="en-US" sz="2800" b="1" dirty="0">
                <a:solidFill>
                  <a:prstClr val="black"/>
                </a:solidFill>
                <a:latin typeface="Times New Roman" panose="02020603050405020304" pitchFamily="18" charset="0"/>
                <a:cs typeface="Times New Roman" panose="02020603050405020304" pitchFamily="18" charset="0"/>
              </a:rPr>
              <a:t> ... “</a:t>
            </a:r>
            <a:r>
              <a:rPr lang="en-US" sz="2800" b="1" dirty="0" err="1">
                <a:solidFill>
                  <a:prstClr val="black"/>
                </a:solidFill>
                <a:latin typeface="Times New Roman" panose="02020603050405020304" pitchFamily="18" charset="0"/>
                <a:cs typeface="Times New Roman" panose="02020603050405020304" pitchFamily="18" charset="0"/>
              </a:rPr>
              <a:t>trên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này</a:t>
            </a:r>
            <a:r>
              <a:rPr lang="en-US" sz="2800" b="1" dirty="0">
                <a:solidFill>
                  <a:prstClr val="black"/>
                </a:solidFill>
                <a:latin typeface="Times New Roman" panose="02020603050405020304" pitchFamily="18" charset="0"/>
                <a:cs typeface="Times New Roman" panose="02020603050405020304" pitchFamily="18" charset="0"/>
              </a:rPr>
              <a:t>” </a:t>
            </a:r>
          </a:p>
          <a:p>
            <a:pPr algn="just">
              <a:lnSpc>
                <a:spcPct val="150000"/>
              </a:lnSpc>
            </a:pP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FF0000"/>
                </a:solidFill>
                <a:latin typeface="Times New Roman" panose="02020603050405020304" pitchFamily="18" charset="0"/>
                <a:cs typeface="Times New Roman" panose="02020603050405020304" pitchFamily="18" charset="0"/>
              </a:rPr>
              <a:t>Ý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8342730" y="3621854"/>
            <a:ext cx="3178359" cy="1307089"/>
          </a:xfrm>
          <a:prstGeom prst="rect">
            <a:avLst/>
          </a:prstGeom>
        </p:spPr>
        <p:txBody>
          <a:bodyPr wrap="square">
            <a:spAutoFit/>
          </a:bodyPr>
          <a:lstStyle/>
          <a:p>
            <a:pPr algn="just">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Phần</a:t>
            </a:r>
            <a:r>
              <a:rPr lang="en-US" sz="2800" b="1" dirty="0">
                <a:solidFill>
                  <a:prstClr val="black"/>
                </a:solidFill>
                <a:latin typeface="Times New Roman" panose="02020603050405020304" pitchFamily="18" charset="0"/>
                <a:cs typeface="Times New Roman" panose="02020603050405020304" pitchFamily="18" charset="0"/>
              </a:rPr>
              <a:t> 2: </a:t>
            </a:r>
            <a:r>
              <a:rPr lang="en-US" sz="2800" b="1" dirty="0" err="1">
                <a:solidFill>
                  <a:prstClr val="black"/>
                </a:solidFill>
                <a:latin typeface="Times New Roman" panose="02020603050405020304" pitchFamily="18" charset="0"/>
                <a:cs typeface="Times New Roman" panose="02020603050405020304" pitchFamily="18" charset="0"/>
              </a:rPr>
              <a:t>Còn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lại</a:t>
            </a:r>
            <a:endParaRPr lang="en-US" sz="2800" b="1"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FF0000"/>
                </a:solidFill>
                <a:latin typeface="Times New Roman" panose="02020603050405020304" pitchFamily="18" charset="0"/>
                <a:cs typeface="Times New Roman" panose="02020603050405020304" pitchFamily="18" charset="0"/>
              </a:rPr>
              <a:t>Keo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a:stretch>
            <a:fillRect/>
          </a:stretch>
        </p:blipFill>
        <p:spPr>
          <a:xfrm>
            <a:off x="4201677" y="2457401"/>
            <a:ext cx="3610782" cy="3610782"/>
          </a:xfrm>
          <a:prstGeom prst="rect">
            <a:avLst/>
          </a:prstGeom>
        </p:spPr>
      </p:pic>
    </p:spTree>
    <p:extLst>
      <p:ext uri="{BB962C8B-B14F-4D97-AF65-F5344CB8AC3E}">
        <p14:creationId xmlns:p14="http://schemas.microsoft.com/office/powerpoint/2010/main" val="289440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7"/>
          <p:cNvSpPr/>
          <p:nvPr/>
        </p:nvSpPr>
        <p:spPr bwMode="auto">
          <a:xfrm>
            <a:off x="4686302" y="485775"/>
            <a:ext cx="7210425" cy="6372225"/>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bg2">
              <a:lumMod val="50000"/>
            </a:schemeClr>
          </a:solidFill>
          <a:ln>
            <a:noFill/>
          </a:ln>
        </p:spPr>
        <p:txBody>
          <a:bodyPr vert="horz" wrap="square" lIns="91440" tIns="45720" rIns="91440" bIns="45720" numCol="1" anchor="t" anchorCtr="0" compatLnSpc="1"/>
          <a:lstStyle/>
          <a:p>
            <a:endParaRPr lang="en-US" dirty="0">
              <a:solidFill>
                <a:prstClr val="black"/>
              </a:solidFill>
              <a:latin typeface="印品黑体" panose="00000500000000000000" pitchFamily="2" charset="-122"/>
              <a:ea typeface="印品黑体" panose="00000500000000000000" pitchFamily="2" charset="-122"/>
            </a:endParaRPr>
          </a:p>
        </p:txBody>
      </p:sp>
      <p:sp>
        <p:nvSpPr>
          <p:cNvPr id="23" name="Cloud 22">
            <a:hlinkClick r:id="rId3" action="ppaction://hlinksldjump"/>
          </p:cNvPr>
          <p:cNvSpPr>
            <a:spLocks noChangeAspect="1"/>
          </p:cNvSpPr>
          <p:nvPr/>
        </p:nvSpPr>
        <p:spPr>
          <a:xfrm>
            <a:off x="8836014" y="86410"/>
            <a:ext cx="2954376" cy="1718640"/>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prstClr val="black">
                    <a:lumMod val="95000"/>
                    <a:lumOff val="5000"/>
                  </a:prstClr>
                </a:solidFill>
                <a:latin typeface="Times New Roman"/>
                <a:ea typeface="Calibri"/>
                <a:cs typeface="Times New Roman"/>
              </a:rPr>
              <a:t>Hình</a:t>
            </a:r>
            <a:r>
              <a:rPr lang="en-US" sz="3200" dirty="0">
                <a:solidFill>
                  <a:prstClr val="black">
                    <a:lumMod val="95000"/>
                    <a:lumOff val="5000"/>
                  </a:prstClr>
                </a:solidFill>
                <a:latin typeface="Times New Roman"/>
                <a:ea typeface="Calibri"/>
                <a:cs typeface="Times New Roman"/>
              </a:rPr>
              <a:t> </a:t>
            </a:r>
            <a:r>
              <a:rPr lang="en-US" sz="3200" dirty="0" err="1" smtClean="0">
                <a:solidFill>
                  <a:prstClr val="black">
                    <a:lumMod val="95000"/>
                    <a:lumOff val="5000"/>
                  </a:prstClr>
                </a:solidFill>
                <a:latin typeface="Times New Roman"/>
                <a:ea typeface="Calibri"/>
                <a:cs typeface="Times New Roman"/>
              </a:rPr>
              <a:t>dáng</a:t>
            </a:r>
            <a:endParaRPr lang="en-US" sz="4000" dirty="0">
              <a:solidFill>
                <a:prstClr val="black">
                  <a:lumMod val="95000"/>
                  <a:lumOff val="5000"/>
                </a:prstClr>
              </a:solidFill>
            </a:endParaRPr>
          </a:p>
        </p:txBody>
      </p:sp>
      <p:sp>
        <p:nvSpPr>
          <p:cNvPr id="24" name="Cloud 23">
            <a:hlinkClick r:id="rId4" action="ppaction://hlinksldjump"/>
          </p:cNvPr>
          <p:cNvSpPr/>
          <p:nvPr/>
        </p:nvSpPr>
        <p:spPr>
          <a:xfrm>
            <a:off x="5443643" y="268953"/>
            <a:ext cx="2635030" cy="1824739"/>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prstClr val="white"/>
                </a:solidFill>
                <a:latin typeface="Times New Roman"/>
                <a:ea typeface="Calibri"/>
                <a:cs typeface="Times New Roman"/>
              </a:rPr>
              <a:t>Khái</a:t>
            </a:r>
            <a:r>
              <a:rPr lang="en-US" sz="3200" dirty="0" smtClean="0">
                <a:solidFill>
                  <a:prstClr val="white"/>
                </a:solidFill>
                <a:latin typeface="Times New Roman"/>
                <a:ea typeface="Calibri"/>
                <a:cs typeface="Times New Roman"/>
              </a:rPr>
              <a:t> </a:t>
            </a:r>
            <a:r>
              <a:rPr lang="en-US" sz="3200" dirty="0" err="1" smtClean="0">
                <a:solidFill>
                  <a:prstClr val="white"/>
                </a:solidFill>
                <a:latin typeface="Times New Roman"/>
                <a:ea typeface="Calibri"/>
                <a:cs typeface="Times New Roman"/>
              </a:rPr>
              <a:t>niệm</a:t>
            </a:r>
            <a:endParaRPr lang="en-US" sz="3200" dirty="0">
              <a:solidFill>
                <a:prstClr val="white"/>
              </a:solidFill>
            </a:endParaRPr>
          </a:p>
        </p:txBody>
      </p:sp>
      <p:sp>
        <p:nvSpPr>
          <p:cNvPr id="25" name="Cloud 24">
            <a:hlinkClick r:id="rId5" action="ppaction://hlinksldjump"/>
          </p:cNvPr>
          <p:cNvSpPr/>
          <p:nvPr/>
        </p:nvSpPr>
        <p:spPr>
          <a:xfrm>
            <a:off x="9515477" y="2504392"/>
            <a:ext cx="2568422" cy="1746411"/>
          </a:xfrm>
          <a:prstGeom prst="cloud">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a:ea typeface="印品黑体" panose="00000500000000000000" pitchFamily="2" charset="-122"/>
                <a:cs typeface="Times New Roman"/>
              </a:rPr>
              <a:t>Ý </a:t>
            </a:r>
            <a:r>
              <a:rPr lang="en-US" sz="3200" dirty="0" err="1" smtClean="0">
                <a:solidFill>
                  <a:srgbClr val="FF0000"/>
                </a:solidFill>
                <a:latin typeface="Times New Roman"/>
                <a:ea typeface="印品黑体" panose="00000500000000000000" pitchFamily="2" charset="-122"/>
                <a:cs typeface="Times New Roman"/>
              </a:rPr>
              <a:t>nghĩa</a:t>
            </a:r>
            <a:endParaRPr lang="id-ID" sz="3200" dirty="0">
              <a:solidFill>
                <a:srgbClr val="FF0000"/>
              </a:solidFill>
              <a:latin typeface="印品黑体" panose="00000500000000000000" pitchFamily="2" charset="-122"/>
              <a:ea typeface="印品黑体" panose="00000500000000000000" pitchFamily="2" charset="-122"/>
            </a:endParaRPr>
          </a:p>
        </p:txBody>
      </p:sp>
      <p:sp>
        <p:nvSpPr>
          <p:cNvPr id="34" name="Cloud 33">
            <a:hlinkClick r:id="rId6" action="ppaction://hlinksldjump"/>
          </p:cNvPr>
          <p:cNvSpPr>
            <a:spLocks noChangeAspect="1"/>
          </p:cNvSpPr>
          <p:nvPr/>
        </p:nvSpPr>
        <p:spPr>
          <a:xfrm>
            <a:off x="4686302" y="2802048"/>
            <a:ext cx="2448664" cy="1739677"/>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FF0000"/>
                </a:solidFill>
                <a:latin typeface="Times New Roman"/>
                <a:ea typeface="印品黑体" panose="00000500000000000000" pitchFamily="2" charset="-122"/>
                <a:cs typeface="Times New Roman"/>
              </a:rPr>
              <a:t>Hình</a:t>
            </a:r>
            <a:r>
              <a:rPr lang="en-US" sz="3600" dirty="0" smtClean="0">
                <a:solidFill>
                  <a:srgbClr val="FF0000"/>
                </a:solidFill>
                <a:latin typeface="Times New Roman"/>
                <a:ea typeface="印品黑体" panose="00000500000000000000" pitchFamily="2" charset="-122"/>
                <a:cs typeface="Times New Roman"/>
              </a:rPr>
              <a:t> </a:t>
            </a:r>
            <a:r>
              <a:rPr lang="en-US" sz="3600" dirty="0" err="1" smtClean="0">
                <a:solidFill>
                  <a:srgbClr val="FF0000"/>
                </a:solidFill>
                <a:latin typeface="Times New Roman"/>
                <a:ea typeface="印品黑体" panose="00000500000000000000" pitchFamily="2" charset="-122"/>
                <a:cs typeface="Times New Roman"/>
              </a:rPr>
              <a:t>ảnh</a:t>
            </a:r>
            <a:endParaRPr lang="id-ID" sz="2400" dirty="0">
              <a:solidFill>
                <a:srgbClr val="FF0000"/>
              </a:solidFill>
              <a:latin typeface="印品黑体" panose="00000500000000000000" pitchFamily="2" charset="-122"/>
              <a:ea typeface="印品黑体" panose="00000500000000000000" pitchFamily="2" charset="-122"/>
            </a:endParaRPr>
          </a:p>
        </p:txBody>
      </p:sp>
      <p:grpSp>
        <p:nvGrpSpPr>
          <p:cNvPr id="8" name="Group 7"/>
          <p:cNvGrpSpPr/>
          <p:nvPr/>
        </p:nvGrpSpPr>
        <p:grpSpPr>
          <a:xfrm>
            <a:off x="-189843" y="155969"/>
            <a:ext cx="9529052" cy="461665"/>
            <a:chOff x="-178462" y="1828800"/>
            <a:chExt cx="19060588" cy="923316"/>
          </a:xfrm>
        </p:grpSpPr>
        <p:sp>
          <p:nvSpPr>
            <p:cNvPr id="9" name="Round Same Side Corner Rectangle 8"/>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0" name="TextBox 9"/>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603BC9"/>
                  </a:solidFill>
                  <a:latin typeface="Tahoma" panose="020B0604030504040204" pitchFamily="34" charset="0"/>
                  <a:cs typeface="Tahoma" panose="020B0604030504040204" pitchFamily="34" charset="0"/>
                </a:rPr>
                <a:t>TÌM HIỂU CH</a:t>
              </a:r>
              <a:r>
                <a:rPr lang="en-US" sz="2400" b="1" dirty="0" smtClean="0">
                  <a:solidFill>
                    <a:srgbClr val="603BC9"/>
                  </a:solidFill>
                  <a:latin typeface="Tahoma" panose="020B0604030504040204" pitchFamily="34" charset="0"/>
                  <a:cs typeface="Tahoma" panose="020B0604030504040204" pitchFamily="34" charset="0"/>
                </a:rPr>
                <a:t>I TIẾT</a:t>
              </a:r>
              <a:endParaRPr lang="en-US" sz="2400" b="1" dirty="0">
                <a:solidFill>
                  <a:srgbClr val="603BC9"/>
                </a:solidFill>
                <a:latin typeface="Tahoma" panose="020B0604030504040204" pitchFamily="34" charset="0"/>
                <a:cs typeface="Tahoma" panose="020B0604030504040204" pitchFamily="34" charset="0"/>
              </a:endParaRPr>
            </a:p>
          </p:txBody>
        </p:sp>
      </p:grpSp>
      <p:grpSp>
        <p:nvGrpSpPr>
          <p:cNvPr id="12" name="Group 11"/>
          <p:cNvGrpSpPr/>
          <p:nvPr/>
        </p:nvGrpSpPr>
        <p:grpSpPr>
          <a:xfrm>
            <a:off x="219311" y="651328"/>
            <a:ext cx="5776087" cy="496647"/>
            <a:chOff x="644526" y="2766774"/>
            <a:chExt cx="11553677" cy="993289"/>
          </a:xfrm>
        </p:grpSpPr>
        <p:sp>
          <p:nvSpPr>
            <p:cNvPr id="13" name="TextBox 12"/>
            <p:cNvSpPr txBox="1"/>
            <p:nvPr/>
          </p:nvSpPr>
          <p:spPr>
            <a:xfrm>
              <a:off x="1906586" y="2766774"/>
              <a:ext cx="10291617" cy="923325"/>
            </a:xfrm>
            <a:prstGeom prst="rect">
              <a:avLst/>
            </a:prstGeom>
            <a:noFill/>
          </p:spPr>
          <p:txBody>
            <a:bodyPr wrap="square" rtlCol="0">
              <a:spAutoFit/>
            </a:bodyPr>
            <a:lstStyle/>
            <a:p>
              <a:pPr defTabSz="1076536"/>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Ý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nghĩa</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sới</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vật</a:t>
              </a:r>
              <a:endParaRPr lang="vi-VN" sz="2400" b="1" i="1" dirty="0">
                <a:solidFill>
                  <a:srgbClr val="603BC9"/>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644526" y="2823876"/>
              <a:ext cx="1269206" cy="804672"/>
            </a:xfrm>
            <a:prstGeom prst="roundRect">
              <a:avLst/>
            </a:prstGeom>
            <a:solidFill>
              <a:srgbClr val="AA96E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5" name="TextBox 14"/>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p:cNvPicPr>
            <a:picLocks noChangeAspect="1"/>
          </p:cNvPicPr>
          <p:nvPr/>
        </p:nvPicPr>
        <p:blipFill>
          <a:blip r:embed="rId7"/>
          <a:stretch>
            <a:fillRect/>
          </a:stretch>
        </p:blipFill>
        <p:spPr>
          <a:xfrm>
            <a:off x="708019" y="1697239"/>
            <a:ext cx="2714809" cy="4371899"/>
          </a:xfrm>
          <a:prstGeom prst="rect">
            <a:avLst/>
          </a:prstGeom>
        </p:spPr>
      </p:pic>
    </p:spTree>
    <p:extLst>
      <p:ext uri="{BB962C8B-B14F-4D97-AF65-F5344CB8AC3E}">
        <p14:creationId xmlns:p14="http://schemas.microsoft.com/office/powerpoint/2010/main" val="41668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5265" y="128587"/>
            <a:ext cx="5748338" cy="3243263"/>
          </a:xfrm>
          <a:prstGeom prst="rect">
            <a:avLst/>
          </a:prstGeom>
        </p:spPr>
      </p:pic>
      <p:pic>
        <p:nvPicPr>
          <p:cNvPr id="4" name="Picture 3"/>
          <p:cNvPicPr>
            <a:picLocks noChangeAspect="1"/>
          </p:cNvPicPr>
          <p:nvPr/>
        </p:nvPicPr>
        <p:blipFill>
          <a:blip r:embed="rId3"/>
          <a:stretch>
            <a:fillRect/>
          </a:stretch>
        </p:blipFill>
        <p:spPr>
          <a:xfrm>
            <a:off x="6143623" y="128587"/>
            <a:ext cx="5791200" cy="3243263"/>
          </a:xfrm>
          <a:prstGeom prst="rect">
            <a:avLst/>
          </a:prstGeom>
        </p:spPr>
      </p:pic>
      <p:pic>
        <p:nvPicPr>
          <p:cNvPr id="5" name="Picture 4"/>
          <p:cNvPicPr>
            <a:picLocks noChangeAspect="1"/>
          </p:cNvPicPr>
          <p:nvPr/>
        </p:nvPicPr>
        <p:blipFill>
          <a:blip r:embed="rId4"/>
          <a:stretch>
            <a:fillRect/>
          </a:stretch>
        </p:blipFill>
        <p:spPr>
          <a:xfrm>
            <a:off x="6143623" y="3562350"/>
            <a:ext cx="5791200" cy="3135639"/>
          </a:xfrm>
          <a:prstGeom prst="rect">
            <a:avLst/>
          </a:prstGeom>
        </p:spPr>
      </p:pic>
      <p:pic>
        <p:nvPicPr>
          <p:cNvPr id="6" name="Picture 5"/>
          <p:cNvPicPr>
            <a:picLocks noChangeAspect="1"/>
          </p:cNvPicPr>
          <p:nvPr/>
        </p:nvPicPr>
        <p:blipFill>
          <a:blip r:embed="rId5"/>
          <a:stretch>
            <a:fillRect/>
          </a:stretch>
        </p:blipFill>
        <p:spPr>
          <a:xfrm>
            <a:off x="195265" y="3538537"/>
            <a:ext cx="5748338" cy="3159452"/>
          </a:xfrm>
          <a:prstGeom prst="rect">
            <a:avLst/>
          </a:prstGeom>
        </p:spPr>
      </p:pic>
      <p:sp>
        <p:nvSpPr>
          <p:cNvPr id="7" name="Rectangle 6"/>
          <p:cNvSpPr/>
          <p:nvPr/>
        </p:nvSpPr>
        <p:spPr>
          <a:xfrm rot="18879728">
            <a:off x="3993898" y="1388419"/>
            <a:ext cx="4099432" cy="4133549"/>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6"/>
          <a:stretch>
            <a:fillRect/>
          </a:stretch>
        </p:blipFill>
        <p:spPr>
          <a:xfrm>
            <a:off x="4122662" y="2303166"/>
            <a:ext cx="4041922" cy="2969225"/>
          </a:xfrm>
          <a:prstGeom prst="rect">
            <a:avLst/>
          </a:prstGeom>
        </p:spPr>
      </p:pic>
    </p:spTree>
    <p:extLst>
      <p:ext uri="{BB962C8B-B14F-4D97-AF65-F5344CB8AC3E}">
        <p14:creationId xmlns:p14="http://schemas.microsoft.com/office/powerpoint/2010/main" val="39223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9843" y="155969"/>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603BC9"/>
                  </a:solidFill>
                  <a:latin typeface="Tahoma" panose="020B0604030504040204" pitchFamily="34" charset="0"/>
                  <a:cs typeface="Tahoma" panose="020B0604030504040204" pitchFamily="34" charset="0"/>
                </a:rPr>
                <a:t>TÌM HIỂU CH</a:t>
              </a:r>
              <a:r>
                <a:rPr lang="en-US" sz="2400" b="1" dirty="0" smtClean="0">
                  <a:solidFill>
                    <a:srgbClr val="603BC9"/>
                  </a:solidFill>
                  <a:latin typeface="Tahoma" panose="020B0604030504040204" pitchFamily="34" charset="0"/>
                  <a:cs typeface="Tahoma" panose="020B0604030504040204" pitchFamily="34" charset="0"/>
                </a:rPr>
                <a:t>I TIẾT</a:t>
              </a:r>
              <a:endParaRPr lang="en-US" sz="2400" b="1" dirty="0">
                <a:solidFill>
                  <a:srgbClr val="603BC9"/>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219311" y="651328"/>
            <a:ext cx="5776087" cy="496647"/>
            <a:chOff x="644526" y="2766774"/>
            <a:chExt cx="11553677" cy="993289"/>
          </a:xfrm>
        </p:grpSpPr>
        <p:sp>
          <p:nvSpPr>
            <p:cNvPr id="26" name="TextBox 25"/>
            <p:cNvSpPr txBox="1"/>
            <p:nvPr/>
          </p:nvSpPr>
          <p:spPr>
            <a:xfrm>
              <a:off x="1906586" y="2766774"/>
              <a:ext cx="10291617" cy="923325"/>
            </a:xfrm>
            <a:prstGeom prst="rect">
              <a:avLst/>
            </a:prstGeom>
            <a:noFill/>
          </p:spPr>
          <p:txBody>
            <a:bodyPr wrap="square" rtlCol="0">
              <a:spAutoFit/>
            </a:bodyPr>
            <a:lstStyle/>
            <a:p>
              <a:pPr defTabSz="1076536"/>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Ý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nghĩa</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sới</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vật</a:t>
              </a:r>
              <a:endParaRPr lang="vi-VN" sz="2400" b="1" i="1" dirty="0">
                <a:solidFill>
                  <a:srgbClr val="603BC9"/>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rgbClr val="AA96E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8" name="TextBox 27"/>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Picture 15"/>
          <p:cNvPicPr>
            <a:picLocks noChangeAspect="1"/>
          </p:cNvPicPr>
          <p:nvPr/>
        </p:nvPicPr>
        <p:blipFill>
          <a:blip r:embed="rId3"/>
          <a:stretch>
            <a:fillRect/>
          </a:stretch>
        </p:blipFill>
        <p:spPr>
          <a:xfrm>
            <a:off x="448229" y="1943101"/>
            <a:ext cx="4714874" cy="4714874"/>
          </a:xfrm>
          <a:prstGeom prst="rect">
            <a:avLst/>
          </a:prstGeom>
        </p:spPr>
      </p:pic>
      <p:sp>
        <p:nvSpPr>
          <p:cNvPr id="17" name="TextBox 16"/>
          <p:cNvSpPr txBox="1"/>
          <p:nvPr/>
        </p:nvSpPr>
        <p:spPr>
          <a:xfrm>
            <a:off x="5658496" y="2993001"/>
            <a:ext cx="5842942" cy="2219838"/>
          </a:xfrm>
          <a:prstGeom prst="rect">
            <a:avLst/>
          </a:prstGeom>
          <a:noFill/>
        </p:spPr>
        <p:txBody>
          <a:bodyPr wrap="square" rtlCol="0">
            <a:spAutoFit/>
          </a:bodyPr>
          <a:lstStyle/>
          <a:p>
            <a:pPr algn="just">
              <a:lnSpc>
                <a:spcPct val="150000"/>
              </a:lnSpc>
            </a:pP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Sới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vật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chỉ</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một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khoảng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không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gian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cụ</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thể</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nơi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diễn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ra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cuộc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vật</a:t>
            </a:r>
            <a:endParaRPr lang="en-US" sz="3200" dirty="0" smtClean="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679631" y="1643273"/>
            <a:ext cx="3462338" cy="661207"/>
          </a:xfrm>
          <a:prstGeom prst="rect">
            <a:avLst/>
          </a:prstGeom>
          <a:solidFill>
            <a:schemeClr val="accent4">
              <a:lumMod val="20000"/>
              <a:lumOff val="80000"/>
            </a:schemeClr>
          </a:solidFill>
        </p:spPr>
        <p:txBody>
          <a:bodyPr wrap="square">
            <a:spAutoFit/>
          </a:bodyPr>
          <a:lstStyle/>
          <a:p>
            <a:pPr algn="ctr">
              <a:lnSpc>
                <a:spcPct val="150000"/>
              </a:lnSpc>
            </a:pPr>
            <a:r>
              <a:rPr lang="en-US" sz="2800" b="1" dirty="0" err="1" smtClean="0">
                <a:solidFill>
                  <a:prstClr val="black"/>
                </a:solidFill>
                <a:latin typeface="Times New Roman" panose="02020603050405020304" pitchFamily="18" charset="0"/>
                <a:cs typeface="Times New Roman" panose="02020603050405020304" pitchFamily="18" charset="0"/>
              </a:rPr>
              <a:t>Khái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niệm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sới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vật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4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9843" y="155969"/>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rgbClr val="AA96E2"/>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603BC9"/>
                  </a:solidFill>
                  <a:latin typeface="Tahoma" panose="020B0604030504040204" pitchFamily="34" charset="0"/>
                  <a:cs typeface="Tahoma" panose="020B0604030504040204" pitchFamily="34" charset="0"/>
                </a:rPr>
                <a:t>TÌM HIỂU CH</a:t>
              </a:r>
              <a:r>
                <a:rPr lang="en-US" sz="2400" b="1" dirty="0" smtClean="0">
                  <a:solidFill>
                    <a:srgbClr val="603BC9"/>
                  </a:solidFill>
                  <a:latin typeface="Tahoma" panose="020B0604030504040204" pitchFamily="34" charset="0"/>
                  <a:cs typeface="Tahoma" panose="020B0604030504040204" pitchFamily="34" charset="0"/>
                </a:rPr>
                <a:t>I TIẾT</a:t>
              </a:r>
              <a:endParaRPr lang="en-US" sz="2400" b="1" dirty="0">
                <a:solidFill>
                  <a:srgbClr val="603BC9"/>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219311" y="651328"/>
            <a:ext cx="5776087" cy="496647"/>
            <a:chOff x="644526" y="2766774"/>
            <a:chExt cx="11553677" cy="993289"/>
          </a:xfrm>
        </p:grpSpPr>
        <p:sp>
          <p:nvSpPr>
            <p:cNvPr id="26" name="TextBox 25"/>
            <p:cNvSpPr txBox="1"/>
            <p:nvPr/>
          </p:nvSpPr>
          <p:spPr>
            <a:xfrm>
              <a:off x="1906586" y="2766774"/>
              <a:ext cx="10291617" cy="923325"/>
            </a:xfrm>
            <a:prstGeom prst="rect">
              <a:avLst/>
            </a:prstGeom>
            <a:noFill/>
          </p:spPr>
          <p:txBody>
            <a:bodyPr wrap="square" rtlCol="0">
              <a:spAutoFit/>
            </a:bodyPr>
            <a:lstStyle/>
            <a:p>
              <a:pPr defTabSz="1076536"/>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Ý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nghĩa</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sới</a:t>
              </a:r>
              <a:r>
                <a:rPr lang="en-US" sz="2400" b="1" i="1" dirty="0" smtClean="0">
                  <a:solidFill>
                    <a:srgbClr val="603BC9"/>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603BC9"/>
                  </a:solidFill>
                  <a:latin typeface="Tahoma" panose="020B0604030504040204" pitchFamily="34" charset="0"/>
                  <a:ea typeface="Tahoma" panose="020B0604030504040204" pitchFamily="34" charset="0"/>
                  <a:cs typeface="Tahoma" panose="020B0604030504040204" pitchFamily="34" charset="0"/>
                </a:rPr>
                <a:t>vật</a:t>
              </a:r>
              <a:endParaRPr lang="vi-VN" sz="2400" b="1" i="1" dirty="0">
                <a:solidFill>
                  <a:srgbClr val="603BC9"/>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rgbClr val="AA96E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8" name="TextBox 27"/>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3679631" y="1643273"/>
            <a:ext cx="3462338" cy="661207"/>
          </a:xfrm>
          <a:prstGeom prst="rect">
            <a:avLst/>
          </a:prstGeom>
          <a:solidFill>
            <a:schemeClr val="accent4">
              <a:lumMod val="20000"/>
              <a:lumOff val="80000"/>
            </a:schemeClr>
          </a:solidFill>
        </p:spPr>
        <p:txBody>
          <a:bodyPr wrap="square">
            <a:spAutoFit/>
          </a:bodyPr>
          <a:lstStyle/>
          <a:p>
            <a:pPr algn="ctr">
              <a:lnSpc>
                <a:spcPct val="150000"/>
              </a:lnSpc>
            </a:pPr>
            <a:r>
              <a:rPr lang="en-US" sz="2800" b="1" dirty="0" err="1" smtClean="0">
                <a:solidFill>
                  <a:prstClr val="black"/>
                </a:solidFill>
                <a:latin typeface="Times New Roman" panose="02020603050405020304" pitchFamily="18" charset="0"/>
                <a:cs typeface="Times New Roman" panose="02020603050405020304" pitchFamily="18" charset="0"/>
              </a:rPr>
              <a:t>Hình</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dáng</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375589" y="2986089"/>
            <a:ext cx="4928694" cy="3526164"/>
          </a:xfrm>
          <a:prstGeom prst="rect">
            <a:avLst/>
          </a:prstGeom>
        </p:spPr>
      </p:pic>
      <p:sp>
        <p:nvSpPr>
          <p:cNvPr id="20" name="TextBox 19"/>
          <p:cNvSpPr txBox="1"/>
          <p:nvPr/>
        </p:nvSpPr>
        <p:spPr>
          <a:xfrm>
            <a:off x="5795348" y="3140526"/>
            <a:ext cx="5591789" cy="2308324"/>
          </a:xfrm>
          <a:prstGeom prst="rect">
            <a:avLst/>
          </a:prstGeom>
          <a:noFill/>
        </p:spPr>
        <p:txBody>
          <a:bodyPr wrap="square" rtlCol="0">
            <a:spAutoFit/>
          </a:bodyPr>
          <a:lstStyle/>
          <a:p>
            <a:pPr algn="just">
              <a:lnSpc>
                <a:spcPct val="150000"/>
              </a:lnSpc>
            </a:pPr>
            <a:r>
              <a:rPr lang="vi-VN" sz="3200" dirty="0" smtClean="0">
                <a:solidFill>
                  <a:prstClr val="black"/>
                </a:solidFill>
                <a:latin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cs typeface="Times New Roman" panose="02020603050405020304" pitchFamily="18" charset="0"/>
              </a:rPr>
              <a:t>H</a:t>
            </a:r>
            <a:r>
              <a:rPr lang="vi-VN" sz="3200" dirty="0" smtClean="0">
                <a:solidFill>
                  <a:prstClr val="black"/>
                </a:solidFill>
                <a:latin typeface="Times New Roman" panose="02020603050405020304" pitchFamily="18" charset="0"/>
                <a:cs typeface="Times New Roman" panose="02020603050405020304" pitchFamily="18" charset="0"/>
              </a:rPr>
              <a:t>ình tròn</a:t>
            </a:r>
            <a:r>
              <a:rPr lang="en-US" sz="32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Được</a:t>
            </a: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đặt </a:t>
            </a:r>
            <a:r>
              <a:rPr lang="vi-VN" sz="3200" dirty="0">
                <a:solidFill>
                  <a:prstClr val="black"/>
                </a:solidFill>
                <a:latin typeface="Times New Roman" panose="02020603050405020304" pitchFamily="18" charset="0"/>
                <a:cs typeface="Times New Roman" panose="02020603050405020304" pitchFamily="18" charset="0"/>
              </a:rPr>
              <a:t>trước sân đình hình vuông.</a:t>
            </a:r>
            <a:endParaRPr lang="en-US" sz="32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0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8485</TotalTime>
  <Words>1062</Words>
  <Application>Microsoft Office PowerPoint</Application>
  <PresentationFormat>Widescreen</PresentationFormat>
  <Paragraphs>152</Paragraphs>
  <Slides>29</Slides>
  <Notes>17</Notes>
  <HiddenSlides>0</HiddenSlides>
  <MMClips>0</MMClips>
  <ScaleCrop>false</ScaleCrop>
  <HeadingPairs>
    <vt:vector size="6" baseType="variant">
      <vt:variant>
        <vt:lpstr>Fonts Used</vt:lpstr>
      </vt:variant>
      <vt:variant>
        <vt:i4>9</vt:i4>
      </vt:variant>
      <vt:variant>
        <vt:lpstr>Theme</vt:lpstr>
      </vt:variant>
      <vt:variant>
        <vt:i4>21</vt:i4>
      </vt:variant>
      <vt:variant>
        <vt:lpstr>Slide Titles</vt:lpstr>
      </vt:variant>
      <vt:variant>
        <vt:i4>29</vt:i4>
      </vt:variant>
    </vt:vector>
  </HeadingPairs>
  <TitlesOfParts>
    <vt:vector size="59" baseType="lpstr">
      <vt:lpstr>宋体</vt:lpstr>
      <vt:lpstr>Arial</vt:lpstr>
      <vt:lpstr>Calibri</vt:lpstr>
      <vt:lpstr>Calibri Light</vt:lpstr>
      <vt:lpstr>Tahoma</vt:lpstr>
      <vt:lpstr>Times New Roman</vt:lpstr>
      <vt:lpstr>UTM Azuki</vt:lpstr>
      <vt:lpstr>Wingdings</vt:lpstr>
      <vt:lpstr>印品黑体</vt:lpstr>
      <vt:lpstr>3_Office Theme</vt:lpstr>
      <vt:lpstr>6_Office Theme</vt:lpstr>
      <vt:lpstr>4_Office Theme</vt:lpstr>
      <vt:lpstr>https://www.freeppt7.com</vt:lpstr>
      <vt:lpstr>2_Office Theme</vt:lpstr>
      <vt:lpstr>https://freeppt7.com</vt:lpstr>
      <vt:lpstr>7_Office Theme</vt:lpstr>
      <vt:lpstr>Default Design</vt:lpstr>
      <vt:lpstr>Office 主题</vt:lpstr>
      <vt:lpstr>5_Office Theme</vt:lpstr>
      <vt:lpstr>8_Office Theme</vt:lpstr>
      <vt:lpstr>9_Office Theme</vt:lpstr>
      <vt:lpstr>10_Office Theme</vt:lpstr>
      <vt:lpstr>1_Office 主题</vt:lpstr>
      <vt:lpstr>43. Phong cách ngôn ngữ báo chí tt</vt:lpstr>
      <vt:lpstr>1_43. Phong cách ngôn ngữ báo chí tt</vt:lpstr>
      <vt:lpstr>2_43. Phong cách ngôn ngữ báo chí tt</vt:lpstr>
      <vt:lpstr>3_43. Phong cách ngôn ngữ báo chí tt</vt:lpstr>
      <vt:lpstr>4_43. Phong cách ngôn ngữ báo chí tt</vt:lpstr>
      <vt:lpstr>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3243</cp:revision>
  <dcterms:created xsi:type="dcterms:W3CDTF">2022-02-10T03:12:31Z</dcterms:created>
  <dcterms:modified xsi:type="dcterms:W3CDTF">2022-08-30T14:32:46Z</dcterms:modified>
</cp:coreProperties>
</file>