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0" r:id="rId3"/>
    <p:sldMasterId id="2147483720" r:id="rId4"/>
    <p:sldMasterId id="2147483729" r:id="rId5"/>
  </p:sldMasterIdLst>
  <p:notesMasterIdLst>
    <p:notesMasterId r:id="rId24"/>
  </p:notesMasterIdLst>
  <p:sldIdLst>
    <p:sldId id="256" r:id="rId6"/>
    <p:sldId id="260" r:id="rId7"/>
    <p:sldId id="311" r:id="rId8"/>
    <p:sldId id="318" r:id="rId9"/>
    <p:sldId id="258" r:id="rId10"/>
    <p:sldId id="319" r:id="rId11"/>
    <p:sldId id="274" r:id="rId12"/>
    <p:sldId id="322" r:id="rId13"/>
    <p:sldId id="323" r:id="rId14"/>
    <p:sldId id="324" r:id="rId15"/>
    <p:sldId id="325" r:id="rId16"/>
    <p:sldId id="326" r:id="rId17"/>
    <p:sldId id="331" r:id="rId18"/>
    <p:sldId id="332" r:id="rId19"/>
    <p:sldId id="328" r:id="rId20"/>
    <p:sldId id="329" r:id="rId21"/>
    <p:sldId id="330" r:id="rId22"/>
    <p:sldId id="333" r:id="rId23"/>
  </p:sldIdLst>
  <p:sldSz cx="9144000" cy="5143500" type="screen16x9"/>
  <p:notesSz cx="6858000" cy="9144000"/>
  <p:embeddedFontLst>
    <p:embeddedFont>
      <p:font typeface="Catamaran Black" panose="020B0604020202020204" charset="0"/>
      <p:bold r:id="rId25"/>
    </p:embeddedFont>
    <p:embeddedFont>
      <p:font typeface="Montserrat Black" panose="020B0604020202020204" charset="0"/>
      <p:bold r:id="rId26"/>
      <p:boldItalic r:id="rId27"/>
    </p:embeddedFont>
    <p:embeddedFont>
      <p:font typeface="Catamaran" panose="020B0604020202020204" charset="0"/>
      <p:regular r:id="rId28"/>
      <p:bold r:id="rId29"/>
    </p:embeddedFont>
    <p:embeddedFont>
      <p:font typeface="#9Slide03 Arima Madurai Black" panose="020B0604020202020204" charset="0"/>
      <p:bold r:id="rId30"/>
    </p:embeddedFont>
    <p:embeddedFont>
      <p:font typeface="Calibri" panose="020F0502020204030204" pitchFamily="34" charset="0"/>
      <p:regular r:id="rId31"/>
      <p:bold r:id="rId32"/>
      <p:italic r:id="rId33"/>
      <p:boldItalic r:id="rId34"/>
    </p:embeddedFont>
    <p:embeddedFont>
      <p:font typeface="Sail"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62A273-627E-4DB6-9581-163355785CFC}">
  <a:tblStyle styleId="{1D62A273-627E-4DB6-9581-163355785C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359844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1"/>
        <p:cNvGrpSpPr/>
        <p:nvPr/>
      </p:nvGrpSpPr>
      <p:grpSpPr>
        <a:xfrm>
          <a:off x="0" y="0"/>
          <a:ext cx="0" cy="0"/>
          <a:chOff x="0" y="0"/>
          <a:chExt cx="0" cy="0"/>
        </a:xfrm>
      </p:grpSpPr>
      <p:sp>
        <p:nvSpPr>
          <p:cNvPr id="5292" name="Google Shape;5292;gdf5c7078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3" name="Google Shape;5293;gdf5c7078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608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2846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9257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424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df2d549a97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df2d549a97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620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df2d549a97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df2d549a97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537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3F2D422-0331-4A9A-9AC6-1209F231DEA2}" type="slidenum">
              <a:rPr lang="en-US" smtClean="0">
                <a:solidFill>
                  <a:prstClr val="black"/>
                </a:solidFill>
                <a:latin typeface="Calibri"/>
              </a:rPr>
              <a:pPr>
                <a:defRPr/>
              </a:pPr>
              <a:t>15</a:t>
            </a:fld>
            <a:endParaRPr lang="en-US">
              <a:solidFill>
                <a:prstClr val="black"/>
              </a:solidFill>
              <a:latin typeface="Calibri"/>
            </a:endParaRPr>
          </a:p>
        </p:txBody>
      </p:sp>
    </p:spTree>
    <p:extLst>
      <p:ext uri="{BB962C8B-B14F-4D97-AF65-F5344CB8AC3E}">
        <p14:creationId xmlns:p14="http://schemas.microsoft.com/office/powerpoint/2010/main" val="2177338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3F2D422-0331-4A9A-9AC6-1209F231DEA2}"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6991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3F2D422-0331-4A9A-9AC6-1209F231DEA2}" type="slidenum">
              <a:rPr lang="en-US" smtClean="0">
                <a:solidFill>
                  <a:prstClr val="black"/>
                </a:solidFill>
                <a:latin typeface="Calibri"/>
              </a:rPr>
              <a:pPr>
                <a:defRPr/>
              </a:pPr>
              <a:t>17</a:t>
            </a:fld>
            <a:endParaRPr lang="en-US">
              <a:solidFill>
                <a:prstClr val="black"/>
              </a:solidFill>
              <a:latin typeface="Calibri"/>
            </a:endParaRPr>
          </a:p>
        </p:txBody>
      </p:sp>
    </p:spTree>
    <p:extLst>
      <p:ext uri="{BB962C8B-B14F-4D97-AF65-F5344CB8AC3E}">
        <p14:creationId xmlns:p14="http://schemas.microsoft.com/office/powerpoint/2010/main" val="210422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df2d549a97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df2d549a97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54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df2d549a97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df2d549a97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6118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3F2D422-0331-4A9A-9AC6-1209F231DEA2}" type="slidenum">
              <a:rPr lang="en-US" smtClean="0">
                <a:solidFill>
                  <a:prstClr val="black"/>
                </a:solidFill>
                <a:latin typeface="Calibri"/>
              </a:rPr>
              <a:pPr>
                <a:defRPr/>
              </a:pPr>
              <a:t>4</a:t>
            </a:fld>
            <a:endParaRPr lang="en-US">
              <a:solidFill>
                <a:prstClr val="black"/>
              </a:solidFill>
              <a:latin typeface="Calibri"/>
            </a:endParaRPr>
          </a:p>
        </p:txBody>
      </p:sp>
    </p:spTree>
    <p:extLst>
      <p:ext uri="{BB962C8B-B14F-4D97-AF65-F5344CB8AC3E}">
        <p14:creationId xmlns:p14="http://schemas.microsoft.com/office/powerpoint/2010/main" val="27614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268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2"/>
        <p:cNvGrpSpPr/>
        <p:nvPr/>
      </p:nvGrpSpPr>
      <p:grpSpPr>
        <a:xfrm>
          <a:off x="0" y="0"/>
          <a:ext cx="0" cy="0"/>
          <a:chOff x="0" y="0"/>
          <a:chExt cx="0" cy="0"/>
        </a:xfrm>
      </p:grpSpPr>
      <p:sp>
        <p:nvSpPr>
          <p:cNvPr id="6253" name="Google Shape;6253;gdbfe5ec6e9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4" name="Google Shape;6254;gdbfe5ec6e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8875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3"/>
        <p:cNvGrpSpPr/>
        <p:nvPr/>
      </p:nvGrpSpPr>
      <p:grpSpPr>
        <a:xfrm>
          <a:off x="0" y="0"/>
          <a:ext cx="0" cy="0"/>
          <a:chOff x="0" y="0"/>
          <a:chExt cx="0" cy="0"/>
        </a:xfrm>
      </p:grpSpPr>
      <p:sp>
        <p:nvSpPr>
          <p:cNvPr id="6494" name="Google Shape;6494;gdbfe5ec6e9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5" name="Google Shape;6495;gdbfe5ec6e9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7823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685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gdf5c7078c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4" name="Google Shape;5674;gdf5c7078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77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800" y="9725"/>
            <a:ext cx="9144000" cy="3312000"/>
          </a:xfrm>
          <a:prstGeom prst="rect">
            <a:avLst/>
          </a:prstGeom>
          <a:gradFill>
            <a:gsLst>
              <a:gs pos="0">
                <a:srgbClr val="CFF2F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519825" y="1347950"/>
            <a:ext cx="5930400" cy="13665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5400" b="0">
                <a:solidFill>
                  <a:srgbClr val="358D96"/>
                </a:solidFill>
                <a:latin typeface="Sail"/>
                <a:ea typeface="Sail"/>
                <a:cs typeface="Sail"/>
                <a:sym typeface="Sai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722825" y="2981663"/>
            <a:ext cx="4727400" cy="492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4110815202"/>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7414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270985"/>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689029"/>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1641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85999080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1993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buFontTx/>
              <a:buNone/>
            </a:pPr>
            <a:fld id="{7FE5A9CD-1CA5-4BB6-ABF6-C3DB2F9C09D1}" type="datetimeFigureOut">
              <a:rPr lang="en-US" sz="1600" kern="1200" smtClean="0">
                <a:solidFill>
                  <a:prstClr val="black"/>
                </a:solidFill>
                <a:latin typeface="Calibri"/>
              </a:rPr>
              <a:pPr defTabSz="814974">
                <a:buClrTx/>
                <a:buFontTx/>
                <a:buNone/>
              </a:pPr>
              <a:t>9/15/2022</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buFontTx/>
              <a:buNone/>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buFontTx/>
              <a:buNone/>
            </a:pPr>
            <a:fld id="{E9E3A461-C528-4C33-83FA-271D1850C3B5}" type="slidenum">
              <a:rPr lang="en-US" sz="1600" kern="1200" smtClean="0">
                <a:solidFill>
                  <a:prstClr val="black"/>
                </a:solidFill>
                <a:latin typeface="Calibri"/>
              </a:rPr>
              <a:pPr defTabSz="814974">
                <a:buClrTx/>
                <a:buFontTx/>
                <a:buNone/>
              </a:pPr>
              <a:t>‹#›</a:t>
            </a:fld>
            <a:endParaRPr lang="en-US" sz="1600" kern="1200">
              <a:solidFill>
                <a:prstClr val="black"/>
              </a:solidFill>
              <a:latin typeface="Calibri"/>
            </a:endParaRPr>
          </a:p>
        </p:txBody>
      </p:sp>
    </p:spTree>
    <p:extLst>
      <p:ext uri="{BB962C8B-B14F-4D97-AF65-F5344CB8AC3E}">
        <p14:creationId xmlns:p14="http://schemas.microsoft.com/office/powerpoint/2010/main" val="9031426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buFontTx/>
              <a:buNone/>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buFontTx/>
              <a:buNone/>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buFontTx/>
              <a:buNone/>
              <a:defRPr/>
            </a:pPr>
            <a:fld id="{E979D15E-7C97-46BA-A533-0FCFA23F6052}" type="slidenum">
              <a:rPr lang="en-US" sz="1600" kern="1200" smtClean="0">
                <a:solidFill>
                  <a:prstClr val="black"/>
                </a:solidFill>
                <a:latin typeface="Calibri"/>
              </a:rPr>
              <a:pPr defTabSz="814974">
                <a:buClrTx/>
                <a:buFontTx/>
                <a:buNone/>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955638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7111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CFF2F2"/>
            </a:gs>
            <a:gs pos="100000">
              <a:schemeClr val="accent1"/>
            </a:gs>
          </a:gsLst>
          <a:lin ang="5400700" scaled="0"/>
        </a:gra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146900" y="2517911"/>
            <a:ext cx="6850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2678700" y="1171461"/>
            <a:ext cx="3786600" cy="121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 name="Google Shape;15;p3"/>
          <p:cNvSpPr txBox="1">
            <a:spLocks noGrp="1"/>
          </p:cNvSpPr>
          <p:nvPr>
            <p:ph type="subTitle" idx="1"/>
          </p:nvPr>
        </p:nvSpPr>
        <p:spPr>
          <a:xfrm>
            <a:off x="1693800" y="3441624"/>
            <a:ext cx="5756400" cy="5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16" name="Google Shape;16;p3"/>
          <p:cNvGrpSpPr/>
          <p:nvPr/>
        </p:nvGrpSpPr>
        <p:grpSpPr>
          <a:xfrm>
            <a:off x="-995182" y="-571764"/>
            <a:ext cx="11141523" cy="5686427"/>
            <a:chOff x="-995182" y="-571764"/>
            <a:chExt cx="11141523" cy="5686427"/>
          </a:xfrm>
        </p:grpSpPr>
        <p:grpSp>
          <p:nvGrpSpPr>
            <p:cNvPr id="17" name="Google Shape;17;p3"/>
            <p:cNvGrpSpPr/>
            <p:nvPr/>
          </p:nvGrpSpPr>
          <p:grpSpPr>
            <a:xfrm>
              <a:off x="-271300" y="796828"/>
              <a:ext cx="9289074" cy="3658614"/>
              <a:chOff x="-271300" y="796828"/>
              <a:chExt cx="9289074" cy="3658614"/>
            </a:xfrm>
          </p:grpSpPr>
          <p:sp>
            <p:nvSpPr>
              <p:cNvPr id="18" name="Google Shape;18;p3"/>
              <p:cNvSpPr/>
              <p:nvPr/>
            </p:nvSpPr>
            <p:spPr>
              <a:xfrm>
                <a:off x="-271300" y="927344"/>
                <a:ext cx="1798023" cy="621172"/>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107124" y="1670325"/>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841144" y="79682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643405" y="3925858"/>
                <a:ext cx="1531849" cy="529583"/>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3"/>
            <p:cNvGrpSpPr/>
            <p:nvPr/>
          </p:nvGrpSpPr>
          <p:grpSpPr>
            <a:xfrm>
              <a:off x="-995182" y="-571764"/>
              <a:ext cx="11141523" cy="1894612"/>
              <a:chOff x="-995182" y="-571764"/>
              <a:chExt cx="11141523" cy="1894612"/>
            </a:xfrm>
          </p:grpSpPr>
          <p:grpSp>
            <p:nvGrpSpPr>
              <p:cNvPr id="23" name="Google Shape;23;p3"/>
              <p:cNvGrpSpPr/>
              <p:nvPr/>
            </p:nvGrpSpPr>
            <p:grpSpPr>
              <a:xfrm>
                <a:off x="-995182" y="-490327"/>
                <a:ext cx="10384398" cy="1813175"/>
                <a:chOff x="-91357" y="3729561"/>
                <a:chExt cx="10384398" cy="1813175"/>
              </a:xfrm>
            </p:grpSpPr>
            <p:grpSp>
              <p:nvGrpSpPr>
                <p:cNvPr id="24" name="Google Shape;24;p3"/>
                <p:cNvGrpSpPr/>
                <p:nvPr/>
              </p:nvGrpSpPr>
              <p:grpSpPr>
                <a:xfrm rot="-1620964">
                  <a:off x="41637" y="4111227"/>
                  <a:ext cx="1932661" cy="1049842"/>
                  <a:chOff x="6572441" y="3068152"/>
                  <a:chExt cx="1932833" cy="1049935"/>
                </a:xfrm>
              </p:grpSpPr>
              <p:sp>
                <p:nvSpPr>
                  <p:cNvPr id="25" name="Google Shape;25;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3"/>
                <p:cNvGrpSpPr/>
                <p:nvPr/>
              </p:nvGrpSpPr>
              <p:grpSpPr>
                <a:xfrm rot="-1620964">
                  <a:off x="2102587" y="4111227"/>
                  <a:ext cx="1932661" cy="1049842"/>
                  <a:chOff x="6572441" y="3068152"/>
                  <a:chExt cx="1932833" cy="1049935"/>
                </a:xfrm>
              </p:grpSpPr>
              <p:sp>
                <p:nvSpPr>
                  <p:cNvPr id="51" name="Google Shape;51;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rot="-1620964">
                  <a:off x="4134512" y="4111227"/>
                  <a:ext cx="1932661" cy="1049842"/>
                  <a:chOff x="6572441" y="3068152"/>
                  <a:chExt cx="1932833" cy="1049935"/>
                </a:xfrm>
              </p:grpSpPr>
              <p:sp>
                <p:nvSpPr>
                  <p:cNvPr id="77" name="Google Shape;77;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rot="-1620964">
                  <a:off x="6177912" y="4111227"/>
                  <a:ext cx="1932661" cy="1049842"/>
                  <a:chOff x="6572441" y="3068152"/>
                  <a:chExt cx="1932833" cy="1049935"/>
                </a:xfrm>
              </p:grpSpPr>
              <p:sp>
                <p:nvSpPr>
                  <p:cNvPr id="103" name="Google Shape;103;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rot="-1620964">
                  <a:off x="8227387" y="4111227"/>
                  <a:ext cx="1932661" cy="1049842"/>
                  <a:chOff x="6572441" y="3068152"/>
                  <a:chExt cx="1932833" cy="1049935"/>
                </a:xfrm>
              </p:grpSpPr>
              <p:sp>
                <p:nvSpPr>
                  <p:cNvPr id="129" name="Google Shape;129;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 name="Google Shape;154;p3"/>
              <p:cNvGrpSpPr/>
              <p:nvPr/>
            </p:nvGrpSpPr>
            <p:grpSpPr>
              <a:xfrm flipH="1">
                <a:off x="-238057" y="-571764"/>
                <a:ext cx="10384398" cy="1813175"/>
                <a:chOff x="-91357" y="3729561"/>
                <a:chExt cx="10384398" cy="1813175"/>
              </a:xfrm>
            </p:grpSpPr>
            <p:grpSp>
              <p:nvGrpSpPr>
                <p:cNvPr id="155" name="Google Shape;155;p3"/>
                <p:cNvGrpSpPr/>
                <p:nvPr/>
              </p:nvGrpSpPr>
              <p:grpSpPr>
                <a:xfrm rot="-1620964">
                  <a:off x="41637" y="4111227"/>
                  <a:ext cx="1932661" cy="1049842"/>
                  <a:chOff x="6572441" y="3068152"/>
                  <a:chExt cx="1932833" cy="1049935"/>
                </a:xfrm>
              </p:grpSpPr>
              <p:sp>
                <p:nvSpPr>
                  <p:cNvPr id="156" name="Google Shape;156;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rot="-1620964">
                  <a:off x="2102587" y="4111227"/>
                  <a:ext cx="1932661" cy="1049842"/>
                  <a:chOff x="6572441" y="3068152"/>
                  <a:chExt cx="1932833" cy="1049935"/>
                </a:xfrm>
              </p:grpSpPr>
              <p:sp>
                <p:nvSpPr>
                  <p:cNvPr id="182" name="Google Shape;182;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1620964">
                  <a:off x="4134512" y="4111227"/>
                  <a:ext cx="1932661" cy="1049842"/>
                  <a:chOff x="6572441" y="3068152"/>
                  <a:chExt cx="1932833" cy="1049935"/>
                </a:xfrm>
              </p:grpSpPr>
              <p:sp>
                <p:nvSpPr>
                  <p:cNvPr id="208" name="Google Shape;208;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3"/>
                <p:cNvGrpSpPr/>
                <p:nvPr/>
              </p:nvGrpSpPr>
              <p:grpSpPr>
                <a:xfrm rot="-1620964">
                  <a:off x="6177912" y="4111227"/>
                  <a:ext cx="1932661" cy="1049842"/>
                  <a:chOff x="6572441" y="3068152"/>
                  <a:chExt cx="1932833" cy="1049935"/>
                </a:xfrm>
              </p:grpSpPr>
              <p:sp>
                <p:nvSpPr>
                  <p:cNvPr id="234" name="Google Shape;234;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3"/>
                <p:cNvGrpSpPr/>
                <p:nvPr/>
              </p:nvGrpSpPr>
              <p:grpSpPr>
                <a:xfrm rot="-1620964">
                  <a:off x="8227387" y="4111227"/>
                  <a:ext cx="1932661" cy="1049842"/>
                  <a:chOff x="6572441" y="3068152"/>
                  <a:chExt cx="1932833" cy="1049935"/>
                </a:xfrm>
              </p:grpSpPr>
              <p:sp>
                <p:nvSpPr>
                  <p:cNvPr id="260" name="Google Shape;260;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85" name="Google Shape;285;p3"/>
            <p:cNvGrpSpPr/>
            <p:nvPr/>
          </p:nvGrpSpPr>
          <p:grpSpPr>
            <a:xfrm>
              <a:off x="713221" y="4078131"/>
              <a:ext cx="7717549" cy="1036532"/>
              <a:chOff x="713221" y="4078131"/>
              <a:chExt cx="7717549" cy="1036532"/>
            </a:xfrm>
          </p:grpSpPr>
          <p:grpSp>
            <p:nvGrpSpPr>
              <p:cNvPr id="286" name="Google Shape;286;p3"/>
              <p:cNvGrpSpPr/>
              <p:nvPr/>
            </p:nvGrpSpPr>
            <p:grpSpPr>
              <a:xfrm>
                <a:off x="713221" y="4078131"/>
                <a:ext cx="885999" cy="1001307"/>
                <a:chOff x="5990625" y="921375"/>
                <a:chExt cx="608725" cy="687900"/>
              </a:xfrm>
            </p:grpSpPr>
            <p:sp>
              <p:nvSpPr>
                <p:cNvPr id="287" name="Google Shape;287;p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3"/>
              <p:cNvGrpSpPr/>
              <p:nvPr/>
            </p:nvGrpSpPr>
            <p:grpSpPr>
              <a:xfrm>
                <a:off x="7544771" y="4113356"/>
                <a:ext cx="885999" cy="1001307"/>
                <a:chOff x="5990625" y="921375"/>
                <a:chExt cx="608725" cy="687900"/>
              </a:xfrm>
            </p:grpSpPr>
            <p:sp>
              <p:nvSpPr>
                <p:cNvPr id="296" name="Google Shape;296;p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buFontTx/>
              <a:buNone/>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buFontTx/>
              <a:buNone/>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buFontTx/>
              <a:buNone/>
            </a:pPr>
            <a:fld id="{475E0F57-EEA1-4A8B-9311-4AD2064A14C0}" type="slidenum">
              <a:rPr lang="en-US" sz="1600" kern="1200" smtClean="0">
                <a:solidFill>
                  <a:prstClr val="black"/>
                </a:solidFill>
                <a:latin typeface="Calibri"/>
              </a:rPr>
              <a:pPr defTabSz="814974">
                <a:buClrTx/>
                <a:buFontTx/>
                <a:buNone/>
              </a:pPr>
              <a:t>‹#›</a:t>
            </a:fld>
            <a:endParaRPr lang="en-US" sz="1600" kern="1200">
              <a:solidFill>
                <a:prstClr val="black"/>
              </a:solidFill>
              <a:latin typeface="Calibri"/>
            </a:endParaRPr>
          </a:p>
        </p:txBody>
      </p:sp>
    </p:spTree>
    <p:extLst>
      <p:ext uri="{BB962C8B-B14F-4D97-AF65-F5344CB8AC3E}">
        <p14:creationId xmlns:p14="http://schemas.microsoft.com/office/powerpoint/2010/main" val="47621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07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249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5954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buFontTx/>
              <a:buNone/>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buFontTx/>
              <a:buNone/>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buFontTx/>
              <a:buNone/>
              <a:defRPr/>
            </a:pPr>
            <a:fld id="{BEF8FD80-C95D-4220-BF8B-01906B7B67AD}" type="slidenum">
              <a:rPr lang="en-US" sz="1600" kern="1200" smtClean="0">
                <a:latin typeface="Calibri"/>
              </a:rPr>
              <a:pPr defTabSz="814974">
                <a:buClrTx/>
                <a:buFontTx/>
                <a:buNone/>
                <a:defRPr/>
              </a:pPr>
              <a:t>‹#›</a:t>
            </a:fld>
            <a:endParaRPr lang="en-US" sz="1600" kern="1200">
              <a:latin typeface="Calibri"/>
            </a:endParaRPr>
          </a:p>
        </p:txBody>
      </p:sp>
    </p:spTree>
    <p:extLst>
      <p:ext uri="{BB962C8B-B14F-4D97-AF65-F5344CB8AC3E}">
        <p14:creationId xmlns:p14="http://schemas.microsoft.com/office/powerpoint/2010/main" val="4107987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800" y="9725"/>
            <a:ext cx="9144000" cy="3312000"/>
          </a:xfrm>
          <a:prstGeom prst="rect">
            <a:avLst/>
          </a:prstGeom>
          <a:gradFill>
            <a:gsLst>
              <a:gs pos="0">
                <a:srgbClr val="CFF2F2"/>
              </a:gs>
              <a:gs pos="100000">
                <a:schemeClr val="accent1"/>
              </a:gs>
            </a:gsLst>
            <a:lin ang="5400012" scaled="0"/>
          </a:gradFill>
          <a:ln>
            <a:noFill/>
          </a:ln>
        </p:spPr>
        <p:txBody>
          <a:bodyPr spcFirstLastPara="1" wrap="square" lIns="91425" tIns="91425" rIns="91425" bIns="91425" anchor="ctr" anchorCtr="0">
            <a:noAutofit/>
          </a:bodyPr>
          <a:lstStyle/>
          <a:p>
            <a:endParaRPr/>
          </a:p>
        </p:txBody>
      </p:sp>
      <p:sp>
        <p:nvSpPr>
          <p:cNvPr id="10" name="Google Shape;10;p2"/>
          <p:cNvSpPr txBox="1">
            <a:spLocks noGrp="1"/>
          </p:cNvSpPr>
          <p:nvPr>
            <p:ph type="ctrTitle"/>
          </p:nvPr>
        </p:nvSpPr>
        <p:spPr>
          <a:xfrm>
            <a:off x="2519825" y="1347950"/>
            <a:ext cx="5930400" cy="13665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5400" b="0">
                <a:solidFill>
                  <a:srgbClr val="358D96"/>
                </a:solidFill>
                <a:latin typeface="Sail"/>
                <a:ea typeface="Sail"/>
                <a:cs typeface="Sail"/>
                <a:sym typeface="Sai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722825" y="2981663"/>
            <a:ext cx="4727400" cy="492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617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rgbClr val="CFF2F2"/>
            </a:gs>
            <a:gs pos="100000">
              <a:schemeClr val="accent1"/>
            </a:gs>
          </a:gsLst>
          <a:lin ang="5400700" scaled="0"/>
        </a:gra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146900" y="2517911"/>
            <a:ext cx="6850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2678700" y="1171461"/>
            <a:ext cx="3786600" cy="121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 name="Google Shape;15;p3"/>
          <p:cNvSpPr txBox="1">
            <a:spLocks noGrp="1"/>
          </p:cNvSpPr>
          <p:nvPr>
            <p:ph type="subTitle" idx="1"/>
          </p:nvPr>
        </p:nvSpPr>
        <p:spPr>
          <a:xfrm>
            <a:off x="1693800" y="3441624"/>
            <a:ext cx="5756400" cy="5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16" name="Google Shape;16;p3"/>
          <p:cNvGrpSpPr/>
          <p:nvPr/>
        </p:nvGrpSpPr>
        <p:grpSpPr>
          <a:xfrm>
            <a:off x="-995182" y="-571764"/>
            <a:ext cx="11141523" cy="5686427"/>
            <a:chOff x="-995182" y="-571764"/>
            <a:chExt cx="11141523" cy="5686427"/>
          </a:xfrm>
        </p:grpSpPr>
        <p:grpSp>
          <p:nvGrpSpPr>
            <p:cNvPr id="17" name="Google Shape;17;p3"/>
            <p:cNvGrpSpPr/>
            <p:nvPr/>
          </p:nvGrpSpPr>
          <p:grpSpPr>
            <a:xfrm>
              <a:off x="-271300" y="796828"/>
              <a:ext cx="9289074" cy="3658614"/>
              <a:chOff x="-271300" y="796828"/>
              <a:chExt cx="9289074" cy="3658614"/>
            </a:xfrm>
          </p:grpSpPr>
          <p:sp>
            <p:nvSpPr>
              <p:cNvPr id="18" name="Google Shape;18;p3"/>
              <p:cNvSpPr/>
              <p:nvPr/>
            </p:nvSpPr>
            <p:spPr>
              <a:xfrm>
                <a:off x="-271300" y="927344"/>
                <a:ext cx="1798023" cy="621172"/>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 name="Google Shape;19;p3"/>
              <p:cNvSpPr/>
              <p:nvPr/>
            </p:nvSpPr>
            <p:spPr>
              <a:xfrm>
                <a:off x="7107124" y="1670325"/>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 name="Google Shape;20;p3"/>
              <p:cNvSpPr/>
              <p:nvPr/>
            </p:nvSpPr>
            <p:spPr>
              <a:xfrm>
                <a:off x="6841144" y="79682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 name="Google Shape;21;p3"/>
              <p:cNvSpPr/>
              <p:nvPr/>
            </p:nvSpPr>
            <p:spPr>
              <a:xfrm flipH="1">
                <a:off x="643405" y="3925858"/>
                <a:ext cx="1531849" cy="529583"/>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2" name="Google Shape;22;p3"/>
            <p:cNvGrpSpPr/>
            <p:nvPr/>
          </p:nvGrpSpPr>
          <p:grpSpPr>
            <a:xfrm>
              <a:off x="-995182" y="-571764"/>
              <a:ext cx="11141523" cy="1894612"/>
              <a:chOff x="-995182" y="-571764"/>
              <a:chExt cx="11141523" cy="1894612"/>
            </a:xfrm>
          </p:grpSpPr>
          <p:grpSp>
            <p:nvGrpSpPr>
              <p:cNvPr id="23" name="Google Shape;23;p3"/>
              <p:cNvGrpSpPr/>
              <p:nvPr/>
            </p:nvGrpSpPr>
            <p:grpSpPr>
              <a:xfrm>
                <a:off x="-995182" y="-490327"/>
                <a:ext cx="10384398" cy="1813175"/>
                <a:chOff x="-91357" y="3729561"/>
                <a:chExt cx="10384398" cy="1813175"/>
              </a:xfrm>
            </p:grpSpPr>
            <p:grpSp>
              <p:nvGrpSpPr>
                <p:cNvPr id="24" name="Google Shape;24;p3"/>
                <p:cNvGrpSpPr/>
                <p:nvPr/>
              </p:nvGrpSpPr>
              <p:grpSpPr>
                <a:xfrm rot="-1620964">
                  <a:off x="41637" y="4111227"/>
                  <a:ext cx="1932661" cy="1049842"/>
                  <a:chOff x="6572441" y="3068152"/>
                  <a:chExt cx="1932833" cy="1049935"/>
                </a:xfrm>
              </p:grpSpPr>
              <p:sp>
                <p:nvSpPr>
                  <p:cNvPr id="25" name="Google Shape;25;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 name="Google Shape;26;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 name="Google Shape;27;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8" name="Google Shape;28;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 name="Google Shape;29;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30" name="Google Shape;30;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 name="Google Shape;31;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32" name="Google Shape;32;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33;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34" name="Google Shape;34;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5" name="Google Shape;35;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36" name="Google Shape;36;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 name="Google Shape;37;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38" name="Google Shape;38;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 name="Google Shape;39;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40" name="Google Shape;40;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 name="Google Shape;41;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2" name="Google Shape;42;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43" name="Google Shape;43;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4" name="Google Shape;44;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45" name="Google Shape;45;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 name="Google Shape;46;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47" name="Google Shape;47;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8" name="Google Shape;48;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49" name="Google Shape;49;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0" name="Google Shape;50;p3"/>
                <p:cNvGrpSpPr/>
                <p:nvPr/>
              </p:nvGrpSpPr>
              <p:grpSpPr>
                <a:xfrm rot="-1620964">
                  <a:off x="2102587" y="4111227"/>
                  <a:ext cx="1932661" cy="1049842"/>
                  <a:chOff x="6572441" y="3068152"/>
                  <a:chExt cx="1932833" cy="1049935"/>
                </a:xfrm>
              </p:grpSpPr>
              <p:sp>
                <p:nvSpPr>
                  <p:cNvPr id="51" name="Google Shape;51;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 name="Google Shape;52;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 name="Google Shape;53;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4" name="Google Shape;54;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 name="Google Shape;55;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6" name="Google Shape;56;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7" name="Google Shape;57;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8" name="Google Shape;58;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9" name="Google Shape;59;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60" name="Google Shape;60;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 name="Google Shape;61;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62" name="Google Shape;62;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 name="Google Shape;63;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64" name="Google Shape;64;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 name="Google Shape;65;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66" name="Google Shape;66;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 name="Google Shape;67;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68;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69" name="Google Shape;69;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0" name="Google Shape;70;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71" name="Google Shape;71;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 name="Google Shape;72;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73" name="Google Shape;73;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4" name="Google Shape;74;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75" name="Google Shape;75;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76" name="Google Shape;76;p3"/>
                <p:cNvGrpSpPr/>
                <p:nvPr/>
              </p:nvGrpSpPr>
              <p:grpSpPr>
                <a:xfrm rot="-1620964">
                  <a:off x="4134512" y="4111227"/>
                  <a:ext cx="1932661" cy="1049842"/>
                  <a:chOff x="6572441" y="3068152"/>
                  <a:chExt cx="1932833" cy="1049935"/>
                </a:xfrm>
              </p:grpSpPr>
              <p:sp>
                <p:nvSpPr>
                  <p:cNvPr id="77" name="Google Shape;77;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78" name="Google Shape;78;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9" name="Google Shape;79;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80" name="Google Shape;80;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 name="Google Shape;81;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82" name="Google Shape;82;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 name="Google Shape;83;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84" name="Google Shape;84;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 name="Google Shape;85;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86" name="Google Shape;86;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7" name="Google Shape;87;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88" name="Google Shape;88;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 name="Google Shape;89;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90" name="Google Shape;90;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92" name="Google Shape;92;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 name="Google Shape;93;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 name="Google Shape;94;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95" name="Google Shape;95;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6" name="Google Shape;96;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97" name="Google Shape;97;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 name="Google Shape;98;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99" name="Google Shape;99;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0" name="Google Shape;100;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01" name="Google Shape;101;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02" name="Google Shape;102;p3"/>
                <p:cNvGrpSpPr/>
                <p:nvPr/>
              </p:nvGrpSpPr>
              <p:grpSpPr>
                <a:xfrm rot="-1620964">
                  <a:off x="6177912" y="4111227"/>
                  <a:ext cx="1932661" cy="1049842"/>
                  <a:chOff x="6572441" y="3068152"/>
                  <a:chExt cx="1932833" cy="1049935"/>
                </a:xfrm>
              </p:grpSpPr>
              <p:sp>
                <p:nvSpPr>
                  <p:cNvPr id="103" name="Google Shape;103;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04" name="Google Shape;104;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5" name="Google Shape;105;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06" name="Google Shape;106;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7" name="Google Shape;107;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08" name="Google Shape;108;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9" name="Google Shape;109;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10" name="Google Shape;110;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1" name="Google Shape;111;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12" name="Google Shape;112;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 name="Google Shape;113;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14" name="Google Shape;114;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5" name="Google Shape;115;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16" name="Google Shape;116;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 name="Google Shape;117;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18" name="Google Shape;118;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19;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 name="Google Shape;120;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21" name="Google Shape;121;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 name="Google Shape;122;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23" name="Google Shape;123;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 name="Google Shape;124;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25" name="Google Shape;125;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 name="Google Shape;126;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27" name="Google Shape;127;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28" name="Google Shape;128;p3"/>
                <p:cNvGrpSpPr/>
                <p:nvPr/>
              </p:nvGrpSpPr>
              <p:grpSpPr>
                <a:xfrm rot="-1620964">
                  <a:off x="8227387" y="4111227"/>
                  <a:ext cx="1932661" cy="1049842"/>
                  <a:chOff x="6572441" y="3068152"/>
                  <a:chExt cx="1932833" cy="1049935"/>
                </a:xfrm>
              </p:grpSpPr>
              <p:sp>
                <p:nvSpPr>
                  <p:cNvPr id="129" name="Google Shape;129;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30" name="Google Shape;130;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1" name="Google Shape;131;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32" name="Google Shape;132;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3" name="Google Shape;133;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34" name="Google Shape;134;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 name="Google Shape;135;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36" name="Google Shape;136;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7" name="Google Shape;137;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38" name="Google Shape;138;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 name="Google Shape;139;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0" name="Google Shape;140;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 name="Google Shape;141;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2" name="Google Shape;142;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 name="Google Shape;143;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4" name="Google Shape;144;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5" name="Google Shape;145;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 name="Google Shape;146;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 name="Google Shape;147;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 name="Google Shape;148;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 name="Google Shape;149;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 name="Google Shape;150;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 name="Google Shape;151;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 name="Google Shape;152;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3" name="Google Shape;153;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nvGrpSpPr>
              <p:cNvPr id="154" name="Google Shape;154;p3"/>
              <p:cNvGrpSpPr/>
              <p:nvPr/>
            </p:nvGrpSpPr>
            <p:grpSpPr>
              <a:xfrm flipH="1">
                <a:off x="-238057" y="-571764"/>
                <a:ext cx="10384398" cy="1813175"/>
                <a:chOff x="-91357" y="3729561"/>
                <a:chExt cx="10384398" cy="1813175"/>
              </a:xfrm>
            </p:grpSpPr>
            <p:grpSp>
              <p:nvGrpSpPr>
                <p:cNvPr id="155" name="Google Shape;155;p3"/>
                <p:cNvGrpSpPr/>
                <p:nvPr/>
              </p:nvGrpSpPr>
              <p:grpSpPr>
                <a:xfrm rot="-1620964">
                  <a:off x="41637" y="4111227"/>
                  <a:ext cx="1932661" cy="1049842"/>
                  <a:chOff x="6572441" y="3068152"/>
                  <a:chExt cx="1932833" cy="1049935"/>
                </a:xfrm>
              </p:grpSpPr>
              <p:sp>
                <p:nvSpPr>
                  <p:cNvPr id="156" name="Google Shape;156;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 name="Google Shape;157;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 name="Google Shape;158;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9" name="Google Shape;159;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 name="Google Shape;160;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1" name="Google Shape;161;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 name="Google Shape;162;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3" name="Google Shape;163;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4" name="Google Shape;164;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5" name="Google Shape;165;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6" name="Google Shape;166;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7" name="Google Shape;167;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8" name="Google Shape;168;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9" name="Google Shape;169;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 name="Google Shape;170;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1" name="Google Shape;171;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 name="Google Shape;172;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 name="Google Shape;173;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4" name="Google Shape;174;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 name="Google Shape;175;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6" name="Google Shape;176;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 name="Google Shape;177;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 name="Google Shape;178;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 name="Google Shape;179;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 name="Google Shape;180;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1" name="Google Shape;181;p3"/>
                <p:cNvGrpSpPr/>
                <p:nvPr/>
              </p:nvGrpSpPr>
              <p:grpSpPr>
                <a:xfrm rot="-1620964">
                  <a:off x="2102587" y="4111227"/>
                  <a:ext cx="1932661" cy="1049842"/>
                  <a:chOff x="6572441" y="3068152"/>
                  <a:chExt cx="1932833" cy="1049935"/>
                </a:xfrm>
              </p:grpSpPr>
              <p:sp>
                <p:nvSpPr>
                  <p:cNvPr id="182" name="Google Shape;182;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 name="Google Shape;183;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 name="Google Shape;184;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5" name="Google Shape;185;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 name="Google Shape;186;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 name="Google Shape;187;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 name="Google Shape;188;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 name="Google Shape;189;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 name="Google Shape;190;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 name="Google Shape;191;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 name="Google Shape;192;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3" name="Google Shape;193;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 name="Google Shape;194;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5" name="Google Shape;195;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 name="Google Shape;196;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7" name="Google Shape;197;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 name="Google Shape;198;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 name="Google Shape;199;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00" name="Google Shape;200;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 name="Google Shape;201;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02" name="Google Shape;202;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 name="Google Shape;203;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04" name="Google Shape;204;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 name="Google Shape;205;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06" name="Google Shape;206;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07" name="Google Shape;207;p3"/>
                <p:cNvGrpSpPr/>
                <p:nvPr/>
              </p:nvGrpSpPr>
              <p:grpSpPr>
                <a:xfrm rot="-1620964">
                  <a:off x="4134512" y="4111227"/>
                  <a:ext cx="1932661" cy="1049842"/>
                  <a:chOff x="6572441" y="3068152"/>
                  <a:chExt cx="1932833" cy="1049935"/>
                </a:xfrm>
              </p:grpSpPr>
              <p:sp>
                <p:nvSpPr>
                  <p:cNvPr id="208" name="Google Shape;208;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09" name="Google Shape;209;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 name="Google Shape;210;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11" name="Google Shape;211;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2" name="Google Shape;212;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13" name="Google Shape;213;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4" name="Google Shape;214;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15" name="Google Shape;215;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6" name="Google Shape;216;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17" name="Google Shape;217;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8" name="Google Shape;218;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19" name="Google Shape;219;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0" name="Google Shape;220;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1" name="Google Shape;221;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2" name="Google Shape;222;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3" name="Google Shape;223;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4" name="Google Shape;224;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5" name="Google Shape;225;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6" name="Google Shape;226;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7" name="Google Shape;227;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8" name="Google Shape;228;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9" name="Google Shape;229;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 name="Google Shape;230;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 name="Google Shape;231;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 name="Google Shape;232;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33" name="Google Shape;233;p3"/>
                <p:cNvGrpSpPr/>
                <p:nvPr/>
              </p:nvGrpSpPr>
              <p:grpSpPr>
                <a:xfrm rot="-1620964">
                  <a:off x="6177912" y="4111227"/>
                  <a:ext cx="1932661" cy="1049842"/>
                  <a:chOff x="6572441" y="3068152"/>
                  <a:chExt cx="1932833" cy="1049935"/>
                </a:xfrm>
              </p:grpSpPr>
              <p:sp>
                <p:nvSpPr>
                  <p:cNvPr id="234" name="Google Shape;234;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 name="Google Shape;235;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 name="Google Shape;236;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 name="Google Shape;237;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 name="Google Shape;238;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9" name="Google Shape;239;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0" name="Google Shape;240;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1" name="Google Shape;241;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2" name="Google Shape;242;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 name="Google Shape;243;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 name="Google Shape;244;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5" name="Google Shape;245;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7" name="Google Shape;247;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 name="Google Shape;249;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 name="Google Shape;252;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 name="Google Shape;254;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5" name="Google Shape;255;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6" name="Google Shape;256;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7" name="Google Shape;257;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8" name="Google Shape;258;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9" name="Google Shape;259;p3"/>
                <p:cNvGrpSpPr/>
                <p:nvPr/>
              </p:nvGrpSpPr>
              <p:grpSpPr>
                <a:xfrm rot="-1620964">
                  <a:off x="8227387" y="4111227"/>
                  <a:ext cx="1932661" cy="1049842"/>
                  <a:chOff x="6572441" y="3068152"/>
                  <a:chExt cx="1932833" cy="1049935"/>
                </a:xfrm>
              </p:grpSpPr>
              <p:sp>
                <p:nvSpPr>
                  <p:cNvPr id="260" name="Google Shape;260;p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1" name="Google Shape;261;p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2" name="Google Shape;262;p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3" name="Google Shape;263;p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4" name="Google Shape;264;p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5" name="Google Shape;265;p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6" name="Google Shape;266;p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7" name="Google Shape;267;p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8" name="Google Shape;268;p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69" name="Google Shape;269;p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 name="Google Shape;270;p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71" name="Google Shape;271;p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 name="Google Shape;272;p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73" name="Google Shape;273;p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4" name="Google Shape;274;p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75" name="Google Shape;275;p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6" name="Google Shape;276;p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7" name="Google Shape;277;p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78" name="Google Shape;278;p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9" name="Google Shape;279;p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80" name="Google Shape;280;p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1" name="Google Shape;281;p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82" name="Google Shape;282;p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3" name="Google Shape;283;p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84" name="Google Shape;284;p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nvGrpSpPr>
            <p:cNvPr id="285" name="Google Shape;285;p3"/>
            <p:cNvGrpSpPr/>
            <p:nvPr/>
          </p:nvGrpSpPr>
          <p:grpSpPr>
            <a:xfrm>
              <a:off x="713221" y="4078131"/>
              <a:ext cx="7717549" cy="1036532"/>
              <a:chOff x="713221" y="4078131"/>
              <a:chExt cx="7717549" cy="1036532"/>
            </a:xfrm>
          </p:grpSpPr>
          <p:grpSp>
            <p:nvGrpSpPr>
              <p:cNvPr id="286" name="Google Shape;286;p3"/>
              <p:cNvGrpSpPr/>
              <p:nvPr/>
            </p:nvGrpSpPr>
            <p:grpSpPr>
              <a:xfrm>
                <a:off x="713221" y="4078131"/>
                <a:ext cx="885999" cy="1001307"/>
                <a:chOff x="5990625" y="921375"/>
                <a:chExt cx="608725" cy="687900"/>
              </a:xfrm>
            </p:grpSpPr>
            <p:sp>
              <p:nvSpPr>
                <p:cNvPr id="287" name="Google Shape;287;p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8" name="Google Shape;288;p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89" name="Google Shape;289;p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0" name="Google Shape;290;p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1" name="Google Shape;291;p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2" name="Google Shape;292;p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3" name="Google Shape;293;p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4" name="Google Shape;294;p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95" name="Google Shape;295;p3"/>
              <p:cNvGrpSpPr/>
              <p:nvPr/>
            </p:nvGrpSpPr>
            <p:grpSpPr>
              <a:xfrm>
                <a:off x="7544771" y="4113356"/>
                <a:ext cx="885999" cy="1001307"/>
                <a:chOff x="5990625" y="921375"/>
                <a:chExt cx="608725" cy="687900"/>
              </a:xfrm>
            </p:grpSpPr>
            <p:sp>
              <p:nvSpPr>
                <p:cNvPr id="296" name="Google Shape;296;p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7" name="Google Shape;297;p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8" name="Google Shape;298;p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99" name="Google Shape;299;p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300" name="Google Shape;300;p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301" name="Google Shape;301;p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302" name="Google Shape;302;p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303" name="Google Shape;303;p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grpSp>
    </p:spTree>
    <p:extLst>
      <p:ext uri="{BB962C8B-B14F-4D97-AF65-F5344CB8AC3E}">
        <p14:creationId xmlns:p14="http://schemas.microsoft.com/office/powerpoint/2010/main" val="4189831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39"/>
        <p:cNvGrpSpPr/>
        <p:nvPr/>
      </p:nvGrpSpPr>
      <p:grpSpPr>
        <a:xfrm>
          <a:off x="0" y="0"/>
          <a:ext cx="0" cy="0"/>
          <a:chOff x="0" y="0"/>
          <a:chExt cx="0" cy="0"/>
        </a:xfrm>
      </p:grpSpPr>
    </p:spTree>
    <p:extLst>
      <p:ext uri="{BB962C8B-B14F-4D97-AF65-F5344CB8AC3E}">
        <p14:creationId xmlns:p14="http://schemas.microsoft.com/office/powerpoint/2010/main" val="3024322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40"/>
        <p:cNvGrpSpPr/>
        <p:nvPr/>
      </p:nvGrpSpPr>
      <p:grpSpPr>
        <a:xfrm>
          <a:off x="0" y="0"/>
          <a:ext cx="0" cy="0"/>
          <a:chOff x="0" y="0"/>
          <a:chExt cx="0" cy="0"/>
        </a:xfrm>
      </p:grpSpPr>
      <p:grpSp>
        <p:nvGrpSpPr>
          <p:cNvPr id="1441" name="Google Shape;1441;p13"/>
          <p:cNvGrpSpPr/>
          <p:nvPr/>
        </p:nvGrpSpPr>
        <p:grpSpPr>
          <a:xfrm>
            <a:off x="-1022525" y="35706"/>
            <a:ext cx="11315566" cy="5507029"/>
            <a:chOff x="-1022525" y="35706"/>
            <a:chExt cx="11315566" cy="5507029"/>
          </a:xfrm>
        </p:grpSpPr>
        <p:grpSp>
          <p:nvGrpSpPr>
            <p:cNvPr id="1442" name="Google Shape;1442;p13"/>
            <p:cNvGrpSpPr/>
            <p:nvPr/>
          </p:nvGrpSpPr>
          <p:grpSpPr>
            <a:xfrm>
              <a:off x="-1022525" y="35706"/>
              <a:ext cx="10958824" cy="2777284"/>
              <a:chOff x="-1022525" y="35706"/>
              <a:chExt cx="10958824" cy="2777284"/>
            </a:xfrm>
          </p:grpSpPr>
          <p:grpSp>
            <p:nvGrpSpPr>
              <p:cNvPr id="1443" name="Google Shape;1443;p13"/>
              <p:cNvGrpSpPr/>
              <p:nvPr/>
            </p:nvGrpSpPr>
            <p:grpSpPr>
              <a:xfrm>
                <a:off x="984535" y="310158"/>
                <a:ext cx="890260" cy="1006054"/>
                <a:chOff x="5990625" y="921375"/>
                <a:chExt cx="608725" cy="687900"/>
              </a:xfrm>
            </p:grpSpPr>
            <p:sp>
              <p:nvSpPr>
                <p:cNvPr id="1444" name="Google Shape;1444;p1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45" name="Google Shape;1445;p1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46" name="Google Shape;1446;p1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47" name="Google Shape;1447;p1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48" name="Google Shape;1448;p1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49" name="Google Shape;1449;p1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50" name="Google Shape;1450;p1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1451" name="Google Shape;1451;p1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452" name="Google Shape;1452;p13"/>
              <p:cNvGrpSpPr/>
              <p:nvPr/>
            </p:nvGrpSpPr>
            <p:grpSpPr>
              <a:xfrm>
                <a:off x="7269205" y="310158"/>
                <a:ext cx="890260" cy="1006054"/>
                <a:chOff x="5990625" y="921375"/>
                <a:chExt cx="608725" cy="687900"/>
              </a:xfrm>
            </p:grpSpPr>
            <p:sp>
              <p:nvSpPr>
                <p:cNvPr id="1453" name="Google Shape;1453;p1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54" name="Google Shape;1454;p1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55" name="Google Shape;1455;p1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56" name="Google Shape;1456;p1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57" name="Google Shape;1457;p1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58" name="Google Shape;1458;p1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59" name="Google Shape;1459;p1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6CCDC3"/>
                </a:solidFill>
                <a:ln>
                  <a:noFill/>
                </a:ln>
              </p:spPr>
              <p:txBody>
                <a:bodyPr spcFirstLastPara="1" wrap="square" lIns="91425" tIns="91425" rIns="91425" bIns="91425" anchor="ctr" anchorCtr="0">
                  <a:noAutofit/>
                </a:bodyPr>
                <a:lstStyle/>
                <a:p>
                  <a:endParaRPr/>
                </a:p>
              </p:txBody>
            </p:sp>
            <p:sp>
              <p:nvSpPr>
                <p:cNvPr id="1460" name="Google Shape;1460;p1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1461" name="Google Shape;1461;p13"/>
              <p:cNvSpPr/>
              <p:nvPr/>
            </p:nvSpPr>
            <p:spPr>
              <a:xfrm>
                <a:off x="-1022525" y="35706"/>
                <a:ext cx="1798023" cy="621172"/>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2" name="Google Shape;1462;p13"/>
              <p:cNvSpPr/>
              <p:nvPr/>
            </p:nvSpPr>
            <p:spPr>
              <a:xfrm>
                <a:off x="8025649" y="1357225"/>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3" name="Google Shape;1463;p13"/>
              <p:cNvSpPr/>
              <p:nvPr/>
            </p:nvSpPr>
            <p:spPr>
              <a:xfrm>
                <a:off x="-141943" y="2517353"/>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464" name="Google Shape;1464;p13"/>
            <p:cNvGrpSpPr/>
            <p:nvPr/>
          </p:nvGrpSpPr>
          <p:grpSpPr>
            <a:xfrm>
              <a:off x="-91357" y="3729561"/>
              <a:ext cx="10384398" cy="1813175"/>
              <a:chOff x="-91357" y="3729561"/>
              <a:chExt cx="10384398" cy="1813175"/>
            </a:xfrm>
          </p:grpSpPr>
          <p:grpSp>
            <p:nvGrpSpPr>
              <p:cNvPr id="1465" name="Google Shape;1465;p13"/>
              <p:cNvGrpSpPr/>
              <p:nvPr/>
            </p:nvGrpSpPr>
            <p:grpSpPr>
              <a:xfrm rot="-1620964">
                <a:off x="41637" y="4111227"/>
                <a:ext cx="1932661" cy="1049842"/>
                <a:chOff x="6572441" y="3068152"/>
                <a:chExt cx="1932833" cy="1049935"/>
              </a:xfrm>
            </p:grpSpPr>
            <p:sp>
              <p:nvSpPr>
                <p:cNvPr id="1466" name="Google Shape;1466;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67" name="Google Shape;1467;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8" name="Google Shape;1468;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69" name="Google Shape;1469;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0" name="Google Shape;1470;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1" name="Google Shape;1471;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2" name="Google Shape;1472;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3" name="Google Shape;1473;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4" name="Google Shape;1474;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5" name="Google Shape;1475;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6" name="Google Shape;1476;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7" name="Google Shape;1477;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8" name="Google Shape;1478;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79" name="Google Shape;1479;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0" name="Google Shape;1480;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81" name="Google Shape;1481;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2" name="Google Shape;1482;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3" name="Google Shape;1483;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84" name="Google Shape;1484;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5" name="Google Shape;1485;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86" name="Google Shape;1486;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7" name="Google Shape;1487;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88" name="Google Shape;1488;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9" name="Google Shape;1489;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0" name="Google Shape;1490;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491" name="Google Shape;1491;p13"/>
              <p:cNvGrpSpPr/>
              <p:nvPr/>
            </p:nvGrpSpPr>
            <p:grpSpPr>
              <a:xfrm rot="-1620964">
                <a:off x="2102587" y="4111227"/>
                <a:ext cx="1932661" cy="1049842"/>
                <a:chOff x="6572441" y="3068152"/>
                <a:chExt cx="1932833" cy="1049935"/>
              </a:xfrm>
            </p:grpSpPr>
            <p:sp>
              <p:nvSpPr>
                <p:cNvPr id="1492" name="Google Shape;1492;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3" name="Google Shape;1493;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4" name="Google Shape;1494;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5" name="Google Shape;1495;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6" name="Google Shape;1496;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7" name="Google Shape;1497;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8" name="Google Shape;1498;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499" name="Google Shape;1499;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0" name="Google Shape;1500;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01" name="Google Shape;1501;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2" name="Google Shape;1502;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03" name="Google Shape;1503;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4" name="Google Shape;1504;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05" name="Google Shape;1505;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6" name="Google Shape;1506;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07" name="Google Shape;1507;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8" name="Google Shape;1508;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9" name="Google Shape;1509;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0" name="Google Shape;1510;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1" name="Google Shape;1511;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2" name="Google Shape;1512;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3" name="Google Shape;1513;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4" name="Google Shape;1514;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5" name="Google Shape;1515;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6" name="Google Shape;1516;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17" name="Google Shape;1517;p13"/>
              <p:cNvGrpSpPr/>
              <p:nvPr/>
            </p:nvGrpSpPr>
            <p:grpSpPr>
              <a:xfrm rot="-1620964">
                <a:off x="4134512" y="4111227"/>
                <a:ext cx="1932661" cy="1049842"/>
                <a:chOff x="6572441" y="3068152"/>
                <a:chExt cx="1932833" cy="1049935"/>
              </a:xfrm>
            </p:grpSpPr>
            <p:sp>
              <p:nvSpPr>
                <p:cNvPr id="1518" name="Google Shape;1518;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19" name="Google Shape;1519;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0" name="Google Shape;1520;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21" name="Google Shape;1521;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2" name="Google Shape;1522;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23" name="Google Shape;1523;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4" name="Google Shape;1524;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25" name="Google Shape;1525;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6" name="Google Shape;1526;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27" name="Google Shape;1527;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8" name="Google Shape;1528;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29" name="Google Shape;1529;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0" name="Google Shape;1530;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31" name="Google Shape;1531;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2" name="Google Shape;1532;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33" name="Google Shape;1533;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4" name="Google Shape;1534;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5" name="Google Shape;1535;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36" name="Google Shape;1536;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7" name="Google Shape;1537;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38" name="Google Shape;1538;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39" name="Google Shape;1539;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40" name="Google Shape;1540;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41" name="Google Shape;1541;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42" name="Google Shape;1542;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43" name="Google Shape;1543;p13"/>
              <p:cNvGrpSpPr/>
              <p:nvPr/>
            </p:nvGrpSpPr>
            <p:grpSpPr>
              <a:xfrm rot="-1620964">
                <a:off x="6177912" y="4111227"/>
                <a:ext cx="1932661" cy="1049842"/>
                <a:chOff x="6572441" y="3068152"/>
                <a:chExt cx="1932833" cy="1049935"/>
              </a:xfrm>
            </p:grpSpPr>
            <p:sp>
              <p:nvSpPr>
                <p:cNvPr id="1544" name="Google Shape;1544;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45" name="Google Shape;1545;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46" name="Google Shape;1546;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47" name="Google Shape;1547;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48" name="Google Shape;1548;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49" name="Google Shape;1549;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0" name="Google Shape;1550;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51" name="Google Shape;1551;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2" name="Google Shape;1552;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53" name="Google Shape;1553;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4" name="Google Shape;1554;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55" name="Google Shape;1555;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6" name="Google Shape;1556;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57" name="Google Shape;1557;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8" name="Google Shape;1558;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59" name="Google Shape;1559;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0" name="Google Shape;1560;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1" name="Google Shape;1561;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62" name="Google Shape;1562;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3" name="Google Shape;1563;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64" name="Google Shape;1564;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5" name="Google Shape;1565;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66" name="Google Shape;1566;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7" name="Google Shape;1567;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68" name="Google Shape;1568;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69" name="Google Shape;1569;p13"/>
              <p:cNvGrpSpPr/>
              <p:nvPr/>
            </p:nvGrpSpPr>
            <p:grpSpPr>
              <a:xfrm rot="-1620964">
                <a:off x="8227387" y="4111227"/>
                <a:ext cx="1932661" cy="1049842"/>
                <a:chOff x="6572441" y="3068152"/>
                <a:chExt cx="1932833" cy="1049935"/>
              </a:xfrm>
            </p:grpSpPr>
            <p:sp>
              <p:nvSpPr>
                <p:cNvPr id="1570" name="Google Shape;1570;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1" name="Google Shape;1571;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2" name="Google Shape;1572;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3" name="Google Shape;1573;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4" name="Google Shape;1574;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5" name="Google Shape;1575;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7" name="Google Shape;1577;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8" name="Google Shape;1578;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79" name="Google Shape;1579;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0" name="Google Shape;1580;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81" name="Google Shape;1581;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2" name="Google Shape;1582;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83" name="Google Shape;1583;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4" name="Google Shape;1584;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85" name="Google Shape;1585;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6" name="Google Shape;1586;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7" name="Google Shape;1587;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88" name="Google Shape;1588;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9" name="Google Shape;1589;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90" name="Google Shape;1590;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1" name="Google Shape;1591;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92" name="Google Shape;1592;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3" name="Google Shape;1593;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594" name="Google Shape;1594;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sp>
        <p:nvSpPr>
          <p:cNvPr id="1595" name="Google Shape;1595;p13"/>
          <p:cNvSpPr txBox="1">
            <a:spLocks noGrp="1"/>
          </p:cNvSpPr>
          <p:nvPr>
            <p:ph type="title"/>
          </p:nvPr>
        </p:nvSpPr>
        <p:spPr>
          <a:xfrm>
            <a:off x="1852218" y="167790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596" name="Google Shape;1596;p13"/>
          <p:cNvSpPr txBox="1">
            <a:spLocks noGrp="1"/>
          </p:cNvSpPr>
          <p:nvPr>
            <p:ph type="subTitle" idx="1"/>
          </p:nvPr>
        </p:nvSpPr>
        <p:spPr>
          <a:xfrm>
            <a:off x="1852218" y="2116975"/>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7" name="Google Shape;1597;p13"/>
          <p:cNvSpPr txBox="1">
            <a:spLocks noGrp="1"/>
          </p:cNvSpPr>
          <p:nvPr>
            <p:ph type="title" idx="2"/>
          </p:nvPr>
        </p:nvSpPr>
        <p:spPr>
          <a:xfrm>
            <a:off x="5640763" y="167790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598" name="Google Shape;1598;p13"/>
          <p:cNvSpPr txBox="1">
            <a:spLocks noGrp="1"/>
          </p:cNvSpPr>
          <p:nvPr>
            <p:ph type="subTitle" idx="3"/>
          </p:nvPr>
        </p:nvSpPr>
        <p:spPr>
          <a:xfrm>
            <a:off x="5640763" y="2116975"/>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9" name="Google Shape;1599;p13"/>
          <p:cNvSpPr txBox="1">
            <a:spLocks noGrp="1"/>
          </p:cNvSpPr>
          <p:nvPr>
            <p:ph type="title" idx="4"/>
          </p:nvPr>
        </p:nvSpPr>
        <p:spPr>
          <a:xfrm>
            <a:off x="1852218" y="3017850"/>
            <a:ext cx="23055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600" name="Google Shape;1600;p13"/>
          <p:cNvSpPr txBox="1">
            <a:spLocks noGrp="1"/>
          </p:cNvSpPr>
          <p:nvPr>
            <p:ph type="title" idx="5"/>
          </p:nvPr>
        </p:nvSpPr>
        <p:spPr>
          <a:xfrm>
            <a:off x="5640763" y="301785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601" name="Google Shape;1601;p13"/>
          <p:cNvSpPr txBox="1">
            <a:spLocks noGrp="1"/>
          </p:cNvSpPr>
          <p:nvPr>
            <p:ph type="subTitle" idx="6"/>
          </p:nvPr>
        </p:nvSpPr>
        <p:spPr>
          <a:xfrm>
            <a:off x="5640763" y="3455900"/>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2" name="Google Shape;1602;p13"/>
          <p:cNvSpPr txBox="1">
            <a:spLocks noGrp="1"/>
          </p:cNvSpPr>
          <p:nvPr>
            <p:ph type="title" idx="7" hasCustomPrompt="1"/>
          </p:nvPr>
        </p:nvSpPr>
        <p:spPr>
          <a:xfrm>
            <a:off x="923538" y="1863538"/>
            <a:ext cx="841200" cy="429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3" name="Google Shape;1603;p13"/>
          <p:cNvSpPr txBox="1">
            <a:spLocks noGrp="1"/>
          </p:cNvSpPr>
          <p:nvPr>
            <p:ph type="title" idx="8" hasCustomPrompt="1"/>
          </p:nvPr>
        </p:nvSpPr>
        <p:spPr>
          <a:xfrm>
            <a:off x="4709629" y="1858800"/>
            <a:ext cx="842400" cy="479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4" name="Google Shape;1604;p13"/>
          <p:cNvSpPr txBox="1">
            <a:spLocks noGrp="1"/>
          </p:cNvSpPr>
          <p:nvPr>
            <p:ph type="title" idx="9" hasCustomPrompt="1"/>
          </p:nvPr>
        </p:nvSpPr>
        <p:spPr>
          <a:xfrm>
            <a:off x="922938" y="3193550"/>
            <a:ext cx="842400" cy="431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5" name="Google Shape;1605;p13"/>
          <p:cNvSpPr txBox="1">
            <a:spLocks noGrp="1"/>
          </p:cNvSpPr>
          <p:nvPr>
            <p:ph type="title" idx="13" hasCustomPrompt="1"/>
          </p:nvPr>
        </p:nvSpPr>
        <p:spPr>
          <a:xfrm>
            <a:off x="4709629" y="3196701"/>
            <a:ext cx="842400" cy="431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6" name="Google Shape;1606;p13"/>
          <p:cNvSpPr txBox="1">
            <a:spLocks noGrp="1"/>
          </p:cNvSpPr>
          <p:nvPr>
            <p:ph type="subTitle" idx="14"/>
          </p:nvPr>
        </p:nvSpPr>
        <p:spPr>
          <a:xfrm>
            <a:off x="1852218" y="3455900"/>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7" name="Google Shape;1607;p13"/>
          <p:cNvSpPr txBox="1">
            <a:spLocks noGrp="1"/>
          </p:cNvSpPr>
          <p:nvPr>
            <p:ph type="title" idx="15"/>
          </p:nvPr>
        </p:nvSpPr>
        <p:spPr>
          <a:xfrm>
            <a:off x="713225" y="4450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26850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82"/>
        <p:cNvGrpSpPr/>
        <p:nvPr/>
      </p:nvGrpSpPr>
      <p:grpSpPr>
        <a:xfrm>
          <a:off x="0" y="0"/>
          <a:ext cx="0" cy="0"/>
          <a:chOff x="0" y="0"/>
          <a:chExt cx="0" cy="0"/>
        </a:xfrm>
      </p:grpSpPr>
      <p:sp>
        <p:nvSpPr>
          <p:cNvPr id="1683" name="Google Shape;1683;p16"/>
          <p:cNvSpPr txBox="1">
            <a:spLocks noGrp="1"/>
          </p:cNvSpPr>
          <p:nvPr>
            <p:ph type="title"/>
          </p:nvPr>
        </p:nvSpPr>
        <p:spPr>
          <a:xfrm>
            <a:off x="713250" y="4450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84" name="Google Shape;1684;p16"/>
          <p:cNvSpPr txBox="1">
            <a:spLocks noGrp="1"/>
          </p:cNvSpPr>
          <p:nvPr>
            <p:ph type="subTitle" idx="1"/>
          </p:nvPr>
        </p:nvSpPr>
        <p:spPr>
          <a:xfrm flipH="1">
            <a:off x="1502695" y="356232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2200"/>
              <a:buFont typeface="Sail"/>
              <a:buNone/>
              <a:defRPr sz="2400">
                <a:solidFill>
                  <a:schemeClr val="accent5"/>
                </a:solidFill>
                <a:latin typeface="Catamaran Black"/>
                <a:ea typeface="Catamaran Black"/>
                <a:cs typeface="Catamaran Black"/>
                <a:sym typeface="Catamaran Black"/>
              </a:defRPr>
            </a:lvl1pPr>
            <a:lvl2pPr lvl="1"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2pPr>
            <a:lvl3pPr lvl="2"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3pPr>
            <a:lvl4pPr lvl="3"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4pPr>
            <a:lvl5pPr lvl="4"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5pPr>
            <a:lvl6pPr lvl="5"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6pPr>
            <a:lvl7pPr lvl="6"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7pPr>
            <a:lvl8pPr lvl="7"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8pPr>
            <a:lvl9pPr lvl="8"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9pPr>
          </a:lstStyle>
          <a:p>
            <a:endParaRPr/>
          </a:p>
        </p:txBody>
      </p:sp>
      <p:sp>
        <p:nvSpPr>
          <p:cNvPr id="1685" name="Google Shape;1685;p16"/>
          <p:cNvSpPr txBox="1">
            <a:spLocks noGrp="1"/>
          </p:cNvSpPr>
          <p:nvPr>
            <p:ph type="subTitle" idx="2"/>
          </p:nvPr>
        </p:nvSpPr>
        <p:spPr>
          <a:xfrm flipH="1">
            <a:off x="1502762" y="3793175"/>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686" name="Google Shape;1686;p16"/>
          <p:cNvSpPr txBox="1">
            <a:spLocks noGrp="1"/>
          </p:cNvSpPr>
          <p:nvPr>
            <p:ph type="subTitle" idx="3"/>
          </p:nvPr>
        </p:nvSpPr>
        <p:spPr>
          <a:xfrm flipH="1">
            <a:off x="1502695" y="2441513"/>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2200"/>
              <a:buFont typeface="Sail"/>
              <a:buNone/>
              <a:defRPr sz="2400">
                <a:solidFill>
                  <a:schemeClr val="accent5"/>
                </a:solidFill>
                <a:latin typeface="Catamaran Black"/>
                <a:ea typeface="Catamaran Black"/>
                <a:cs typeface="Catamaran Black"/>
                <a:sym typeface="Catamaran Black"/>
              </a:defRPr>
            </a:lvl1pPr>
            <a:lvl2pPr lvl="1"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2pPr>
            <a:lvl3pPr lvl="2"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3pPr>
            <a:lvl4pPr lvl="3"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4pPr>
            <a:lvl5pPr lvl="4"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5pPr>
            <a:lvl6pPr lvl="5"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6pPr>
            <a:lvl7pPr lvl="6"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7pPr>
            <a:lvl8pPr lvl="7"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8pPr>
            <a:lvl9pPr lvl="8"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9pPr>
          </a:lstStyle>
          <a:p>
            <a:endParaRPr/>
          </a:p>
        </p:txBody>
      </p:sp>
      <p:sp>
        <p:nvSpPr>
          <p:cNvPr id="1687" name="Google Shape;1687;p16"/>
          <p:cNvSpPr txBox="1">
            <a:spLocks noGrp="1"/>
          </p:cNvSpPr>
          <p:nvPr>
            <p:ph type="subTitle" idx="4"/>
          </p:nvPr>
        </p:nvSpPr>
        <p:spPr>
          <a:xfrm flipH="1">
            <a:off x="1502762" y="2668900"/>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688" name="Google Shape;1688;p16"/>
          <p:cNvSpPr txBox="1">
            <a:spLocks noGrp="1"/>
          </p:cNvSpPr>
          <p:nvPr>
            <p:ph type="subTitle" idx="5"/>
          </p:nvPr>
        </p:nvSpPr>
        <p:spPr>
          <a:xfrm flipH="1">
            <a:off x="1502695" y="1320700"/>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2200"/>
              <a:buFont typeface="Sail"/>
              <a:buNone/>
              <a:defRPr sz="2400">
                <a:solidFill>
                  <a:schemeClr val="accent5"/>
                </a:solidFill>
                <a:latin typeface="Catamaran Black"/>
                <a:ea typeface="Catamaran Black"/>
                <a:cs typeface="Catamaran Black"/>
                <a:sym typeface="Catamaran Black"/>
              </a:defRPr>
            </a:lvl1pPr>
            <a:lvl2pPr lvl="1"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2pPr>
            <a:lvl3pPr lvl="2"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3pPr>
            <a:lvl4pPr lvl="3"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4pPr>
            <a:lvl5pPr lvl="4"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5pPr>
            <a:lvl6pPr lvl="5"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6pPr>
            <a:lvl7pPr lvl="6"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7pPr>
            <a:lvl8pPr lvl="7"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8pPr>
            <a:lvl9pPr lvl="8" rtl="0">
              <a:spcBef>
                <a:spcPts val="0"/>
              </a:spcBef>
              <a:spcAft>
                <a:spcPts val="0"/>
              </a:spcAft>
              <a:buClr>
                <a:schemeClr val="accent5"/>
              </a:buClr>
              <a:buSzPts val="2200"/>
              <a:buFont typeface="Sail"/>
              <a:buNone/>
              <a:defRPr sz="2200">
                <a:solidFill>
                  <a:schemeClr val="accent5"/>
                </a:solidFill>
                <a:latin typeface="Sail"/>
                <a:ea typeface="Sail"/>
                <a:cs typeface="Sail"/>
                <a:sym typeface="Sail"/>
              </a:defRPr>
            </a:lvl9pPr>
          </a:lstStyle>
          <a:p>
            <a:endParaRPr/>
          </a:p>
        </p:txBody>
      </p:sp>
      <p:sp>
        <p:nvSpPr>
          <p:cNvPr id="1689" name="Google Shape;1689;p16"/>
          <p:cNvSpPr txBox="1">
            <a:spLocks noGrp="1"/>
          </p:cNvSpPr>
          <p:nvPr>
            <p:ph type="subTitle" idx="6"/>
          </p:nvPr>
        </p:nvSpPr>
        <p:spPr>
          <a:xfrm flipH="1">
            <a:off x="1502737" y="1544625"/>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1690" name="Google Shape;1690;p16"/>
          <p:cNvGrpSpPr/>
          <p:nvPr/>
        </p:nvGrpSpPr>
        <p:grpSpPr>
          <a:xfrm>
            <a:off x="-457595" y="-3692951"/>
            <a:ext cx="10270383" cy="11682448"/>
            <a:chOff x="-457595" y="-3692951"/>
            <a:chExt cx="10270383" cy="11682448"/>
          </a:xfrm>
        </p:grpSpPr>
        <p:grpSp>
          <p:nvGrpSpPr>
            <p:cNvPr id="1691" name="Google Shape;1691;p16"/>
            <p:cNvGrpSpPr/>
            <p:nvPr/>
          </p:nvGrpSpPr>
          <p:grpSpPr>
            <a:xfrm>
              <a:off x="-457595" y="-3692951"/>
              <a:ext cx="10270383" cy="11682448"/>
              <a:chOff x="-457595" y="-3692951"/>
              <a:chExt cx="10270383" cy="11682448"/>
            </a:xfrm>
          </p:grpSpPr>
          <p:grpSp>
            <p:nvGrpSpPr>
              <p:cNvPr id="1692" name="Google Shape;1692;p16"/>
              <p:cNvGrpSpPr/>
              <p:nvPr/>
            </p:nvGrpSpPr>
            <p:grpSpPr>
              <a:xfrm>
                <a:off x="3151232" y="2308452"/>
                <a:ext cx="6661556" cy="2541114"/>
                <a:chOff x="3151232" y="2308452"/>
                <a:chExt cx="6661556" cy="2541114"/>
              </a:xfrm>
            </p:grpSpPr>
            <p:sp>
              <p:nvSpPr>
                <p:cNvPr id="1693" name="Google Shape;1693;p16"/>
                <p:cNvSpPr/>
                <p:nvPr/>
              </p:nvSpPr>
              <p:spPr>
                <a:xfrm>
                  <a:off x="8363501" y="2308452"/>
                  <a:ext cx="1449286" cy="360439"/>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4" name="Google Shape;1694;p16"/>
                <p:cNvSpPr/>
                <p:nvPr/>
              </p:nvSpPr>
              <p:spPr>
                <a:xfrm>
                  <a:off x="3151232" y="455392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695" name="Google Shape;1695;p16"/>
              <p:cNvGrpSpPr/>
              <p:nvPr/>
            </p:nvGrpSpPr>
            <p:grpSpPr>
              <a:xfrm>
                <a:off x="-457595" y="-3692951"/>
                <a:ext cx="2297075" cy="11682448"/>
                <a:chOff x="-457595" y="-3692951"/>
                <a:chExt cx="2297075" cy="11682448"/>
              </a:xfrm>
            </p:grpSpPr>
            <p:grpSp>
              <p:nvGrpSpPr>
                <p:cNvPr id="1696" name="Google Shape;1696;p16"/>
                <p:cNvGrpSpPr/>
                <p:nvPr/>
              </p:nvGrpSpPr>
              <p:grpSpPr>
                <a:xfrm rot="5400000">
                  <a:off x="-4259307" y="1890711"/>
                  <a:ext cx="10384398" cy="1813175"/>
                  <a:chOff x="-91357" y="3729561"/>
                  <a:chExt cx="10384398" cy="1813175"/>
                </a:xfrm>
              </p:grpSpPr>
              <p:grpSp>
                <p:nvGrpSpPr>
                  <p:cNvPr id="1697" name="Google Shape;1697;p16"/>
                  <p:cNvGrpSpPr/>
                  <p:nvPr/>
                </p:nvGrpSpPr>
                <p:grpSpPr>
                  <a:xfrm rot="-1620964">
                    <a:off x="41637" y="4111227"/>
                    <a:ext cx="1932661" cy="1049842"/>
                    <a:chOff x="6572441" y="3068152"/>
                    <a:chExt cx="1932833" cy="1049935"/>
                  </a:xfrm>
                </p:grpSpPr>
                <p:sp>
                  <p:nvSpPr>
                    <p:cNvPr id="1698" name="Google Shape;1698;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699" name="Google Shape;1699;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0" name="Google Shape;1700;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01" name="Google Shape;1701;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2" name="Google Shape;1702;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03" name="Google Shape;1703;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4" name="Google Shape;1704;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05" name="Google Shape;1705;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6" name="Google Shape;1706;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07" name="Google Shape;1707;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8" name="Google Shape;1708;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09" name="Google Shape;1709;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0" name="Google Shape;1710;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11" name="Google Shape;1711;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2" name="Google Shape;1712;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13" name="Google Shape;1713;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4" name="Google Shape;1714;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5" name="Google Shape;1715;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16" name="Google Shape;1716;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7" name="Google Shape;1717;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18" name="Google Shape;1718;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9" name="Google Shape;1719;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20" name="Google Shape;1720;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1" name="Google Shape;1721;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22" name="Google Shape;1722;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723" name="Google Shape;1723;p16"/>
                  <p:cNvGrpSpPr/>
                  <p:nvPr/>
                </p:nvGrpSpPr>
                <p:grpSpPr>
                  <a:xfrm rot="-1620964">
                    <a:off x="2102587" y="4111227"/>
                    <a:ext cx="1932661" cy="1049842"/>
                    <a:chOff x="6572441" y="3068152"/>
                    <a:chExt cx="1932833" cy="1049935"/>
                  </a:xfrm>
                </p:grpSpPr>
                <p:sp>
                  <p:nvSpPr>
                    <p:cNvPr id="1724" name="Google Shape;1724;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25" name="Google Shape;1725;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6" name="Google Shape;1726;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27" name="Google Shape;1727;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8" name="Google Shape;1728;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29" name="Google Shape;1729;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0" name="Google Shape;1730;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31" name="Google Shape;1731;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2" name="Google Shape;1732;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33" name="Google Shape;1733;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4" name="Google Shape;1734;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35" name="Google Shape;1735;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6" name="Google Shape;1736;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37" name="Google Shape;1737;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8" name="Google Shape;1738;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39" name="Google Shape;1739;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0" name="Google Shape;1740;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1" name="Google Shape;1741;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42" name="Google Shape;1742;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3" name="Google Shape;1743;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44" name="Google Shape;1744;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5" name="Google Shape;1745;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46" name="Google Shape;1746;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7" name="Google Shape;1747;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48" name="Google Shape;1748;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749" name="Google Shape;1749;p16"/>
                  <p:cNvGrpSpPr/>
                  <p:nvPr/>
                </p:nvGrpSpPr>
                <p:grpSpPr>
                  <a:xfrm rot="-1620964">
                    <a:off x="4134512" y="4111227"/>
                    <a:ext cx="1932661" cy="1049842"/>
                    <a:chOff x="6572441" y="3068152"/>
                    <a:chExt cx="1932833" cy="1049935"/>
                  </a:xfrm>
                </p:grpSpPr>
                <p:sp>
                  <p:nvSpPr>
                    <p:cNvPr id="1750" name="Google Shape;1750;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51" name="Google Shape;1751;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2" name="Google Shape;1752;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53" name="Google Shape;1753;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4" name="Google Shape;1754;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55" name="Google Shape;1755;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6" name="Google Shape;1756;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57" name="Google Shape;1757;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8" name="Google Shape;1758;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59" name="Google Shape;1759;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0" name="Google Shape;1760;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61" name="Google Shape;1761;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2" name="Google Shape;1762;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63" name="Google Shape;1763;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4" name="Google Shape;1764;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65" name="Google Shape;1765;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6" name="Google Shape;1766;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7" name="Google Shape;1767;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68" name="Google Shape;1768;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9" name="Google Shape;1769;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70" name="Google Shape;1770;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1" name="Google Shape;1771;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72" name="Google Shape;1772;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3" name="Google Shape;1773;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74" name="Google Shape;1774;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775" name="Google Shape;1775;p16"/>
                  <p:cNvGrpSpPr/>
                  <p:nvPr/>
                </p:nvGrpSpPr>
                <p:grpSpPr>
                  <a:xfrm rot="-1620964">
                    <a:off x="6177912" y="4111227"/>
                    <a:ext cx="1932661" cy="1049842"/>
                    <a:chOff x="6572441" y="3068152"/>
                    <a:chExt cx="1932833" cy="1049935"/>
                  </a:xfrm>
                </p:grpSpPr>
                <p:sp>
                  <p:nvSpPr>
                    <p:cNvPr id="1776" name="Google Shape;1776;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77" name="Google Shape;1777;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8" name="Google Shape;1778;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79" name="Google Shape;1779;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0" name="Google Shape;1780;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1" name="Google Shape;1781;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2" name="Google Shape;1782;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3" name="Google Shape;1783;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4" name="Google Shape;1784;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5" name="Google Shape;1785;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6" name="Google Shape;1786;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7" name="Google Shape;1787;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8" name="Google Shape;1788;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89" name="Google Shape;1789;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0" name="Google Shape;1790;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91" name="Google Shape;1791;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2" name="Google Shape;1792;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3" name="Google Shape;1793;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94" name="Google Shape;1794;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5" name="Google Shape;1795;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96" name="Google Shape;1796;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7" name="Google Shape;1797;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798" name="Google Shape;1798;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9" name="Google Shape;1799;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0" name="Google Shape;1800;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01" name="Google Shape;1801;p16"/>
                  <p:cNvGrpSpPr/>
                  <p:nvPr/>
                </p:nvGrpSpPr>
                <p:grpSpPr>
                  <a:xfrm rot="-1620964">
                    <a:off x="8227387" y="4111227"/>
                    <a:ext cx="1932661" cy="1049842"/>
                    <a:chOff x="6572441" y="3068152"/>
                    <a:chExt cx="1932833" cy="1049935"/>
                  </a:xfrm>
                </p:grpSpPr>
                <p:sp>
                  <p:nvSpPr>
                    <p:cNvPr id="1802" name="Google Shape;1802;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3" name="Google Shape;1803;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4" name="Google Shape;1804;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5" name="Google Shape;1805;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6" name="Google Shape;1806;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7" name="Google Shape;1807;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8" name="Google Shape;1808;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09" name="Google Shape;1809;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0" name="Google Shape;1810;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11" name="Google Shape;1811;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2" name="Google Shape;1812;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13" name="Google Shape;1813;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4" name="Google Shape;1814;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15" name="Google Shape;1815;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6" name="Google Shape;1816;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17" name="Google Shape;1817;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8" name="Google Shape;1818;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9" name="Google Shape;1819;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20" name="Google Shape;1820;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1" name="Google Shape;1821;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22" name="Google Shape;1822;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3" name="Google Shape;1823;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24" name="Google Shape;1824;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5" name="Google Shape;1825;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26" name="Google Shape;1826;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nvGrpSpPr>
                <p:cNvPr id="1827" name="Google Shape;1827;p16"/>
                <p:cNvGrpSpPr/>
                <p:nvPr/>
              </p:nvGrpSpPr>
              <p:grpSpPr>
                <a:xfrm rot="5400000" flipH="1">
                  <a:off x="-4743207" y="592661"/>
                  <a:ext cx="10384398" cy="1813175"/>
                  <a:chOff x="-91357" y="3729561"/>
                  <a:chExt cx="10384398" cy="1813175"/>
                </a:xfrm>
              </p:grpSpPr>
              <p:grpSp>
                <p:nvGrpSpPr>
                  <p:cNvPr id="1828" name="Google Shape;1828;p16"/>
                  <p:cNvGrpSpPr/>
                  <p:nvPr/>
                </p:nvGrpSpPr>
                <p:grpSpPr>
                  <a:xfrm rot="-1620964">
                    <a:off x="41637" y="4111227"/>
                    <a:ext cx="1932661" cy="1049842"/>
                    <a:chOff x="6572441" y="3068152"/>
                    <a:chExt cx="1932833" cy="1049935"/>
                  </a:xfrm>
                </p:grpSpPr>
                <p:sp>
                  <p:nvSpPr>
                    <p:cNvPr id="1829" name="Google Shape;1829;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0" name="Google Shape;1830;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1" name="Google Shape;1831;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2" name="Google Shape;1832;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3" name="Google Shape;1833;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4" name="Google Shape;1834;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5" name="Google Shape;1835;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6" name="Google Shape;1836;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7" name="Google Shape;1837;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38" name="Google Shape;1838;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9" name="Google Shape;1839;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40" name="Google Shape;1840;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1" name="Google Shape;1841;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42" name="Google Shape;1842;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3" name="Google Shape;1843;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44" name="Google Shape;1844;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5" name="Google Shape;1845;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6" name="Google Shape;1846;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47" name="Google Shape;1847;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8" name="Google Shape;1848;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49" name="Google Shape;1849;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0" name="Google Shape;1850;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51" name="Google Shape;1851;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2" name="Google Shape;1852;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53" name="Google Shape;1853;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54" name="Google Shape;1854;p16"/>
                  <p:cNvGrpSpPr/>
                  <p:nvPr/>
                </p:nvGrpSpPr>
                <p:grpSpPr>
                  <a:xfrm rot="-1620964">
                    <a:off x="2102587" y="4111227"/>
                    <a:ext cx="1932661" cy="1049842"/>
                    <a:chOff x="6572441" y="3068152"/>
                    <a:chExt cx="1932833" cy="1049935"/>
                  </a:xfrm>
                </p:grpSpPr>
                <p:sp>
                  <p:nvSpPr>
                    <p:cNvPr id="1855" name="Google Shape;1855;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56" name="Google Shape;1856;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7" name="Google Shape;1857;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58" name="Google Shape;1858;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9" name="Google Shape;1859;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60" name="Google Shape;1860;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1" name="Google Shape;1861;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62" name="Google Shape;1862;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3" name="Google Shape;1863;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64" name="Google Shape;1864;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5" name="Google Shape;1865;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66" name="Google Shape;1866;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7" name="Google Shape;1867;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68" name="Google Shape;1868;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9" name="Google Shape;1869;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0" name="Google Shape;1870;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1" name="Google Shape;1871;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2" name="Google Shape;1872;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3" name="Google Shape;1873;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4" name="Google Shape;1874;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5" name="Google Shape;1875;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6" name="Google Shape;1876;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7" name="Google Shape;1877;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8" name="Google Shape;1878;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79" name="Google Shape;1879;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80" name="Google Shape;1880;p16"/>
                  <p:cNvGrpSpPr/>
                  <p:nvPr/>
                </p:nvGrpSpPr>
                <p:grpSpPr>
                  <a:xfrm rot="-1620964">
                    <a:off x="4134512" y="4111227"/>
                    <a:ext cx="1932661" cy="1049842"/>
                    <a:chOff x="6572441" y="3068152"/>
                    <a:chExt cx="1932833" cy="1049935"/>
                  </a:xfrm>
                </p:grpSpPr>
                <p:sp>
                  <p:nvSpPr>
                    <p:cNvPr id="1881" name="Google Shape;1881;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82" name="Google Shape;1882;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3" name="Google Shape;1883;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84" name="Google Shape;1884;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5" name="Google Shape;1885;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86" name="Google Shape;1886;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7" name="Google Shape;1887;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88" name="Google Shape;1888;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9" name="Google Shape;1889;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0" name="Google Shape;1890;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1" name="Google Shape;1891;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2" name="Google Shape;1892;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3" name="Google Shape;1893;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4" name="Google Shape;1894;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5" name="Google Shape;1895;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6" name="Google Shape;1896;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7" name="Google Shape;1897;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8" name="Google Shape;1898;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899" name="Google Shape;1899;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0" name="Google Shape;1900;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01" name="Google Shape;1901;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2" name="Google Shape;1902;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03" name="Google Shape;1903;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4" name="Google Shape;1904;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05" name="Google Shape;1905;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06" name="Google Shape;1906;p16"/>
                  <p:cNvGrpSpPr/>
                  <p:nvPr/>
                </p:nvGrpSpPr>
                <p:grpSpPr>
                  <a:xfrm rot="-1620964">
                    <a:off x="6177912" y="4111227"/>
                    <a:ext cx="1932661" cy="1049842"/>
                    <a:chOff x="6572441" y="3068152"/>
                    <a:chExt cx="1932833" cy="1049935"/>
                  </a:xfrm>
                </p:grpSpPr>
                <p:sp>
                  <p:nvSpPr>
                    <p:cNvPr id="1907" name="Google Shape;1907;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08" name="Google Shape;1908;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9" name="Google Shape;1909;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0" name="Google Shape;1910;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1" name="Google Shape;1911;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2" name="Google Shape;1912;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3" name="Google Shape;1913;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4" name="Google Shape;1914;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5" name="Google Shape;1915;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6" name="Google Shape;1916;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7" name="Google Shape;1917;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18" name="Google Shape;1918;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9" name="Google Shape;1919;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20" name="Google Shape;1920;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1" name="Google Shape;1921;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22" name="Google Shape;1922;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3" name="Google Shape;1923;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4" name="Google Shape;1924;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25" name="Google Shape;1925;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6" name="Google Shape;1926;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27" name="Google Shape;1927;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8" name="Google Shape;1928;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29" name="Google Shape;1929;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0" name="Google Shape;1930;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31" name="Google Shape;1931;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32" name="Google Shape;1932;p16"/>
                  <p:cNvGrpSpPr/>
                  <p:nvPr/>
                </p:nvGrpSpPr>
                <p:grpSpPr>
                  <a:xfrm rot="-1620964">
                    <a:off x="8227387" y="4111227"/>
                    <a:ext cx="1932661" cy="1049842"/>
                    <a:chOff x="6572441" y="3068152"/>
                    <a:chExt cx="1932833" cy="1049935"/>
                  </a:xfrm>
                </p:grpSpPr>
                <p:sp>
                  <p:nvSpPr>
                    <p:cNvPr id="1933" name="Google Shape;1933;p16"/>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34" name="Google Shape;1934;p16"/>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5" name="Google Shape;1935;p16"/>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36" name="Google Shape;1936;p16"/>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7" name="Google Shape;1937;p16"/>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38" name="Google Shape;1938;p16"/>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9" name="Google Shape;1939;p16"/>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40" name="Google Shape;1940;p16"/>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1" name="Google Shape;1941;p16"/>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42" name="Google Shape;1942;p16"/>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3" name="Google Shape;1943;p16"/>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44" name="Google Shape;1944;p16"/>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5" name="Google Shape;1945;p16"/>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46" name="Google Shape;1946;p16"/>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7" name="Google Shape;1947;p16"/>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48" name="Google Shape;1948;p16"/>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9" name="Google Shape;1949;p16"/>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0" name="Google Shape;1950;p16"/>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51" name="Google Shape;1951;p16"/>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2" name="Google Shape;1952;p16"/>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53" name="Google Shape;1953;p16"/>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4" name="Google Shape;1954;p16"/>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55" name="Google Shape;1955;p16"/>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6" name="Google Shape;1956;p16"/>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1957" name="Google Shape;1957;p16"/>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grpSp>
          <p:nvGrpSpPr>
            <p:cNvPr id="1958" name="Google Shape;1958;p16"/>
            <p:cNvGrpSpPr/>
            <p:nvPr/>
          </p:nvGrpSpPr>
          <p:grpSpPr>
            <a:xfrm rot="-5400000">
              <a:off x="7670870" y="-5711"/>
              <a:ext cx="1519809" cy="1474168"/>
              <a:chOff x="6912925" y="2979425"/>
              <a:chExt cx="2231076" cy="2164075"/>
            </a:xfrm>
          </p:grpSpPr>
          <p:sp>
            <p:nvSpPr>
              <p:cNvPr id="1959" name="Google Shape;1959;p16"/>
              <p:cNvSpPr/>
              <p:nvPr/>
            </p:nvSpPr>
            <p:spPr>
              <a:xfrm>
                <a:off x="7427246" y="4067729"/>
                <a:ext cx="118185" cy="600985"/>
              </a:xfrm>
              <a:custGeom>
                <a:avLst/>
                <a:gdLst/>
                <a:ahLst/>
                <a:cxnLst/>
                <a:rect l="l" t="t" r="r" b="b"/>
                <a:pathLst>
                  <a:path w="2631" h="13379" extrusionOk="0">
                    <a:moveTo>
                      <a:pt x="1380" y="1"/>
                    </a:moveTo>
                    <a:cubicBezTo>
                      <a:pt x="1123" y="1"/>
                      <a:pt x="873" y="174"/>
                      <a:pt x="880" y="491"/>
                    </a:cubicBezTo>
                    <a:cubicBezTo>
                      <a:pt x="916" y="1491"/>
                      <a:pt x="1404" y="2527"/>
                      <a:pt x="1559" y="3539"/>
                    </a:cubicBezTo>
                    <a:cubicBezTo>
                      <a:pt x="1725" y="4610"/>
                      <a:pt x="1761" y="5706"/>
                      <a:pt x="1702" y="6777"/>
                    </a:cubicBezTo>
                    <a:cubicBezTo>
                      <a:pt x="1595" y="9028"/>
                      <a:pt x="1011" y="11242"/>
                      <a:pt x="35" y="13266"/>
                    </a:cubicBezTo>
                    <a:cubicBezTo>
                      <a:pt x="1" y="13326"/>
                      <a:pt x="51" y="13379"/>
                      <a:pt x="101" y="13379"/>
                    </a:cubicBezTo>
                    <a:cubicBezTo>
                      <a:pt x="120" y="13379"/>
                      <a:pt x="140" y="13370"/>
                      <a:pt x="154" y="13350"/>
                    </a:cubicBezTo>
                    <a:cubicBezTo>
                      <a:pt x="1392" y="11397"/>
                      <a:pt x="2166" y="9242"/>
                      <a:pt x="2464" y="6956"/>
                    </a:cubicBezTo>
                    <a:cubicBezTo>
                      <a:pt x="2607" y="5825"/>
                      <a:pt x="2630" y="4682"/>
                      <a:pt x="2535" y="3539"/>
                    </a:cubicBezTo>
                    <a:cubicBezTo>
                      <a:pt x="2452" y="2527"/>
                      <a:pt x="2380" y="1098"/>
                      <a:pt x="1821" y="229"/>
                    </a:cubicBezTo>
                    <a:cubicBezTo>
                      <a:pt x="1717" y="74"/>
                      <a:pt x="1547" y="1"/>
                      <a:pt x="1380"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0" name="Google Shape;1960;p16"/>
              <p:cNvSpPr/>
              <p:nvPr/>
            </p:nvSpPr>
            <p:spPr>
              <a:xfrm>
                <a:off x="8006565" y="3952421"/>
                <a:ext cx="526148" cy="296292"/>
              </a:xfrm>
              <a:custGeom>
                <a:avLst/>
                <a:gdLst/>
                <a:ahLst/>
                <a:cxnLst/>
                <a:rect l="l" t="t" r="r" b="b"/>
                <a:pathLst>
                  <a:path w="11713" h="6596" extrusionOk="0">
                    <a:moveTo>
                      <a:pt x="813" y="0"/>
                    </a:moveTo>
                    <a:cubicBezTo>
                      <a:pt x="405" y="0"/>
                      <a:pt x="1" y="416"/>
                      <a:pt x="282" y="855"/>
                    </a:cubicBezTo>
                    <a:cubicBezTo>
                      <a:pt x="2652" y="4466"/>
                      <a:pt x="6667" y="6595"/>
                      <a:pt x="10952" y="6595"/>
                    </a:cubicBezTo>
                    <a:cubicBezTo>
                      <a:pt x="11145" y="6595"/>
                      <a:pt x="11339" y="6591"/>
                      <a:pt x="11534" y="6582"/>
                    </a:cubicBezTo>
                    <a:cubicBezTo>
                      <a:pt x="11712" y="6582"/>
                      <a:pt x="11712" y="6320"/>
                      <a:pt x="11534" y="6308"/>
                    </a:cubicBezTo>
                    <a:cubicBezTo>
                      <a:pt x="7438" y="6046"/>
                      <a:pt x="3533" y="3713"/>
                      <a:pt x="1294" y="272"/>
                    </a:cubicBezTo>
                    <a:cubicBezTo>
                      <a:pt x="1171" y="80"/>
                      <a:pt x="992" y="0"/>
                      <a:pt x="813"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1" name="Google Shape;1961;p16"/>
              <p:cNvSpPr/>
              <p:nvPr/>
            </p:nvSpPr>
            <p:spPr>
              <a:xfrm>
                <a:off x="7142146" y="4325925"/>
                <a:ext cx="254112" cy="332588"/>
              </a:xfrm>
              <a:custGeom>
                <a:avLst/>
                <a:gdLst/>
                <a:ahLst/>
                <a:cxnLst/>
                <a:rect l="l" t="t" r="r" b="b"/>
                <a:pathLst>
                  <a:path w="5657" h="7404" extrusionOk="0">
                    <a:moveTo>
                      <a:pt x="705" y="1"/>
                    </a:moveTo>
                    <a:cubicBezTo>
                      <a:pt x="563" y="1"/>
                      <a:pt x="429" y="72"/>
                      <a:pt x="333" y="208"/>
                    </a:cubicBezTo>
                    <a:cubicBezTo>
                      <a:pt x="0" y="684"/>
                      <a:pt x="357" y="1732"/>
                      <a:pt x="500" y="2244"/>
                    </a:cubicBezTo>
                    <a:cubicBezTo>
                      <a:pt x="738" y="3149"/>
                      <a:pt x="1131" y="4018"/>
                      <a:pt x="1679" y="4780"/>
                    </a:cubicBezTo>
                    <a:cubicBezTo>
                      <a:pt x="2608" y="6066"/>
                      <a:pt x="3917" y="7054"/>
                      <a:pt x="5477" y="7399"/>
                    </a:cubicBezTo>
                    <a:cubicBezTo>
                      <a:pt x="5488" y="7402"/>
                      <a:pt x="5499" y="7403"/>
                      <a:pt x="5509" y="7403"/>
                    </a:cubicBezTo>
                    <a:cubicBezTo>
                      <a:pt x="5626" y="7403"/>
                      <a:pt x="5657" y="7228"/>
                      <a:pt x="5536" y="7173"/>
                    </a:cubicBezTo>
                    <a:cubicBezTo>
                      <a:pt x="4203" y="6649"/>
                      <a:pt x="3072" y="5780"/>
                      <a:pt x="2298" y="4566"/>
                    </a:cubicBezTo>
                    <a:cubicBezTo>
                      <a:pt x="1893" y="3946"/>
                      <a:pt x="1595" y="3256"/>
                      <a:pt x="1393" y="2541"/>
                    </a:cubicBezTo>
                    <a:cubicBezTo>
                      <a:pt x="1286" y="2172"/>
                      <a:pt x="1012" y="1268"/>
                      <a:pt x="1036" y="827"/>
                    </a:cubicBezTo>
                    <a:cubicBezTo>
                      <a:pt x="1095" y="779"/>
                      <a:pt x="1143" y="708"/>
                      <a:pt x="1167" y="613"/>
                    </a:cubicBezTo>
                    <a:cubicBezTo>
                      <a:pt x="1167" y="589"/>
                      <a:pt x="1179" y="565"/>
                      <a:pt x="1179" y="541"/>
                    </a:cubicBezTo>
                    <a:cubicBezTo>
                      <a:pt x="1214" y="375"/>
                      <a:pt x="1155" y="172"/>
                      <a:pt x="988" y="89"/>
                    </a:cubicBezTo>
                    <a:cubicBezTo>
                      <a:pt x="964" y="77"/>
                      <a:pt x="941" y="65"/>
                      <a:pt x="917" y="53"/>
                    </a:cubicBezTo>
                    <a:cubicBezTo>
                      <a:pt x="846" y="18"/>
                      <a:pt x="774" y="1"/>
                      <a:pt x="705"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2" name="Google Shape;1962;p16"/>
              <p:cNvSpPr/>
              <p:nvPr/>
            </p:nvSpPr>
            <p:spPr>
              <a:xfrm>
                <a:off x="6912925" y="4704729"/>
                <a:ext cx="478668" cy="72321"/>
              </a:xfrm>
              <a:custGeom>
                <a:avLst/>
                <a:gdLst/>
                <a:ahLst/>
                <a:cxnLst/>
                <a:rect l="l" t="t" r="r" b="b"/>
                <a:pathLst>
                  <a:path w="10656" h="1610" extrusionOk="0">
                    <a:moveTo>
                      <a:pt x="10415" y="0"/>
                    </a:moveTo>
                    <a:cubicBezTo>
                      <a:pt x="10407" y="0"/>
                      <a:pt x="10398" y="1"/>
                      <a:pt x="10389" y="2"/>
                    </a:cubicBezTo>
                    <a:cubicBezTo>
                      <a:pt x="8782" y="288"/>
                      <a:pt x="7222" y="657"/>
                      <a:pt x="5579" y="669"/>
                    </a:cubicBezTo>
                    <a:cubicBezTo>
                      <a:pt x="5534" y="669"/>
                      <a:pt x="5488" y="669"/>
                      <a:pt x="5443" y="669"/>
                    </a:cubicBezTo>
                    <a:cubicBezTo>
                      <a:pt x="3861" y="669"/>
                      <a:pt x="2344" y="468"/>
                      <a:pt x="793" y="109"/>
                    </a:cubicBezTo>
                    <a:cubicBezTo>
                      <a:pt x="752" y="100"/>
                      <a:pt x="713" y="96"/>
                      <a:pt x="676" y="96"/>
                    </a:cubicBezTo>
                    <a:cubicBezTo>
                      <a:pt x="179" y="96"/>
                      <a:pt x="0" y="859"/>
                      <a:pt x="543" y="1014"/>
                    </a:cubicBezTo>
                    <a:cubicBezTo>
                      <a:pt x="1848" y="1395"/>
                      <a:pt x="3313" y="1610"/>
                      <a:pt x="4787" y="1610"/>
                    </a:cubicBezTo>
                    <a:cubicBezTo>
                      <a:pt x="6810" y="1610"/>
                      <a:pt x="8848" y="1206"/>
                      <a:pt x="10508" y="276"/>
                    </a:cubicBezTo>
                    <a:cubicBezTo>
                      <a:pt x="10655" y="197"/>
                      <a:pt x="10567" y="0"/>
                      <a:pt x="1041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3" name="Google Shape;1963;p16"/>
              <p:cNvSpPr/>
              <p:nvPr/>
            </p:nvSpPr>
            <p:spPr>
              <a:xfrm>
                <a:off x="7329592" y="4773455"/>
                <a:ext cx="116882" cy="294496"/>
              </a:xfrm>
              <a:custGeom>
                <a:avLst/>
                <a:gdLst/>
                <a:ahLst/>
                <a:cxnLst/>
                <a:rect l="l" t="t" r="r" b="b"/>
                <a:pathLst>
                  <a:path w="2602" h="6556" extrusionOk="0">
                    <a:moveTo>
                      <a:pt x="2076" y="1"/>
                    </a:moveTo>
                    <a:cubicBezTo>
                      <a:pt x="2031" y="1"/>
                      <a:pt x="1983" y="33"/>
                      <a:pt x="1983" y="79"/>
                    </a:cubicBezTo>
                    <a:cubicBezTo>
                      <a:pt x="1899" y="2199"/>
                      <a:pt x="1828" y="4306"/>
                      <a:pt x="268" y="5902"/>
                    </a:cubicBezTo>
                    <a:cubicBezTo>
                      <a:pt x="0" y="6179"/>
                      <a:pt x="255" y="6556"/>
                      <a:pt x="555" y="6556"/>
                    </a:cubicBezTo>
                    <a:cubicBezTo>
                      <a:pt x="642" y="6556"/>
                      <a:pt x="733" y="6524"/>
                      <a:pt x="816" y="6449"/>
                    </a:cubicBezTo>
                    <a:cubicBezTo>
                      <a:pt x="2602" y="4854"/>
                      <a:pt x="2590" y="2223"/>
                      <a:pt x="2149" y="67"/>
                    </a:cubicBezTo>
                    <a:cubicBezTo>
                      <a:pt x="2144" y="20"/>
                      <a:pt x="2111" y="1"/>
                      <a:pt x="2076"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4" name="Google Shape;1964;p16"/>
              <p:cNvSpPr/>
              <p:nvPr/>
            </p:nvSpPr>
            <p:spPr>
              <a:xfrm>
                <a:off x="7462373" y="4707154"/>
                <a:ext cx="500139" cy="119847"/>
              </a:xfrm>
              <a:custGeom>
                <a:avLst/>
                <a:gdLst/>
                <a:ahLst/>
                <a:cxnLst/>
                <a:rect l="l" t="t" r="r" b="b"/>
                <a:pathLst>
                  <a:path w="11134" h="2668" extrusionOk="0">
                    <a:moveTo>
                      <a:pt x="174" y="0"/>
                    </a:moveTo>
                    <a:cubicBezTo>
                      <a:pt x="90" y="0"/>
                      <a:pt x="0" y="106"/>
                      <a:pt x="62" y="186"/>
                    </a:cubicBezTo>
                    <a:cubicBezTo>
                      <a:pt x="1170" y="1698"/>
                      <a:pt x="2860" y="2282"/>
                      <a:pt x="4658" y="2520"/>
                    </a:cubicBezTo>
                    <a:cubicBezTo>
                      <a:pt x="5289" y="2607"/>
                      <a:pt x="5997" y="2668"/>
                      <a:pt x="6721" y="2668"/>
                    </a:cubicBezTo>
                    <a:cubicBezTo>
                      <a:pt x="8169" y="2668"/>
                      <a:pt x="9683" y="2425"/>
                      <a:pt x="10778" y="1663"/>
                    </a:cubicBezTo>
                    <a:cubicBezTo>
                      <a:pt x="11133" y="1415"/>
                      <a:pt x="10982" y="807"/>
                      <a:pt x="10572" y="807"/>
                    </a:cubicBezTo>
                    <a:cubicBezTo>
                      <a:pt x="10528" y="807"/>
                      <a:pt x="10482" y="814"/>
                      <a:pt x="10433" y="829"/>
                    </a:cubicBezTo>
                    <a:cubicBezTo>
                      <a:pt x="9564" y="1103"/>
                      <a:pt x="8778" y="1496"/>
                      <a:pt x="7873" y="1663"/>
                    </a:cubicBezTo>
                    <a:cubicBezTo>
                      <a:pt x="7206" y="1789"/>
                      <a:pt x="6528" y="1844"/>
                      <a:pt x="5850" y="1844"/>
                    </a:cubicBezTo>
                    <a:cubicBezTo>
                      <a:pt x="5571" y="1844"/>
                      <a:pt x="5293" y="1835"/>
                      <a:pt x="5015" y="1817"/>
                    </a:cubicBezTo>
                    <a:cubicBezTo>
                      <a:pt x="3372" y="1722"/>
                      <a:pt x="1336" y="1424"/>
                      <a:pt x="253" y="43"/>
                    </a:cubicBezTo>
                    <a:cubicBezTo>
                      <a:pt x="232" y="13"/>
                      <a:pt x="203" y="0"/>
                      <a:pt x="174"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5" name="Google Shape;1965;p16"/>
              <p:cNvSpPr/>
              <p:nvPr/>
            </p:nvSpPr>
            <p:spPr>
              <a:xfrm>
                <a:off x="8158256" y="4293987"/>
                <a:ext cx="386222" cy="242343"/>
              </a:xfrm>
              <a:custGeom>
                <a:avLst/>
                <a:gdLst/>
                <a:ahLst/>
                <a:cxnLst/>
                <a:rect l="l" t="t" r="r" b="b"/>
                <a:pathLst>
                  <a:path w="8598" h="5395" extrusionOk="0">
                    <a:moveTo>
                      <a:pt x="8281" y="1"/>
                    </a:moveTo>
                    <a:cubicBezTo>
                      <a:pt x="8222" y="1"/>
                      <a:pt x="8165" y="33"/>
                      <a:pt x="8145" y="109"/>
                    </a:cubicBezTo>
                    <a:cubicBezTo>
                      <a:pt x="7800" y="1693"/>
                      <a:pt x="6597" y="2598"/>
                      <a:pt x="5180" y="3241"/>
                    </a:cubicBezTo>
                    <a:cubicBezTo>
                      <a:pt x="4478" y="3562"/>
                      <a:pt x="3739" y="3788"/>
                      <a:pt x="2989" y="3931"/>
                    </a:cubicBezTo>
                    <a:cubicBezTo>
                      <a:pt x="2180" y="4098"/>
                      <a:pt x="1370" y="4062"/>
                      <a:pt x="561" y="4181"/>
                    </a:cubicBezTo>
                    <a:cubicBezTo>
                      <a:pt x="1" y="4276"/>
                      <a:pt x="25" y="5193"/>
                      <a:pt x="561" y="5300"/>
                    </a:cubicBezTo>
                    <a:cubicBezTo>
                      <a:pt x="870" y="5365"/>
                      <a:pt x="1193" y="5394"/>
                      <a:pt x="1523" y="5394"/>
                    </a:cubicBezTo>
                    <a:cubicBezTo>
                      <a:pt x="3088" y="5394"/>
                      <a:pt x="4818" y="4730"/>
                      <a:pt x="6037" y="3943"/>
                    </a:cubicBezTo>
                    <a:cubicBezTo>
                      <a:pt x="7299" y="3133"/>
                      <a:pt x="8597" y="1764"/>
                      <a:pt x="8454" y="157"/>
                    </a:cubicBezTo>
                    <a:cubicBezTo>
                      <a:pt x="8447" y="61"/>
                      <a:pt x="8362" y="1"/>
                      <a:pt x="8281"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6" name="Google Shape;1966;p16"/>
              <p:cNvSpPr/>
              <p:nvPr/>
            </p:nvSpPr>
            <p:spPr>
              <a:xfrm>
                <a:off x="8597023" y="4288731"/>
                <a:ext cx="204700" cy="450278"/>
              </a:xfrm>
              <a:custGeom>
                <a:avLst/>
                <a:gdLst/>
                <a:ahLst/>
                <a:cxnLst/>
                <a:rect l="l" t="t" r="r" b="b"/>
                <a:pathLst>
                  <a:path w="4557" h="10024" extrusionOk="0">
                    <a:moveTo>
                      <a:pt x="116" y="0"/>
                    </a:moveTo>
                    <a:cubicBezTo>
                      <a:pt x="51" y="0"/>
                      <a:pt x="1" y="79"/>
                      <a:pt x="56" y="143"/>
                    </a:cubicBezTo>
                    <a:cubicBezTo>
                      <a:pt x="2484" y="2667"/>
                      <a:pt x="3127" y="6215"/>
                      <a:pt x="2901" y="9573"/>
                    </a:cubicBezTo>
                    <a:cubicBezTo>
                      <a:pt x="2881" y="9860"/>
                      <a:pt x="3135" y="10023"/>
                      <a:pt x="3380" y="10023"/>
                    </a:cubicBezTo>
                    <a:cubicBezTo>
                      <a:pt x="3572" y="10023"/>
                      <a:pt x="3759" y="9923"/>
                      <a:pt x="3806" y="9704"/>
                    </a:cubicBezTo>
                    <a:cubicBezTo>
                      <a:pt x="4556" y="6036"/>
                      <a:pt x="2782" y="2477"/>
                      <a:pt x="175" y="24"/>
                    </a:cubicBezTo>
                    <a:cubicBezTo>
                      <a:pt x="155" y="7"/>
                      <a:pt x="135" y="0"/>
                      <a:pt x="116"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7" name="Google Shape;1967;p16"/>
              <p:cNvSpPr/>
              <p:nvPr/>
            </p:nvSpPr>
            <p:spPr>
              <a:xfrm>
                <a:off x="8322254" y="3885042"/>
                <a:ext cx="260177" cy="313497"/>
              </a:xfrm>
              <a:custGeom>
                <a:avLst/>
                <a:gdLst/>
                <a:ahLst/>
                <a:cxnLst/>
                <a:rect l="l" t="t" r="r" b="b"/>
                <a:pathLst>
                  <a:path w="5792" h="6979" extrusionOk="0">
                    <a:moveTo>
                      <a:pt x="699" y="0"/>
                    </a:moveTo>
                    <a:cubicBezTo>
                      <a:pt x="273" y="0"/>
                      <a:pt x="1" y="597"/>
                      <a:pt x="446" y="819"/>
                    </a:cubicBezTo>
                    <a:cubicBezTo>
                      <a:pt x="1684" y="1462"/>
                      <a:pt x="2791" y="2010"/>
                      <a:pt x="3696" y="3105"/>
                    </a:cubicBezTo>
                    <a:cubicBezTo>
                      <a:pt x="4613" y="4213"/>
                      <a:pt x="5053" y="5498"/>
                      <a:pt x="5315" y="6892"/>
                    </a:cubicBezTo>
                    <a:cubicBezTo>
                      <a:pt x="5331" y="6952"/>
                      <a:pt x="5376" y="6979"/>
                      <a:pt x="5424" y="6979"/>
                    </a:cubicBezTo>
                    <a:cubicBezTo>
                      <a:pt x="5489" y="6979"/>
                      <a:pt x="5559" y="6931"/>
                      <a:pt x="5565" y="6856"/>
                    </a:cubicBezTo>
                    <a:cubicBezTo>
                      <a:pt x="5792" y="4105"/>
                      <a:pt x="3577" y="605"/>
                      <a:pt x="791" y="10"/>
                    </a:cubicBezTo>
                    <a:cubicBezTo>
                      <a:pt x="760" y="3"/>
                      <a:pt x="729" y="0"/>
                      <a:pt x="699"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8" name="Google Shape;1968;p16"/>
              <p:cNvSpPr/>
              <p:nvPr/>
            </p:nvSpPr>
            <p:spPr>
              <a:xfrm>
                <a:off x="8611981" y="3810880"/>
                <a:ext cx="236773" cy="392556"/>
              </a:xfrm>
              <a:custGeom>
                <a:avLst/>
                <a:gdLst/>
                <a:ahLst/>
                <a:cxnLst/>
                <a:rect l="l" t="t" r="r" b="b"/>
                <a:pathLst>
                  <a:path w="5271" h="8739" extrusionOk="0">
                    <a:moveTo>
                      <a:pt x="3687" y="1"/>
                    </a:moveTo>
                    <a:cubicBezTo>
                      <a:pt x="3453" y="1"/>
                      <a:pt x="3226" y="198"/>
                      <a:pt x="3283" y="518"/>
                    </a:cubicBezTo>
                    <a:cubicBezTo>
                      <a:pt x="3783" y="3411"/>
                      <a:pt x="2020" y="6316"/>
                      <a:pt x="139" y="8400"/>
                    </a:cubicBezTo>
                    <a:cubicBezTo>
                      <a:pt x="1" y="8548"/>
                      <a:pt x="128" y="8739"/>
                      <a:pt x="280" y="8739"/>
                    </a:cubicBezTo>
                    <a:cubicBezTo>
                      <a:pt x="324" y="8739"/>
                      <a:pt x="371" y="8723"/>
                      <a:pt x="413" y="8685"/>
                    </a:cubicBezTo>
                    <a:cubicBezTo>
                      <a:pt x="2461" y="6733"/>
                      <a:pt x="5271" y="3375"/>
                      <a:pt x="4080" y="292"/>
                    </a:cubicBezTo>
                    <a:cubicBezTo>
                      <a:pt x="4004" y="90"/>
                      <a:pt x="3844" y="1"/>
                      <a:pt x="3687"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69" name="Google Shape;1969;p16"/>
              <p:cNvSpPr/>
              <p:nvPr/>
            </p:nvSpPr>
            <p:spPr>
              <a:xfrm>
                <a:off x="8705727" y="4097510"/>
                <a:ext cx="382314" cy="184127"/>
              </a:xfrm>
              <a:custGeom>
                <a:avLst/>
                <a:gdLst/>
                <a:ahLst/>
                <a:cxnLst/>
                <a:rect l="l" t="t" r="r" b="b"/>
                <a:pathLst>
                  <a:path w="8511" h="4099" extrusionOk="0">
                    <a:moveTo>
                      <a:pt x="8039" y="0"/>
                    </a:moveTo>
                    <a:cubicBezTo>
                      <a:pt x="7931" y="0"/>
                      <a:pt x="7822" y="51"/>
                      <a:pt x="7744" y="173"/>
                    </a:cubicBezTo>
                    <a:cubicBezTo>
                      <a:pt x="6982" y="1352"/>
                      <a:pt x="6101" y="2340"/>
                      <a:pt x="4815" y="2971"/>
                    </a:cubicBezTo>
                    <a:cubicBezTo>
                      <a:pt x="3835" y="3453"/>
                      <a:pt x="2657" y="3742"/>
                      <a:pt x="1511" y="3742"/>
                    </a:cubicBezTo>
                    <a:cubicBezTo>
                      <a:pt x="1042" y="3742"/>
                      <a:pt x="578" y="3694"/>
                      <a:pt x="136" y="3590"/>
                    </a:cubicBezTo>
                    <a:cubicBezTo>
                      <a:pt x="129" y="3589"/>
                      <a:pt x="123" y="3588"/>
                      <a:pt x="116" y="3588"/>
                    </a:cubicBezTo>
                    <a:cubicBezTo>
                      <a:pt x="35" y="3588"/>
                      <a:pt x="1" y="3723"/>
                      <a:pt x="100" y="3745"/>
                    </a:cubicBezTo>
                    <a:cubicBezTo>
                      <a:pt x="901" y="3967"/>
                      <a:pt x="1680" y="4099"/>
                      <a:pt x="2453" y="4099"/>
                    </a:cubicBezTo>
                    <a:cubicBezTo>
                      <a:pt x="3301" y="4099"/>
                      <a:pt x="4141" y="3940"/>
                      <a:pt x="4994" y="3566"/>
                    </a:cubicBezTo>
                    <a:cubicBezTo>
                      <a:pt x="6363" y="2959"/>
                      <a:pt x="7661" y="1876"/>
                      <a:pt x="8363" y="530"/>
                    </a:cubicBezTo>
                    <a:cubicBezTo>
                      <a:pt x="8511" y="251"/>
                      <a:pt x="8279" y="0"/>
                      <a:pt x="8039"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70" name="Google Shape;1970;p16"/>
              <p:cNvSpPr/>
              <p:nvPr/>
            </p:nvSpPr>
            <p:spPr>
              <a:xfrm>
                <a:off x="7312748" y="4298883"/>
                <a:ext cx="66886" cy="235965"/>
              </a:xfrm>
              <a:custGeom>
                <a:avLst/>
                <a:gdLst/>
                <a:ahLst/>
                <a:cxnLst/>
                <a:rect l="l" t="t" r="r" b="b"/>
                <a:pathLst>
                  <a:path w="1489" h="5253" extrusionOk="0">
                    <a:moveTo>
                      <a:pt x="564" y="0"/>
                    </a:moveTo>
                    <a:cubicBezTo>
                      <a:pt x="461" y="0"/>
                      <a:pt x="362" y="57"/>
                      <a:pt x="334" y="191"/>
                    </a:cubicBezTo>
                    <a:cubicBezTo>
                      <a:pt x="0" y="2012"/>
                      <a:pt x="393" y="3644"/>
                      <a:pt x="1346" y="5215"/>
                    </a:cubicBezTo>
                    <a:cubicBezTo>
                      <a:pt x="1357" y="5242"/>
                      <a:pt x="1377" y="5253"/>
                      <a:pt x="1398" y="5253"/>
                    </a:cubicBezTo>
                    <a:cubicBezTo>
                      <a:pt x="1442" y="5253"/>
                      <a:pt x="1489" y="5204"/>
                      <a:pt x="1465" y="5156"/>
                    </a:cubicBezTo>
                    <a:cubicBezTo>
                      <a:pt x="619" y="3715"/>
                      <a:pt x="453" y="1929"/>
                      <a:pt x="834" y="322"/>
                    </a:cubicBezTo>
                    <a:cubicBezTo>
                      <a:pt x="884" y="129"/>
                      <a:pt x="719" y="0"/>
                      <a:pt x="564"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1" name="Google Shape;1971;p16"/>
              <p:cNvSpPr/>
              <p:nvPr/>
            </p:nvSpPr>
            <p:spPr>
              <a:xfrm>
                <a:off x="7048849" y="4532104"/>
                <a:ext cx="260177" cy="133188"/>
              </a:xfrm>
              <a:custGeom>
                <a:avLst/>
                <a:gdLst/>
                <a:ahLst/>
                <a:cxnLst/>
                <a:rect l="l" t="t" r="r" b="b"/>
                <a:pathLst>
                  <a:path w="5792" h="2965" extrusionOk="0">
                    <a:moveTo>
                      <a:pt x="283" y="1"/>
                    </a:moveTo>
                    <a:cubicBezTo>
                      <a:pt x="141" y="1"/>
                      <a:pt x="0" y="171"/>
                      <a:pt x="89" y="321"/>
                    </a:cubicBezTo>
                    <a:cubicBezTo>
                      <a:pt x="1089" y="1934"/>
                      <a:pt x="3119" y="2964"/>
                      <a:pt x="5029" y="2964"/>
                    </a:cubicBezTo>
                    <a:cubicBezTo>
                      <a:pt x="5233" y="2964"/>
                      <a:pt x="5437" y="2952"/>
                      <a:pt x="5637" y="2928"/>
                    </a:cubicBezTo>
                    <a:cubicBezTo>
                      <a:pt x="5780" y="2916"/>
                      <a:pt x="5792" y="2702"/>
                      <a:pt x="5637" y="2702"/>
                    </a:cubicBezTo>
                    <a:cubicBezTo>
                      <a:pt x="3458" y="2595"/>
                      <a:pt x="1827" y="1702"/>
                      <a:pt x="422" y="71"/>
                    </a:cubicBezTo>
                    <a:cubicBezTo>
                      <a:pt x="382" y="22"/>
                      <a:pt x="333" y="1"/>
                      <a:pt x="283"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2" name="Google Shape;1972;p16"/>
              <p:cNvSpPr/>
              <p:nvPr/>
            </p:nvSpPr>
            <p:spPr>
              <a:xfrm>
                <a:off x="7078496" y="4804988"/>
                <a:ext cx="279627" cy="143789"/>
              </a:xfrm>
              <a:custGeom>
                <a:avLst/>
                <a:gdLst/>
                <a:ahLst/>
                <a:cxnLst/>
                <a:rect l="l" t="t" r="r" b="b"/>
                <a:pathLst>
                  <a:path w="6225" h="3201" extrusionOk="0">
                    <a:moveTo>
                      <a:pt x="6109" y="0"/>
                    </a:moveTo>
                    <a:cubicBezTo>
                      <a:pt x="6092" y="0"/>
                      <a:pt x="6075" y="6"/>
                      <a:pt x="6060" y="20"/>
                    </a:cubicBezTo>
                    <a:cubicBezTo>
                      <a:pt x="5322" y="759"/>
                      <a:pt x="4453" y="1378"/>
                      <a:pt x="3513" y="1830"/>
                    </a:cubicBezTo>
                    <a:cubicBezTo>
                      <a:pt x="2489" y="2306"/>
                      <a:pt x="1488" y="2449"/>
                      <a:pt x="381" y="2592"/>
                    </a:cubicBezTo>
                    <a:cubicBezTo>
                      <a:pt x="12" y="2640"/>
                      <a:pt x="0" y="3152"/>
                      <a:pt x="381" y="3187"/>
                    </a:cubicBezTo>
                    <a:cubicBezTo>
                      <a:pt x="504" y="3196"/>
                      <a:pt x="626" y="3201"/>
                      <a:pt x="749" y="3201"/>
                    </a:cubicBezTo>
                    <a:cubicBezTo>
                      <a:pt x="2890" y="3201"/>
                      <a:pt x="5020" y="1851"/>
                      <a:pt x="6180" y="127"/>
                    </a:cubicBezTo>
                    <a:cubicBezTo>
                      <a:pt x="6225" y="64"/>
                      <a:pt x="6166" y="0"/>
                      <a:pt x="6109"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3" name="Google Shape;1973;p16"/>
              <p:cNvSpPr/>
              <p:nvPr/>
            </p:nvSpPr>
            <p:spPr>
              <a:xfrm>
                <a:off x="7490716" y="4826325"/>
                <a:ext cx="308241" cy="237133"/>
              </a:xfrm>
              <a:custGeom>
                <a:avLst/>
                <a:gdLst/>
                <a:ahLst/>
                <a:cxnLst/>
                <a:rect l="l" t="t" r="r" b="b"/>
                <a:pathLst>
                  <a:path w="6862" h="5279" extrusionOk="0">
                    <a:moveTo>
                      <a:pt x="167" y="1"/>
                    </a:moveTo>
                    <a:cubicBezTo>
                      <a:pt x="84" y="1"/>
                      <a:pt x="1" y="89"/>
                      <a:pt x="51" y="188"/>
                    </a:cubicBezTo>
                    <a:cubicBezTo>
                      <a:pt x="1325" y="2629"/>
                      <a:pt x="3563" y="4701"/>
                      <a:pt x="6337" y="5272"/>
                    </a:cubicBezTo>
                    <a:cubicBezTo>
                      <a:pt x="6359" y="5276"/>
                      <a:pt x="6381" y="5278"/>
                      <a:pt x="6402" y="5278"/>
                    </a:cubicBezTo>
                    <a:cubicBezTo>
                      <a:pt x="6736" y="5278"/>
                      <a:pt x="6862" y="4767"/>
                      <a:pt x="6492" y="4677"/>
                    </a:cubicBezTo>
                    <a:cubicBezTo>
                      <a:pt x="3884" y="3963"/>
                      <a:pt x="1551" y="2498"/>
                      <a:pt x="265" y="57"/>
                    </a:cubicBezTo>
                    <a:cubicBezTo>
                      <a:pt x="240" y="18"/>
                      <a:pt x="203" y="1"/>
                      <a:pt x="167"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4" name="Google Shape;1974;p16"/>
              <p:cNvSpPr/>
              <p:nvPr/>
            </p:nvSpPr>
            <p:spPr>
              <a:xfrm>
                <a:off x="7543855" y="4624009"/>
                <a:ext cx="317045" cy="51883"/>
              </a:xfrm>
              <a:custGeom>
                <a:avLst/>
                <a:gdLst/>
                <a:ahLst/>
                <a:cxnLst/>
                <a:rect l="l" t="t" r="r" b="b"/>
                <a:pathLst>
                  <a:path w="7058" h="1155" extrusionOk="0">
                    <a:moveTo>
                      <a:pt x="6660" y="1"/>
                    </a:moveTo>
                    <a:cubicBezTo>
                      <a:pt x="6635" y="1"/>
                      <a:pt x="6610" y="5"/>
                      <a:pt x="6583" y="13"/>
                    </a:cubicBezTo>
                    <a:cubicBezTo>
                      <a:pt x="5422" y="389"/>
                      <a:pt x="4306" y="595"/>
                      <a:pt x="3185" y="595"/>
                    </a:cubicBezTo>
                    <a:cubicBezTo>
                      <a:pt x="2213" y="595"/>
                      <a:pt x="1237" y="440"/>
                      <a:pt x="225" y="108"/>
                    </a:cubicBezTo>
                    <a:cubicBezTo>
                      <a:pt x="213" y="104"/>
                      <a:pt x="200" y="102"/>
                      <a:pt x="189" y="102"/>
                    </a:cubicBezTo>
                    <a:cubicBezTo>
                      <a:pt x="76" y="102"/>
                      <a:pt x="0" y="293"/>
                      <a:pt x="130" y="347"/>
                    </a:cubicBezTo>
                    <a:cubicBezTo>
                      <a:pt x="1223" y="874"/>
                      <a:pt x="2477" y="1155"/>
                      <a:pt x="3726" y="1155"/>
                    </a:cubicBezTo>
                    <a:cubicBezTo>
                      <a:pt x="4787" y="1155"/>
                      <a:pt x="5845" y="952"/>
                      <a:pt x="6797" y="525"/>
                    </a:cubicBezTo>
                    <a:cubicBezTo>
                      <a:pt x="7057" y="406"/>
                      <a:pt x="6913" y="1"/>
                      <a:pt x="6660"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5" name="Google Shape;1975;p16"/>
              <p:cNvSpPr/>
              <p:nvPr/>
            </p:nvSpPr>
            <p:spPr>
              <a:xfrm>
                <a:off x="8107542" y="4301668"/>
                <a:ext cx="296921" cy="57632"/>
              </a:xfrm>
              <a:custGeom>
                <a:avLst/>
                <a:gdLst/>
                <a:ahLst/>
                <a:cxnLst/>
                <a:rect l="l" t="t" r="r" b="b"/>
                <a:pathLst>
                  <a:path w="6610" h="1283" extrusionOk="0">
                    <a:moveTo>
                      <a:pt x="505" y="0"/>
                    </a:moveTo>
                    <a:cubicBezTo>
                      <a:pt x="188" y="0"/>
                      <a:pt x="1" y="516"/>
                      <a:pt x="332" y="676"/>
                    </a:cubicBezTo>
                    <a:cubicBezTo>
                      <a:pt x="1211" y="1092"/>
                      <a:pt x="2171" y="1282"/>
                      <a:pt x="3134" y="1282"/>
                    </a:cubicBezTo>
                    <a:cubicBezTo>
                      <a:pt x="4297" y="1282"/>
                      <a:pt x="5464" y="1005"/>
                      <a:pt x="6500" y="510"/>
                    </a:cubicBezTo>
                    <a:cubicBezTo>
                      <a:pt x="6609" y="455"/>
                      <a:pt x="6547" y="279"/>
                      <a:pt x="6435" y="279"/>
                    </a:cubicBezTo>
                    <a:cubicBezTo>
                      <a:pt x="6425" y="279"/>
                      <a:pt x="6415" y="281"/>
                      <a:pt x="6404" y="284"/>
                    </a:cubicBezTo>
                    <a:cubicBezTo>
                      <a:pt x="5583" y="549"/>
                      <a:pt x="4783" y="668"/>
                      <a:pt x="3990" y="668"/>
                    </a:cubicBezTo>
                    <a:cubicBezTo>
                      <a:pt x="2862" y="668"/>
                      <a:pt x="1750" y="427"/>
                      <a:pt x="618" y="22"/>
                    </a:cubicBezTo>
                    <a:cubicBezTo>
                      <a:pt x="579" y="7"/>
                      <a:pt x="541" y="0"/>
                      <a:pt x="505"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6" name="Google Shape;1976;p16"/>
              <p:cNvSpPr/>
              <p:nvPr/>
            </p:nvSpPr>
            <p:spPr>
              <a:xfrm>
                <a:off x="8508713" y="4398200"/>
                <a:ext cx="150212" cy="362684"/>
              </a:xfrm>
              <a:custGeom>
                <a:avLst/>
                <a:gdLst/>
                <a:ahLst/>
                <a:cxnLst/>
                <a:rect l="l" t="t" r="r" b="b"/>
                <a:pathLst>
                  <a:path w="3344" h="8074" extrusionOk="0">
                    <a:moveTo>
                      <a:pt x="1929" y="0"/>
                    </a:moveTo>
                    <a:cubicBezTo>
                      <a:pt x="1858" y="0"/>
                      <a:pt x="1781" y="60"/>
                      <a:pt x="1795" y="147"/>
                    </a:cubicBezTo>
                    <a:cubicBezTo>
                      <a:pt x="2153" y="2647"/>
                      <a:pt x="2081" y="5278"/>
                      <a:pt x="331" y="7231"/>
                    </a:cubicBezTo>
                    <a:cubicBezTo>
                      <a:pt x="1" y="7607"/>
                      <a:pt x="313" y="8074"/>
                      <a:pt x="697" y="8074"/>
                    </a:cubicBezTo>
                    <a:cubicBezTo>
                      <a:pt x="811" y="8074"/>
                      <a:pt x="933" y="8032"/>
                      <a:pt x="1045" y="7933"/>
                    </a:cubicBezTo>
                    <a:cubicBezTo>
                      <a:pt x="3343" y="5945"/>
                      <a:pt x="2510" y="2635"/>
                      <a:pt x="2033" y="87"/>
                    </a:cubicBezTo>
                    <a:cubicBezTo>
                      <a:pt x="2019" y="26"/>
                      <a:pt x="1975" y="0"/>
                      <a:pt x="1929"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7" name="Google Shape;1977;p16"/>
              <p:cNvSpPr/>
              <p:nvPr/>
            </p:nvSpPr>
            <p:spPr>
              <a:xfrm>
                <a:off x="8760797" y="4357997"/>
                <a:ext cx="139566" cy="247554"/>
              </a:xfrm>
              <a:custGeom>
                <a:avLst/>
                <a:gdLst/>
                <a:ahLst/>
                <a:cxnLst/>
                <a:rect l="l" t="t" r="r" b="b"/>
                <a:pathLst>
                  <a:path w="3107" h="5511" extrusionOk="0">
                    <a:moveTo>
                      <a:pt x="221" y="1"/>
                    </a:moveTo>
                    <a:cubicBezTo>
                      <a:pt x="107" y="1"/>
                      <a:pt x="1" y="154"/>
                      <a:pt x="112" y="256"/>
                    </a:cubicBezTo>
                    <a:cubicBezTo>
                      <a:pt x="1446" y="1566"/>
                      <a:pt x="2160" y="3351"/>
                      <a:pt x="2387" y="5185"/>
                    </a:cubicBezTo>
                    <a:cubicBezTo>
                      <a:pt x="2416" y="5401"/>
                      <a:pt x="2606" y="5511"/>
                      <a:pt x="2780" y="5511"/>
                    </a:cubicBezTo>
                    <a:cubicBezTo>
                      <a:pt x="2951" y="5511"/>
                      <a:pt x="3107" y="5404"/>
                      <a:pt x="3077" y="5185"/>
                    </a:cubicBezTo>
                    <a:cubicBezTo>
                      <a:pt x="2815" y="3149"/>
                      <a:pt x="1779" y="1446"/>
                      <a:pt x="315" y="42"/>
                    </a:cubicBezTo>
                    <a:cubicBezTo>
                      <a:pt x="286" y="13"/>
                      <a:pt x="253" y="1"/>
                      <a:pt x="221"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8" name="Google Shape;1978;p16"/>
              <p:cNvSpPr/>
              <p:nvPr/>
            </p:nvSpPr>
            <p:spPr>
              <a:xfrm>
                <a:off x="8738158" y="3980810"/>
                <a:ext cx="237537" cy="206902"/>
              </a:xfrm>
              <a:custGeom>
                <a:avLst/>
                <a:gdLst/>
                <a:ahLst/>
                <a:cxnLst/>
                <a:rect l="l" t="t" r="r" b="b"/>
                <a:pathLst>
                  <a:path w="5288" h="4606" extrusionOk="0">
                    <a:moveTo>
                      <a:pt x="4842" y="0"/>
                    </a:moveTo>
                    <a:cubicBezTo>
                      <a:pt x="4701" y="0"/>
                      <a:pt x="4561" y="74"/>
                      <a:pt x="4510" y="247"/>
                    </a:cubicBezTo>
                    <a:cubicBezTo>
                      <a:pt x="3891" y="2378"/>
                      <a:pt x="2236" y="3747"/>
                      <a:pt x="140" y="4331"/>
                    </a:cubicBezTo>
                    <a:cubicBezTo>
                      <a:pt x="1" y="4366"/>
                      <a:pt x="20" y="4605"/>
                      <a:pt x="165" y="4605"/>
                    </a:cubicBezTo>
                    <a:cubicBezTo>
                      <a:pt x="169" y="4605"/>
                      <a:pt x="172" y="4605"/>
                      <a:pt x="176" y="4605"/>
                    </a:cubicBezTo>
                    <a:cubicBezTo>
                      <a:pt x="2486" y="4426"/>
                      <a:pt x="4486" y="2605"/>
                      <a:pt x="5200" y="438"/>
                    </a:cubicBezTo>
                    <a:cubicBezTo>
                      <a:pt x="5287" y="177"/>
                      <a:pt x="5062" y="0"/>
                      <a:pt x="4842"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79" name="Google Shape;1979;p16"/>
              <p:cNvSpPr/>
              <p:nvPr/>
            </p:nvSpPr>
            <p:spPr>
              <a:xfrm>
                <a:off x="8565535" y="3889579"/>
                <a:ext cx="75196" cy="199759"/>
              </a:xfrm>
              <a:custGeom>
                <a:avLst/>
                <a:gdLst/>
                <a:ahLst/>
                <a:cxnLst/>
                <a:rect l="l" t="t" r="r" b="b"/>
                <a:pathLst>
                  <a:path w="1674" h="4447" extrusionOk="0">
                    <a:moveTo>
                      <a:pt x="353" y="0"/>
                    </a:moveTo>
                    <a:cubicBezTo>
                      <a:pt x="173" y="0"/>
                      <a:pt x="0" y="178"/>
                      <a:pt x="126" y="361"/>
                    </a:cubicBezTo>
                    <a:cubicBezTo>
                      <a:pt x="935" y="1516"/>
                      <a:pt x="1376" y="2897"/>
                      <a:pt x="1161" y="4314"/>
                    </a:cubicBezTo>
                    <a:cubicBezTo>
                      <a:pt x="1147" y="4394"/>
                      <a:pt x="1212" y="4447"/>
                      <a:pt x="1270" y="4447"/>
                    </a:cubicBezTo>
                    <a:cubicBezTo>
                      <a:pt x="1308" y="4447"/>
                      <a:pt x="1343" y="4425"/>
                      <a:pt x="1352" y="4374"/>
                    </a:cubicBezTo>
                    <a:cubicBezTo>
                      <a:pt x="1673" y="2873"/>
                      <a:pt x="1483" y="1373"/>
                      <a:pt x="566" y="111"/>
                    </a:cubicBezTo>
                    <a:cubicBezTo>
                      <a:pt x="509" y="33"/>
                      <a:pt x="431" y="0"/>
                      <a:pt x="353"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0" name="Google Shape;1980;p16"/>
              <p:cNvSpPr/>
              <p:nvPr/>
            </p:nvSpPr>
            <p:spPr>
              <a:xfrm>
                <a:off x="7578533" y="4560358"/>
                <a:ext cx="117331" cy="41551"/>
              </a:xfrm>
              <a:custGeom>
                <a:avLst/>
                <a:gdLst/>
                <a:ahLst/>
                <a:cxnLst/>
                <a:rect l="l" t="t" r="r" b="b"/>
                <a:pathLst>
                  <a:path w="2612" h="925" extrusionOk="0">
                    <a:moveTo>
                      <a:pt x="2446" y="0"/>
                    </a:moveTo>
                    <a:cubicBezTo>
                      <a:pt x="2421" y="0"/>
                      <a:pt x="2395" y="8"/>
                      <a:pt x="2370" y="25"/>
                    </a:cubicBezTo>
                    <a:cubicBezTo>
                      <a:pt x="1750" y="525"/>
                      <a:pt x="1081" y="807"/>
                      <a:pt x="290" y="807"/>
                    </a:cubicBezTo>
                    <a:cubicBezTo>
                      <a:pt x="214" y="807"/>
                      <a:pt x="138" y="804"/>
                      <a:pt x="60" y="799"/>
                    </a:cubicBezTo>
                    <a:cubicBezTo>
                      <a:pt x="12" y="799"/>
                      <a:pt x="1" y="882"/>
                      <a:pt x="48" y="894"/>
                    </a:cubicBezTo>
                    <a:cubicBezTo>
                      <a:pt x="201" y="915"/>
                      <a:pt x="354" y="925"/>
                      <a:pt x="507" y="925"/>
                    </a:cubicBezTo>
                    <a:cubicBezTo>
                      <a:pt x="1248" y="925"/>
                      <a:pt x="1974" y="683"/>
                      <a:pt x="2537" y="180"/>
                    </a:cubicBezTo>
                    <a:cubicBezTo>
                      <a:pt x="2612" y="105"/>
                      <a:pt x="2539" y="0"/>
                      <a:pt x="2446"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1" name="Google Shape;1981;p16"/>
              <p:cNvSpPr/>
              <p:nvPr/>
            </p:nvSpPr>
            <p:spPr>
              <a:xfrm>
                <a:off x="8418965" y="4531475"/>
                <a:ext cx="88942" cy="115265"/>
              </a:xfrm>
              <a:custGeom>
                <a:avLst/>
                <a:gdLst/>
                <a:ahLst/>
                <a:cxnLst/>
                <a:rect l="l" t="t" r="r" b="b"/>
                <a:pathLst>
                  <a:path w="1980" h="2566" extrusionOk="0">
                    <a:moveTo>
                      <a:pt x="1948" y="0"/>
                    </a:moveTo>
                    <a:cubicBezTo>
                      <a:pt x="1938" y="0"/>
                      <a:pt x="1929" y="4"/>
                      <a:pt x="1924" y="13"/>
                    </a:cubicBezTo>
                    <a:cubicBezTo>
                      <a:pt x="1519" y="978"/>
                      <a:pt x="876" y="1680"/>
                      <a:pt x="91" y="2347"/>
                    </a:cubicBezTo>
                    <a:cubicBezTo>
                      <a:pt x="0" y="2427"/>
                      <a:pt x="87" y="2566"/>
                      <a:pt x="187" y="2566"/>
                    </a:cubicBezTo>
                    <a:cubicBezTo>
                      <a:pt x="207" y="2566"/>
                      <a:pt x="226" y="2561"/>
                      <a:pt x="245" y="2549"/>
                    </a:cubicBezTo>
                    <a:cubicBezTo>
                      <a:pt x="1126" y="1990"/>
                      <a:pt x="1710" y="1013"/>
                      <a:pt x="1972" y="25"/>
                    </a:cubicBezTo>
                    <a:cubicBezTo>
                      <a:pt x="1979" y="11"/>
                      <a:pt x="1964" y="0"/>
                      <a:pt x="1948"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2" name="Google Shape;1982;p16"/>
              <p:cNvSpPr/>
              <p:nvPr/>
            </p:nvSpPr>
            <p:spPr>
              <a:xfrm>
                <a:off x="8880281" y="4325520"/>
                <a:ext cx="111267" cy="39799"/>
              </a:xfrm>
              <a:custGeom>
                <a:avLst/>
                <a:gdLst/>
                <a:ahLst/>
                <a:cxnLst/>
                <a:rect l="l" t="t" r="r" b="b"/>
                <a:pathLst>
                  <a:path w="2477" h="886" extrusionOk="0">
                    <a:moveTo>
                      <a:pt x="2345" y="0"/>
                    </a:moveTo>
                    <a:cubicBezTo>
                      <a:pt x="2330" y="0"/>
                      <a:pt x="2314" y="5"/>
                      <a:pt x="2298" y="14"/>
                    </a:cubicBezTo>
                    <a:cubicBezTo>
                      <a:pt x="1669" y="489"/>
                      <a:pt x="1029" y="770"/>
                      <a:pt x="246" y="770"/>
                    </a:cubicBezTo>
                    <a:cubicBezTo>
                      <a:pt x="185" y="770"/>
                      <a:pt x="123" y="768"/>
                      <a:pt x="60" y="765"/>
                    </a:cubicBezTo>
                    <a:cubicBezTo>
                      <a:pt x="0" y="765"/>
                      <a:pt x="0" y="860"/>
                      <a:pt x="60" y="872"/>
                    </a:cubicBezTo>
                    <a:cubicBezTo>
                      <a:pt x="166" y="881"/>
                      <a:pt x="274" y="885"/>
                      <a:pt x="381" y="885"/>
                    </a:cubicBezTo>
                    <a:cubicBezTo>
                      <a:pt x="1117" y="885"/>
                      <a:pt x="1867" y="668"/>
                      <a:pt x="2417" y="169"/>
                    </a:cubicBezTo>
                    <a:cubicBezTo>
                      <a:pt x="2477" y="110"/>
                      <a:pt x="2420" y="0"/>
                      <a:pt x="2345"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3" name="Google Shape;1983;p16"/>
              <p:cNvSpPr/>
              <p:nvPr/>
            </p:nvSpPr>
            <p:spPr>
              <a:xfrm>
                <a:off x="8226487" y="3420757"/>
                <a:ext cx="484462" cy="182240"/>
              </a:xfrm>
              <a:custGeom>
                <a:avLst/>
                <a:gdLst/>
                <a:ahLst/>
                <a:cxnLst/>
                <a:rect l="l" t="t" r="r" b="b"/>
                <a:pathLst>
                  <a:path w="10785" h="4057" extrusionOk="0">
                    <a:moveTo>
                      <a:pt x="4316" y="1809"/>
                    </a:moveTo>
                    <a:cubicBezTo>
                      <a:pt x="4328" y="1845"/>
                      <a:pt x="4340" y="1880"/>
                      <a:pt x="4340" y="1916"/>
                    </a:cubicBezTo>
                    <a:cubicBezTo>
                      <a:pt x="4394" y="2156"/>
                      <a:pt x="4429" y="3157"/>
                      <a:pt x="3930" y="3157"/>
                    </a:cubicBezTo>
                    <a:cubicBezTo>
                      <a:pt x="3885" y="3157"/>
                      <a:pt x="3835" y="3148"/>
                      <a:pt x="3780" y="3131"/>
                    </a:cubicBezTo>
                    <a:cubicBezTo>
                      <a:pt x="3090" y="2904"/>
                      <a:pt x="3995" y="1999"/>
                      <a:pt x="4256" y="1845"/>
                    </a:cubicBezTo>
                    <a:cubicBezTo>
                      <a:pt x="4268" y="1833"/>
                      <a:pt x="4292" y="1821"/>
                      <a:pt x="4316" y="1809"/>
                    </a:cubicBezTo>
                    <a:close/>
                    <a:moveTo>
                      <a:pt x="2226" y="1"/>
                    </a:moveTo>
                    <a:cubicBezTo>
                      <a:pt x="1322" y="1"/>
                      <a:pt x="446" y="398"/>
                      <a:pt x="18" y="1261"/>
                    </a:cubicBezTo>
                    <a:cubicBezTo>
                      <a:pt x="1" y="1295"/>
                      <a:pt x="32" y="1329"/>
                      <a:pt x="60" y="1329"/>
                    </a:cubicBezTo>
                    <a:cubicBezTo>
                      <a:pt x="71" y="1329"/>
                      <a:pt x="82" y="1323"/>
                      <a:pt x="89" y="1309"/>
                    </a:cubicBezTo>
                    <a:cubicBezTo>
                      <a:pt x="503" y="634"/>
                      <a:pt x="1293" y="297"/>
                      <a:pt x="2082" y="297"/>
                    </a:cubicBezTo>
                    <a:cubicBezTo>
                      <a:pt x="2700" y="297"/>
                      <a:pt x="3317" y="503"/>
                      <a:pt x="3756" y="916"/>
                    </a:cubicBezTo>
                    <a:cubicBezTo>
                      <a:pt x="3483" y="1071"/>
                      <a:pt x="3244" y="1261"/>
                      <a:pt x="3042" y="1476"/>
                    </a:cubicBezTo>
                    <a:cubicBezTo>
                      <a:pt x="2494" y="2083"/>
                      <a:pt x="2351" y="3059"/>
                      <a:pt x="2947" y="3690"/>
                    </a:cubicBezTo>
                    <a:cubicBezTo>
                      <a:pt x="3182" y="3941"/>
                      <a:pt x="3477" y="4056"/>
                      <a:pt x="3771" y="4056"/>
                    </a:cubicBezTo>
                    <a:cubicBezTo>
                      <a:pt x="4176" y="4056"/>
                      <a:pt x="4580" y="3838"/>
                      <a:pt x="4828" y="3452"/>
                    </a:cubicBezTo>
                    <a:cubicBezTo>
                      <a:pt x="5197" y="2881"/>
                      <a:pt x="5126" y="2142"/>
                      <a:pt x="4840" y="1547"/>
                    </a:cubicBezTo>
                    <a:cubicBezTo>
                      <a:pt x="5396" y="1320"/>
                      <a:pt x="6010" y="1201"/>
                      <a:pt x="6617" y="1201"/>
                    </a:cubicBezTo>
                    <a:cubicBezTo>
                      <a:pt x="6997" y="1201"/>
                      <a:pt x="7375" y="1248"/>
                      <a:pt x="7733" y="1345"/>
                    </a:cubicBezTo>
                    <a:cubicBezTo>
                      <a:pt x="8912" y="1666"/>
                      <a:pt x="9602" y="2440"/>
                      <a:pt x="10198" y="3464"/>
                    </a:cubicBezTo>
                    <a:cubicBezTo>
                      <a:pt x="10257" y="3568"/>
                      <a:pt x="10345" y="3611"/>
                      <a:pt x="10434" y="3611"/>
                    </a:cubicBezTo>
                    <a:cubicBezTo>
                      <a:pt x="10609" y="3611"/>
                      <a:pt x="10785" y="3440"/>
                      <a:pt x="10745" y="3226"/>
                    </a:cubicBezTo>
                    <a:cubicBezTo>
                      <a:pt x="10420" y="1265"/>
                      <a:pt x="8311" y="181"/>
                      <a:pt x="6463" y="181"/>
                    </a:cubicBezTo>
                    <a:cubicBezTo>
                      <a:pt x="6280" y="181"/>
                      <a:pt x="6099" y="192"/>
                      <a:pt x="5923" y="214"/>
                    </a:cubicBezTo>
                    <a:cubicBezTo>
                      <a:pt x="5352" y="285"/>
                      <a:pt x="4733" y="440"/>
                      <a:pt x="4185" y="690"/>
                    </a:cubicBezTo>
                    <a:cubicBezTo>
                      <a:pt x="3648" y="242"/>
                      <a:pt x="2929" y="1"/>
                      <a:pt x="2226"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4" name="Google Shape;1984;p16"/>
              <p:cNvSpPr/>
              <p:nvPr/>
            </p:nvSpPr>
            <p:spPr>
              <a:xfrm>
                <a:off x="7960388" y="4391866"/>
                <a:ext cx="595055" cy="597616"/>
              </a:xfrm>
              <a:custGeom>
                <a:avLst/>
                <a:gdLst/>
                <a:ahLst/>
                <a:cxnLst/>
                <a:rect l="l" t="t" r="r" b="b"/>
                <a:pathLst>
                  <a:path w="13247" h="13304" extrusionOk="0">
                    <a:moveTo>
                      <a:pt x="6487" y="7517"/>
                    </a:moveTo>
                    <a:cubicBezTo>
                      <a:pt x="6661" y="7517"/>
                      <a:pt x="6822" y="7596"/>
                      <a:pt x="6942" y="7801"/>
                    </a:cubicBezTo>
                    <a:cubicBezTo>
                      <a:pt x="7287" y="8408"/>
                      <a:pt x="6585" y="8991"/>
                      <a:pt x="6085" y="9170"/>
                    </a:cubicBezTo>
                    <a:cubicBezTo>
                      <a:pt x="5855" y="9256"/>
                      <a:pt x="5618" y="9296"/>
                      <a:pt x="5373" y="9296"/>
                    </a:cubicBezTo>
                    <a:cubicBezTo>
                      <a:pt x="5313" y="9296"/>
                      <a:pt x="5252" y="9293"/>
                      <a:pt x="5192" y="9289"/>
                    </a:cubicBezTo>
                    <a:cubicBezTo>
                      <a:pt x="5192" y="9277"/>
                      <a:pt x="5192" y="9265"/>
                      <a:pt x="5192" y="9253"/>
                    </a:cubicBezTo>
                    <a:cubicBezTo>
                      <a:pt x="5192" y="8872"/>
                      <a:pt x="5299" y="8467"/>
                      <a:pt x="5513" y="8146"/>
                    </a:cubicBezTo>
                    <a:cubicBezTo>
                      <a:pt x="5706" y="7864"/>
                      <a:pt x="6123" y="7517"/>
                      <a:pt x="6487" y="7517"/>
                    </a:cubicBezTo>
                    <a:close/>
                    <a:moveTo>
                      <a:pt x="47" y="0"/>
                    </a:moveTo>
                    <a:cubicBezTo>
                      <a:pt x="25" y="0"/>
                      <a:pt x="1" y="12"/>
                      <a:pt x="1" y="38"/>
                    </a:cubicBezTo>
                    <a:cubicBezTo>
                      <a:pt x="346" y="2633"/>
                      <a:pt x="941" y="5562"/>
                      <a:pt x="2322" y="7836"/>
                    </a:cubicBezTo>
                    <a:cubicBezTo>
                      <a:pt x="2703" y="8467"/>
                      <a:pt x="3299" y="9063"/>
                      <a:pt x="3989" y="9467"/>
                    </a:cubicBezTo>
                    <a:cubicBezTo>
                      <a:pt x="4096" y="10551"/>
                      <a:pt x="4751" y="11622"/>
                      <a:pt x="5668" y="12265"/>
                    </a:cubicBezTo>
                    <a:cubicBezTo>
                      <a:pt x="6672" y="12958"/>
                      <a:pt x="7944" y="13304"/>
                      <a:pt x="9217" y="13304"/>
                    </a:cubicBezTo>
                    <a:cubicBezTo>
                      <a:pt x="10615" y="13304"/>
                      <a:pt x="12015" y="12886"/>
                      <a:pt x="13062" y="12051"/>
                    </a:cubicBezTo>
                    <a:cubicBezTo>
                      <a:pt x="13247" y="11907"/>
                      <a:pt x="13077" y="11701"/>
                      <a:pt x="12897" y="11701"/>
                    </a:cubicBezTo>
                    <a:cubicBezTo>
                      <a:pt x="12868" y="11701"/>
                      <a:pt x="12839" y="11706"/>
                      <a:pt x="12812" y="11718"/>
                    </a:cubicBezTo>
                    <a:cubicBezTo>
                      <a:pt x="11808" y="12151"/>
                      <a:pt x="10743" y="12422"/>
                      <a:pt x="9691" y="12422"/>
                    </a:cubicBezTo>
                    <a:cubicBezTo>
                      <a:pt x="8632" y="12422"/>
                      <a:pt x="7587" y="12148"/>
                      <a:pt x="6632" y="11491"/>
                    </a:cubicBezTo>
                    <a:cubicBezTo>
                      <a:pt x="6085" y="11122"/>
                      <a:pt x="5561" y="10587"/>
                      <a:pt x="5323" y="9956"/>
                    </a:cubicBezTo>
                    <a:lnTo>
                      <a:pt x="5323" y="9956"/>
                    </a:lnTo>
                    <a:cubicBezTo>
                      <a:pt x="5427" y="9968"/>
                      <a:pt x="5532" y="9975"/>
                      <a:pt x="5636" y="9975"/>
                    </a:cubicBezTo>
                    <a:cubicBezTo>
                      <a:pt x="6212" y="9975"/>
                      <a:pt x="6785" y="9774"/>
                      <a:pt x="7299" y="9301"/>
                    </a:cubicBezTo>
                    <a:cubicBezTo>
                      <a:pt x="7966" y="8682"/>
                      <a:pt x="8156" y="7586"/>
                      <a:pt x="7478" y="6884"/>
                    </a:cubicBezTo>
                    <a:cubicBezTo>
                      <a:pt x="7180" y="6571"/>
                      <a:pt x="6794" y="6439"/>
                      <a:pt x="6396" y="6439"/>
                    </a:cubicBezTo>
                    <a:cubicBezTo>
                      <a:pt x="5870" y="6439"/>
                      <a:pt x="5323" y="6669"/>
                      <a:pt x="4930" y="7015"/>
                    </a:cubicBezTo>
                    <a:cubicBezTo>
                      <a:pt x="4323" y="7550"/>
                      <a:pt x="4025" y="8217"/>
                      <a:pt x="3977" y="8920"/>
                    </a:cubicBezTo>
                    <a:cubicBezTo>
                      <a:pt x="3156" y="8455"/>
                      <a:pt x="2584" y="7634"/>
                      <a:pt x="2156" y="6788"/>
                    </a:cubicBezTo>
                    <a:cubicBezTo>
                      <a:pt x="1084" y="4705"/>
                      <a:pt x="465" y="2336"/>
                      <a:pt x="84" y="26"/>
                    </a:cubicBezTo>
                    <a:cubicBezTo>
                      <a:pt x="84" y="9"/>
                      <a:pt x="66" y="0"/>
                      <a:pt x="47"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85" name="Google Shape;1985;p16"/>
              <p:cNvSpPr/>
              <p:nvPr/>
            </p:nvSpPr>
            <p:spPr>
              <a:xfrm>
                <a:off x="8485040" y="3134891"/>
                <a:ext cx="453378" cy="194773"/>
              </a:xfrm>
              <a:custGeom>
                <a:avLst/>
                <a:gdLst/>
                <a:ahLst/>
                <a:cxnLst/>
                <a:rect l="l" t="t" r="r" b="b"/>
                <a:pathLst>
                  <a:path w="10093" h="4336" extrusionOk="0">
                    <a:moveTo>
                      <a:pt x="4296" y="1065"/>
                    </a:moveTo>
                    <a:cubicBezTo>
                      <a:pt x="4741" y="1065"/>
                      <a:pt x="4772" y="1846"/>
                      <a:pt x="4680" y="2172"/>
                    </a:cubicBezTo>
                    <a:cubicBezTo>
                      <a:pt x="4596" y="2422"/>
                      <a:pt x="4465" y="2648"/>
                      <a:pt x="4299" y="2839"/>
                    </a:cubicBezTo>
                    <a:cubicBezTo>
                      <a:pt x="4227" y="2791"/>
                      <a:pt x="4144" y="2732"/>
                      <a:pt x="4084" y="2660"/>
                    </a:cubicBezTo>
                    <a:cubicBezTo>
                      <a:pt x="3727" y="2291"/>
                      <a:pt x="3418" y="1446"/>
                      <a:pt x="4037" y="1136"/>
                    </a:cubicBezTo>
                    <a:cubicBezTo>
                      <a:pt x="4136" y="1087"/>
                      <a:pt x="4222" y="1065"/>
                      <a:pt x="4296" y="1065"/>
                    </a:cubicBezTo>
                    <a:close/>
                    <a:moveTo>
                      <a:pt x="9638" y="1"/>
                    </a:moveTo>
                    <a:cubicBezTo>
                      <a:pt x="9521" y="1"/>
                      <a:pt x="9404" y="59"/>
                      <a:pt x="9323" y="196"/>
                    </a:cubicBezTo>
                    <a:cubicBezTo>
                      <a:pt x="8752" y="1148"/>
                      <a:pt x="8240" y="2006"/>
                      <a:pt x="7240" y="2589"/>
                    </a:cubicBezTo>
                    <a:cubicBezTo>
                      <a:pt x="6734" y="2885"/>
                      <a:pt x="6024" y="3144"/>
                      <a:pt x="5357" y="3144"/>
                    </a:cubicBezTo>
                    <a:cubicBezTo>
                      <a:pt x="5114" y="3144"/>
                      <a:pt x="4876" y="3109"/>
                      <a:pt x="4656" y="3029"/>
                    </a:cubicBezTo>
                    <a:cubicBezTo>
                      <a:pt x="4882" y="2768"/>
                      <a:pt x="5037" y="2458"/>
                      <a:pt x="5120" y="2077"/>
                    </a:cubicBezTo>
                    <a:cubicBezTo>
                      <a:pt x="5251" y="1482"/>
                      <a:pt x="5085" y="720"/>
                      <a:pt x="4477" y="446"/>
                    </a:cubicBezTo>
                    <a:cubicBezTo>
                      <a:pt x="4344" y="388"/>
                      <a:pt x="4207" y="362"/>
                      <a:pt x="4072" y="362"/>
                    </a:cubicBezTo>
                    <a:cubicBezTo>
                      <a:pt x="3535" y="362"/>
                      <a:pt x="3029" y="777"/>
                      <a:pt x="2858" y="1291"/>
                    </a:cubicBezTo>
                    <a:cubicBezTo>
                      <a:pt x="2525" y="2220"/>
                      <a:pt x="2894" y="2970"/>
                      <a:pt x="3549" y="3470"/>
                    </a:cubicBezTo>
                    <a:cubicBezTo>
                      <a:pt x="2712" y="3968"/>
                      <a:pt x="1626" y="4158"/>
                      <a:pt x="659" y="4158"/>
                    </a:cubicBezTo>
                    <a:cubicBezTo>
                      <a:pt x="470" y="4158"/>
                      <a:pt x="285" y="4150"/>
                      <a:pt x="108" y="4137"/>
                    </a:cubicBezTo>
                    <a:cubicBezTo>
                      <a:pt x="104" y="4136"/>
                      <a:pt x="101" y="4136"/>
                      <a:pt x="97" y="4136"/>
                    </a:cubicBezTo>
                    <a:cubicBezTo>
                      <a:pt x="1" y="4136"/>
                      <a:pt x="4" y="4292"/>
                      <a:pt x="108" y="4303"/>
                    </a:cubicBezTo>
                    <a:cubicBezTo>
                      <a:pt x="335" y="4323"/>
                      <a:pt x="584" y="4335"/>
                      <a:pt x="846" y="4335"/>
                    </a:cubicBezTo>
                    <a:cubicBezTo>
                      <a:pt x="1831" y="4335"/>
                      <a:pt x="2995" y="4171"/>
                      <a:pt x="3870" y="3672"/>
                    </a:cubicBezTo>
                    <a:cubicBezTo>
                      <a:pt x="4369" y="3960"/>
                      <a:pt x="4969" y="4117"/>
                      <a:pt x="5538" y="4117"/>
                    </a:cubicBezTo>
                    <a:cubicBezTo>
                      <a:pt x="5675" y="4117"/>
                      <a:pt x="5810" y="4108"/>
                      <a:pt x="5942" y="4089"/>
                    </a:cubicBezTo>
                    <a:cubicBezTo>
                      <a:pt x="7704" y="3815"/>
                      <a:pt x="9692" y="2339"/>
                      <a:pt x="10038" y="505"/>
                    </a:cubicBezTo>
                    <a:cubicBezTo>
                      <a:pt x="10093" y="222"/>
                      <a:pt x="9867" y="1"/>
                      <a:pt x="9638"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86" name="Google Shape;1986;p16"/>
              <p:cNvSpPr/>
              <p:nvPr/>
            </p:nvSpPr>
            <p:spPr>
              <a:xfrm>
                <a:off x="8924661" y="2979425"/>
                <a:ext cx="140689" cy="126450"/>
              </a:xfrm>
              <a:custGeom>
                <a:avLst/>
                <a:gdLst/>
                <a:ahLst/>
                <a:cxnLst/>
                <a:rect l="l" t="t" r="r" b="b"/>
                <a:pathLst>
                  <a:path w="3132" h="2815" extrusionOk="0">
                    <a:moveTo>
                      <a:pt x="1993" y="1"/>
                    </a:moveTo>
                    <a:cubicBezTo>
                      <a:pt x="1940" y="1"/>
                      <a:pt x="1888" y="19"/>
                      <a:pt x="1846" y="61"/>
                    </a:cubicBezTo>
                    <a:cubicBezTo>
                      <a:pt x="1572" y="335"/>
                      <a:pt x="1298" y="597"/>
                      <a:pt x="1036" y="871"/>
                    </a:cubicBezTo>
                    <a:cubicBezTo>
                      <a:pt x="810" y="799"/>
                      <a:pt x="584" y="740"/>
                      <a:pt x="358" y="680"/>
                    </a:cubicBezTo>
                    <a:cubicBezTo>
                      <a:pt x="333" y="673"/>
                      <a:pt x="310" y="669"/>
                      <a:pt x="288" y="669"/>
                    </a:cubicBezTo>
                    <a:cubicBezTo>
                      <a:pt x="106" y="669"/>
                      <a:pt x="16" y="911"/>
                      <a:pt x="143" y="1049"/>
                    </a:cubicBezTo>
                    <a:cubicBezTo>
                      <a:pt x="251" y="1180"/>
                      <a:pt x="358" y="1311"/>
                      <a:pt x="477" y="1430"/>
                    </a:cubicBezTo>
                    <a:cubicBezTo>
                      <a:pt x="334" y="1573"/>
                      <a:pt x="191" y="1716"/>
                      <a:pt x="60" y="1871"/>
                    </a:cubicBezTo>
                    <a:cubicBezTo>
                      <a:pt x="24" y="1907"/>
                      <a:pt x="12" y="1954"/>
                      <a:pt x="24" y="1990"/>
                    </a:cubicBezTo>
                    <a:cubicBezTo>
                      <a:pt x="1" y="2121"/>
                      <a:pt x="60" y="2264"/>
                      <a:pt x="239" y="2264"/>
                    </a:cubicBezTo>
                    <a:cubicBezTo>
                      <a:pt x="548" y="2264"/>
                      <a:pt x="858" y="2252"/>
                      <a:pt x="1167" y="2228"/>
                    </a:cubicBezTo>
                    <a:cubicBezTo>
                      <a:pt x="1322" y="2395"/>
                      <a:pt x="1465" y="2573"/>
                      <a:pt x="1620" y="2752"/>
                    </a:cubicBezTo>
                    <a:cubicBezTo>
                      <a:pt x="1663" y="2795"/>
                      <a:pt x="1721" y="2814"/>
                      <a:pt x="1779" y="2814"/>
                    </a:cubicBezTo>
                    <a:cubicBezTo>
                      <a:pt x="1884" y="2814"/>
                      <a:pt x="1990" y="2752"/>
                      <a:pt x="2013" y="2645"/>
                    </a:cubicBezTo>
                    <a:cubicBezTo>
                      <a:pt x="2037" y="2466"/>
                      <a:pt x="2072" y="2288"/>
                      <a:pt x="2096" y="2097"/>
                    </a:cubicBezTo>
                    <a:cubicBezTo>
                      <a:pt x="2358" y="2049"/>
                      <a:pt x="2632" y="2002"/>
                      <a:pt x="2894" y="1930"/>
                    </a:cubicBezTo>
                    <a:cubicBezTo>
                      <a:pt x="3132" y="1871"/>
                      <a:pt x="3096" y="1561"/>
                      <a:pt x="2894" y="1490"/>
                    </a:cubicBezTo>
                    <a:cubicBezTo>
                      <a:pt x="2656" y="1407"/>
                      <a:pt x="2418" y="1323"/>
                      <a:pt x="2179" y="1240"/>
                    </a:cubicBezTo>
                    <a:cubicBezTo>
                      <a:pt x="2203" y="895"/>
                      <a:pt x="2215" y="561"/>
                      <a:pt x="2215" y="216"/>
                    </a:cubicBezTo>
                    <a:cubicBezTo>
                      <a:pt x="2215" y="86"/>
                      <a:pt x="2105" y="1"/>
                      <a:pt x="1993"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87" name="Google Shape;1987;p16"/>
              <p:cNvSpPr/>
              <p:nvPr/>
            </p:nvSpPr>
            <p:spPr>
              <a:xfrm>
                <a:off x="7282787" y="5092517"/>
                <a:ext cx="38541" cy="28434"/>
              </a:xfrm>
              <a:custGeom>
                <a:avLst/>
                <a:gdLst/>
                <a:ahLst/>
                <a:cxnLst/>
                <a:rect l="l" t="t" r="r" b="b"/>
                <a:pathLst>
                  <a:path w="858" h="633" extrusionOk="0">
                    <a:moveTo>
                      <a:pt x="555" y="0"/>
                    </a:moveTo>
                    <a:cubicBezTo>
                      <a:pt x="549" y="0"/>
                      <a:pt x="543" y="1"/>
                      <a:pt x="536" y="1"/>
                    </a:cubicBezTo>
                    <a:lnTo>
                      <a:pt x="310" y="1"/>
                    </a:lnTo>
                    <a:cubicBezTo>
                      <a:pt x="155" y="13"/>
                      <a:pt x="0" y="144"/>
                      <a:pt x="12" y="311"/>
                    </a:cubicBezTo>
                    <a:cubicBezTo>
                      <a:pt x="12" y="477"/>
                      <a:pt x="143" y="608"/>
                      <a:pt x="310" y="620"/>
                    </a:cubicBezTo>
                    <a:cubicBezTo>
                      <a:pt x="393" y="620"/>
                      <a:pt x="465" y="620"/>
                      <a:pt x="536" y="632"/>
                    </a:cubicBezTo>
                    <a:cubicBezTo>
                      <a:pt x="703" y="632"/>
                      <a:pt x="858" y="477"/>
                      <a:pt x="846" y="311"/>
                    </a:cubicBezTo>
                    <a:cubicBezTo>
                      <a:pt x="846" y="150"/>
                      <a:pt x="724" y="0"/>
                      <a:pt x="55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88" name="Google Shape;1988;p16"/>
              <p:cNvSpPr/>
              <p:nvPr/>
            </p:nvSpPr>
            <p:spPr>
              <a:xfrm>
                <a:off x="8117110" y="4482828"/>
                <a:ext cx="29423" cy="33780"/>
              </a:xfrm>
              <a:custGeom>
                <a:avLst/>
                <a:gdLst/>
                <a:ahLst/>
                <a:cxnLst/>
                <a:rect l="l" t="t" r="r" b="b"/>
                <a:pathLst>
                  <a:path w="655" h="752" extrusionOk="0">
                    <a:moveTo>
                      <a:pt x="322" y="1"/>
                    </a:moveTo>
                    <a:cubicBezTo>
                      <a:pt x="155" y="13"/>
                      <a:pt x="0" y="144"/>
                      <a:pt x="0" y="322"/>
                    </a:cubicBezTo>
                    <a:lnTo>
                      <a:pt x="12" y="430"/>
                    </a:lnTo>
                    <a:cubicBezTo>
                      <a:pt x="12" y="591"/>
                      <a:pt x="145" y="752"/>
                      <a:pt x="315" y="752"/>
                    </a:cubicBezTo>
                    <a:cubicBezTo>
                      <a:pt x="321" y="752"/>
                      <a:pt x="327" y="751"/>
                      <a:pt x="334" y="751"/>
                    </a:cubicBezTo>
                    <a:cubicBezTo>
                      <a:pt x="512" y="751"/>
                      <a:pt x="643" y="608"/>
                      <a:pt x="643" y="430"/>
                    </a:cubicBezTo>
                    <a:lnTo>
                      <a:pt x="655" y="322"/>
                    </a:lnTo>
                    <a:cubicBezTo>
                      <a:pt x="655" y="156"/>
                      <a:pt x="500" y="1"/>
                      <a:pt x="322"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89" name="Google Shape;1989;p16"/>
              <p:cNvSpPr/>
              <p:nvPr/>
            </p:nvSpPr>
            <p:spPr>
              <a:xfrm>
                <a:off x="8244365" y="3872105"/>
                <a:ext cx="30007" cy="23044"/>
              </a:xfrm>
              <a:custGeom>
                <a:avLst/>
                <a:gdLst/>
                <a:ahLst/>
                <a:cxnLst/>
                <a:rect l="l" t="t" r="r" b="b"/>
                <a:pathLst>
                  <a:path w="668" h="513" extrusionOk="0">
                    <a:moveTo>
                      <a:pt x="334" y="0"/>
                    </a:moveTo>
                    <a:cubicBezTo>
                      <a:pt x="1" y="0"/>
                      <a:pt x="1" y="512"/>
                      <a:pt x="334" y="512"/>
                    </a:cubicBezTo>
                    <a:cubicBezTo>
                      <a:pt x="668" y="512"/>
                      <a:pt x="668" y="0"/>
                      <a:pt x="334"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90" name="Google Shape;1990;p16"/>
              <p:cNvSpPr/>
              <p:nvPr/>
            </p:nvSpPr>
            <p:spPr>
              <a:xfrm>
                <a:off x="9113455" y="4028784"/>
                <a:ext cx="30546" cy="24122"/>
              </a:xfrm>
              <a:custGeom>
                <a:avLst/>
                <a:gdLst/>
                <a:ahLst/>
                <a:cxnLst/>
                <a:rect l="l" t="t" r="r" b="b"/>
                <a:pathLst>
                  <a:path w="680" h="537" extrusionOk="0">
                    <a:moveTo>
                      <a:pt x="346" y="1"/>
                    </a:moveTo>
                    <a:cubicBezTo>
                      <a:pt x="0" y="1"/>
                      <a:pt x="0" y="536"/>
                      <a:pt x="346" y="536"/>
                    </a:cubicBezTo>
                    <a:cubicBezTo>
                      <a:pt x="679" y="536"/>
                      <a:pt x="679" y="1"/>
                      <a:pt x="346"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91" name="Google Shape;1991;p16"/>
              <p:cNvSpPr/>
              <p:nvPr/>
            </p:nvSpPr>
            <p:spPr>
              <a:xfrm>
                <a:off x="8738023" y="4789806"/>
                <a:ext cx="25155" cy="28973"/>
              </a:xfrm>
              <a:custGeom>
                <a:avLst/>
                <a:gdLst/>
                <a:ahLst/>
                <a:cxnLst/>
                <a:rect l="l" t="t" r="r" b="b"/>
                <a:pathLst>
                  <a:path w="560" h="645" extrusionOk="0">
                    <a:moveTo>
                      <a:pt x="291" y="0"/>
                    </a:moveTo>
                    <a:cubicBezTo>
                      <a:pt x="285" y="0"/>
                      <a:pt x="280" y="1"/>
                      <a:pt x="274" y="1"/>
                    </a:cubicBezTo>
                    <a:cubicBezTo>
                      <a:pt x="143" y="1"/>
                      <a:pt x="0" y="120"/>
                      <a:pt x="12" y="275"/>
                    </a:cubicBezTo>
                    <a:cubicBezTo>
                      <a:pt x="12" y="311"/>
                      <a:pt x="12" y="346"/>
                      <a:pt x="12" y="382"/>
                    </a:cubicBezTo>
                    <a:cubicBezTo>
                      <a:pt x="24" y="508"/>
                      <a:pt x="123" y="645"/>
                      <a:pt x="257" y="645"/>
                    </a:cubicBezTo>
                    <a:cubicBezTo>
                      <a:pt x="263" y="645"/>
                      <a:pt x="269" y="645"/>
                      <a:pt x="274" y="644"/>
                    </a:cubicBezTo>
                    <a:cubicBezTo>
                      <a:pt x="429" y="632"/>
                      <a:pt x="536" y="525"/>
                      <a:pt x="548" y="382"/>
                    </a:cubicBezTo>
                    <a:cubicBezTo>
                      <a:pt x="548" y="346"/>
                      <a:pt x="548" y="311"/>
                      <a:pt x="548" y="275"/>
                    </a:cubicBezTo>
                    <a:cubicBezTo>
                      <a:pt x="559" y="138"/>
                      <a:pt x="428" y="0"/>
                      <a:pt x="291"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1992" name="Google Shape;1992;p16"/>
              <p:cNvSpPr/>
              <p:nvPr/>
            </p:nvSpPr>
            <p:spPr>
              <a:xfrm>
                <a:off x="8592890" y="4837375"/>
                <a:ext cx="111312" cy="93344"/>
              </a:xfrm>
              <a:custGeom>
                <a:avLst/>
                <a:gdLst/>
                <a:ahLst/>
                <a:cxnLst/>
                <a:rect l="l" t="t" r="r" b="b"/>
                <a:pathLst>
                  <a:path w="2478" h="2078" extrusionOk="0">
                    <a:moveTo>
                      <a:pt x="982" y="0"/>
                    </a:moveTo>
                    <a:cubicBezTo>
                      <a:pt x="887" y="0"/>
                      <a:pt x="791" y="70"/>
                      <a:pt x="791" y="180"/>
                    </a:cubicBezTo>
                    <a:cubicBezTo>
                      <a:pt x="791" y="252"/>
                      <a:pt x="791" y="323"/>
                      <a:pt x="791" y="395"/>
                    </a:cubicBezTo>
                    <a:lnTo>
                      <a:pt x="457" y="395"/>
                    </a:lnTo>
                    <a:cubicBezTo>
                      <a:pt x="421" y="383"/>
                      <a:pt x="386" y="383"/>
                      <a:pt x="362" y="371"/>
                    </a:cubicBezTo>
                    <a:cubicBezTo>
                      <a:pt x="340" y="364"/>
                      <a:pt x="319" y="361"/>
                      <a:pt x="299" y="361"/>
                    </a:cubicBezTo>
                    <a:cubicBezTo>
                      <a:pt x="100" y="361"/>
                      <a:pt x="1" y="656"/>
                      <a:pt x="195" y="764"/>
                    </a:cubicBezTo>
                    <a:cubicBezTo>
                      <a:pt x="398" y="883"/>
                      <a:pt x="600" y="1002"/>
                      <a:pt x="802" y="1121"/>
                    </a:cubicBezTo>
                    <a:cubicBezTo>
                      <a:pt x="802" y="1383"/>
                      <a:pt x="814" y="1645"/>
                      <a:pt x="814" y="1907"/>
                    </a:cubicBezTo>
                    <a:cubicBezTo>
                      <a:pt x="823" y="1998"/>
                      <a:pt x="911" y="2077"/>
                      <a:pt x="1001" y="2077"/>
                    </a:cubicBezTo>
                    <a:cubicBezTo>
                      <a:pt x="1040" y="2077"/>
                      <a:pt x="1079" y="2062"/>
                      <a:pt x="1112" y="2026"/>
                    </a:cubicBezTo>
                    <a:cubicBezTo>
                      <a:pt x="1243" y="1859"/>
                      <a:pt x="1386" y="1704"/>
                      <a:pt x="1517" y="1538"/>
                    </a:cubicBezTo>
                    <a:cubicBezTo>
                      <a:pt x="1695" y="1645"/>
                      <a:pt x="1886" y="1752"/>
                      <a:pt x="2064" y="1859"/>
                    </a:cubicBezTo>
                    <a:cubicBezTo>
                      <a:pt x="2096" y="1876"/>
                      <a:pt x="2129" y="1883"/>
                      <a:pt x="2160" y="1883"/>
                    </a:cubicBezTo>
                    <a:cubicBezTo>
                      <a:pt x="2331" y="1883"/>
                      <a:pt x="2477" y="1666"/>
                      <a:pt x="2326" y="1526"/>
                    </a:cubicBezTo>
                    <a:cubicBezTo>
                      <a:pt x="2172" y="1395"/>
                      <a:pt x="2029" y="1252"/>
                      <a:pt x="1898" y="1097"/>
                    </a:cubicBezTo>
                    <a:cubicBezTo>
                      <a:pt x="2017" y="954"/>
                      <a:pt x="2148" y="800"/>
                      <a:pt x="2279" y="645"/>
                    </a:cubicBezTo>
                    <a:cubicBezTo>
                      <a:pt x="2362" y="549"/>
                      <a:pt x="2315" y="371"/>
                      <a:pt x="2160" y="371"/>
                    </a:cubicBezTo>
                    <a:cubicBezTo>
                      <a:pt x="1886" y="371"/>
                      <a:pt x="1600" y="383"/>
                      <a:pt x="1326" y="383"/>
                    </a:cubicBezTo>
                    <a:cubicBezTo>
                      <a:pt x="1255" y="288"/>
                      <a:pt x="1195" y="192"/>
                      <a:pt x="1136" y="85"/>
                    </a:cubicBezTo>
                    <a:cubicBezTo>
                      <a:pt x="1100" y="26"/>
                      <a:pt x="1041" y="0"/>
                      <a:pt x="982"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3" name="Google Shape;1993;p16"/>
              <p:cNvSpPr/>
              <p:nvPr/>
            </p:nvSpPr>
            <p:spPr>
              <a:xfrm>
                <a:off x="8708781" y="3587138"/>
                <a:ext cx="144283" cy="118858"/>
              </a:xfrm>
              <a:custGeom>
                <a:avLst/>
                <a:gdLst/>
                <a:ahLst/>
                <a:cxnLst/>
                <a:rect l="l" t="t" r="r" b="b"/>
                <a:pathLst>
                  <a:path w="3212" h="2646" extrusionOk="0">
                    <a:moveTo>
                      <a:pt x="1187" y="1796"/>
                    </a:moveTo>
                    <a:cubicBezTo>
                      <a:pt x="1223" y="1820"/>
                      <a:pt x="1259" y="1844"/>
                      <a:pt x="1282" y="1855"/>
                    </a:cubicBezTo>
                    <a:cubicBezTo>
                      <a:pt x="1223" y="1879"/>
                      <a:pt x="1163" y="1903"/>
                      <a:pt x="1104" y="1915"/>
                    </a:cubicBezTo>
                    <a:cubicBezTo>
                      <a:pt x="1139" y="1879"/>
                      <a:pt x="1163" y="1832"/>
                      <a:pt x="1187" y="1796"/>
                    </a:cubicBezTo>
                    <a:close/>
                    <a:moveTo>
                      <a:pt x="1891" y="0"/>
                    </a:moveTo>
                    <a:cubicBezTo>
                      <a:pt x="1809" y="0"/>
                      <a:pt x="1727" y="38"/>
                      <a:pt x="1675" y="117"/>
                    </a:cubicBezTo>
                    <a:cubicBezTo>
                      <a:pt x="1509" y="379"/>
                      <a:pt x="1330" y="653"/>
                      <a:pt x="1163" y="915"/>
                    </a:cubicBezTo>
                    <a:cubicBezTo>
                      <a:pt x="925" y="879"/>
                      <a:pt x="687" y="831"/>
                      <a:pt x="449" y="796"/>
                    </a:cubicBezTo>
                    <a:cubicBezTo>
                      <a:pt x="434" y="793"/>
                      <a:pt x="420" y="792"/>
                      <a:pt x="406" y="792"/>
                    </a:cubicBezTo>
                    <a:cubicBezTo>
                      <a:pt x="176" y="792"/>
                      <a:pt x="0" y="1136"/>
                      <a:pt x="258" y="1248"/>
                    </a:cubicBezTo>
                    <a:cubicBezTo>
                      <a:pt x="354" y="1284"/>
                      <a:pt x="449" y="1332"/>
                      <a:pt x="544" y="1367"/>
                    </a:cubicBezTo>
                    <a:cubicBezTo>
                      <a:pt x="616" y="1415"/>
                      <a:pt x="699" y="1474"/>
                      <a:pt x="770" y="1522"/>
                    </a:cubicBezTo>
                    <a:cubicBezTo>
                      <a:pt x="627" y="1748"/>
                      <a:pt x="473" y="1974"/>
                      <a:pt x="330" y="2201"/>
                    </a:cubicBezTo>
                    <a:cubicBezTo>
                      <a:pt x="209" y="2377"/>
                      <a:pt x="383" y="2574"/>
                      <a:pt x="570" y="2574"/>
                    </a:cubicBezTo>
                    <a:cubicBezTo>
                      <a:pt x="585" y="2574"/>
                      <a:pt x="600" y="2572"/>
                      <a:pt x="616" y="2570"/>
                    </a:cubicBezTo>
                    <a:cubicBezTo>
                      <a:pt x="1020" y="2475"/>
                      <a:pt x="1425" y="2355"/>
                      <a:pt x="1806" y="2201"/>
                    </a:cubicBezTo>
                    <a:cubicBezTo>
                      <a:pt x="2009" y="2332"/>
                      <a:pt x="2199" y="2463"/>
                      <a:pt x="2402" y="2606"/>
                    </a:cubicBezTo>
                    <a:cubicBezTo>
                      <a:pt x="2441" y="2633"/>
                      <a:pt x="2481" y="2645"/>
                      <a:pt x="2520" y="2645"/>
                    </a:cubicBezTo>
                    <a:cubicBezTo>
                      <a:pt x="2683" y="2645"/>
                      <a:pt x="2819" y="2435"/>
                      <a:pt x="2723" y="2272"/>
                    </a:cubicBezTo>
                    <a:cubicBezTo>
                      <a:pt x="2652" y="2141"/>
                      <a:pt x="2580" y="2010"/>
                      <a:pt x="2521" y="1879"/>
                    </a:cubicBezTo>
                    <a:cubicBezTo>
                      <a:pt x="2675" y="1796"/>
                      <a:pt x="2842" y="1701"/>
                      <a:pt x="2997" y="1605"/>
                    </a:cubicBezTo>
                    <a:cubicBezTo>
                      <a:pt x="3211" y="1463"/>
                      <a:pt x="3104" y="1165"/>
                      <a:pt x="2866" y="1141"/>
                    </a:cubicBezTo>
                    <a:cubicBezTo>
                      <a:pt x="2663" y="1117"/>
                      <a:pt x="2449" y="1093"/>
                      <a:pt x="2247" y="1070"/>
                    </a:cubicBezTo>
                    <a:cubicBezTo>
                      <a:pt x="2187" y="808"/>
                      <a:pt x="2151" y="534"/>
                      <a:pt x="2140" y="248"/>
                    </a:cubicBezTo>
                    <a:cubicBezTo>
                      <a:pt x="2140" y="89"/>
                      <a:pt x="2017" y="0"/>
                      <a:pt x="1891"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4" name="Google Shape;1994;p16"/>
              <p:cNvSpPr/>
              <p:nvPr/>
            </p:nvSpPr>
            <p:spPr>
              <a:xfrm>
                <a:off x="8995813" y="3466170"/>
                <a:ext cx="59384" cy="59968"/>
              </a:xfrm>
              <a:custGeom>
                <a:avLst/>
                <a:gdLst/>
                <a:ahLst/>
                <a:cxnLst/>
                <a:rect l="l" t="t" r="r" b="b"/>
                <a:pathLst>
                  <a:path w="1322" h="1335" extrusionOk="0">
                    <a:moveTo>
                      <a:pt x="667" y="0"/>
                    </a:moveTo>
                    <a:cubicBezTo>
                      <a:pt x="488" y="12"/>
                      <a:pt x="322" y="60"/>
                      <a:pt x="203" y="191"/>
                    </a:cubicBezTo>
                    <a:cubicBezTo>
                      <a:pt x="83" y="322"/>
                      <a:pt x="0" y="488"/>
                      <a:pt x="12" y="655"/>
                    </a:cubicBezTo>
                    <a:lnTo>
                      <a:pt x="12" y="679"/>
                    </a:lnTo>
                    <a:cubicBezTo>
                      <a:pt x="24" y="857"/>
                      <a:pt x="72" y="1024"/>
                      <a:pt x="203" y="1143"/>
                    </a:cubicBezTo>
                    <a:cubicBezTo>
                      <a:pt x="303" y="1255"/>
                      <a:pt x="476" y="1335"/>
                      <a:pt x="635" y="1335"/>
                    </a:cubicBezTo>
                    <a:cubicBezTo>
                      <a:pt x="645" y="1335"/>
                      <a:pt x="656" y="1335"/>
                      <a:pt x="667" y="1334"/>
                    </a:cubicBezTo>
                    <a:cubicBezTo>
                      <a:pt x="834" y="1334"/>
                      <a:pt x="1000" y="1274"/>
                      <a:pt x="1119" y="1143"/>
                    </a:cubicBezTo>
                    <a:cubicBezTo>
                      <a:pt x="1238" y="1012"/>
                      <a:pt x="1298" y="869"/>
                      <a:pt x="1310" y="679"/>
                    </a:cubicBezTo>
                    <a:lnTo>
                      <a:pt x="1310" y="655"/>
                    </a:lnTo>
                    <a:cubicBezTo>
                      <a:pt x="1322" y="500"/>
                      <a:pt x="1238" y="310"/>
                      <a:pt x="1131" y="191"/>
                    </a:cubicBezTo>
                    <a:cubicBezTo>
                      <a:pt x="1012" y="84"/>
                      <a:pt x="822" y="0"/>
                      <a:pt x="667"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5" name="Google Shape;1995;p16"/>
              <p:cNvSpPr/>
              <p:nvPr/>
            </p:nvSpPr>
            <p:spPr>
              <a:xfrm>
                <a:off x="8136874" y="3664399"/>
                <a:ext cx="44246" cy="32208"/>
              </a:xfrm>
              <a:custGeom>
                <a:avLst/>
                <a:gdLst/>
                <a:ahLst/>
                <a:cxnLst/>
                <a:rect l="l" t="t" r="r" b="b"/>
                <a:pathLst>
                  <a:path w="985" h="717" extrusionOk="0">
                    <a:moveTo>
                      <a:pt x="460" y="1"/>
                    </a:moveTo>
                    <a:cubicBezTo>
                      <a:pt x="384" y="1"/>
                      <a:pt x="310" y="33"/>
                      <a:pt x="251" y="112"/>
                    </a:cubicBezTo>
                    <a:lnTo>
                      <a:pt x="203" y="171"/>
                    </a:lnTo>
                    <a:cubicBezTo>
                      <a:pt x="0" y="429"/>
                      <a:pt x="190" y="716"/>
                      <a:pt x="441" y="716"/>
                    </a:cubicBezTo>
                    <a:cubicBezTo>
                      <a:pt x="514" y="716"/>
                      <a:pt x="592" y="692"/>
                      <a:pt x="667" y="635"/>
                    </a:cubicBezTo>
                    <a:lnTo>
                      <a:pt x="727" y="588"/>
                    </a:lnTo>
                    <a:cubicBezTo>
                      <a:pt x="985" y="376"/>
                      <a:pt x="716" y="1"/>
                      <a:pt x="460"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6" name="Google Shape;1996;p16"/>
              <p:cNvSpPr/>
              <p:nvPr/>
            </p:nvSpPr>
            <p:spPr>
              <a:xfrm>
                <a:off x="7753402" y="4197770"/>
                <a:ext cx="59429" cy="63741"/>
              </a:xfrm>
              <a:custGeom>
                <a:avLst/>
                <a:gdLst/>
                <a:ahLst/>
                <a:cxnLst/>
                <a:rect l="l" t="t" r="r" b="b"/>
                <a:pathLst>
                  <a:path w="1323" h="1419" extrusionOk="0">
                    <a:moveTo>
                      <a:pt x="656" y="1"/>
                    </a:moveTo>
                    <a:cubicBezTo>
                      <a:pt x="299" y="25"/>
                      <a:pt x="13" y="287"/>
                      <a:pt x="1" y="656"/>
                    </a:cubicBezTo>
                    <a:cubicBezTo>
                      <a:pt x="1" y="692"/>
                      <a:pt x="1" y="727"/>
                      <a:pt x="1" y="763"/>
                    </a:cubicBezTo>
                    <a:cubicBezTo>
                      <a:pt x="1" y="930"/>
                      <a:pt x="84" y="1108"/>
                      <a:pt x="191" y="1227"/>
                    </a:cubicBezTo>
                    <a:cubicBezTo>
                      <a:pt x="303" y="1339"/>
                      <a:pt x="477" y="1419"/>
                      <a:pt x="626" y="1419"/>
                    </a:cubicBezTo>
                    <a:cubicBezTo>
                      <a:pt x="636" y="1419"/>
                      <a:pt x="646" y="1419"/>
                      <a:pt x="656" y="1418"/>
                    </a:cubicBezTo>
                    <a:cubicBezTo>
                      <a:pt x="834" y="1418"/>
                      <a:pt x="1001" y="1358"/>
                      <a:pt x="1120" y="1227"/>
                    </a:cubicBezTo>
                    <a:cubicBezTo>
                      <a:pt x="1239" y="1108"/>
                      <a:pt x="1322" y="942"/>
                      <a:pt x="1322" y="763"/>
                    </a:cubicBezTo>
                    <a:cubicBezTo>
                      <a:pt x="1322" y="727"/>
                      <a:pt x="1322" y="692"/>
                      <a:pt x="1311" y="656"/>
                    </a:cubicBezTo>
                    <a:cubicBezTo>
                      <a:pt x="1311" y="489"/>
                      <a:pt x="1239" y="322"/>
                      <a:pt x="1120" y="191"/>
                    </a:cubicBezTo>
                    <a:cubicBezTo>
                      <a:pt x="1013" y="84"/>
                      <a:pt x="822" y="1"/>
                      <a:pt x="656"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7" name="Google Shape;1997;p16"/>
              <p:cNvSpPr/>
              <p:nvPr/>
            </p:nvSpPr>
            <p:spPr>
              <a:xfrm>
                <a:off x="8909164" y="5038793"/>
                <a:ext cx="58845" cy="56599"/>
              </a:xfrm>
              <a:custGeom>
                <a:avLst/>
                <a:gdLst/>
                <a:ahLst/>
                <a:cxnLst/>
                <a:rect l="l" t="t" r="r" b="b"/>
                <a:pathLst>
                  <a:path w="1310" h="1260" extrusionOk="0">
                    <a:moveTo>
                      <a:pt x="679" y="1"/>
                    </a:moveTo>
                    <a:cubicBezTo>
                      <a:pt x="622" y="1"/>
                      <a:pt x="566" y="6"/>
                      <a:pt x="512" y="18"/>
                    </a:cubicBezTo>
                    <a:cubicBezTo>
                      <a:pt x="488" y="30"/>
                      <a:pt x="477" y="30"/>
                      <a:pt x="453" y="30"/>
                    </a:cubicBezTo>
                    <a:cubicBezTo>
                      <a:pt x="405" y="54"/>
                      <a:pt x="357" y="66"/>
                      <a:pt x="310" y="90"/>
                    </a:cubicBezTo>
                    <a:cubicBezTo>
                      <a:pt x="238" y="126"/>
                      <a:pt x="179" y="185"/>
                      <a:pt x="131" y="256"/>
                    </a:cubicBezTo>
                    <a:cubicBezTo>
                      <a:pt x="60" y="364"/>
                      <a:pt x="0" y="495"/>
                      <a:pt x="0" y="626"/>
                    </a:cubicBezTo>
                    <a:cubicBezTo>
                      <a:pt x="0" y="745"/>
                      <a:pt x="36" y="840"/>
                      <a:pt x="84" y="947"/>
                    </a:cubicBezTo>
                    <a:cubicBezTo>
                      <a:pt x="155" y="1066"/>
                      <a:pt x="322" y="1209"/>
                      <a:pt x="465" y="1233"/>
                    </a:cubicBezTo>
                    <a:lnTo>
                      <a:pt x="512" y="1233"/>
                    </a:lnTo>
                    <a:cubicBezTo>
                      <a:pt x="566" y="1251"/>
                      <a:pt x="622" y="1260"/>
                      <a:pt x="679" y="1260"/>
                    </a:cubicBezTo>
                    <a:cubicBezTo>
                      <a:pt x="735" y="1260"/>
                      <a:pt x="792" y="1251"/>
                      <a:pt x="846" y="1233"/>
                    </a:cubicBezTo>
                    <a:cubicBezTo>
                      <a:pt x="953" y="1209"/>
                      <a:pt x="1048" y="1149"/>
                      <a:pt x="1119" y="1078"/>
                    </a:cubicBezTo>
                    <a:cubicBezTo>
                      <a:pt x="1239" y="947"/>
                      <a:pt x="1310" y="804"/>
                      <a:pt x="1310" y="626"/>
                    </a:cubicBezTo>
                    <a:cubicBezTo>
                      <a:pt x="1310" y="471"/>
                      <a:pt x="1239" y="304"/>
                      <a:pt x="1119" y="185"/>
                    </a:cubicBezTo>
                    <a:cubicBezTo>
                      <a:pt x="1048" y="114"/>
                      <a:pt x="953" y="54"/>
                      <a:pt x="846" y="18"/>
                    </a:cubicBezTo>
                    <a:cubicBezTo>
                      <a:pt x="792" y="6"/>
                      <a:pt x="735" y="1"/>
                      <a:pt x="679" y="1"/>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8" name="Google Shape;1998;p16"/>
              <p:cNvSpPr/>
              <p:nvPr/>
            </p:nvSpPr>
            <p:spPr>
              <a:xfrm>
                <a:off x="8030461" y="5001645"/>
                <a:ext cx="55656" cy="42809"/>
              </a:xfrm>
              <a:custGeom>
                <a:avLst/>
                <a:gdLst/>
                <a:ahLst/>
                <a:cxnLst/>
                <a:rect l="l" t="t" r="r" b="b"/>
                <a:pathLst>
                  <a:path w="1239" h="953" extrusionOk="0">
                    <a:moveTo>
                      <a:pt x="619" y="0"/>
                    </a:moveTo>
                    <a:cubicBezTo>
                      <a:pt x="0" y="0"/>
                      <a:pt x="0" y="953"/>
                      <a:pt x="619" y="953"/>
                    </a:cubicBezTo>
                    <a:cubicBezTo>
                      <a:pt x="1227" y="953"/>
                      <a:pt x="1239" y="0"/>
                      <a:pt x="619"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1999" name="Google Shape;1999;p16"/>
              <p:cNvSpPr/>
              <p:nvPr/>
            </p:nvSpPr>
            <p:spPr>
              <a:xfrm>
                <a:off x="7775861" y="4438986"/>
                <a:ext cx="24122" cy="18777"/>
              </a:xfrm>
              <a:custGeom>
                <a:avLst/>
                <a:gdLst/>
                <a:ahLst/>
                <a:cxnLst/>
                <a:rect l="l" t="t" r="r" b="b"/>
                <a:pathLst>
                  <a:path w="537" h="418" extrusionOk="0">
                    <a:moveTo>
                      <a:pt x="275" y="1"/>
                    </a:moveTo>
                    <a:cubicBezTo>
                      <a:pt x="1" y="1"/>
                      <a:pt x="1" y="417"/>
                      <a:pt x="275" y="417"/>
                    </a:cubicBezTo>
                    <a:cubicBezTo>
                      <a:pt x="537" y="417"/>
                      <a:pt x="537" y="1"/>
                      <a:pt x="275"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2000" name="Google Shape;2000;p16"/>
              <p:cNvSpPr/>
              <p:nvPr/>
            </p:nvSpPr>
            <p:spPr>
              <a:xfrm>
                <a:off x="7927777" y="5118660"/>
                <a:ext cx="28928" cy="24841"/>
              </a:xfrm>
              <a:custGeom>
                <a:avLst/>
                <a:gdLst/>
                <a:ahLst/>
                <a:cxnLst/>
                <a:rect l="l" t="t" r="r" b="b"/>
                <a:pathLst>
                  <a:path w="644" h="553" extrusionOk="0">
                    <a:moveTo>
                      <a:pt x="330" y="1"/>
                    </a:moveTo>
                    <a:cubicBezTo>
                      <a:pt x="291" y="1"/>
                      <a:pt x="251" y="8"/>
                      <a:pt x="203" y="14"/>
                    </a:cubicBezTo>
                    <a:cubicBezTo>
                      <a:pt x="96" y="26"/>
                      <a:pt x="0" y="169"/>
                      <a:pt x="12" y="276"/>
                    </a:cubicBezTo>
                    <a:cubicBezTo>
                      <a:pt x="12" y="383"/>
                      <a:pt x="84" y="514"/>
                      <a:pt x="203" y="538"/>
                    </a:cubicBezTo>
                    <a:cubicBezTo>
                      <a:pt x="244" y="545"/>
                      <a:pt x="285" y="552"/>
                      <a:pt x="326" y="552"/>
                    </a:cubicBezTo>
                    <a:cubicBezTo>
                      <a:pt x="357" y="552"/>
                      <a:pt x="387" y="548"/>
                      <a:pt x="417" y="538"/>
                    </a:cubicBezTo>
                    <a:cubicBezTo>
                      <a:pt x="500" y="514"/>
                      <a:pt x="548" y="467"/>
                      <a:pt x="596" y="395"/>
                    </a:cubicBezTo>
                    <a:cubicBezTo>
                      <a:pt x="643" y="336"/>
                      <a:pt x="643" y="217"/>
                      <a:pt x="596" y="145"/>
                    </a:cubicBezTo>
                    <a:cubicBezTo>
                      <a:pt x="548" y="86"/>
                      <a:pt x="500" y="38"/>
                      <a:pt x="417" y="14"/>
                    </a:cubicBezTo>
                    <a:cubicBezTo>
                      <a:pt x="387" y="4"/>
                      <a:pt x="359" y="1"/>
                      <a:pt x="330"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2001" name="Google Shape;2001;p16"/>
              <p:cNvSpPr/>
              <p:nvPr/>
            </p:nvSpPr>
            <p:spPr>
              <a:xfrm>
                <a:off x="9020383" y="4824618"/>
                <a:ext cx="30007" cy="23538"/>
              </a:xfrm>
              <a:custGeom>
                <a:avLst/>
                <a:gdLst/>
                <a:ahLst/>
                <a:cxnLst/>
                <a:rect l="l" t="t" r="r" b="b"/>
                <a:pathLst>
                  <a:path w="668" h="524" extrusionOk="0">
                    <a:moveTo>
                      <a:pt x="334" y="0"/>
                    </a:moveTo>
                    <a:cubicBezTo>
                      <a:pt x="1" y="0"/>
                      <a:pt x="1" y="524"/>
                      <a:pt x="334" y="524"/>
                    </a:cubicBezTo>
                    <a:cubicBezTo>
                      <a:pt x="668" y="524"/>
                      <a:pt x="668" y="0"/>
                      <a:pt x="334"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2002" name="Google Shape;2002;p16"/>
              <p:cNvSpPr/>
              <p:nvPr/>
            </p:nvSpPr>
            <p:spPr>
              <a:xfrm>
                <a:off x="9017194" y="3681693"/>
                <a:ext cx="26772" cy="20888"/>
              </a:xfrm>
              <a:custGeom>
                <a:avLst/>
                <a:gdLst/>
                <a:ahLst/>
                <a:cxnLst/>
                <a:rect l="l" t="t" r="r" b="b"/>
                <a:pathLst>
                  <a:path w="596" h="465" extrusionOk="0">
                    <a:moveTo>
                      <a:pt x="298" y="0"/>
                    </a:moveTo>
                    <a:cubicBezTo>
                      <a:pt x="0" y="0"/>
                      <a:pt x="0" y="465"/>
                      <a:pt x="298" y="465"/>
                    </a:cubicBezTo>
                    <a:cubicBezTo>
                      <a:pt x="596" y="465"/>
                      <a:pt x="596" y="0"/>
                      <a:pt x="298"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2003" name="Google Shape;2003;p16"/>
              <p:cNvSpPr/>
              <p:nvPr/>
            </p:nvSpPr>
            <p:spPr>
              <a:xfrm>
                <a:off x="8201063" y="3204650"/>
                <a:ext cx="28389" cy="21966"/>
              </a:xfrm>
              <a:custGeom>
                <a:avLst/>
                <a:gdLst/>
                <a:ahLst/>
                <a:cxnLst/>
                <a:rect l="l" t="t" r="r" b="b"/>
                <a:pathLst>
                  <a:path w="632" h="489" extrusionOk="0">
                    <a:moveTo>
                      <a:pt x="322" y="0"/>
                    </a:moveTo>
                    <a:cubicBezTo>
                      <a:pt x="0" y="0"/>
                      <a:pt x="0" y="488"/>
                      <a:pt x="322" y="488"/>
                    </a:cubicBezTo>
                    <a:cubicBezTo>
                      <a:pt x="631" y="488"/>
                      <a:pt x="631" y="0"/>
                      <a:pt x="322" y="0"/>
                    </a:cubicBezTo>
                    <a:close/>
                  </a:path>
                </a:pathLst>
              </a:custGeom>
              <a:solidFill>
                <a:srgbClr val="D1AA3F"/>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64230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3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281"/>
        <p:cNvGrpSpPr/>
        <p:nvPr/>
      </p:nvGrpSpPr>
      <p:grpSpPr>
        <a:xfrm>
          <a:off x="0" y="0"/>
          <a:ext cx="0" cy="0"/>
          <a:chOff x="0" y="0"/>
          <a:chExt cx="0" cy="0"/>
        </a:xfrm>
      </p:grpSpPr>
      <p:sp>
        <p:nvSpPr>
          <p:cNvPr id="2282" name="Google Shape;2282;p20"/>
          <p:cNvSpPr txBox="1">
            <a:spLocks noGrp="1"/>
          </p:cNvSpPr>
          <p:nvPr>
            <p:ph type="title"/>
          </p:nvPr>
        </p:nvSpPr>
        <p:spPr>
          <a:xfrm>
            <a:off x="713225" y="2318107"/>
            <a:ext cx="4945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83" name="Google Shape;2283;p20"/>
          <p:cNvSpPr txBox="1">
            <a:spLocks noGrp="1"/>
          </p:cNvSpPr>
          <p:nvPr>
            <p:ph type="title" idx="2" hasCustomPrompt="1"/>
          </p:nvPr>
        </p:nvSpPr>
        <p:spPr>
          <a:xfrm>
            <a:off x="1819021" y="655450"/>
            <a:ext cx="2733600" cy="121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84" name="Google Shape;2284;p20"/>
          <p:cNvSpPr txBox="1">
            <a:spLocks noGrp="1"/>
          </p:cNvSpPr>
          <p:nvPr>
            <p:ph type="subTitle" idx="1"/>
          </p:nvPr>
        </p:nvSpPr>
        <p:spPr>
          <a:xfrm>
            <a:off x="1108028" y="3606050"/>
            <a:ext cx="4155600" cy="5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2285" name="Google Shape;2285;p20"/>
          <p:cNvGrpSpPr/>
          <p:nvPr/>
        </p:nvGrpSpPr>
        <p:grpSpPr>
          <a:xfrm>
            <a:off x="5800" y="-5031257"/>
            <a:ext cx="9609586" cy="11141523"/>
            <a:chOff x="5800" y="-5031257"/>
            <a:chExt cx="9609586" cy="11141523"/>
          </a:xfrm>
        </p:grpSpPr>
        <p:grpSp>
          <p:nvGrpSpPr>
            <p:cNvPr id="2286" name="Google Shape;2286;p20"/>
            <p:cNvGrpSpPr/>
            <p:nvPr/>
          </p:nvGrpSpPr>
          <p:grpSpPr>
            <a:xfrm>
              <a:off x="5800" y="472638"/>
              <a:ext cx="7714980" cy="4352852"/>
              <a:chOff x="5800" y="472638"/>
              <a:chExt cx="7714980" cy="4352852"/>
            </a:xfrm>
          </p:grpSpPr>
          <p:grpSp>
            <p:nvGrpSpPr>
              <p:cNvPr id="2287" name="Google Shape;2287;p20"/>
              <p:cNvGrpSpPr/>
              <p:nvPr/>
            </p:nvGrpSpPr>
            <p:grpSpPr>
              <a:xfrm flipH="1">
                <a:off x="5800" y="472638"/>
                <a:ext cx="7714980" cy="3285802"/>
                <a:chOff x="1505319" y="472638"/>
                <a:chExt cx="7714980" cy="3285802"/>
              </a:xfrm>
            </p:grpSpPr>
            <p:sp>
              <p:nvSpPr>
                <p:cNvPr id="2288" name="Google Shape;2288;p20"/>
                <p:cNvSpPr/>
                <p:nvPr/>
              </p:nvSpPr>
              <p:spPr>
                <a:xfrm>
                  <a:off x="2539975" y="472638"/>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289" name="Google Shape;2289;p20"/>
                <p:cNvSpPr/>
                <p:nvPr/>
              </p:nvSpPr>
              <p:spPr>
                <a:xfrm>
                  <a:off x="7309649" y="709813"/>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290" name="Google Shape;2290;p20"/>
                <p:cNvSpPr/>
                <p:nvPr/>
              </p:nvSpPr>
              <p:spPr>
                <a:xfrm>
                  <a:off x="1505319" y="3462803"/>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2291" name="Google Shape;2291;p20"/>
              <p:cNvSpPr/>
              <p:nvPr/>
            </p:nvSpPr>
            <p:spPr>
              <a:xfrm flipH="1">
                <a:off x="85218" y="4391650"/>
                <a:ext cx="1256006" cy="433840"/>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292" name="Google Shape;2292;p20"/>
            <p:cNvGrpSpPr/>
            <p:nvPr/>
          </p:nvGrpSpPr>
          <p:grpSpPr>
            <a:xfrm>
              <a:off x="6328270" y="-5031257"/>
              <a:ext cx="3287116" cy="11141523"/>
              <a:chOff x="6328270" y="-5031257"/>
              <a:chExt cx="3287116" cy="11141523"/>
            </a:xfrm>
          </p:grpSpPr>
          <p:grpSp>
            <p:nvGrpSpPr>
              <p:cNvPr id="2293" name="Google Shape;2293;p20"/>
              <p:cNvGrpSpPr/>
              <p:nvPr/>
            </p:nvGrpSpPr>
            <p:grpSpPr>
              <a:xfrm rot="5400000">
                <a:off x="3097318" y="-407802"/>
                <a:ext cx="11141523" cy="1894612"/>
                <a:chOff x="-995182" y="-571764"/>
                <a:chExt cx="11141523" cy="1894612"/>
              </a:xfrm>
            </p:grpSpPr>
            <p:grpSp>
              <p:nvGrpSpPr>
                <p:cNvPr id="2294" name="Google Shape;2294;p20"/>
                <p:cNvGrpSpPr/>
                <p:nvPr/>
              </p:nvGrpSpPr>
              <p:grpSpPr>
                <a:xfrm>
                  <a:off x="-995182" y="-490327"/>
                  <a:ext cx="10384398" cy="1813175"/>
                  <a:chOff x="-91357" y="3729561"/>
                  <a:chExt cx="10384398" cy="1813175"/>
                </a:xfrm>
              </p:grpSpPr>
              <p:grpSp>
                <p:nvGrpSpPr>
                  <p:cNvPr id="2295" name="Google Shape;2295;p20"/>
                  <p:cNvGrpSpPr/>
                  <p:nvPr/>
                </p:nvGrpSpPr>
                <p:grpSpPr>
                  <a:xfrm rot="-1620964">
                    <a:off x="41637" y="4111227"/>
                    <a:ext cx="1932661" cy="1049842"/>
                    <a:chOff x="6572441" y="3068152"/>
                    <a:chExt cx="1932833" cy="1049935"/>
                  </a:xfrm>
                </p:grpSpPr>
                <p:sp>
                  <p:nvSpPr>
                    <p:cNvPr id="2296" name="Google Shape;2296;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97" name="Google Shape;2297;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98" name="Google Shape;2298;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299" name="Google Shape;2299;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0" name="Google Shape;2300;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1" name="Google Shape;2301;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2" name="Google Shape;2302;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3" name="Google Shape;2303;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4" name="Google Shape;2304;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5" name="Google Shape;2305;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6" name="Google Shape;2306;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7" name="Google Shape;2307;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8" name="Google Shape;2308;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09" name="Google Shape;2309;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0" name="Google Shape;2310;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11" name="Google Shape;2311;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2" name="Google Shape;2312;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3" name="Google Shape;2313;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14" name="Google Shape;2314;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5" name="Google Shape;2315;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16" name="Google Shape;2316;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7" name="Google Shape;2317;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18" name="Google Shape;2318;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9" name="Google Shape;2319;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0" name="Google Shape;2320;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321" name="Google Shape;2321;p20"/>
                  <p:cNvGrpSpPr/>
                  <p:nvPr/>
                </p:nvGrpSpPr>
                <p:grpSpPr>
                  <a:xfrm rot="-1620964">
                    <a:off x="2102587" y="4111227"/>
                    <a:ext cx="1932661" cy="1049842"/>
                    <a:chOff x="6572441" y="3068152"/>
                    <a:chExt cx="1932833" cy="1049935"/>
                  </a:xfrm>
                </p:grpSpPr>
                <p:sp>
                  <p:nvSpPr>
                    <p:cNvPr id="2322" name="Google Shape;2322;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3" name="Google Shape;2323;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4" name="Google Shape;2324;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5" name="Google Shape;2325;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6" name="Google Shape;2326;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7" name="Google Shape;2327;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8" name="Google Shape;2328;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29" name="Google Shape;2329;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0" name="Google Shape;2330;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31" name="Google Shape;2331;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2" name="Google Shape;2332;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33" name="Google Shape;2333;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4" name="Google Shape;2334;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35" name="Google Shape;2335;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6" name="Google Shape;2336;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37" name="Google Shape;2337;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8" name="Google Shape;2338;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9" name="Google Shape;2339;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40" name="Google Shape;2340;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41" name="Google Shape;2341;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42" name="Google Shape;2342;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43" name="Google Shape;2343;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44" name="Google Shape;2344;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45" name="Google Shape;2345;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46" name="Google Shape;2346;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347" name="Google Shape;2347;p20"/>
                  <p:cNvGrpSpPr/>
                  <p:nvPr/>
                </p:nvGrpSpPr>
                <p:grpSpPr>
                  <a:xfrm rot="-1620964">
                    <a:off x="4134512" y="4111227"/>
                    <a:ext cx="1932661" cy="1049842"/>
                    <a:chOff x="6572441" y="3068152"/>
                    <a:chExt cx="1932833" cy="1049935"/>
                  </a:xfrm>
                </p:grpSpPr>
                <p:sp>
                  <p:nvSpPr>
                    <p:cNvPr id="2348" name="Google Shape;2348;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49" name="Google Shape;2349;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0" name="Google Shape;2350;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1" name="Google Shape;2351;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2" name="Google Shape;2352;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3" name="Google Shape;2353;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4" name="Google Shape;2354;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5" name="Google Shape;2355;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6" name="Google Shape;2356;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7" name="Google Shape;2357;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8" name="Google Shape;2358;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59" name="Google Shape;2359;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0" name="Google Shape;2360;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61" name="Google Shape;2361;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2" name="Google Shape;2362;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63" name="Google Shape;2363;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4" name="Google Shape;2364;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5" name="Google Shape;2365;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66" name="Google Shape;2366;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7" name="Google Shape;2367;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68" name="Google Shape;2368;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69" name="Google Shape;2369;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0" name="Google Shape;2370;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71" name="Google Shape;2371;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2" name="Google Shape;2372;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373" name="Google Shape;2373;p20"/>
                  <p:cNvGrpSpPr/>
                  <p:nvPr/>
                </p:nvGrpSpPr>
                <p:grpSpPr>
                  <a:xfrm rot="-1620964">
                    <a:off x="6177912" y="4111227"/>
                    <a:ext cx="1932661" cy="1049842"/>
                    <a:chOff x="6572441" y="3068152"/>
                    <a:chExt cx="1932833" cy="1049935"/>
                  </a:xfrm>
                </p:grpSpPr>
                <p:sp>
                  <p:nvSpPr>
                    <p:cNvPr id="2374" name="Google Shape;2374;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5" name="Google Shape;2375;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76" name="Google Shape;2376;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7" name="Google Shape;2377;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78" name="Google Shape;2378;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79" name="Google Shape;2379;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0" name="Google Shape;2380;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81" name="Google Shape;2381;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2" name="Google Shape;2382;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83" name="Google Shape;2383;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4" name="Google Shape;2384;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85" name="Google Shape;2385;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6" name="Google Shape;2386;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87" name="Google Shape;2387;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8" name="Google Shape;2388;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89" name="Google Shape;2389;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90" name="Google Shape;2390;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91" name="Google Shape;2391;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92" name="Google Shape;2392;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93" name="Google Shape;2393;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94" name="Google Shape;2394;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95" name="Google Shape;2395;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96" name="Google Shape;2396;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97" name="Google Shape;2397;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398" name="Google Shape;2398;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399" name="Google Shape;2399;p20"/>
                  <p:cNvGrpSpPr/>
                  <p:nvPr/>
                </p:nvGrpSpPr>
                <p:grpSpPr>
                  <a:xfrm rot="-1620964">
                    <a:off x="8227387" y="4111227"/>
                    <a:ext cx="1932661" cy="1049842"/>
                    <a:chOff x="6572441" y="3068152"/>
                    <a:chExt cx="1932833" cy="1049935"/>
                  </a:xfrm>
                </p:grpSpPr>
                <p:sp>
                  <p:nvSpPr>
                    <p:cNvPr id="2400" name="Google Shape;2400;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01" name="Google Shape;2401;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02" name="Google Shape;2402;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03" name="Google Shape;2403;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04" name="Google Shape;2404;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05" name="Google Shape;2405;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06" name="Google Shape;2406;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07" name="Google Shape;2407;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08" name="Google Shape;2408;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09" name="Google Shape;2409;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0" name="Google Shape;2410;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11" name="Google Shape;2411;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2" name="Google Shape;2412;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13" name="Google Shape;2413;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4" name="Google Shape;2414;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15" name="Google Shape;2415;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6" name="Google Shape;2416;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7" name="Google Shape;2417;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18" name="Google Shape;2418;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9" name="Google Shape;2419;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20" name="Google Shape;2420;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21" name="Google Shape;2421;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22" name="Google Shape;2422;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23" name="Google Shape;2423;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24" name="Google Shape;2424;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nvGrpSpPr>
                <p:cNvPr id="2425" name="Google Shape;2425;p20"/>
                <p:cNvGrpSpPr/>
                <p:nvPr/>
              </p:nvGrpSpPr>
              <p:grpSpPr>
                <a:xfrm flipH="1">
                  <a:off x="-238057" y="-571764"/>
                  <a:ext cx="10384398" cy="1813175"/>
                  <a:chOff x="-91357" y="3729561"/>
                  <a:chExt cx="10384398" cy="1813175"/>
                </a:xfrm>
              </p:grpSpPr>
              <p:grpSp>
                <p:nvGrpSpPr>
                  <p:cNvPr id="2426" name="Google Shape;2426;p20"/>
                  <p:cNvGrpSpPr/>
                  <p:nvPr/>
                </p:nvGrpSpPr>
                <p:grpSpPr>
                  <a:xfrm rot="-1620964">
                    <a:off x="41637" y="4111227"/>
                    <a:ext cx="1932661" cy="1049842"/>
                    <a:chOff x="6572441" y="3068152"/>
                    <a:chExt cx="1932833" cy="1049935"/>
                  </a:xfrm>
                </p:grpSpPr>
                <p:sp>
                  <p:nvSpPr>
                    <p:cNvPr id="2427" name="Google Shape;2427;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28" name="Google Shape;2428;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29" name="Google Shape;2429;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0" name="Google Shape;2430;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31" name="Google Shape;2431;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2" name="Google Shape;2432;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33" name="Google Shape;2433;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4" name="Google Shape;2434;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35" name="Google Shape;2435;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6" name="Google Shape;2436;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37" name="Google Shape;2437;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38" name="Google Shape;2438;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39" name="Google Shape;2439;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40" name="Google Shape;2440;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1" name="Google Shape;2441;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42" name="Google Shape;2442;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3" name="Google Shape;2443;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4" name="Google Shape;2444;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45" name="Google Shape;2445;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6" name="Google Shape;2446;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47" name="Google Shape;2447;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48" name="Google Shape;2448;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49" name="Google Shape;2449;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50" name="Google Shape;2450;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51" name="Google Shape;2451;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452" name="Google Shape;2452;p20"/>
                  <p:cNvGrpSpPr/>
                  <p:nvPr/>
                </p:nvGrpSpPr>
                <p:grpSpPr>
                  <a:xfrm rot="-1620964">
                    <a:off x="2102587" y="4111227"/>
                    <a:ext cx="1932661" cy="1049842"/>
                    <a:chOff x="6572441" y="3068152"/>
                    <a:chExt cx="1932833" cy="1049935"/>
                  </a:xfrm>
                </p:grpSpPr>
                <p:sp>
                  <p:nvSpPr>
                    <p:cNvPr id="2453" name="Google Shape;2453;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54" name="Google Shape;2454;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55" name="Google Shape;2455;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56" name="Google Shape;2456;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57" name="Google Shape;2457;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58" name="Google Shape;2458;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59" name="Google Shape;2459;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60" name="Google Shape;2460;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1" name="Google Shape;2461;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62" name="Google Shape;2462;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3" name="Google Shape;2463;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64" name="Google Shape;2464;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5" name="Google Shape;2465;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66" name="Google Shape;2466;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7" name="Google Shape;2467;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68" name="Google Shape;2468;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9" name="Google Shape;2469;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0" name="Google Shape;2470;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71" name="Google Shape;2471;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2" name="Google Shape;2472;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73" name="Google Shape;2473;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4" name="Google Shape;2474;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75" name="Google Shape;2475;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6" name="Google Shape;2476;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77" name="Google Shape;2477;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478" name="Google Shape;2478;p20"/>
                  <p:cNvGrpSpPr/>
                  <p:nvPr/>
                </p:nvGrpSpPr>
                <p:grpSpPr>
                  <a:xfrm rot="-1620964">
                    <a:off x="4134512" y="4111227"/>
                    <a:ext cx="1932661" cy="1049842"/>
                    <a:chOff x="6572441" y="3068152"/>
                    <a:chExt cx="1932833" cy="1049935"/>
                  </a:xfrm>
                </p:grpSpPr>
                <p:sp>
                  <p:nvSpPr>
                    <p:cNvPr id="2479" name="Google Shape;2479;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80" name="Google Shape;2480;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1" name="Google Shape;2481;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82" name="Google Shape;2482;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3" name="Google Shape;2483;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84" name="Google Shape;2484;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5" name="Google Shape;2485;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86" name="Google Shape;2486;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7" name="Google Shape;2487;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88" name="Google Shape;2488;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9" name="Google Shape;2489;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0" name="Google Shape;2490;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1" name="Google Shape;2491;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2" name="Google Shape;2492;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3" name="Google Shape;2493;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4" name="Google Shape;2494;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5" name="Google Shape;2495;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6" name="Google Shape;2496;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7" name="Google Shape;2497;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8" name="Google Shape;2498;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499" name="Google Shape;2499;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0" name="Google Shape;2500;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01" name="Google Shape;2501;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2" name="Google Shape;2502;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03" name="Google Shape;2503;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04" name="Google Shape;2504;p20"/>
                  <p:cNvGrpSpPr/>
                  <p:nvPr/>
                </p:nvGrpSpPr>
                <p:grpSpPr>
                  <a:xfrm rot="-1620964">
                    <a:off x="6177912" y="4111227"/>
                    <a:ext cx="1932661" cy="1049842"/>
                    <a:chOff x="6572441" y="3068152"/>
                    <a:chExt cx="1932833" cy="1049935"/>
                  </a:xfrm>
                </p:grpSpPr>
                <p:sp>
                  <p:nvSpPr>
                    <p:cNvPr id="2505" name="Google Shape;2505;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06" name="Google Shape;2506;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7" name="Google Shape;2507;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08" name="Google Shape;2508;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9" name="Google Shape;2509;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10" name="Google Shape;2510;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1" name="Google Shape;2511;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12" name="Google Shape;2512;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3" name="Google Shape;2513;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14" name="Google Shape;2514;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5" name="Google Shape;2515;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16" name="Google Shape;2516;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7" name="Google Shape;2517;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18" name="Google Shape;2518;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9" name="Google Shape;2519;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0" name="Google Shape;2520;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1" name="Google Shape;2521;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2" name="Google Shape;2522;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3" name="Google Shape;2523;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4" name="Google Shape;2524;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5" name="Google Shape;2525;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6" name="Google Shape;2526;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7" name="Google Shape;2527;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8" name="Google Shape;2528;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29" name="Google Shape;2529;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30" name="Google Shape;2530;p20"/>
                  <p:cNvGrpSpPr/>
                  <p:nvPr/>
                </p:nvGrpSpPr>
                <p:grpSpPr>
                  <a:xfrm rot="-1620964">
                    <a:off x="8227387" y="4111227"/>
                    <a:ext cx="1932661" cy="1049842"/>
                    <a:chOff x="6572441" y="3068152"/>
                    <a:chExt cx="1932833" cy="1049935"/>
                  </a:xfrm>
                </p:grpSpPr>
                <p:sp>
                  <p:nvSpPr>
                    <p:cNvPr id="2531" name="Google Shape;2531;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32" name="Google Shape;2532;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3" name="Google Shape;2533;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34" name="Google Shape;2534;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5" name="Google Shape;2535;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36" name="Google Shape;2536;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7" name="Google Shape;2537;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38" name="Google Shape;2538;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9" name="Google Shape;2539;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0" name="Google Shape;2540;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1" name="Google Shape;2541;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2" name="Google Shape;2542;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3" name="Google Shape;2543;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4" name="Google Shape;2544;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5" name="Google Shape;2545;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6" name="Google Shape;2546;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7" name="Google Shape;2547;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8" name="Google Shape;2548;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49" name="Google Shape;2549;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50" name="Google Shape;2550;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51" name="Google Shape;2551;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52" name="Google Shape;2552;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53" name="Google Shape;2553;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54" name="Google Shape;2554;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2555" name="Google Shape;2555;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nvGrpSpPr>
              <p:cNvPr id="2556" name="Google Shape;2556;p20"/>
              <p:cNvGrpSpPr/>
              <p:nvPr/>
            </p:nvGrpSpPr>
            <p:grpSpPr>
              <a:xfrm>
                <a:off x="6328270" y="539497"/>
                <a:ext cx="1474523" cy="4044322"/>
                <a:chOff x="6328270" y="539497"/>
                <a:chExt cx="1474523" cy="4044322"/>
              </a:xfrm>
            </p:grpSpPr>
            <p:grpSp>
              <p:nvGrpSpPr>
                <p:cNvPr id="2557" name="Google Shape;2557;p20"/>
                <p:cNvGrpSpPr/>
                <p:nvPr/>
              </p:nvGrpSpPr>
              <p:grpSpPr>
                <a:xfrm>
                  <a:off x="7167466" y="539497"/>
                  <a:ext cx="635326" cy="717961"/>
                  <a:chOff x="5990625" y="921375"/>
                  <a:chExt cx="608725" cy="687900"/>
                </a:xfrm>
              </p:grpSpPr>
              <p:sp>
                <p:nvSpPr>
                  <p:cNvPr id="2558" name="Google Shape;2558;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59" name="Google Shape;2559;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0" name="Google Shape;2560;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1" name="Google Shape;2561;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2" name="Google Shape;2562;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3" name="Google Shape;2563;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4" name="Google Shape;2564;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5" name="Google Shape;2565;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566" name="Google Shape;2566;p20"/>
                <p:cNvGrpSpPr/>
                <p:nvPr/>
              </p:nvGrpSpPr>
              <p:grpSpPr>
                <a:xfrm>
                  <a:off x="6328270" y="2212771"/>
                  <a:ext cx="635326" cy="717961"/>
                  <a:chOff x="5990625" y="921375"/>
                  <a:chExt cx="608725" cy="687900"/>
                </a:xfrm>
              </p:grpSpPr>
              <p:sp>
                <p:nvSpPr>
                  <p:cNvPr id="2567" name="Google Shape;2567;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68" name="Google Shape;2568;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69" name="Google Shape;2569;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0" name="Google Shape;2570;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1" name="Google Shape;2571;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2" name="Google Shape;2572;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3" name="Google Shape;2573;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4" name="Google Shape;2574;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575" name="Google Shape;2575;p20"/>
                <p:cNvGrpSpPr/>
                <p:nvPr/>
              </p:nvGrpSpPr>
              <p:grpSpPr>
                <a:xfrm>
                  <a:off x="7167463" y="3865858"/>
                  <a:ext cx="635326" cy="717961"/>
                  <a:chOff x="5990625" y="921375"/>
                  <a:chExt cx="608725" cy="687900"/>
                </a:xfrm>
              </p:grpSpPr>
              <p:sp>
                <p:nvSpPr>
                  <p:cNvPr id="2576" name="Google Shape;2576;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77" name="Google Shape;2577;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8" name="Google Shape;2578;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79" name="Google Shape;2579;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80" name="Google Shape;2580;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81" name="Google Shape;2581;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82" name="Google Shape;2582;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2583" name="Google Shape;2583;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grpSp>
      </p:grpSp>
    </p:spTree>
    <p:extLst>
      <p:ext uri="{BB962C8B-B14F-4D97-AF65-F5344CB8AC3E}">
        <p14:creationId xmlns:p14="http://schemas.microsoft.com/office/powerpoint/2010/main" val="135865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37"/>
        <p:cNvGrpSpPr/>
        <p:nvPr/>
      </p:nvGrpSpPr>
      <p:grpSpPr>
        <a:xfrm>
          <a:off x="0" y="0"/>
          <a:ext cx="0" cy="0"/>
          <a:chOff x="0" y="0"/>
          <a:chExt cx="0" cy="0"/>
        </a:xfrm>
      </p:grpSpPr>
      <p:grpSp>
        <p:nvGrpSpPr>
          <p:cNvPr id="5038" name="Google Shape;5038;p38"/>
          <p:cNvGrpSpPr/>
          <p:nvPr/>
        </p:nvGrpSpPr>
        <p:grpSpPr>
          <a:xfrm>
            <a:off x="-749088" y="-559007"/>
            <a:ext cx="10483980" cy="4566022"/>
            <a:chOff x="-749088" y="-559007"/>
            <a:chExt cx="10483980" cy="4566022"/>
          </a:xfrm>
        </p:grpSpPr>
        <p:grpSp>
          <p:nvGrpSpPr>
            <p:cNvPr id="5039" name="Google Shape;5039;p38"/>
            <p:cNvGrpSpPr/>
            <p:nvPr/>
          </p:nvGrpSpPr>
          <p:grpSpPr>
            <a:xfrm>
              <a:off x="-749088" y="-559007"/>
              <a:ext cx="10483980" cy="3130761"/>
              <a:chOff x="-749088" y="-559007"/>
              <a:chExt cx="10483980" cy="3130761"/>
            </a:xfrm>
          </p:grpSpPr>
          <p:grpSp>
            <p:nvGrpSpPr>
              <p:cNvPr id="5040" name="Google Shape;5040;p38"/>
              <p:cNvGrpSpPr/>
              <p:nvPr/>
            </p:nvGrpSpPr>
            <p:grpSpPr>
              <a:xfrm>
                <a:off x="-749088" y="-559007"/>
                <a:ext cx="10483980" cy="2225136"/>
                <a:chOff x="-749088" y="-559007"/>
                <a:chExt cx="10483980" cy="2225136"/>
              </a:xfrm>
            </p:grpSpPr>
            <p:grpSp>
              <p:nvGrpSpPr>
                <p:cNvPr id="5041" name="Google Shape;5041;p38"/>
                <p:cNvGrpSpPr/>
                <p:nvPr/>
              </p:nvGrpSpPr>
              <p:grpSpPr>
                <a:xfrm rot="3413495">
                  <a:off x="-666447" y="-31229"/>
                  <a:ext cx="1844242" cy="1196402"/>
                  <a:chOff x="5966825" y="3635467"/>
                  <a:chExt cx="1844327" cy="1196457"/>
                </a:xfrm>
              </p:grpSpPr>
              <p:sp>
                <p:nvSpPr>
                  <p:cNvPr id="5042" name="Google Shape;5042;p38"/>
                  <p:cNvSpPr/>
                  <p:nvPr/>
                </p:nvSpPr>
                <p:spPr>
                  <a:xfrm>
                    <a:off x="7149449" y="4155400"/>
                    <a:ext cx="130053" cy="138099"/>
                  </a:xfrm>
                  <a:custGeom>
                    <a:avLst/>
                    <a:gdLst/>
                    <a:ahLst/>
                    <a:cxnLst/>
                    <a:rect l="l" t="t" r="r" b="b"/>
                    <a:pathLst>
                      <a:path w="2764" h="2935" extrusionOk="0">
                        <a:moveTo>
                          <a:pt x="291" y="1"/>
                        </a:moveTo>
                        <a:cubicBezTo>
                          <a:pt x="197" y="1"/>
                          <a:pt x="100" y="6"/>
                          <a:pt x="1" y="18"/>
                        </a:cubicBezTo>
                        <a:cubicBezTo>
                          <a:pt x="1" y="18"/>
                          <a:pt x="108" y="125"/>
                          <a:pt x="227" y="303"/>
                        </a:cubicBezTo>
                        <a:cubicBezTo>
                          <a:pt x="346" y="482"/>
                          <a:pt x="489" y="732"/>
                          <a:pt x="584" y="1006"/>
                        </a:cubicBezTo>
                        <a:cubicBezTo>
                          <a:pt x="620" y="1113"/>
                          <a:pt x="680" y="1256"/>
                          <a:pt x="751" y="1411"/>
                        </a:cubicBezTo>
                        <a:cubicBezTo>
                          <a:pt x="834" y="1565"/>
                          <a:pt x="930" y="1732"/>
                          <a:pt x="1061" y="1899"/>
                        </a:cubicBezTo>
                        <a:cubicBezTo>
                          <a:pt x="1180" y="2077"/>
                          <a:pt x="1323" y="2244"/>
                          <a:pt x="1489" y="2387"/>
                        </a:cubicBezTo>
                        <a:cubicBezTo>
                          <a:pt x="1656" y="2542"/>
                          <a:pt x="1846" y="2673"/>
                          <a:pt x="2061" y="2768"/>
                        </a:cubicBezTo>
                        <a:cubicBezTo>
                          <a:pt x="2275" y="2863"/>
                          <a:pt x="2501" y="2923"/>
                          <a:pt x="2763" y="2935"/>
                        </a:cubicBezTo>
                        <a:cubicBezTo>
                          <a:pt x="2763" y="2935"/>
                          <a:pt x="2692" y="2804"/>
                          <a:pt x="2608" y="2589"/>
                        </a:cubicBezTo>
                        <a:cubicBezTo>
                          <a:pt x="2513" y="2387"/>
                          <a:pt x="2406" y="2101"/>
                          <a:pt x="2347" y="1815"/>
                        </a:cubicBezTo>
                        <a:cubicBezTo>
                          <a:pt x="2323" y="1696"/>
                          <a:pt x="2275" y="1542"/>
                          <a:pt x="2204" y="1375"/>
                        </a:cubicBezTo>
                        <a:cubicBezTo>
                          <a:pt x="2132" y="1208"/>
                          <a:pt x="2049" y="1030"/>
                          <a:pt x="1930" y="863"/>
                        </a:cubicBezTo>
                        <a:cubicBezTo>
                          <a:pt x="1799" y="696"/>
                          <a:pt x="1656" y="530"/>
                          <a:pt x="1477" y="387"/>
                        </a:cubicBezTo>
                        <a:cubicBezTo>
                          <a:pt x="1299" y="256"/>
                          <a:pt x="1084" y="137"/>
                          <a:pt x="834" y="65"/>
                        </a:cubicBezTo>
                        <a:cubicBezTo>
                          <a:pt x="673" y="25"/>
                          <a:pt x="489" y="1"/>
                          <a:pt x="29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43" name="Google Shape;5043;p38"/>
                  <p:cNvSpPr/>
                  <p:nvPr/>
                </p:nvSpPr>
                <p:spPr>
                  <a:xfrm>
                    <a:off x="7053132" y="4128439"/>
                    <a:ext cx="146804" cy="124501"/>
                  </a:xfrm>
                  <a:custGeom>
                    <a:avLst/>
                    <a:gdLst/>
                    <a:ahLst/>
                    <a:cxnLst/>
                    <a:rect l="l" t="t" r="r" b="b"/>
                    <a:pathLst>
                      <a:path w="3120" h="2646" extrusionOk="0">
                        <a:moveTo>
                          <a:pt x="408" y="1"/>
                        </a:moveTo>
                        <a:cubicBezTo>
                          <a:pt x="277" y="1"/>
                          <a:pt x="141" y="10"/>
                          <a:pt x="0" y="31"/>
                        </a:cubicBezTo>
                        <a:cubicBezTo>
                          <a:pt x="0" y="31"/>
                          <a:pt x="107" y="138"/>
                          <a:pt x="238" y="305"/>
                        </a:cubicBezTo>
                        <a:cubicBezTo>
                          <a:pt x="381" y="472"/>
                          <a:pt x="536" y="698"/>
                          <a:pt x="643" y="960"/>
                        </a:cubicBezTo>
                        <a:cubicBezTo>
                          <a:pt x="691" y="1067"/>
                          <a:pt x="750" y="1198"/>
                          <a:pt x="845" y="1353"/>
                        </a:cubicBezTo>
                        <a:cubicBezTo>
                          <a:pt x="929" y="1495"/>
                          <a:pt x="1048" y="1650"/>
                          <a:pt x="1191" y="1805"/>
                        </a:cubicBezTo>
                        <a:cubicBezTo>
                          <a:pt x="1334" y="1960"/>
                          <a:pt x="1500" y="2115"/>
                          <a:pt x="1679" y="2246"/>
                        </a:cubicBezTo>
                        <a:cubicBezTo>
                          <a:pt x="1869" y="2365"/>
                          <a:pt x="2084" y="2484"/>
                          <a:pt x="2334" y="2555"/>
                        </a:cubicBezTo>
                        <a:cubicBezTo>
                          <a:pt x="2522" y="2612"/>
                          <a:pt x="2725" y="2646"/>
                          <a:pt x="2944" y="2646"/>
                        </a:cubicBezTo>
                        <a:cubicBezTo>
                          <a:pt x="3001" y="2646"/>
                          <a:pt x="3060" y="2643"/>
                          <a:pt x="3120" y="2638"/>
                        </a:cubicBezTo>
                        <a:cubicBezTo>
                          <a:pt x="3120" y="2638"/>
                          <a:pt x="3036" y="2519"/>
                          <a:pt x="2917" y="2329"/>
                        </a:cubicBezTo>
                        <a:cubicBezTo>
                          <a:pt x="2810" y="2150"/>
                          <a:pt x="2667" y="1888"/>
                          <a:pt x="2584" y="1615"/>
                        </a:cubicBezTo>
                        <a:cubicBezTo>
                          <a:pt x="2548" y="1507"/>
                          <a:pt x="2489" y="1365"/>
                          <a:pt x="2405" y="1210"/>
                        </a:cubicBezTo>
                        <a:cubicBezTo>
                          <a:pt x="2322" y="1067"/>
                          <a:pt x="2215" y="900"/>
                          <a:pt x="2072" y="745"/>
                        </a:cubicBezTo>
                        <a:cubicBezTo>
                          <a:pt x="1929" y="591"/>
                          <a:pt x="1762" y="436"/>
                          <a:pt x="1572" y="317"/>
                        </a:cubicBezTo>
                        <a:cubicBezTo>
                          <a:pt x="1369" y="198"/>
                          <a:pt x="1143" y="102"/>
                          <a:pt x="881" y="43"/>
                        </a:cubicBezTo>
                        <a:cubicBezTo>
                          <a:pt x="734" y="16"/>
                          <a:pt x="576" y="1"/>
                          <a:pt x="40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44" name="Google Shape;5044;p38"/>
                  <p:cNvSpPr/>
                  <p:nvPr/>
                </p:nvSpPr>
                <p:spPr>
                  <a:xfrm>
                    <a:off x="6953380" y="4104677"/>
                    <a:ext cx="157485" cy="117208"/>
                  </a:xfrm>
                  <a:custGeom>
                    <a:avLst/>
                    <a:gdLst/>
                    <a:ahLst/>
                    <a:cxnLst/>
                    <a:rect l="l" t="t" r="r" b="b"/>
                    <a:pathLst>
                      <a:path w="3347" h="2491" extrusionOk="0">
                        <a:moveTo>
                          <a:pt x="3336" y="2465"/>
                        </a:moveTo>
                        <a:lnTo>
                          <a:pt x="3336" y="2465"/>
                        </a:lnTo>
                        <a:cubicBezTo>
                          <a:pt x="3343" y="2473"/>
                          <a:pt x="3346" y="2477"/>
                          <a:pt x="3346" y="2477"/>
                        </a:cubicBezTo>
                        <a:cubicBezTo>
                          <a:pt x="3346" y="2467"/>
                          <a:pt x="3339" y="2465"/>
                          <a:pt x="3336" y="2465"/>
                        </a:cubicBezTo>
                        <a:close/>
                        <a:moveTo>
                          <a:pt x="476" y="0"/>
                        </a:moveTo>
                        <a:cubicBezTo>
                          <a:pt x="325" y="0"/>
                          <a:pt x="167" y="12"/>
                          <a:pt x="1" y="36"/>
                        </a:cubicBezTo>
                        <a:cubicBezTo>
                          <a:pt x="1" y="36"/>
                          <a:pt x="108" y="143"/>
                          <a:pt x="251" y="310"/>
                        </a:cubicBezTo>
                        <a:cubicBezTo>
                          <a:pt x="394" y="465"/>
                          <a:pt x="560" y="691"/>
                          <a:pt x="679" y="953"/>
                        </a:cubicBezTo>
                        <a:cubicBezTo>
                          <a:pt x="727" y="1048"/>
                          <a:pt x="799" y="1179"/>
                          <a:pt x="894" y="1322"/>
                        </a:cubicBezTo>
                        <a:cubicBezTo>
                          <a:pt x="989" y="1465"/>
                          <a:pt x="1108" y="1608"/>
                          <a:pt x="1263" y="1762"/>
                        </a:cubicBezTo>
                        <a:cubicBezTo>
                          <a:pt x="1406" y="1905"/>
                          <a:pt x="1584" y="2048"/>
                          <a:pt x="1787" y="2167"/>
                        </a:cubicBezTo>
                        <a:cubicBezTo>
                          <a:pt x="2001" y="2286"/>
                          <a:pt x="2227" y="2381"/>
                          <a:pt x="2489" y="2429"/>
                        </a:cubicBezTo>
                        <a:cubicBezTo>
                          <a:pt x="2647" y="2467"/>
                          <a:pt x="2820" y="2490"/>
                          <a:pt x="3004" y="2490"/>
                        </a:cubicBezTo>
                        <a:cubicBezTo>
                          <a:pt x="3111" y="2490"/>
                          <a:pt x="3221" y="2482"/>
                          <a:pt x="3335" y="2465"/>
                        </a:cubicBezTo>
                        <a:cubicBezTo>
                          <a:pt x="3335" y="2465"/>
                          <a:pt x="3335" y="2465"/>
                          <a:pt x="3336" y="2465"/>
                        </a:cubicBezTo>
                        <a:lnTo>
                          <a:pt x="3336" y="2465"/>
                        </a:lnTo>
                        <a:cubicBezTo>
                          <a:pt x="3306" y="2431"/>
                          <a:pt x="3215" y="2327"/>
                          <a:pt x="3108" y="2191"/>
                        </a:cubicBezTo>
                        <a:cubicBezTo>
                          <a:pt x="2989" y="2012"/>
                          <a:pt x="2823" y="1774"/>
                          <a:pt x="2727" y="1512"/>
                        </a:cubicBezTo>
                        <a:cubicBezTo>
                          <a:pt x="2680" y="1417"/>
                          <a:pt x="2608" y="1274"/>
                          <a:pt x="2525" y="1131"/>
                        </a:cubicBezTo>
                        <a:cubicBezTo>
                          <a:pt x="2430" y="988"/>
                          <a:pt x="2311" y="834"/>
                          <a:pt x="2156" y="691"/>
                        </a:cubicBezTo>
                        <a:cubicBezTo>
                          <a:pt x="2001" y="548"/>
                          <a:pt x="1822" y="405"/>
                          <a:pt x="1620" y="286"/>
                        </a:cubicBezTo>
                        <a:cubicBezTo>
                          <a:pt x="1406" y="179"/>
                          <a:pt x="1168" y="84"/>
                          <a:pt x="906" y="36"/>
                        </a:cubicBezTo>
                        <a:cubicBezTo>
                          <a:pt x="769" y="12"/>
                          <a:pt x="626" y="0"/>
                          <a:pt x="476"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45" name="Google Shape;5045;p38"/>
                  <p:cNvSpPr/>
                  <p:nvPr/>
                </p:nvSpPr>
                <p:spPr>
                  <a:xfrm>
                    <a:off x="6853676" y="4081763"/>
                    <a:ext cx="160825" cy="114573"/>
                  </a:xfrm>
                  <a:custGeom>
                    <a:avLst/>
                    <a:gdLst/>
                    <a:ahLst/>
                    <a:cxnLst/>
                    <a:rect l="l" t="t" r="r" b="b"/>
                    <a:pathLst>
                      <a:path w="3418" h="2435" extrusionOk="0">
                        <a:moveTo>
                          <a:pt x="440" y="0"/>
                        </a:moveTo>
                        <a:cubicBezTo>
                          <a:pt x="299" y="0"/>
                          <a:pt x="152" y="12"/>
                          <a:pt x="0" y="35"/>
                        </a:cubicBezTo>
                        <a:cubicBezTo>
                          <a:pt x="0" y="35"/>
                          <a:pt x="108" y="142"/>
                          <a:pt x="251" y="309"/>
                        </a:cubicBezTo>
                        <a:cubicBezTo>
                          <a:pt x="381" y="463"/>
                          <a:pt x="548" y="690"/>
                          <a:pt x="667" y="952"/>
                        </a:cubicBezTo>
                        <a:cubicBezTo>
                          <a:pt x="703" y="1059"/>
                          <a:pt x="774" y="1178"/>
                          <a:pt x="882" y="1321"/>
                        </a:cubicBezTo>
                        <a:cubicBezTo>
                          <a:pt x="977" y="1464"/>
                          <a:pt x="1108" y="1606"/>
                          <a:pt x="1251" y="1749"/>
                        </a:cubicBezTo>
                        <a:cubicBezTo>
                          <a:pt x="1405" y="1892"/>
                          <a:pt x="1596" y="2035"/>
                          <a:pt x="1798" y="2142"/>
                        </a:cubicBezTo>
                        <a:cubicBezTo>
                          <a:pt x="2013" y="2261"/>
                          <a:pt x="2251" y="2345"/>
                          <a:pt x="2525" y="2392"/>
                        </a:cubicBezTo>
                        <a:cubicBezTo>
                          <a:pt x="2672" y="2419"/>
                          <a:pt x="2830" y="2434"/>
                          <a:pt x="2998" y="2434"/>
                        </a:cubicBezTo>
                        <a:cubicBezTo>
                          <a:pt x="3128" y="2434"/>
                          <a:pt x="3265" y="2425"/>
                          <a:pt x="3406" y="2404"/>
                        </a:cubicBezTo>
                        <a:lnTo>
                          <a:pt x="3418" y="2404"/>
                        </a:lnTo>
                        <a:cubicBezTo>
                          <a:pt x="3418" y="2404"/>
                          <a:pt x="3299" y="2297"/>
                          <a:pt x="3168" y="2130"/>
                        </a:cubicBezTo>
                        <a:cubicBezTo>
                          <a:pt x="3025" y="1964"/>
                          <a:pt x="2858" y="1737"/>
                          <a:pt x="2751" y="1487"/>
                        </a:cubicBezTo>
                        <a:cubicBezTo>
                          <a:pt x="2703" y="1380"/>
                          <a:pt x="2632" y="1249"/>
                          <a:pt x="2537" y="1118"/>
                        </a:cubicBezTo>
                        <a:cubicBezTo>
                          <a:pt x="2429" y="975"/>
                          <a:pt x="2310" y="821"/>
                          <a:pt x="2156" y="678"/>
                        </a:cubicBezTo>
                        <a:cubicBezTo>
                          <a:pt x="2001" y="535"/>
                          <a:pt x="1822" y="404"/>
                          <a:pt x="1608" y="285"/>
                        </a:cubicBezTo>
                        <a:cubicBezTo>
                          <a:pt x="1394" y="178"/>
                          <a:pt x="1155" y="94"/>
                          <a:pt x="893" y="47"/>
                        </a:cubicBezTo>
                        <a:cubicBezTo>
                          <a:pt x="749" y="15"/>
                          <a:pt x="598" y="0"/>
                          <a:pt x="4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46" name="Google Shape;5046;p38"/>
                  <p:cNvSpPr/>
                  <p:nvPr/>
                </p:nvSpPr>
                <p:spPr>
                  <a:xfrm>
                    <a:off x="6757312" y="4056260"/>
                    <a:ext cx="157485" cy="116784"/>
                  </a:xfrm>
                  <a:custGeom>
                    <a:avLst/>
                    <a:gdLst/>
                    <a:ahLst/>
                    <a:cxnLst/>
                    <a:rect l="l" t="t" r="r" b="b"/>
                    <a:pathLst>
                      <a:path w="3347" h="2482" extrusionOk="0">
                        <a:moveTo>
                          <a:pt x="291" y="0"/>
                        </a:moveTo>
                        <a:cubicBezTo>
                          <a:pt x="197" y="0"/>
                          <a:pt x="100" y="6"/>
                          <a:pt x="1" y="17"/>
                        </a:cubicBezTo>
                        <a:cubicBezTo>
                          <a:pt x="1" y="17"/>
                          <a:pt x="96" y="136"/>
                          <a:pt x="227" y="303"/>
                        </a:cubicBezTo>
                        <a:cubicBezTo>
                          <a:pt x="358" y="482"/>
                          <a:pt x="513" y="720"/>
                          <a:pt x="620" y="982"/>
                        </a:cubicBezTo>
                        <a:cubicBezTo>
                          <a:pt x="667" y="1077"/>
                          <a:pt x="727" y="1208"/>
                          <a:pt x="822" y="1351"/>
                        </a:cubicBezTo>
                        <a:cubicBezTo>
                          <a:pt x="917" y="1494"/>
                          <a:pt x="1036" y="1648"/>
                          <a:pt x="1191" y="1803"/>
                        </a:cubicBezTo>
                        <a:cubicBezTo>
                          <a:pt x="1334" y="1946"/>
                          <a:pt x="1513" y="2089"/>
                          <a:pt x="1727" y="2196"/>
                        </a:cubicBezTo>
                        <a:cubicBezTo>
                          <a:pt x="1929" y="2315"/>
                          <a:pt x="2168" y="2398"/>
                          <a:pt x="2441" y="2446"/>
                        </a:cubicBezTo>
                        <a:cubicBezTo>
                          <a:pt x="2572" y="2470"/>
                          <a:pt x="2715" y="2482"/>
                          <a:pt x="2866" y="2482"/>
                        </a:cubicBezTo>
                        <a:cubicBezTo>
                          <a:pt x="3016" y="2482"/>
                          <a:pt x="3174" y="2470"/>
                          <a:pt x="3334" y="2446"/>
                        </a:cubicBezTo>
                        <a:lnTo>
                          <a:pt x="3346" y="2446"/>
                        </a:lnTo>
                        <a:cubicBezTo>
                          <a:pt x="3346" y="2446"/>
                          <a:pt x="3227" y="2351"/>
                          <a:pt x="3084" y="2184"/>
                        </a:cubicBezTo>
                        <a:cubicBezTo>
                          <a:pt x="2941" y="2017"/>
                          <a:pt x="2775" y="1791"/>
                          <a:pt x="2668" y="1541"/>
                        </a:cubicBezTo>
                        <a:cubicBezTo>
                          <a:pt x="2620" y="1434"/>
                          <a:pt x="2549" y="1303"/>
                          <a:pt x="2453" y="1172"/>
                        </a:cubicBezTo>
                        <a:cubicBezTo>
                          <a:pt x="2358" y="1029"/>
                          <a:pt x="2227" y="874"/>
                          <a:pt x="2084" y="732"/>
                        </a:cubicBezTo>
                        <a:cubicBezTo>
                          <a:pt x="1929" y="589"/>
                          <a:pt x="1751" y="446"/>
                          <a:pt x="1548" y="327"/>
                        </a:cubicBezTo>
                        <a:cubicBezTo>
                          <a:pt x="1346" y="208"/>
                          <a:pt x="1108" y="112"/>
                          <a:pt x="858" y="65"/>
                        </a:cubicBezTo>
                        <a:cubicBezTo>
                          <a:pt x="680" y="24"/>
                          <a:pt x="491" y="0"/>
                          <a:pt x="291"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47" name="Google Shape;5047;p38"/>
                  <p:cNvSpPr/>
                  <p:nvPr/>
                </p:nvSpPr>
                <p:spPr>
                  <a:xfrm>
                    <a:off x="6667676" y="4025017"/>
                    <a:ext cx="146851" cy="124689"/>
                  </a:xfrm>
                  <a:custGeom>
                    <a:avLst/>
                    <a:gdLst/>
                    <a:ahLst/>
                    <a:cxnLst/>
                    <a:rect l="l" t="t" r="r" b="b"/>
                    <a:pathLst>
                      <a:path w="3121" h="2650" extrusionOk="0">
                        <a:moveTo>
                          <a:pt x="109" y="0"/>
                        </a:moveTo>
                        <a:cubicBezTo>
                          <a:pt x="73" y="0"/>
                          <a:pt x="37" y="1"/>
                          <a:pt x="1" y="3"/>
                        </a:cubicBezTo>
                        <a:cubicBezTo>
                          <a:pt x="1" y="3"/>
                          <a:pt x="84" y="122"/>
                          <a:pt x="203" y="312"/>
                        </a:cubicBezTo>
                        <a:cubicBezTo>
                          <a:pt x="310" y="503"/>
                          <a:pt x="453" y="753"/>
                          <a:pt x="536" y="1026"/>
                        </a:cubicBezTo>
                        <a:cubicBezTo>
                          <a:pt x="572" y="1134"/>
                          <a:pt x="632" y="1277"/>
                          <a:pt x="715" y="1431"/>
                        </a:cubicBezTo>
                        <a:cubicBezTo>
                          <a:pt x="798" y="1586"/>
                          <a:pt x="917" y="1741"/>
                          <a:pt x="1048" y="1896"/>
                        </a:cubicBezTo>
                        <a:cubicBezTo>
                          <a:pt x="1191" y="2050"/>
                          <a:pt x="1358" y="2205"/>
                          <a:pt x="1560" y="2324"/>
                        </a:cubicBezTo>
                        <a:cubicBezTo>
                          <a:pt x="1751" y="2443"/>
                          <a:pt x="1977" y="2539"/>
                          <a:pt x="2239" y="2598"/>
                        </a:cubicBezTo>
                        <a:cubicBezTo>
                          <a:pt x="2383" y="2631"/>
                          <a:pt x="2538" y="2649"/>
                          <a:pt x="2701" y="2649"/>
                        </a:cubicBezTo>
                        <a:cubicBezTo>
                          <a:pt x="2835" y="2649"/>
                          <a:pt x="2975" y="2637"/>
                          <a:pt x="3120" y="2610"/>
                        </a:cubicBezTo>
                        <a:cubicBezTo>
                          <a:pt x="3120" y="2610"/>
                          <a:pt x="3013" y="2515"/>
                          <a:pt x="2882" y="2348"/>
                        </a:cubicBezTo>
                        <a:cubicBezTo>
                          <a:pt x="2739" y="2181"/>
                          <a:pt x="2584" y="1943"/>
                          <a:pt x="2477" y="1681"/>
                        </a:cubicBezTo>
                        <a:cubicBezTo>
                          <a:pt x="2441" y="1574"/>
                          <a:pt x="2370" y="1443"/>
                          <a:pt x="2275" y="1300"/>
                        </a:cubicBezTo>
                        <a:cubicBezTo>
                          <a:pt x="2191" y="1157"/>
                          <a:pt x="2072" y="991"/>
                          <a:pt x="1929" y="848"/>
                        </a:cubicBezTo>
                        <a:cubicBezTo>
                          <a:pt x="1787" y="693"/>
                          <a:pt x="1632" y="538"/>
                          <a:pt x="1441" y="407"/>
                        </a:cubicBezTo>
                        <a:cubicBezTo>
                          <a:pt x="1251" y="276"/>
                          <a:pt x="1036" y="169"/>
                          <a:pt x="798" y="98"/>
                        </a:cubicBezTo>
                        <a:cubicBezTo>
                          <a:pt x="590" y="35"/>
                          <a:pt x="355" y="0"/>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48" name="Google Shape;5048;p38"/>
                  <p:cNvSpPr/>
                  <p:nvPr/>
                </p:nvSpPr>
                <p:spPr>
                  <a:xfrm>
                    <a:off x="6588110" y="3984787"/>
                    <a:ext cx="130618" cy="138052"/>
                  </a:xfrm>
                  <a:custGeom>
                    <a:avLst/>
                    <a:gdLst/>
                    <a:ahLst/>
                    <a:cxnLst/>
                    <a:rect l="l" t="t" r="r" b="b"/>
                    <a:pathLst>
                      <a:path w="2776" h="2934" extrusionOk="0">
                        <a:moveTo>
                          <a:pt x="1" y="0"/>
                        </a:moveTo>
                        <a:cubicBezTo>
                          <a:pt x="1" y="0"/>
                          <a:pt x="72" y="143"/>
                          <a:pt x="156" y="346"/>
                        </a:cubicBezTo>
                        <a:cubicBezTo>
                          <a:pt x="251" y="548"/>
                          <a:pt x="358" y="834"/>
                          <a:pt x="418" y="1119"/>
                        </a:cubicBezTo>
                        <a:cubicBezTo>
                          <a:pt x="453" y="1239"/>
                          <a:pt x="501" y="1393"/>
                          <a:pt x="561" y="1560"/>
                        </a:cubicBezTo>
                        <a:cubicBezTo>
                          <a:pt x="632" y="1715"/>
                          <a:pt x="727" y="1893"/>
                          <a:pt x="846" y="2072"/>
                        </a:cubicBezTo>
                        <a:cubicBezTo>
                          <a:pt x="965" y="2239"/>
                          <a:pt x="1120" y="2405"/>
                          <a:pt x="1299" y="2536"/>
                        </a:cubicBezTo>
                        <a:cubicBezTo>
                          <a:pt x="1477" y="2679"/>
                          <a:pt x="1692" y="2786"/>
                          <a:pt x="1930" y="2858"/>
                        </a:cubicBezTo>
                        <a:cubicBezTo>
                          <a:pt x="2102" y="2907"/>
                          <a:pt x="2286" y="2934"/>
                          <a:pt x="2489" y="2934"/>
                        </a:cubicBezTo>
                        <a:cubicBezTo>
                          <a:pt x="2581" y="2934"/>
                          <a:pt x="2676" y="2928"/>
                          <a:pt x="2775" y="2917"/>
                        </a:cubicBezTo>
                        <a:lnTo>
                          <a:pt x="2763" y="2917"/>
                        </a:lnTo>
                        <a:cubicBezTo>
                          <a:pt x="2763" y="2917"/>
                          <a:pt x="2668" y="2810"/>
                          <a:pt x="2537" y="2632"/>
                        </a:cubicBezTo>
                        <a:cubicBezTo>
                          <a:pt x="2418" y="2453"/>
                          <a:pt x="2275" y="2203"/>
                          <a:pt x="2180" y="1929"/>
                        </a:cubicBezTo>
                        <a:cubicBezTo>
                          <a:pt x="2144" y="1822"/>
                          <a:pt x="2085" y="1679"/>
                          <a:pt x="2013" y="1524"/>
                        </a:cubicBezTo>
                        <a:cubicBezTo>
                          <a:pt x="1930" y="1370"/>
                          <a:pt x="1834" y="1203"/>
                          <a:pt x="1704" y="1024"/>
                        </a:cubicBezTo>
                        <a:cubicBezTo>
                          <a:pt x="1584" y="858"/>
                          <a:pt x="1442" y="691"/>
                          <a:pt x="1275" y="548"/>
                        </a:cubicBezTo>
                        <a:cubicBezTo>
                          <a:pt x="1108" y="393"/>
                          <a:pt x="918" y="262"/>
                          <a:pt x="703" y="167"/>
                        </a:cubicBezTo>
                        <a:cubicBezTo>
                          <a:pt x="489" y="72"/>
                          <a:pt x="263" y="12"/>
                          <a:pt x="1"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49" name="Google Shape;5049;p38"/>
                  <p:cNvSpPr/>
                  <p:nvPr/>
                </p:nvSpPr>
                <p:spPr>
                  <a:xfrm>
                    <a:off x="6519225" y="3936040"/>
                    <a:ext cx="109868" cy="154191"/>
                  </a:xfrm>
                  <a:custGeom>
                    <a:avLst/>
                    <a:gdLst/>
                    <a:ahLst/>
                    <a:cxnLst/>
                    <a:rect l="l" t="t" r="r" b="b"/>
                    <a:pathLst>
                      <a:path w="2335" h="3277" extrusionOk="0">
                        <a:moveTo>
                          <a:pt x="0" y="0"/>
                        </a:moveTo>
                        <a:lnTo>
                          <a:pt x="0" y="0"/>
                        </a:lnTo>
                        <a:cubicBezTo>
                          <a:pt x="0" y="0"/>
                          <a:pt x="60" y="143"/>
                          <a:pt x="131" y="358"/>
                        </a:cubicBezTo>
                        <a:cubicBezTo>
                          <a:pt x="203" y="584"/>
                          <a:pt x="286" y="870"/>
                          <a:pt x="334" y="1191"/>
                        </a:cubicBezTo>
                        <a:cubicBezTo>
                          <a:pt x="346" y="1310"/>
                          <a:pt x="370" y="1477"/>
                          <a:pt x="417" y="1655"/>
                        </a:cubicBezTo>
                        <a:cubicBezTo>
                          <a:pt x="465" y="1846"/>
                          <a:pt x="536" y="2036"/>
                          <a:pt x="631" y="2227"/>
                        </a:cubicBezTo>
                        <a:cubicBezTo>
                          <a:pt x="727" y="2417"/>
                          <a:pt x="858" y="2608"/>
                          <a:pt x="1001" y="2775"/>
                        </a:cubicBezTo>
                        <a:cubicBezTo>
                          <a:pt x="1155" y="2929"/>
                          <a:pt x="1346" y="3060"/>
                          <a:pt x="1560" y="3156"/>
                        </a:cubicBezTo>
                        <a:cubicBezTo>
                          <a:pt x="1759" y="3239"/>
                          <a:pt x="1975" y="3277"/>
                          <a:pt x="2226" y="3277"/>
                        </a:cubicBezTo>
                        <a:cubicBezTo>
                          <a:pt x="2262" y="3277"/>
                          <a:pt x="2297" y="3276"/>
                          <a:pt x="2334" y="3275"/>
                        </a:cubicBezTo>
                        <a:cubicBezTo>
                          <a:pt x="2334" y="3275"/>
                          <a:pt x="2239" y="3156"/>
                          <a:pt x="2132" y="2965"/>
                        </a:cubicBezTo>
                        <a:cubicBezTo>
                          <a:pt x="2036" y="2763"/>
                          <a:pt x="1917" y="2501"/>
                          <a:pt x="1846" y="2203"/>
                        </a:cubicBezTo>
                        <a:cubicBezTo>
                          <a:pt x="1822" y="2084"/>
                          <a:pt x="1774" y="1929"/>
                          <a:pt x="1715" y="1763"/>
                        </a:cubicBezTo>
                        <a:cubicBezTo>
                          <a:pt x="1655" y="1596"/>
                          <a:pt x="1572" y="1405"/>
                          <a:pt x="1477" y="1215"/>
                        </a:cubicBezTo>
                        <a:cubicBezTo>
                          <a:pt x="1370" y="1024"/>
                          <a:pt x="1263" y="834"/>
                          <a:pt x="1120" y="655"/>
                        </a:cubicBezTo>
                        <a:cubicBezTo>
                          <a:pt x="989" y="489"/>
                          <a:pt x="834" y="322"/>
                          <a:pt x="643" y="215"/>
                        </a:cubicBezTo>
                        <a:cubicBezTo>
                          <a:pt x="465" y="96"/>
                          <a:pt x="250" y="24"/>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0" name="Google Shape;5050;p38"/>
                  <p:cNvSpPr/>
                  <p:nvPr/>
                </p:nvSpPr>
                <p:spPr>
                  <a:xfrm>
                    <a:off x="6453680" y="3888987"/>
                    <a:ext cx="95846" cy="160261"/>
                  </a:xfrm>
                  <a:custGeom>
                    <a:avLst/>
                    <a:gdLst/>
                    <a:ahLst/>
                    <a:cxnLst/>
                    <a:rect l="l" t="t" r="r" b="b"/>
                    <a:pathLst>
                      <a:path w="2037" h="3406" extrusionOk="0">
                        <a:moveTo>
                          <a:pt x="0" y="0"/>
                        </a:moveTo>
                        <a:cubicBezTo>
                          <a:pt x="0" y="0"/>
                          <a:pt x="60" y="143"/>
                          <a:pt x="119" y="346"/>
                        </a:cubicBezTo>
                        <a:cubicBezTo>
                          <a:pt x="191" y="560"/>
                          <a:pt x="274" y="858"/>
                          <a:pt x="298" y="1167"/>
                        </a:cubicBezTo>
                        <a:cubicBezTo>
                          <a:pt x="310" y="1286"/>
                          <a:pt x="346" y="1453"/>
                          <a:pt x="381" y="1631"/>
                        </a:cubicBezTo>
                        <a:cubicBezTo>
                          <a:pt x="429" y="1810"/>
                          <a:pt x="489" y="2001"/>
                          <a:pt x="572" y="2191"/>
                        </a:cubicBezTo>
                        <a:cubicBezTo>
                          <a:pt x="655" y="2393"/>
                          <a:pt x="762" y="2584"/>
                          <a:pt x="893" y="2763"/>
                        </a:cubicBezTo>
                        <a:cubicBezTo>
                          <a:pt x="1024" y="2941"/>
                          <a:pt x="1179" y="3096"/>
                          <a:pt x="1370" y="3215"/>
                        </a:cubicBezTo>
                        <a:cubicBezTo>
                          <a:pt x="1548" y="3322"/>
                          <a:pt x="1774" y="3406"/>
                          <a:pt x="2036" y="3406"/>
                        </a:cubicBezTo>
                        <a:cubicBezTo>
                          <a:pt x="2036" y="3406"/>
                          <a:pt x="1965" y="3275"/>
                          <a:pt x="1882" y="3060"/>
                        </a:cubicBezTo>
                        <a:cubicBezTo>
                          <a:pt x="1798" y="2846"/>
                          <a:pt x="1715" y="2548"/>
                          <a:pt x="1679" y="2227"/>
                        </a:cubicBezTo>
                        <a:cubicBezTo>
                          <a:pt x="1667" y="2108"/>
                          <a:pt x="1632" y="1941"/>
                          <a:pt x="1584" y="1762"/>
                        </a:cubicBezTo>
                        <a:cubicBezTo>
                          <a:pt x="1536" y="1584"/>
                          <a:pt x="1477" y="1381"/>
                          <a:pt x="1393" y="1191"/>
                        </a:cubicBezTo>
                        <a:cubicBezTo>
                          <a:pt x="1310" y="989"/>
                          <a:pt x="1203" y="798"/>
                          <a:pt x="1084" y="619"/>
                        </a:cubicBezTo>
                        <a:cubicBezTo>
                          <a:pt x="953" y="453"/>
                          <a:pt x="798" y="298"/>
                          <a:pt x="620" y="191"/>
                        </a:cubicBezTo>
                        <a:cubicBezTo>
                          <a:pt x="441" y="84"/>
                          <a:pt x="239" y="12"/>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51" name="Google Shape;5051;p38"/>
                  <p:cNvSpPr/>
                  <p:nvPr/>
                </p:nvSpPr>
                <p:spPr>
                  <a:xfrm>
                    <a:off x="6389265" y="3844146"/>
                    <a:ext cx="91329" cy="156920"/>
                  </a:xfrm>
                  <a:custGeom>
                    <a:avLst/>
                    <a:gdLst/>
                    <a:ahLst/>
                    <a:cxnLst/>
                    <a:rect l="l" t="t" r="r" b="b"/>
                    <a:pathLst>
                      <a:path w="1941" h="3335" extrusionOk="0">
                        <a:moveTo>
                          <a:pt x="0" y="1"/>
                        </a:moveTo>
                        <a:cubicBezTo>
                          <a:pt x="0" y="1"/>
                          <a:pt x="60" y="132"/>
                          <a:pt x="119" y="334"/>
                        </a:cubicBezTo>
                        <a:cubicBezTo>
                          <a:pt x="191" y="549"/>
                          <a:pt x="262" y="834"/>
                          <a:pt x="298" y="1132"/>
                        </a:cubicBezTo>
                        <a:cubicBezTo>
                          <a:pt x="310" y="1263"/>
                          <a:pt x="334" y="1418"/>
                          <a:pt x="369" y="1584"/>
                        </a:cubicBezTo>
                        <a:cubicBezTo>
                          <a:pt x="417" y="1763"/>
                          <a:pt x="476" y="1953"/>
                          <a:pt x="548" y="2144"/>
                        </a:cubicBezTo>
                        <a:cubicBezTo>
                          <a:pt x="631" y="2334"/>
                          <a:pt x="726" y="2525"/>
                          <a:pt x="857" y="2692"/>
                        </a:cubicBezTo>
                        <a:cubicBezTo>
                          <a:pt x="977" y="2870"/>
                          <a:pt x="1131" y="3013"/>
                          <a:pt x="1310" y="3132"/>
                        </a:cubicBezTo>
                        <a:cubicBezTo>
                          <a:pt x="1488" y="3239"/>
                          <a:pt x="1703" y="3311"/>
                          <a:pt x="1941" y="3335"/>
                        </a:cubicBezTo>
                        <a:lnTo>
                          <a:pt x="1941" y="3323"/>
                        </a:lnTo>
                        <a:cubicBezTo>
                          <a:pt x="1941" y="3323"/>
                          <a:pt x="1881" y="3192"/>
                          <a:pt x="1810" y="2965"/>
                        </a:cubicBezTo>
                        <a:cubicBezTo>
                          <a:pt x="1739" y="2751"/>
                          <a:pt x="1667" y="2465"/>
                          <a:pt x="1631" y="2156"/>
                        </a:cubicBezTo>
                        <a:cubicBezTo>
                          <a:pt x="1608" y="2001"/>
                          <a:pt x="1572" y="1787"/>
                          <a:pt x="1512" y="1561"/>
                        </a:cubicBezTo>
                        <a:cubicBezTo>
                          <a:pt x="1453" y="1322"/>
                          <a:pt x="1358" y="1072"/>
                          <a:pt x="1227" y="846"/>
                        </a:cubicBezTo>
                        <a:cubicBezTo>
                          <a:pt x="1107" y="620"/>
                          <a:pt x="941" y="406"/>
                          <a:pt x="738" y="251"/>
                        </a:cubicBezTo>
                        <a:cubicBezTo>
                          <a:pt x="536" y="96"/>
                          <a:pt x="298" y="1"/>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2" name="Google Shape;5052;p38"/>
                  <p:cNvSpPr/>
                  <p:nvPr/>
                </p:nvSpPr>
                <p:spPr>
                  <a:xfrm>
                    <a:off x="6325367" y="3802081"/>
                    <a:ext cx="89682" cy="151368"/>
                  </a:xfrm>
                  <a:custGeom>
                    <a:avLst/>
                    <a:gdLst/>
                    <a:ahLst/>
                    <a:cxnLst/>
                    <a:rect l="l" t="t" r="r" b="b"/>
                    <a:pathLst>
                      <a:path w="1906" h="3217" extrusionOk="0">
                        <a:moveTo>
                          <a:pt x="49" y="1"/>
                        </a:moveTo>
                        <a:cubicBezTo>
                          <a:pt x="33" y="1"/>
                          <a:pt x="17" y="1"/>
                          <a:pt x="1" y="2"/>
                        </a:cubicBezTo>
                        <a:cubicBezTo>
                          <a:pt x="1" y="2"/>
                          <a:pt x="49" y="133"/>
                          <a:pt x="120" y="323"/>
                        </a:cubicBezTo>
                        <a:cubicBezTo>
                          <a:pt x="179" y="526"/>
                          <a:pt x="263" y="811"/>
                          <a:pt x="287" y="1109"/>
                        </a:cubicBezTo>
                        <a:cubicBezTo>
                          <a:pt x="299" y="1252"/>
                          <a:pt x="334" y="1454"/>
                          <a:pt x="394" y="1681"/>
                        </a:cubicBezTo>
                        <a:cubicBezTo>
                          <a:pt x="465" y="1907"/>
                          <a:pt x="549" y="2145"/>
                          <a:pt x="680" y="2371"/>
                        </a:cubicBezTo>
                        <a:cubicBezTo>
                          <a:pt x="799" y="2586"/>
                          <a:pt x="953" y="2800"/>
                          <a:pt x="1156" y="2955"/>
                        </a:cubicBezTo>
                        <a:cubicBezTo>
                          <a:pt x="1358" y="3109"/>
                          <a:pt x="1608" y="3205"/>
                          <a:pt x="1906" y="3217"/>
                        </a:cubicBezTo>
                        <a:cubicBezTo>
                          <a:pt x="1906" y="3217"/>
                          <a:pt x="1846" y="3086"/>
                          <a:pt x="1775" y="2871"/>
                        </a:cubicBezTo>
                        <a:cubicBezTo>
                          <a:pt x="1715" y="2657"/>
                          <a:pt x="1644" y="2371"/>
                          <a:pt x="1608" y="2074"/>
                        </a:cubicBezTo>
                        <a:cubicBezTo>
                          <a:pt x="1596" y="1919"/>
                          <a:pt x="1561" y="1716"/>
                          <a:pt x="1501" y="1490"/>
                        </a:cubicBezTo>
                        <a:cubicBezTo>
                          <a:pt x="1430" y="1264"/>
                          <a:pt x="1346" y="1014"/>
                          <a:pt x="1227" y="800"/>
                        </a:cubicBezTo>
                        <a:cubicBezTo>
                          <a:pt x="1096" y="573"/>
                          <a:pt x="941" y="371"/>
                          <a:pt x="739" y="228"/>
                        </a:cubicBezTo>
                        <a:cubicBezTo>
                          <a:pt x="548" y="93"/>
                          <a:pt x="315" y="1"/>
                          <a:pt x="49"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53" name="Google Shape;5053;p38"/>
                  <p:cNvSpPr/>
                  <p:nvPr/>
                </p:nvSpPr>
                <p:spPr>
                  <a:xfrm>
                    <a:off x="6259823" y="3762745"/>
                    <a:ext cx="90811" cy="145910"/>
                  </a:xfrm>
                  <a:custGeom>
                    <a:avLst/>
                    <a:gdLst/>
                    <a:ahLst/>
                    <a:cxnLst/>
                    <a:rect l="l" t="t" r="r" b="b"/>
                    <a:pathLst>
                      <a:path w="1930" h="3101" extrusionOk="0">
                        <a:moveTo>
                          <a:pt x="105" y="0"/>
                        </a:moveTo>
                        <a:cubicBezTo>
                          <a:pt x="71" y="0"/>
                          <a:pt x="36" y="2"/>
                          <a:pt x="1" y="4"/>
                        </a:cubicBezTo>
                        <a:cubicBezTo>
                          <a:pt x="1" y="4"/>
                          <a:pt x="60" y="123"/>
                          <a:pt x="132" y="314"/>
                        </a:cubicBezTo>
                        <a:cubicBezTo>
                          <a:pt x="203" y="516"/>
                          <a:pt x="275" y="778"/>
                          <a:pt x="310" y="1076"/>
                        </a:cubicBezTo>
                        <a:cubicBezTo>
                          <a:pt x="322" y="1219"/>
                          <a:pt x="358" y="1421"/>
                          <a:pt x="429" y="1636"/>
                        </a:cubicBezTo>
                        <a:cubicBezTo>
                          <a:pt x="489" y="1850"/>
                          <a:pt x="584" y="2076"/>
                          <a:pt x="703" y="2302"/>
                        </a:cubicBezTo>
                        <a:cubicBezTo>
                          <a:pt x="834" y="2517"/>
                          <a:pt x="989" y="2719"/>
                          <a:pt x="1191" y="2862"/>
                        </a:cubicBezTo>
                        <a:cubicBezTo>
                          <a:pt x="1394" y="3005"/>
                          <a:pt x="1632" y="3100"/>
                          <a:pt x="1930" y="3100"/>
                        </a:cubicBezTo>
                        <a:cubicBezTo>
                          <a:pt x="1930" y="3100"/>
                          <a:pt x="1870" y="2969"/>
                          <a:pt x="1811" y="2767"/>
                        </a:cubicBezTo>
                        <a:cubicBezTo>
                          <a:pt x="1739" y="2564"/>
                          <a:pt x="1668" y="2279"/>
                          <a:pt x="1644" y="1981"/>
                        </a:cubicBezTo>
                        <a:cubicBezTo>
                          <a:pt x="1620" y="1838"/>
                          <a:pt x="1596" y="1636"/>
                          <a:pt x="1525" y="1409"/>
                        </a:cubicBezTo>
                        <a:cubicBezTo>
                          <a:pt x="1465" y="1195"/>
                          <a:pt x="1382" y="957"/>
                          <a:pt x="1251" y="743"/>
                        </a:cubicBezTo>
                        <a:cubicBezTo>
                          <a:pt x="1132" y="528"/>
                          <a:pt x="965" y="338"/>
                          <a:pt x="763" y="195"/>
                        </a:cubicBezTo>
                        <a:cubicBezTo>
                          <a:pt x="584" y="79"/>
                          <a:pt x="367" y="0"/>
                          <a:pt x="1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4" name="Google Shape;5054;p38"/>
                  <p:cNvSpPr/>
                  <p:nvPr/>
                </p:nvSpPr>
                <p:spPr>
                  <a:xfrm>
                    <a:off x="6192631" y="3725761"/>
                    <a:ext cx="94152" cy="140875"/>
                  </a:xfrm>
                  <a:custGeom>
                    <a:avLst/>
                    <a:gdLst/>
                    <a:ahLst/>
                    <a:cxnLst/>
                    <a:rect l="l" t="t" r="r" b="b"/>
                    <a:pathLst>
                      <a:path w="2001" h="2994" extrusionOk="0">
                        <a:moveTo>
                          <a:pt x="128" y="0"/>
                        </a:moveTo>
                        <a:cubicBezTo>
                          <a:pt x="90" y="0"/>
                          <a:pt x="52" y="2"/>
                          <a:pt x="12" y="5"/>
                        </a:cubicBezTo>
                        <a:lnTo>
                          <a:pt x="0" y="5"/>
                        </a:lnTo>
                        <a:cubicBezTo>
                          <a:pt x="0" y="5"/>
                          <a:pt x="72" y="124"/>
                          <a:pt x="143" y="314"/>
                        </a:cubicBezTo>
                        <a:cubicBezTo>
                          <a:pt x="214" y="505"/>
                          <a:pt x="298" y="767"/>
                          <a:pt x="333" y="1052"/>
                        </a:cubicBezTo>
                        <a:cubicBezTo>
                          <a:pt x="357" y="1195"/>
                          <a:pt x="393" y="1386"/>
                          <a:pt x="464" y="1600"/>
                        </a:cubicBezTo>
                        <a:cubicBezTo>
                          <a:pt x="536" y="1802"/>
                          <a:pt x="631" y="2029"/>
                          <a:pt x="750" y="2243"/>
                        </a:cubicBezTo>
                        <a:cubicBezTo>
                          <a:pt x="881" y="2445"/>
                          <a:pt x="1048" y="2636"/>
                          <a:pt x="1250" y="2779"/>
                        </a:cubicBezTo>
                        <a:cubicBezTo>
                          <a:pt x="1453" y="2910"/>
                          <a:pt x="1703" y="2993"/>
                          <a:pt x="2000" y="2993"/>
                        </a:cubicBezTo>
                        <a:cubicBezTo>
                          <a:pt x="2000" y="2993"/>
                          <a:pt x="1941" y="2862"/>
                          <a:pt x="1869" y="2660"/>
                        </a:cubicBezTo>
                        <a:cubicBezTo>
                          <a:pt x="1810" y="2469"/>
                          <a:pt x="1738" y="2195"/>
                          <a:pt x="1703" y="1898"/>
                        </a:cubicBezTo>
                        <a:cubicBezTo>
                          <a:pt x="1679" y="1755"/>
                          <a:pt x="1643" y="1552"/>
                          <a:pt x="1584" y="1350"/>
                        </a:cubicBezTo>
                        <a:cubicBezTo>
                          <a:pt x="1512" y="1136"/>
                          <a:pt x="1429" y="909"/>
                          <a:pt x="1298" y="695"/>
                        </a:cubicBezTo>
                        <a:cubicBezTo>
                          <a:pt x="1167" y="493"/>
                          <a:pt x="1000" y="302"/>
                          <a:pt x="786" y="183"/>
                        </a:cubicBezTo>
                        <a:cubicBezTo>
                          <a:pt x="599" y="69"/>
                          <a:pt x="385" y="0"/>
                          <a:pt x="12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55" name="Google Shape;5055;p38"/>
                  <p:cNvSpPr/>
                  <p:nvPr/>
                </p:nvSpPr>
                <p:spPr>
                  <a:xfrm>
                    <a:off x="6122005" y="3692401"/>
                    <a:ext cx="99798" cy="134617"/>
                  </a:xfrm>
                  <a:custGeom>
                    <a:avLst/>
                    <a:gdLst/>
                    <a:ahLst/>
                    <a:cxnLst/>
                    <a:rect l="l" t="t" r="r" b="b"/>
                    <a:pathLst>
                      <a:path w="2121" h="2861" extrusionOk="0">
                        <a:moveTo>
                          <a:pt x="183" y="1"/>
                        </a:moveTo>
                        <a:cubicBezTo>
                          <a:pt x="124" y="1"/>
                          <a:pt x="63" y="4"/>
                          <a:pt x="1" y="11"/>
                        </a:cubicBezTo>
                        <a:cubicBezTo>
                          <a:pt x="1" y="11"/>
                          <a:pt x="72" y="130"/>
                          <a:pt x="156" y="309"/>
                        </a:cubicBezTo>
                        <a:cubicBezTo>
                          <a:pt x="239" y="487"/>
                          <a:pt x="334" y="737"/>
                          <a:pt x="382" y="1023"/>
                        </a:cubicBezTo>
                        <a:cubicBezTo>
                          <a:pt x="406" y="1154"/>
                          <a:pt x="441" y="1345"/>
                          <a:pt x="525" y="1547"/>
                        </a:cubicBezTo>
                        <a:cubicBezTo>
                          <a:pt x="596" y="1749"/>
                          <a:pt x="691" y="1964"/>
                          <a:pt x="834" y="2166"/>
                        </a:cubicBezTo>
                        <a:cubicBezTo>
                          <a:pt x="965" y="2369"/>
                          <a:pt x="1144" y="2547"/>
                          <a:pt x="1346" y="2678"/>
                        </a:cubicBezTo>
                        <a:cubicBezTo>
                          <a:pt x="1536" y="2783"/>
                          <a:pt x="1753" y="2861"/>
                          <a:pt x="2007" y="2861"/>
                        </a:cubicBezTo>
                        <a:cubicBezTo>
                          <a:pt x="2040" y="2861"/>
                          <a:pt x="2074" y="2859"/>
                          <a:pt x="2108" y="2857"/>
                        </a:cubicBezTo>
                        <a:lnTo>
                          <a:pt x="2120" y="2857"/>
                        </a:lnTo>
                        <a:cubicBezTo>
                          <a:pt x="2120" y="2857"/>
                          <a:pt x="2049" y="2738"/>
                          <a:pt x="1989" y="2547"/>
                        </a:cubicBezTo>
                        <a:cubicBezTo>
                          <a:pt x="1918" y="2357"/>
                          <a:pt x="1834" y="2083"/>
                          <a:pt x="1799" y="1809"/>
                        </a:cubicBezTo>
                        <a:cubicBezTo>
                          <a:pt x="1775" y="1666"/>
                          <a:pt x="1739" y="1476"/>
                          <a:pt x="1668" y="1261"/>
                        </a:cubicBezTo>
                        <a:cubicBezTo>
                          <a:pt x="1596" y="1059"/>
                          <a:pt x="1489" y="833"/>
                          <a:pt x="1358" y="642"/>
                        </a:cubicBezTo>
                        <a:cubicBezTo>
                          <a:pt x="1215" y="440"/>
                          <a:pt x="1037" y="273"/>
                          <a:pt x="822" y="154"/>
                        </a:cubicBezTo>
                        <a:cubicBezTo>
                          <a:pt x="640" y="58"/>
                          <a:pt x="427" y="1"/>
                          <a:pt x="18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6" name="Google Shape;5056;p38"/>
                  <p:cNvSpPr/>
                  <p:nvPr/>
                </p:nvSpPr>
                <p:spPr>
                  <a:xfrm>
                    <a:off x="6046956" y="3662334"/>
                    <a:ext cx="107609" cy="128359"/>
                  </a:xfrm>
                  <a:custGeom>
                    <a:avLst/>
                    <a:gdLst/>
                    <a:ahLst/>
                    <a:cxnLst/>
                    <a:rect l="l" t="t" r="r" b="b"/>
                    <a:pathLst>
                      <a:path w="2287" h="2728" extrusionOk="0">
                        <a:moveTo>
                          <a:pt x="270" y="0"/>
                        </a:moveTo>
                        <a:cubicBezTo>
                          <a:pt x="188" y="0"/>
                          <a:pt x="102" y="6"/>
                          <a:pt x="12" y="19"/>
                        </a:cubicBezTo>
                        <a:lnTo>
                          <a:pt x="0" y="19"/>
                        </a:lnTo>
                        <a:cubicBezTo>
                          <a:pt x="0" y="19"/>
                          <a:pt x="84" y="126"/>
                          <a:pt x="179" y="293"/>
                        </a:cubicBezTo>
                        <a:cubicBezTo>
                          <a:pt x="262" y="472"/>
                          <a:pt x="370" y="722"/>
                          <a:pt x="429" y="984"/>
                        </a:cubicBezTo>
                        <a:cubicBezTo>
                          <a:pt x="453" y="1114"/>
                          <a:pt x="512" y="1305"/>
                          <a:pt x="596" y="1495"/>
                        </a:cubicBezTo>
                        <a:cubicBezTo>
                          <a:pt x="679" y="1686"/>
                          <a:pt x="786" y="1900"/>
                          <a:pt x="941" y="2091"/>
                        </a:cubicBezTo>
                        <a:cubicBezTo>
                          <a:pt x="1084" y="2281"/>
                          <a:pt x="1263" y="2448"/>
                          <a:pt x="1489" y="2567"/>
                        </a:cubicBezTo>
                        <a:cubicBezTo>
                          <a:pt x="1682" y="2669"/>
                          <a:pt x="1901" y="2727"/>
                          <a:pt x="2154" y="2727"/>
                        </a:cubicBezTo>
                        <a:cubicBezTo>
                          <a:pt x="2197" y="2727"/>
                          <a:pt x="2241" y="2725"/>
                          <a:pt x="2286" y="2722"/>
                        </a:cubicBezTo>
                        <a:cubicBezTo>
                          <a:pt x="2286" y="2722"/>
                          <a:pt x="2215" y="2603"/>
                          <a:pt x="2144" y="2412"/>
                        </a:cubicBezTo>
                        <a:cubicBezTo>
                          <a:pt x="2060" y="2234"/>
                          <a:pt x="1977" y="1972"/>
                          <a:pt x="1929" y="1698"/>
                        </a:cubicBezTo>
                        <a:cubicBezTo>
                          <a:pt x="1905" y="1555"/>
                          <a:pt x="1858" y="1376"/>
                          <a:pt x="1786" y="1174"/>
                        </a:cubicBezTo>
                        <a:cubicBezTo>
                          <a:pt x="1703" y="972"/>
                          <a:pt x="1596" y="769"/>
                          <a:pt x="1441" y="579"/>
                        </a:cubicBezTo>
                        <a:cubicBezTo>
                          <a:pt x="1298" y="388"/>
                          <a:pt x="1108" y="222"/>
                          <a:pt x="870" y="114"/>
                        </a:cubicBezTo>
                        <a:cubicBezTo>
                          <a:pt x="695" y="45"/>
                          <a:pt x="495" y="0"/>
                          <a:pt x="27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57" name="Google Shape;5057;p38"/>
                  <p:cNvSpPr/>
                  <p:nvPr/>
                </p:nvSpPr>
                <p:spPr>
                  <a:xfrm>
                    <a:off x="5966825" y="3635467"/>
                    <a:ext cx="117161" cy="122384"/>
                  </a:xfrm>
                  <a:custGeom>
                    <a:avLst/>
                    <a:gdLst/>
                    <a:ahLst/>
                    <a:cxnLst/>
                    <a:rect l="l" t="t" r="r" b="b"/>
                    <a:pathLst>
                      <a:path w="2490" h="2601" extrusionOk="0">
                        <a:moveTo>
                          <a:pt x="350" y="1"/>
                        </a:moveTo>
                        <a:cubicBezTo>
                          <a:pt x="239" y="1"/>
                          <a:pt x="123" y="10"/>
                          <a:pt x="1" y="31"/>
                        </a:cubicBezTo>
                        <a:cubicBezTo>
                          <a:pt x="1" y="31"/>
                          <a:pt x="84" y="126"/>
                          <a:pt x="191" y="292"/>
                        </a:cubicBezTo>
                        <a:cubicBezTo>
                          <a:pt x="299" y="459"/>
                          <a:pt x="418" y="697"/>
                          <a:pt x="489" y="959"/>
                        </a:cubicBezTo>
                        <a:cubicBezTo>
                          <a:pt x="513" y="1090"/>
                          <a:pt x="584" y="1257"/>
                          <a:pt x="680" y="1447"/>
                        </a:cubicBezTo>
                        <a:cubicBezTo>
                          <a:pt x="775" y="1638"/>
                          <a:pt x="894" y="1840"/>
                          <a:pt x="1061" y="2019"/>
                        </a:cubicBezTo>
                        <a:cubicBezTo>
                          <a:pt x="1215" y="2197"/>
                          <a:pt x="1418" y="2352"/>
                          <a:pt x="1656" y="2459"/>
                        </a:cubicBezTo>
                        <a:cubicBezTo>
                          <a:pt x="1847" y="2545"/>
                          <a:pt x="2061" y="2601"/>
                          <a:pt x="2305" y="2601"/>
                        </a:cubicBezTo>
                        <a:cubicBezTo>
                          <a:pt x="2364" y="2601"/>
                          <a:pt x="2426" y="2597"/>
                          <a:pt x="2489" y="2590"/>
                        </a:cubicBezTo>
                        <a:lnTo>
                          <a:pt x="2489" y="2578"/>
                        </a:lnTo>
                        <a:cubicBezTo>
                          <a:pt x="2489" y="2578"/>
                          <a:pt x="2418" y="2471"/>
                          <a:pt x="2335" y="2293"/>
                        </a:cubicBezTo>
                        <a:cubicBezTo>
                          <a:pt x="2251" y="2114"/>
                          <a:pt x="2144" y="1864"/>
                          <a:pt x="2096" y="1602"/>
                        </a:cubicBezTo>
                        <a:cubicBezTo>
                          <a:pt x="2061" y="1459"/>
                          <a:pt x="2013" y="1281"/>
                          <a:pt x="1918" y="1090"/>
                        </a:cubicBezTo>
                        <a:cubicBezTo>
                          <a:pt x="1834" y="900"/>
                          <a:pt x="1715" y="697"/>
                          <a:pt x="1549" y="519"/>
                        </a:cubicBezTo>
                        <a:cubicBezTo>
                          <a:pt x="1382" y="340"/>
                          <a:pt x="1180" y="185"/>
                          <a:pt x="918" y="90"/>
                        </a:cubicBezTo>
                        <a:cubicBezTo>
                          <a:pt x="753" y="35"/>
                          <a:pt x="563" y="1"/>
                          <a:pt x="35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8" name="Google Shape;5058;p38"/>
                  <p:cNvSpPr/>
                  <p:nvPr/>
                </p:nvSpPr>
                <p:spPr>
                  <a:xfrm>
                    <a:off x="7706884" y="4683379"/>
                    <a:ext cx="104268" cy="148545"/>
                  </a:xfrm>
                  <a:custGeom>
                    <a:avLst/>
                    <a:gdLst/>
                    <a:ahLst/>
                    <a:cxnLst/>
                    <a:rect l="l" t="t" r="r" b="b"/>
                    <a:pathLst>
                      <a:path w="2216" h="3157" extrusionOk="0">
                        <a:moveTo>
                          <a:pt x="1" y="0"/>
                        </a:moveTo>
                        <a:lnTo>
                          <a:pt x="1" y="0"/>
                        </a:lnTo>
                        <a:cubicBezTo>
                          <a:pt x="1" y="0"/>
                          <a:pt x="48" y="155"/>
                          <a:pt x="108" y="381"/>
                        </a:cubicBezTo>
                        <a:cubicBezTo>
                          <a:pt x="167" y="608"/>
                          <a:pt x="239" y="905"/>
                          <a:pt x="275" y="1227"/>
                        </a:cubicBezTo>
                        <a:cubicBezTo>
                          <a:pt x="286" y="1358"/>
                          <a:pt x="322" y="1512"/>
                          <a:pt x="358" y="1691"/>
                        </a:cubicBezTo>
                        <a:cubicBezTo>
                          <a:pt x="406" y="1870"/>
                          <a:pt x="477" y="2060"/>
                          <a:pt x="560" y="2251"/>
                        </a:cubicBezTo>
                        <a:cubicBezTo>
                          <a:pt x="656" y="2429"/>
                          <a:pt x="775" y="2608"/>
                          <a:pt x="917" y="2751"/>
                        </a:cubicBezTo>
                        <a:cubicBezTo>
                          <a:pt x="1060" y="2905"/>
                          <a:pt x="1239" y="3025"/>
                          <a:pt x="1453" y="3084"/>
                        </a:cubicBezTo>
                        <a:cubicBezTo>
                          <a:pt x="1592" y="3130"/>
                          <a:pt x="1745" y="3156"/>
                          <a:pt x="1913" y="3156"/>
                        </a:cubicBezTo>
                        <a:cubicBezTo>
                          <a:pt x="2005" y="3156"/>
                          <a:pt x="2102" y="3149"/>
                          <a:pt x="2203" y="3132"/>
                        </a:cubicBezTo>
                        <a:lnTo>
                          <a:pt x="2215" y="3132"/>
                        </a:lnTo>
                        <a:cubicBezTo>
                          <a:pt x="2215" y="3132"/>
                          <a:pt x="2120" y="3025"/>
                          <a:pt x="2025" y="2858"/>
                        </a:cubicBezTo>
                        <a:cubicBezTo>
                          <a:pt x="1918" y="2679"/>
                          <a:pt x="1810" y="2429"/>
                          <a:pt x="1751" y="2143"/>
                        </a:cubicBezTo>
                        <a:cubicBezTo>
                          <a:pt x="1727" y="2013"/>
                          <a:pt x="1668" y="1822"/>
                          <a:pt x="1584" y="1608"/>
                        </a:cubicBezTo>
                        <a:cubicBezTo>
                          <a:pt x="1501" y="1393"/>
                          <a:pt x="1394" y="1155"/>
                          <a:pt x="1251" y="941"/>
                        </a:cubicBezTo>
                        <a:cubicBezTo>
                          <a:pt x="1108" y="715"/>
                          <a:pt x="941" y="500"/>
                          <a:pt x="739" y="334"/>
                        </a:cubicBezTo>
                        <a:cubicBezTo>
                          <a:pt x="525" y="167"/>
                          <a:pt x="286" y="36"/>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59" name="Google Shape;5059;p38"/>
                  <p:cNvSpPr/>
                  <p:nvPr/>
                </p:nvSpPr>
                <p:spPr>
                  <a:xfrm>
                    <a:off x="7648632" y="4623434"/>
                    <a:ext cx="85212" cy="173765"/>
                  </a:xfrm>
                  <a:custGeom>
                    <a:avLst/>
                    <a:gdLst/>
                    <a:ahLst/>
                    <a:cxnLst/>
                    <a:rect l="l" t="t" r="r" b="b"/>
                    <a:pathLst>
                      <a:path w="1811" h="3693" extrusionOk="0">
                        <a:moveTo>
                          <a:pt x="0" y="0"/>
                        </a:moveTo>
                        <a:cubicBezTo>
                          <a:pt x="0" y="0"/>
                          <a:pt x="48" y="167"/>
                          <a:pt x="96" y="417"/>
                        </a:cubicBezTo>
                        <a:cubicBezTo>
                          <a:pt x="131" y="667"/>
                          <a:pt x="191" y="989"/>
                          <a:pt x="203" y="1334"/>
                        </a:cubicBezTo>
                        <a:cubicBezTo>
                          <a:pt x="203" y="1477"/>
                          <a:pt x="227" y="1655"/>
                          <a:pt x="250" y="1846"/>
                        </a:cubicBezTo>
                        <a:cubicBezTo>
                          <a:pt x="286" y="2048"/>
                          <a:pt x="334" y="2263"/>
                          <a:pt x="405" y="2477"/>
                        </a:cubicBezTo>
                        <a:cubicBezTo>
                          <a:pt x="477" y="2679"/>
                          <a:pt x="572" y="2894"/>
                          <a:pt x="691" y="3072"/>
                        </a:cubicBezTo>
                        <a:cubicBezTo>
                          <a:pt x="810" y="3263"/>
                          <a:pt x="965" y="3417"/>
                          <a:pt x="1143" y="3525"/>
                        </a:cubicBezTo>
                        <a:cubicBezTo>
                          <a:pt x="1320" y="3624"/>
                          <a:pt x="1517" y="3693"/>
                          <a:pt x="1754" y="3693"/>
                        </a:cubicBezTo>
                        <a:cubicBezTo>
                          <a:pt x="1772" y="3693"/>
                          <a:pt x="1791" y="3692"/>
                          <a:pt x="1810" y="3691"/>
                        </a:cubicBezTo>
                        <a:cubicBezTo>
                          <a:pt x="1810" y="3691"/>
                          <a:pt x="1739" y="3560"/>
                          <a:pt x="1655" y="3358"/>
                        </a:cubicBezTo>
                        <a:cubicBezTo>
                          <a:pt x="1584" y="3144"/>
                          <a:pt x="1501" y="2858"/>
                          <a:pt x="1477" y="2536"/>
                        </a:cubicBezTo>
                        <a:cubicBezTo>
                          <a:pt x="1453" y="2417"/>
                          <a:pt x="1429" y="2251"/>
                          <a:pt x="1393" y="2060"/>
                        </a:cubicBezTo>
                        <a:cubicBezTo>
                          <a:pt x="1358" y="1882"/>
                          <a:pt x="1298" y="1667"/>
                          <a:pt x="1227" y="1465"/>
                        </a:cubicBezTo>
                        <a:cubicBezTo>
                          <a:pt x="1155" y="1251"/>
                          <a:pt x="1060" y="1036"/>
                          <a:pt x="953" y="846"/>
                        </a:cubicBezTo>
                        <a:cubicBezTo>
                          <a:pt x="834" y="643"/>
                          <a:pt x="703" y="465"/>
                          <a:pt x="548" y="322"/>
                        </a:cubicBezTo>
                        <a:cubicBezTo>
                          <a:pt x="393" y="167"/>
                          <a:pt x="215"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60" name="Google Shape;5060;p38"/>
                  <p:cNvSpPr/>
                  <p:nvPr/>
                </p:nvSpPr>
                <p:spPr>
                  <a:xfrm>
                    <a:off x="7596545" y="4555631"/>
                    <a:ext cx="70626" cy="193339"/>
                  </a:xfrm>
                  <a:custGeom>
                    <a:avLst/>
                    <a:gdLst/>
                    <a:ahLst/>
                    <a:cxnLst/>
                    <a:rect l="l" t="t" r="r" b="b"/>
                    <a:pathLst>
                      <a:path w="1501" h="4109" extrusionOk="0">
                        <a:moveTo>
                          <a:pt x="0" y="1"/>
                        </a:moveTo>
                        <a:cubicBezTo>
                          <a:pt x="0" y="1"/>
                          <a:pt x="36" y="179"/>
                          <a:pt x="72" y="441"/>
                        </a:cubicBezTo>
                        <a:cubicBezTo>
                          <a:pt x="107" y="703"/>
                          <a:pt x="143" y="1048"/>
                          <a:pt x="143" y="1418"/>
                        </a:cubicBezTo>
                        <a:cubicBezTo>
                          <a:pt x="143" y="1549"/>
                          <a:pt x="155" y="1739"/>
                          <a:pt x="179" y="1953"/>
                        </a:cubicBezTo>
                        <a:cubicBezTo>
                          <a:pt x="203" y="2168"/>
                          <a:pt x="238" y="2394"/>
                          <a:pt x="298" y="2632"/>
                        </a:cubicBezTo>
                        <a:cubicBezTo>
                          <a:pt x="345" y="2858"/>
                          <a:pt x="429" y="3084"/>
                          <a:pt x="524" y="3299"/>
                        </a:cubicBezTo>
                        <a:cubicBezTo>
                          <a:pt x="631" y="3513"/>
                          <a:pt x="762" y="3692"/>
                          <a:pt x="917" y="3835"/>
                        </a:cubicBezTo>
                        <a:cubicBezTo>
                          <a:pt x="1084" y="3977"/>
                          <a:pt x="1274" y="4073"/>
                          <a:pt x="1500" y="4108"/>
                        </a:cubicBezTo>
                        <a:lnTo>
                          <a:pt x="1500" y="4096"/>
                        </a:lnTo>
                        <a:cubicBezTo>
                          <a:pt x="1500" y="4096"/>
                          <a:pt x="1453" y="3954"/>
                          <a:pt x="1393" y="3715"/>
                        </a:cubicBezTo>
                        <a:cubicBezTo>
                          <a:pt x="1346" y="3477"/>
                          <a:pt x="1286" y="3156"/>
                          <a:pt x="1274" y="2811"/>
                        </a:cubicBezTo>
                        <a:cubicBezTo>
                          <a:pt x="1262" y="2680"/>
                          <a:pt x="1250" y="2501"/>
                          <a:pt x="1215" y="2299"/>
                        </a:cubicBezTo>
                        <a:cubicBezTo>
                          <a:pt x="1191" y="2096"/>
                          <a:pt x="1155" y="1870"/>
                          <a:pt x="1096" y="1644"/>
                        </a:cubicBezTo>
                        <a:cubicBezTo>
                          <a:pt x="1036" y="1406"/>
                          <a:pt x="965" y="1179"/>
                          <a:pt x="869" y="953"/>
                        </a:cubicBezTo>
                        <a:cubicBezTo>
                          <a:pt x="774" y="739"/>
                          <a:pt x="655" y="537"/>
                          <a:pt x="512" y="370"/>
                        </a:cubicBezTo>
                        <a:cubicBezTo>
                          <a:pt x="369" y="203"/>
                          <a:pt x="203" y="72"/>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61" name="Google Shape;5061;p38"/>
                  <p:cNvSpPr/>
                  <p:nvPr/>
                </p:nvSpPr>
                <p:spPr>
                  <a:xfrm>
                    <a:off x="7546669" y="4483358"/>
                    <a:ext cx="62768" cy="205102"/>
                  </a:xfrm>
                  <a:custGeom>
                    <a:avLst/>
                    <a:gdLst/>
                    <a:ahLst/>
                    <a:cxnLst/>
                    <a:rect l="l" t="t" r="r" b="b"/>
                    <a:pathLst>
                      <a:path w="1334" h="4359" extrusionOk="0">
                        <a:moveTo>
                          <a:pt x="1" y="1"/>
                        </a:moveTo>
                        <a:cubicBezTo>
                          <a:pt x="1" y="1"/>
                          <a:pt x="36" y="179"/>
                          <a:pt x="72" y="453"/>
                        </a:cubicBezTo>
                        <a:cubicBezTo>
                          <a:pt x="108" y="715"/>
                          <a:pt x="131" y="1084"/>
                          <a:pt x="131" y="1453"/>
                        </a:cubicBezTo>
                        <a:cubicBezTo>
                          <a:pt x="131" y="1596"/>
                          <a:pt x="131" y="1787"/>
                          <a:pt x="155" y="2013"/>
                        </a:cubicBezTo>
                        <a:cubicBezTo>
                          <a:pt x="167" y="2227"/>
                          <a:pt x="203" y="2465"/>
                          <a:pt x="251" y="2715"/>
                        </a:cubicBezTo>
                        <a:cubicBezTo>
                          <a:pt x="298" y="2954"/>
                          <a:pt x="358" y="3204"/>
                          <a:pt x="453" y="3430"/>
                        </a:cubicBezTo>
                        <a:cubicBezTo>
                          <a:pt x="548" y="3656"/>
                          <a:pt x="655" y="3858"/>
                          <a:pt x="810" y="4025"/>
                        </a:cubicBezTo>
                        <a:cubicBezTo>
                          <a:pt x="953" y="4192"/>
                          <a:pt x="1120" y="4311"/>
                          <a:pt x="1334" y="4359"/>
                        </a:cubicBezTo>
                        <a:cubicBezTo>
                          <a:pt x="1334" y="4359"/>
                          <a:pt x="1298" y="4204"/>
                          <a:pt x="1251" y="3942"/>
                        </a:cubicBezTo>
                        <a:cubicBezTo>
                          <a:pt x="1203" y="3680"/>
                          <a:pt x="1167" y="3335"/>
                          <a:pt x="1167" y="2977"/>
                        </a:cubicBezTo>
                        <a:cubicBezTo>
                          <a:pt x="1167" y="2835"/>
                          <a:pt x="1155" y="2644"/>
                          <a:pt x="1144" y="2430"/>
                        </a:cubicBezTo>
                        <a:cubicBezTo>
                          <a:pt x="1120" y="2215"/>
                          <a:pt x="1084" y="1977"/>
                          <a:pt x="1036" y="1739"/>
                        </a:cubicBezTo>
                        <a:cubicBezTo>
                          <a:pt x="989" y="1501"/>
                          <a:pt x="917" y="1251"/>
                          <a:pt x="834" y="1013"/>
                        </a:cubicBezTo>
                        <a:cubicBezTo>
                          <a:pt x="751" y="787"/>
                          <a:pt x="643" y="572"/>
                          <a:pt x="501" y="394"/>
                        </a:cubicBezTo>
                        <a:cubicBezTo>
                          <a:pt x="370" y="227"/>
                          <a:pt x="203" y="84"/>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62" name="Google Shape;5062;p38"/>
                  <p:cNvSpPr/>
                  <p:nvPr/>
                </p:nvSpPr>
                <p:spPr>
                  <a:xfrm>
                    <a:off x="7497358" y="4411650"/>
                    <a:ext cx="59992" cy="209007"/>
                  </a:xfrm>
                  <a:custGeom>
                    <a:avLst/>
                    <a:gdLst/>
                    <a:ahLst/>
                    <a:cxnLst/>
                    <a:rect l="l" t="t" r="r" b="b"/>
                    <a:pathLst>
                      <a:path w="1275" h="4442" extrusionOk="0">
                        <a:moveTo>
                          <a:pt x="1" y="1"/>
                        </a:moveTo>
                        <a:lnTo>
                          <a:pt x="1" y="1"/>
                        </a:lnTo>
                        <a:cubicBezTo>
                          <a:pt x="1" y="1"/>
                          <a:pt x="36" y="168"/>
                          <a:pt x="72" y="441"/>
                        </a:cubicBezTo>
                        <a:cubicBezTo>
                          <a:pt x="108" y="703"/>
                          <a:pt x="132" y="1060"/>
                          <a:pt x="132" y="1430"/>
                        </a:cubicBezTo>
                        <a:cubicBezTo>
                          <a:pt x="132" y="1584"/>
                          <a:pt x="132" y="1775"/>
                          <a:pt x="156" y="2001"/>
                        </a:cubicBezTo>
                        <a:cubicBezTo>
                          <a:pt x="167" y="2215"/>
                          <a:pt x="203" y="2465"/>
                          <a:pt x="239" y="2704"/>
                        </a:cubicBezTo>
                        <a:cubicBezTo>
                          <a:pt x="287" y="2954"/>
                          <a:pt x="358" y="3204"/>
                          <a:pt x="441" y="3442"/>
                        </a:cubicBezTo>
                        <a:cubicBezTo>
                          <a:pt x="525" y="3680"/>
                          <a:pt x="632" y="3894"/>
                          <a:pt x="775" y="4061"/>
                        </a:cubicBezTo>
                        <a:cubicBezTo>
                          <a:pt x="906" y="4239"/>
                          <a:pt x="1072" y="4370"/>
                          <a:pt x="1275" y="4442"/>
                        </a:cubicBezTo>
                        <a:cubicBezTo>
                          <a:pt x="1275" y="4442"/>
                          <a:pt x="1239" y="4275"/>
                          <a:pt x="1203" y="4013"/>
                        </a:cubicBezTo>
                        <a:cubicBezTo>
                          <a:pt x="1168" y="3739"/>
                          <a:pt x="1144" y="3382"/>
                          <a:pt x="1144" y="3013"/>
                        </a:cubicBezTo>
                        <a:cubicBezTo>
                          <a:pt x="1144" y="2870"/>
                          <a:pt x="1144" y="2668"/>
                          <a:pt x="1120" y="2454"/>
                        </a:cubicBezTo>
                        <a:cubicBezTo>
                          <a:pt x="1108" y="2239"/>
                          <a:pt x="1084" y="1989"/>
                          <a:pt x="1037" y="1739"/>
                        </a:cubicBezTo>
                        <a:cubicBezTo>
                          <a:pt x="989" y="1489"/>
                          <a:pt x="918" y="1239"/>
                          <a:pt x="834" y="1013"/>
                        </a:cubicBezTo>
                        <a:cubicBezTo>
                          <a:pt x="751" y="775"/>
                          <a:pt x="644" y="560"/>
                          <a:pt x="501" y="382"/>
                        </a:cubicBezTo>
                        <a:cubicBezTo>
                          <a:pt x="370" y="203"/>
                          <a:pt x="191" y="7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63" name="Google Shape;5063;p38"/>
                  <p:cNvSpPr/>
                  <p:nvPr/>
                </p:nvSpPr>
                <p:spPr>
                  <a:xfrm>
                    <a:off x="7444141" y="4342200"/>
                    <a:ext cx="63897" cy="206749"/>
                  </a:xfrm>
                  <a:custGeom>
                    <a:avLst/>
                    <a:gdLst/>
                    <a:ahLst/>
                    <a:cxnLst/>
                    <a:rect l="l" t="t" r="r" b="b"/>
                    <a:pathLst>
                      <a:path w="1358" h="4394" extrusionOk="0">
                        <a:moveTo>
                          <a:pt x="1" y="0"/>
                        </a:moveTo>
                        <a:cubicBezTo>
                          <a:pt x="1" y="1"/>
                          <a:pt x="48" y="167"/>
                          <a:pt x="96" y="429"/>
                        </a:cubicBezTo>
                        <a:cubicBezTo>
                          <a:pt x="132" y="679"/>
                          <a:pt x="179" y="1036"/>
                          <a:pt x="179" y="1393"/>
                        </a:cubicBezTo>
                        <a:cubicBezTo>
                          <a:pt x="179" y="1536"/>
                          <a:pt x="191" y="1727"/>
                          <a:pt x="215" y="1953"/>
                        </a:cubicBezTo>
                        <a:cubicBezTo>
                          <a:pt x="227" y="2167"/>
                          <a:pt x="263" y="2406"/>
                          <a:pt x="310" y="2644"/>
                        </a:cubicBezTo>
                        <a:cubicBezTo>
                          <a:pt x="358" y="2894"/>
                          <a:pt x="429" y="3144"/>
                          <a:pt x="513" y="3370"/>
                        </a:cubicBezTo>
                        <a:cubicBezTo>
                          <a:pt x="608" y="3608"/>
                          <a:pt x="715" y="3822"/>
                          <a:pt x="858" y="4001"/>
                        </a:cubicBezTo>
                        <a:cubicBezTo>
                          <a:pt x="989" y="4180"/>
                          <a:pt x="1156" y="4311"/>
                          <a:pt x="1346" y="4394"/>
                        </a:cubicBezTo>
                        <a:cubicBezTo>
                          <a:pt x="1358" y="4394"/>
                          <a:pt x="1322" y="4215"/>
                          <a:pt x="1287" y="3941"/>
                        </a:cubicBezTo>
                        <a:cubicBezTo>
                          <a:pt x="1251" y="3679"/>
                          <a:pt x="1215" y="3322"/>
                          <a:pt x="1227" y="2941"/>
                        </a:cubicBezTo>
                        <a:cubicBezTo>
                          <a:pt x="1227" y="2798"/>
                          <a:pt x="1215" y="2608"/>
                          <a:pt x="1203" y="2382"/>
                        </a:cubicBezTo>
                        <a:cubicBezTo>
                          <a:pt x="1179" y="2167"/>
                          <a:pt x="1156" y="1929"/>
                          <a:pt x="1108" y="1679"/>
                        </a:cubicBezTo>
                        <a:cubicBezTo>
                          <a:pt x="1060" y="1429"/>
                          <a:pt x="989" y="1179"/>
                          <a:pt x="894" y="953"/>
                        </a:cubicBezTo>
                        <a:cubicBezTo>
                          <a:pt x="798" y="727"/>
                          <a:pt x="691" y="524"/>
                          <a:pt x="536" y="358"/>
                        </a:cubicBezTo>
                        <a:cubicBezTo>
                          <a:pt x="394" y="191"/>
                          <a:pt x="215" y="60"/>
                          <a:pt x="1"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64" name="Google Shape;5064;p38"/>
                  <p:cNvSpPr/>
                  <p:nvPr/>
                </p:nvSpPr>
                <p:spPr>
                  <a:xfrm>
                    <a:off x="7385890" y="4279996"/>
                    <a:ext cx="72320" cy="196679"/>
                  </a:xfrm>
                  <a:custGeom>
                    <a:avLst/>
                    <a:gdLst/>
                    <a:ahLst/>
                    <a:cxnLst/>
                    <a:rect l="l" t="t" r="r" b="b"/>
                    <a:pathLst>
                      <a:path w="1537" h="4180" extrusionOk="0">
                        <a:moveTo>
                          <a:pt x="0" y="1"/>
                        </a:moveTo>
                        <a:lnTo>
                          <a:pt x="0" y="1"/>
                        </a:lnTo>
                        <a:cubicBezTo>
                          <a:pt x="0" y="1"/>
                          <a:pt x="48" y="156"/>
                          <a:pt x="108" y="394"/>
                        </a:cubicBezTo>
                        <a:cubicBezTo>
                          <a:pt x="167" y="632"/>
                          <a:pt x="227" y="965"/>
                          <a:pt x="239" y="1311"/>
                        </a:cubicBezTo>
                        <a:cubicBezTo>
                          <a:pt x="250" y="1453"/>
                          <a:pt x="262" y="1632"/>
                          <a:pt x="298" y="1834"/>
                        </a:cubicBezTo>
                        <a:cubicBezTo>
                          <a:pt x="322" y="2049"/>
                          <a:pt x="370" y="2275"/>
                          <a:pt x="429" y="2501"/>
                        </a:cubicBezTo>
                        <a:cubicBezTo>
                          <a:pt x="489" y="2739"/>
                          <a:pt x="560" y="2977"/>
                          <a:pt x="655" y="3204"/>
                        </a:cubicBezTo>
                        <a:cubicBezTo>
                          <a:pt x="751" y="3430"/>
                          <a:pt x="870" y="3632"/>
                          <a:pt x="1012" y="3799"/>
                        </a:cubicBezTo>
                        <a:cubicBezTo>
                          <a:pt x="1167" y="3966"/>
                          <a:pt x="1334" y="4109"/>
                          <a:pt x="1536" y="4180"/>
                        </a:cubicBezTo>
                        <a:cubicBezTo>
                          <a:pt x="1536" y="4180"/>
                          <a:pt x="1489" y="4001"/>
                          <a:pt x="1453" y="3739"/>
                        </a:cubicBezTo>
                        <a:cubicBezTo>
                          <a:pt x="1417" y="3477"/>
                          <a:pt x="1382" y="3120"/>
                          <a:pt x="1382" y="2763"/>
                        </a:cubicBezTo>
                        <a:cubicBezTo>
                          <a:pt x="1382" y="2608"/>
                          <a:pt x="1370" y="2430"/>
                          <a:pt x="1346" y="2215"/>
                        </a:cubicBezTo>
                        <a:cubicBezTo>
                          <a:pt x="1322" y="2001"/>
                          <a:pt x="1286" y="1763"/>
                          <a:pt x="1227" y="1525"/>
                        </a:cubicBezTo>
                        <a:cubicBezTo>
                          <a:pt x="1167" y="1299"/>
                          <a:pt x="1084" y="1061"/>
                          <a:pt x="989" y="846"/>
                        </a:cubicBezTo>
                        <a:cubicBezTo>
                          <a:pt x="881" y="632"/>
                          <a:pt x="751" y="441"/>
                          <a:pt x="584" y="287"/>
                        </a:cubicBezTo>
                        <a:cubicBezTo>
                          <a:pt x="417" y="144"/>
                          <a:pt x="227" y="37"/>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65" name="Google Shape;5065;p38"/>
                  <p:cNvSpPr/>
                  <p:nvPr/>
                </p:nvSpPr>
                <p:spPr>
                  <a:xfrm>
                    <a:off x="7318651" y="4228473"/>
                    <a:ext cx="86906" cy="178752"/>
                  </a:xfrm>
                  <a:custGeom>
                    <a:avLst/>
                    <a:gdLst/>
                    <a:ahLst/>
                    <a:cxnLst/>
                    <a:rect l="l" t="t" r="r" b="b"/>
                    <a:pathLst>
                      <a:path w="1847" h="3799" extrusionOk="0">
                        <a:moveTo>
                          <a:pt x="1" y="1"/>
                        </a:moveTo>
                        <a:cubicBezTo>
                          <a:pt x="1" y="1"/>
                          <a:pt x="72" y="131"/>
                          <a:pt x="155" y="346"/>
                        </a:cubicBezTo>
                        <a:cubicBezTo>
                          <a:pt x="227" y="560"/>
                          <a:pt x="310" y="870"/>
                          <a:pt x="346" y="1191"/>
                        </a:cubicBezTo>
                        <a:cubicBezTo>
                          <a:pt x="358" y="1310"/>
                          <a:pt x="394" y="1489"/>
                          <a:pt x="429" y="1667"/>
                        </a:cubicBezTo>
                        <a:cubicBezTo>
                          <a:pt x="477" y="1858"/>
                          <a:pt x="536" y="2072"/>
                          <a:pt x="608" y="2286"/>
                        </a:cubicBezTo>
                        <a:cubicBezTo>
                          <a:pt x="679" y="2501"/>
                          <a:pt x="775" y="2727"/>
                          <a:pt x="882" y="2929"/>
                        </a:cubicBezTo>
                        <a:cubicBezTo>
                          <a:pt x="1001" y="3132"/>
                          <a:pt x="1132" y="3322"/>
                          <a:pt x="1287" y="3465"/>
                        </a:cubicBezTo>
                        <a:cubicBezTo>
                          <a:pt x="1453" y="3620"/>
                          <a:pt x="1632" y="3739"/>
                          <a:pt x="1846" y="3799"/>
                        </a:cubicBezTo>
                        <a:cubicBezTo>
                          <a:pt x="1846" y="3799"/>
                          <a:pt x="1799" y="3632"/>
                          <a:pt x="1751" y="3382"/>
                        </a:cubicBezTo>
                        <a:cubicBezTo>
                          <a:pt x="1703" y="3132"/>
                          <a:pt x="1644" y="2798"/>
                          <a:pt x="1632" y="2441"/>
                        </a:cubicBezTo>
                        <a:cubicBezTo>
                          <a:pt x="1632" y="2310"/>
                          <a:pt x="1608" y="2132"/>
                          <a:pt x="1572" y="1929"/>
                        </a:cubicBezTo>
                        <a:cubicBezTo>
                          <a:pt x="1548" y="1727"/>
                          <a:pt x="1489" y="1501"/>
                          <a:pt x="1418" y="1286"/>
                        </a:cubicBezTo>
                        <a:cubicBezTo>
                          <a:pt x="1346" y="1072"/>
                          <a:pt x="1251" y="858"/>
                          <a:pt x="1132" y="667"/>
                        </a:cubicBezTo>
                        <a:cubicBezTo>
                          <a:pt x="1001" y="477"/>
                          <a:pt x="858" y="310"/>
                          <a:pt x="667" y="203"/>
                        </a:cubicBezTo>
                        <a:cubicBezTo>
                          <a:pt x="477" y="84"/>
                          <a:pt x="263" y="12"/>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66" name="Google Shape;5066;p38"/>
                  <p:cNvSpPr/>
                  <p:nvPr/>
                </p:nvSpPr>
                <p:spPr>
                  <a:xfrm>
                    <a:off x="7239085" y="4187867"/>
                    <a:ext cx="107609" cy="157720"/>
                  </a:xfrm>
                  <a:custGeom>
                    <a:avLst/>
                    <a:gdLst/>
                    <a:ahLst/>
                    <a:cxnLst/>
                    <a:rect l="l" t="t" r="r" b="b"/>
                    <a:pathLst>
                      <a:path w="2287" h="3352" extrusionOk="0">
                        <a:moveTo>
                          <a:pt x="152" y="0"/>
                        </a:moveTo>
                        <a:cubicBezTo>
                          <a:pt x="103" y="0"/>
                          <a:pt x="53" y="2"/>
                          <a:pt x="1" y="6"/>
                        </a:cubicBezTo>
                        <a:cubicBezTo>
                          <a:pt x="1" y="6"/>
                          <a:pt x="84" y="125"/>
                          <a:pt x="191" y="316"/>
                        </a:cubicBezTo>
                        <a:cubicBezTo>
                          <a:pt x="299" y="506"/>
                          <a:pt x="418" y="780"/>
                          <a:pt x="489" y="1078"/>
                        </a:cubicBezTo>
                        <a:cubicBezTo>
                          <a:pt x="513" y="1197"/>
                          <a:pt x="561" y="1340"/>
                          <a:pt x="620" y="1518"/>
                        </a:cubicBezTo>
                        <a:cubicBezTo>
                          <a:pt x="680" y="1685"/>
                          <a:pt x="763" y="1876"/>
                          <a:pt x="858" y="2066"/>
                        </a:cubicBezTo>
                        <a:cubicBezTo>
                          <a:pt x="953" y="2257"/>
                          <a:pt x="1073" y="2447"/>
                          <a:pt x="1204" y="2626"/>
                        </a:cubicBezTo>
                        <a:cubicBezTo>
                          <a:pt x="1346" y="2792"/>
                          <a:pt x="1501" y="2959"/>
                          <a:pt x="1680" y="3078"/>
                        </a:cubicBezTo>
                        <a:cubicBezTo>
                          <a:pt x="1857" y="3208"/>
                          <a:pt x="2058" y="3303"/>
                          <a:pt x="2283" y="3339"/>
                        </a:cubicBezTo>
                        <a:lnTo>
                          <a:pt x="2283" y="3339"/>
                        </a:lnTo>
                        <a:cubicBezTo>
                          <a:pt x="2271" y="3298"/>
                          <a:pt x="2229" y="3158"/>
                          <a:pt x="2180" y="2959"/>
                        </a:cubicBezTo>
                        <a:cubicBezTo>
                          <a:pt x="2108" y="2721"/>
                          <a:pt x="2037" y="2411"/>
                          <a:pt x="2001" y="2090"/>
                        </a:cubicBezTo>
                        <a:cubicBezTo>
                          <a:pt x="1989" y="1959"/>
                          <a:pt x="1954" y="1792"/>
                          <a:pt x="1906" y="1614"/>
                        </a:cubicBezTo>
                        <a:cubicBezTo>
                          <a:pt x="1858" y="1435"/>
                          <a:pt x="1787" y="1233"/>
                          <a:pt x="1692" y="1042"/>
                        </a:cubicBezTo>
                        <a:cubicBezTo>
                          <a:pt x="1596" y="852"/>
                          <a:pt x="1477" y="661"/>
                          <a:pt x="1323" y="506"/>
                        </a:cubicBezTo>
                        <a:cubicBezTo>
                          <a:pt x="1168" y="340"/>
                          <a:pt x="989" y="209"/>
                          <a:pt x="763" y="113"/>
                        </a:cubicBezTo>
                        <a:cubicBezTo>
                          <a:pt x="586" y="45"/>
                          <a:pt x="385" y="0"/>
                          <a:pt x="152" y="0"/>
                        </a:cubicBezTo>
                        <a:close/>
                        <a:moveTo>
                          <a:pt x="2283" y="3339"/>
                        </a:moveTo>
                        <a:cubicBezTo>
                          <a:pt x="2286" y="3348"/>
                          <a:pt x="2287" y="3352"/>
                          <a:pt x="2287" y="3352"/>
                        </a:cubicBezTo>
                        <a:lnTo>
                          <a:pt x="2287" y="3340"/>
                        </a:lnTo>
                        <a:cubicBezTo>
                          <a:pt x="2286" y="3340"/>
                          <a:pt x="2284" y="3340"/>
                          <a:pt x="2283" y="3339"/>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067" name="Google Shape;5067;p38"/>
                <p:cNvGrpSpPr/>
                <p:nvPr/>
              </p:nvGrpSpPr>
              <p:grpSpPr>
                <a:xfrm rot="3854374">
                  <a:off x="7875706" y="14542"/>
                  <a:ext cx="1932792" cy="1049913"/>
                  <a:chOff x="6572441" y="3068152"/>
                  <a:chExt cx="1932833" cy="1049935"/>
                </a:xfrm>
              </p:grpSpPr>
              <p:sp>
                <p:nvSpPr>
                  <p:cNvPr id="5068" name="Google Shape;5068;p38"/>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69" name="Google Shape;5069;p38"/>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70" name="Google Shape;5070;p38"/>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71" name="Google Shape;5071;p38"/>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72" name="Google Shape;5072;p38"/>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73" name="Google Shape;5073;p38"/>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74" name="Google Shape;5074;p38"/>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75" name="Google Shape;5075;p38"/>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76" name="Google Shape;5076;p38"/>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77" name="Google Shape;5077;p38"/>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78" name="Google Shape;5078;p38"/>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79" name="Google Shape;5079;p38"/>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0" name="Google Shape;5080;p38"/>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81" name="Google Shape;5081;p38"/>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2" name="Google Shape;5082;p38"/>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83" name="Google Shape;5083;p38"/>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4" name="Google Shape;5084;p38"/>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5" name="Google Shape;5085;p38"/>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86" name="Google Shape;5086;p38"/>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7" name="Google Shape;5087;p38"/>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88" name="Google Shape;5088;p38"/>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89" name="Google Shape;5089;p38"/>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90" name="Google Shape;5090;p38"/>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91" name="Google Shape;5091;p38"/>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092" name="Google Shape;5092;p38"/>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nvGrpSpPr>
              <p:cNvPr id="5093" name="Google Shape;5093;p38"/>
              <p:cNvGrpSpPr/>
              <p:nvPr/>
            </p:nvGrpSpPr>
            <p:grpSpPr>
              <a:xfrm>
                <a:off x="159033" y="1428306"/>
                <a:ext cx="8785581" cy="1143448"/>
                <a:chOff x="159033" y="1428306"/>
                <a:chExt cx="8785581" cy="1143448"/>
              </a:xfrm>
            </p:grpSpPr>
            <p:grpSp>
              <p:nvGrpSpPr>
                <p:cNvPr id="5094" name="Google Shape;5094;p38"/>
                <p:cNvGrpSpPr/>
                <p:nvPr/>
              </p:nvGrpSpPr>
              <p:grpSpPr>
                <a:xfrm rot="-5400000">
                  <a:off x="-263225" y="1850565"/>
                  <a:ext cx="1143448" cy="298931"/>
                  <a:chOff x="5942400" y="2596275"/>
                  <a:chExt cx="704875" cy="184275"/>
                </a:xfrm>
              </p:grpSpPr>
              <p:sp>
                <p:nvSpPr>
                  <p:cNvPr id="5095" name="Google Shape;5095;p38"/>
                  <p:cNvSpPr/>
                  <p:nvPr/>
                </p:nvSpPr>
                <p:spPr>
                  <a:xfrm>
                    <a:off x="6387400" y="2645700"/>
                    <a:ext cx="244100" cy="85750"/>
                  </a:xfrm>
                  <a:custGeom>
                    <a:avLst/>
                    <a:gdLst/>
                    <a:ahLst/>
                    <a:cxnLst/>
                    <a:rect l="l" t="t" r="r" b="b"/>
                    <a:pathLst>
                      <a:path w="9764" h="3430" extrusionOk="0">
                        <a:moveTo>
                          <a:pt x="0" y="0"/>
                        </a:moveTo>
                        <a:lnTo>
                          <a:pt x="0" y="3429"/>
                        </a:lnTo>
                        <a:lnTo>
                          <a:pt x="9763" y="3429"/>
                        </a:lnTo>
                        <a:lnTo>
                          <a:pt x="9763" y="0"/>
                        </a:ln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096" name="Google Shape;5096;p38"/>
                  <p:cNvSpPr/>
                  <p:nvPr/>
                </p:nvSpPr>
                <p:spPr>
                  <a:xfrm>
                    <a:off x="6237975" y="2624550"/>
                    <a:ext cx="244100" cy="127725"/>
                  </a:xfrm>
                  <a:custGeom>
                    <a:avLst/>
                    <a:gdLst/>
                    <a:ahLst/>
                    <a:cxnLst/>
                    <a:rect l="l" t="t" r="r" b="b"/>
                    <a:pathLst>
                      <a:path w="9764" h="5109" extrusionOk="0">
                        <a:moveTo>
                          <a:pt x="0" y="1"/>
                        </a:moveTo>
                        <a:lnTo>
                          <a:pt x="0" y="5109"/>
                        </a:lnTo>
                        <a:lnTo>
                          <a:pt x="9763" y="5109"/>
                        </a:lnTo>
                        <a:lnTo>
                          <a:pt x="9763" y="1"/>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097" name="Google Shape;5097;p38"/>
                  <p:cNvSpPr/>
                  <p:nvPr/>
                </p:nvSpPr>
                <p:spPr>
                  <a:xfrm>
                    <a:off x="5960250" y="2603425"/>
                    <a:ext cx="278350" cy="169975"/>
                  </a:xfrm>
                  <a:custGeom>
                    <a:avLst/>
                    <a:gdLst/>
                    <a:ahLst/>
                    <a:cxnLst/>
                    <a:rect l="l" t="t" r="r" b="b"/>
                    <a:pathLst>
                      <a:path w="11134" h="6799" extrusionOk="0">
                        <a:moveTo>
                          <a:pt x="1" y="1"/>
                        </a:moveTo>
                        <a:lnTo>
                          <a:pt x="1" y="6799"/>
                        </a:lnTo>
                        <a:lnTo>
                          <a:pt x="11133" y="6799"/>
                        </a:lnTo>
                        <a:lnTo>
                          <a:pt x="11133" y="1"/>
                        </a:ln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098" name="Google Shape;5098;p38"/>
                  <p:cNvSpPr/>
                  <p:nvPr/>
                </p:nvSpPr>
                <p:spPr>
                  <a:xfrm>
                    <a:off x="6629675" y="2640050"/>
                    <a:ext cx="17600" cy="97050"/>
                  </a:xfrm>
                  <a:custGeom>
                    <a:avLst/>
                    <a:gdLst/>
                    <a:ahLst/>
                    <a:cxnLst/>
                    <a:rect l="l" t="t" r="r" b="b"/>
                    <a:pathLst>
                      <a:path w="704" h="3882" extrusionOk="0">
                        <a:moveTo>
                          <a:pt x="299" y="0"/>
                        </a:moveTo>
                        <a:cubicBezTo>
                          <a:pt x="132" y="0"/>
                          <a:pt x="1" y="131"/>
                          <a:pt x="1" y="298"/>
                        </a:cubicBezTo>
                        <a:lnTo>
                          <a:pt x="1" y="3584"/>
                        </a:lnTo>
                        <a:cubicBezTo>
                          <a:pt x="1" y="3750"/>
                          <a:pt x="132" y="3881"/>
                          <a:pt x="299" y="3881"/>
                        </a:cubicBezTo>
                        <a:lnTo>
                          <a:pt x="406" y="3881"/>
                        </a:lnTo>
                        <a:cubicBezTo>
                          <a:pt x="572" y="3881"/>
                          <a:pt x="703" y="3750"/>
                          <a:pt x="703" y="3584"/>
                        </a:cubicBezTo>
                        <a:lnTo>
                          <a:pt x="703" y="298"/>
                        </a:lnTo>
                        <a:cubicBezTo>
                          <a:pt x="703" y="131"/>
                          <a:pt x="572" y="0"/>
                          <a:pt x="406"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099" name="Google Shape;5099;p38"/>
                  <p:cNvSpPr/>
                  <p:nvPr/>
                </p:nvSpPr>
                <p:spPr>
                  <a:xfrm>
                    <a:off x="5942400" y="2596275"/>
                    <a:ext cx="25925" cy="184275"/>
                  </a:xfrm>
                  <a:custGeom>
                    <a:avLst/>
                    <a:gdLst/>
                    <a:ahLst/>
                    <a:cxnLst/>
                    <a:rect l="l" t="t" r="r" b="b"/>
                    <a:pathLst>
                      <a:path w="1037" h="7371" extrusionOk="0">
                        <a:moveTo>
                          <a:pt x="298" y="1"/>
                        </a:moveTo>
                        <a:cubicBezTo>
                          <a:pt x="131" y="1"/>
                          <a:pt x="0" y="132"/>
                          <a:pt x="0" y="298"/>
                        </a:cubicBezTo>
                        <a:lnTo>
                          <a:pt x="0" y="7073"/>
                        </a:lnTo>
                        <a:cubicBezTo>
                          <a:pt x="0" y="7240"/>
                          <a:pt x="131" y="7371"/>
                          <a:pt x="298" y="7371"/>
                        </a:cubicBezTo>
                        <a:lnTo>
                          <a:pt x="739" y="7371"/>
                        </a:lnTo>
                        <a:cubicBezTo>
                          <a:pt x="905" y="7371"/>
                          <a:pt x="1036" y="7240"/>
                          <a:pt x="1036" y="7073"/>
                        </a:cubicBezTo>
                        <a:lnTo>
                          <a:pt x="1036" y="298"/>
                        </a:lnTo>
                        <a:cubicBezTo>
                          <a:pt x="1036" y="132"/>
                          <a:pt x="905" y="1"/>
                          <a:pt x="739" y="1"/>
                        </a:cubicBezTo>
                        <a:close/>
                      </a:path>
                    </a:pathLst>
                  </a:custGeom>
                  <a:solidFill>
                    <a:srgbClr val="82DBD2"/>
                  </a:solidFill>
                  <a:ln>
                    <a:noFill/>
                  </a:ln>
                </p:spPr>
                <p:txBody>
                  <a:bodyPr spcFirstLastPara="1" wrap="square" lIns="91425" tIns="91425" rIns="91425" bIns="91425" anchor="ctr" anchorCtr="0">
                    <a:noAutofit/>
                  </a:bodyPr>
                  <a:lstStyle/>
                  <a:p>
                    <a:endParaRPr/>
                  </a:p>
                </p:txBody>
              </p:sp>
            </p:grpSp>
            <p:grpSp>
              <p:nvGrpSpPr>
                <p:cNvPr id="5100" name="Google Shape;5100;p38"/>
                <p:cNvGrpSpPr/>
                <p:nvPr/>
              </p:nvGrpSpPr>
              <p:grpSpPr>
                <a:xfrm rot="-5400000">
                  <a:off x="8223425" y="1850565"/>
                  <a:ext cx="1143448" cy="298931"/>
                  <a:chOff x="5942400" y="2596275"/>
                  <a:chExt cx="704875" cy="184275"/>
                </a:xfrm>
              </p:grpSpPr>
              <p:sp>
                <p:nvSpPr>
                  <p:cNvPr id="5101" name="Google Shape;5101;p38"/>
                  <p:cNvSpPr/>
                  <p:nvPr/>
                </p:nvSpPr>
                <p:spPr>
                  <a:xfrm>
                    <a:off x="6387400" y="2645700"/>
                    <a:ext cx="244100" cy="85750"/>
                  </a:xfrm>
                  <a:custGeom>
                    <a:avLst/>
                    <a:gdLst/>
                    <a:ahLst/>
                    <a:cxnLst/>
                    <a:rect l="l" t="t" r="r" b="b"/>
                    <a:pathLst>
                      <a:path w="9764" h="3430" extrusionOk="0">
                        <a:moveTo>
                          <a:pt x="0" y="0"/>
                        </a:moveTo>
                        <a:lnTo>
                          <a:pt x="0" y="3429"/>
                        </a:lnTo>
                        <a:lnTo>
                          <a:pt x="9763" y="3429"/>
                        </a:lnTo>
                        <a:lnTo>
                          <a:pt x="9763" y="0"/>
                        </a:ln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102" name="Google Shape;5102;p38"/>
                  <p:cNvSpPr/>
                  <p:nvPr/>
                </p:nvSpPr>
                <p:spPr>
                  <a:xfrm>
                    <a:off x="6237975" y="2624550"/>
                    <a:ext cx="244100" cy="127725"/>
                  </a:xfrm>
                  <a:custGeom>
                    <a:avLst/>
                    <a:gdLst/>
                    <a:ahLst/>
                    <a:cxnLst/>
                    <a:rect l="l" t="t" r="r" b="b"/>
                    <a:pathLst>
                      <a:path w="9764" h="5109" extrusionOk="0">
                        <a:moveTo>
                          <a:pt x="0" y="1"/>
                        </a:moveTo>
                        <a:lnTo>
                          <a:pt x="0" y="5109"/>
                        </a:lnTo>
                        <a:lnTo>
                          <a:pt x="9763" y="5109"/>
                        </a:lnTo>
                        <a:lnTo>
                          <a:pt x="9763" y="1"/>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103" name="Google Shape;5103;p38"/>
                  <p:cNvSpPr/>
                  <p:nvPr/>
                </p:nvSpPr>
                <p:spPr>
                  <a:xfrm>
                    <a:off x="5960250" y="2603425"/>
                    <a:ext cx="278350" cy="169975"/>
                  </a:xfrm>
                  <a:custGeom>
                    <a:avLst/>
                    <a:gdLst/>
                    <a:ahLst/>
                    <a:cxnLst/>
                    <a:rect l="l" t="t" r="r" b="b"/>
                    <a:pathLst>
                      <a:path w="11134" h="6799" extrusionOk="0">
                        <a:moveTo>
                          <a:pt x="1" y="1"/>
                        </a:moveTo>
                        <a:lnTo>
                          <a:pt x="1" y="6799"/>
                        </a:lnTo>
                        <a:lnTo>
                          <a:pt x="11133" y="6799"/>
                        </a:lnTo>
                        <a:lnTo>
                          <a:pt x="11133" y="1"/>
                        </a:ln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104" name="Google Shape;5104;p38"/>
                  <p:cNvSpPr/>
                  <p:nvPr/>
                </p:nvSpPr>
                <p:spPr>
                  <a:xfrm>
                    <a:off x="6629675" y="2640050"/>
                    <a:ext cx="17600" cy="97050"/>
                  </a:xfrm>
                  <a:custGeom>
                    <a:avLst/>
                    <a:gdLst/>
                    <a:ahLst/>
                    <a:cxnLst/>
                    <a:rect l="l" t="t" r="r" b="b"/>
                    <a:pathLst>
                      <a:path w="704" h="3882" extrusionOk="0">
                        <a:moveTo>
                          <a:pt x="299" y="0"/>
                        </a:moveTo>
                        <a:cubicBezTo>
                          <a:pt x="132" y="0"/>
                          <a:pt x="1" y="131"/>
                          <a:pt x="1" y="298"/>
                        </a:cubicBezTo>
                        <a:lnTo>
                          <a:pt x="1" y="3584"/>
                        </a:lnTo>
                        <a:cubicBezTo>
                          <a:pt x="1" y="3750"/>
                          <a:pt x="132" y="3881"/>
                          <a:pt x="299" y="3881"/>
                        </a:cubicBezTo>
                        <a:lnTo>
                          <a:pt x="406" y="3881"/>
                        </a:lnTo>
                        <a:cubicBezTo>
                          <a:pt x="572" y="3881"/>
                          <a:pt x="703" y="3750"/>
                          <a:pt x="703" y="3584"/>
                        </a:cubicBezTo>
                        <a:lnTo>
                          <a:pt x="703" y="298"/>
                        </a:lnTo>
                        <a:cubicBezTo>
                          <a:pt x="703" y="131"/>
                          <a:pt x="572" y="0"/>
                          <a:pt x="406"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105" name="Google Shape;5105;p38"/>
                  <p:cNvSpPr/>
                  <p:nvPr/>
                </p:nvSpPr>
                <p:spPr>
                  <a:xfrm>
                    <a:off x="5942400" y="2596275"/>
                    <a:ext cx="25925" cy="184275"/>
                  </a:xfrm>
                  <a:custGeom>
                    <a:avLst/>
                    <a:gdLst/>
                    <a:ahLst/>
                    <a:cxnLst/>
                    <a:rect l="l" t="t" r="r" b="b"/>
                    <a:pathLst>
                      <a:path w="1037" h="7371" extrusionOk="0">
                        <a:moveTo>
                          <a:pt x="298" y="1"/>
                        </a:moveTo>
                        <a:cubicBezTo>
                          <a:pt x="131" y="1"/>
                          <a:pt x="0" y="132"/>
                          <a:pt x="0" y="298"/>
                        </a:cubicBezTo>
                        <a:lnTo>
                          <a:pt x="0" y="7073"/>
                        </a:lnTo>
                        <a:cubicBezTo>
                          <a:pt x="0" y="7240"/>
                          <a:pt x="131" y="7371"/>
                          <a:pt x="298" y="7371"/>
                        </a:cubicBezTo>
                        <a:lnTo>
                          <a:pt x="739" y="7371"/>
                        </a:lnTo>
                        <a:cubicBezTo>
                          <a:pt x="905" y="7371"/>
                          <a:pt x="1036" y="7240"/>
                          <a:pt x="1036" y="7073"/>
                        </a:cubicBezTo>
                        <a:lnTo>
                          <a:pt x="1036" y="298"/>
                        </a:lnTo>
                        <a:cubicBezTo>
                          <a:pt x="1036" y="132"/>
                          <a:pt x="905" y="1"/>
                          <a:pt x="739" y="1"/>
                        </a:cubicBezTo>
                        <a:close/>
                      </a:path>
                    </a:pathLst>
                  </a:custGeom>
                  <a:solidFill>
                    <a:srgbClr val="82DBD2"/>
                  </a:solidFill>
                  <a:ln>
                    <a:noFill/>
                  </a:ln>
                </p:spPr>
                <p:txBody>
                  <a:bodyPr spcFirstLastPara="1" wrap="square" lIns="91425" tIns="91425" rIns="91425" bIns="91425" anchor="ctr" anchorCtr="0">
                    <a:noAutofit/>
                  </a:bodyPr>
                  <a:lstStyle/>
                  <a:p>
                    <a:endParaRPr/>
                  </a:p>
                </p:txBody>
              </p:sp>
            </p:grpSp>
          </p:grpSp>
        </p:grpSp>
        <p:grpSp>
          <p:nvGrpSpPr>
            <p:cNvPr id="5106" name="Google Shape;5106;p38"/>
            <p:cNvGrpSpPr/>
            <p:nvPr/>
          </p:nvGrpSpPr>
          <p:grpSpPr>
            <a:xfrm flipH="1">
              <a:off x="-242106" y="1022076"/>
              <a:ext cx="9502205" cy="2984940"/>
              <a:chOff x="-60906" y="1022076"/>
              <a:chExt cx="9502205" cy="2984940"/>
            </a:xfrm>
          </p:grpSpPr>
          <p:sp>
            <p:nvSpPr>
              <p:cNvPr id="5107" name="Google Shape;5107;p38"/>
              <p:cNvSpPr/>
              <p:nvPr/>
            </p:nvSpPr>
            <p:spPr>
              <a:xfrm>
                <a:off x="923825" y="1022076"/>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108" name="Google Shape;5108;p38"/>
              <p:cNvSpPr/>
              <p:nvPr/>
            </p:nvSpPr>
            <p:spPr>
              <a:xfrm>
                <a:off x="7530649" y="3156713"/>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109" name="Google Shape;5109;p38"/>
              <p:cNvSpPr/>
              <p:nvPr/>
            </p:nvSpPr>
            <p:spPr>
              <a:xfrm>
                <a:off x="-60906" y="371137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1879793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110"/>
        <p:cNvGrpSpPr/>
        <p:nvPr/>
      </p:nvGrpSpPr>
      <p:grpSpPr>
        <a:xfrm>
          <a:off x="0" y="0"/>
          <a:ext cx="0" cy="0"/>
          <a:chOff x="0" y="0"/>
          <a:chExt cx="0" cy="0"/>
        </a:xfrm>
      </p:grpSpPr>
      <p:grpSp>
        <p:nvGrpSpPr>
          <p:cNvPr id="5111" name="Google Shape;5111;p39"/>
          <p:cNvGrpSpPr/>
          <p:nvPr/>
        </p:nvGrpSpPr>
        <p:grpSpPr>
          <a:xfrm>
            <a:off x="-426707" y="564301"/>
            <a:ext cx="10384398" cy="5080735"/>
            <a:chOff x="-426707" y="564301"/>
            <a:chExt cx="10384398" cy="5080735"/>
          </a:xfrm>
        </p:grpSpPr>
        <p:grpSp>
          <p:nvGrpSpPr>
            <p:cNvPr id="5112" name="Google Shape;5112;p39"/>
            <p:cNvGrpSpPr/>
            <p:nvPr/>
          </p:nvGrpSpPr>
          <p:grpSpPr>
            <a:xfrm>
              <a:off x="-426707" y="3831861"/>
              <a:ext cx="10384398" cy="1813175"/>
              <a:chOff x="-91357" y="3729561"/>
              <a:chExt cx="10384398" cy="1813175"/>
            </a:xfrm>
          </p:grpSpPr>
          <p:grpSp>
            <p:nvGrpSpPr>
              <p:cNvPr id="5113" name="Google Shape;5113;p39"/>
              <p:cNvGrpSpPr/>
              <p:nvPr/>
            </p:nvGrpSpPr>
            <p:grpSpPr>
              <a:xfrm rot="-1620964">
                <a:off x="41637" y="4111227"/>
                <a:ext cx="1932661" cy="1049842"/>
                <a:chOff x="6572441" y="3068152"/>
                <a:chExt cx="1932833" cy="1049935"/>
              </a:xfrm>
            </p:grpSpPr>
            <p:sp>
              <p:nvSpPr>
                <p:cNvPr id="5114" name="Google Shape;5114;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15" name="Google Shape;5115;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16" name="Google Shape;5116;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17" name="Google Shape;5117;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18" name="Google Shape;5118;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19" name="Google Shape;5119;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20" name="Google Shape;5120;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21" name="Google Shape;5121;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22" name="Google Shape;5122;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23" name="Google Shape;5123;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24" name="Google Shape;5124;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25" name="Google Shape;5125;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26" name="Google Shape;5126;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27" name="Google Shape;5127;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28" name="Google Shape;5128;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29" name="Google Shape;5129;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30" name="Google Shape;5130;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31" name="Google Shape;5131;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32" name="Google Shape;5132;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33" name="Google Shape;5133;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34" name="Google Shape;5134;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35" name="Google Shape;5135;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36" name="Google Shape;5136;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37" name="Google Shape;5137;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38" name="Google Shape;5138;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139" name="Google Shape;5139;p39"/>
              <p:cNvGrpSpPr/>
              <p:nvPr/>
            </p:nvGrpSpPr>
            <p:grpSpPr>
              <a:xfrm rot="-1620964">
                <a:off x="2102587" y="4111227"/>
                <a:ext cx="1932661" cy="1049842"/>
                <a:chOff x="6572441" y="3068152"/>
                <a:chExt cx="1932833" cy="1049935"/>
              </a:xfrm>
            </p:grpSpPr>
            <p:sp>
              <p:nvSpPr>
                <p:cNvPr id="5140" name="Google Shape;5140;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41" name="Google Shape;5141;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42" name="Google Shape;5142;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43" name="Google Shape;5143;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44" name="Google Shape;5144;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45" name="Google Shape;5145;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46" name="Google Shape;5146;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47" name="Google Shape;5147;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48" name="Google Shape;5148;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49" name="Google Shape;5149;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0" name="Google Shape;5150;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51" name="Google Shape;5151;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2" name="Google Shape;5152;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53" name="Google Shape;5153;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4" name="Google Shape;5154;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55" name="Google Shape;5155;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6" name="Google Shape;5156;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7" name="Google Shape;5157;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58" name="Google Shape;5158;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59" name="Google Shape;5159;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60" name="Google Shape;5160;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61" name="Google Shape;5161;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62" name="Google Shape;5162;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63" name="Google Shape;5163;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64" name="Google Shape;5164;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165" name="Google Shape;5165;p39"/>
              <p:cNvGrpSpPr/>
              <p:nvPr/>
            </p:nvGrpSpPr>
            <p:grpSpPr>
              <a:xfrm rot="-1620964">
                <a:off x="4134512" y="4111227"/>
                <a:ext cx="1932661" cy="1049842"/>
                <a:chOff x="6572441" y="3068152"/>
                <a:chExt cx="1932833" cy="1049935"/>
              </a:xfrm>
            </p:grpSpPr>
            <p:sp>
              <p:nvSpPr>
                <p:cNvPr id="5166" name="Google Shape;5166;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67" name="Google Shape;5167;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68" name="Google Shape;5168;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69" name="Google Shape;5169;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70" name="Google Shape;5170;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71" name="Google Shape;5171;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72" name="Google Shape;5172;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73" name="Google Shape;5173;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74" name="Google Shape;5174;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75" name="Google Shape;5175;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76" name="Google Shape;5176;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77" name="Google Shape;5177;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78" name="Google Shape;5178;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79" name="Google Shape;5179;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0" name="Google Shape;5180;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81" name="Google Shape;5181;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2" name="Google Shape;5182;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3" name="Google Shape;5183;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84" name="Google Shape;5184;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5" name="Google Shape;5185;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86" name="Google Shape;5186;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7" name="Google Shape;5187;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88" name="Google Shape;5188;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89" name="Google Shape;5189;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90" name="Google Shape;5190;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191" name="Google Shape;5191;p39"/>
              <p:cNvGrpSpPr/>
              <p:nvPr/>
            </p:nvGrpSpPr>
            <p:grpSpPr>
              <a:xfrm rot="-1620964">
                <a:off x="6177912" y="4111227"/>
                <a:ext cx="1932661" cy="1049842"/>
                <a:chOff x="6572441" y="3068152"/>
                <a:chExt cx="1932833" cy="1049935"/>
              </a:xfrm>
            </p:grpSpPr>
            <p:sp>
              <p:nvSpPr>
                <p:cNvPr id="5192" name="Google Shape;5192;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93" name="Google Shape;5193;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94" name="Google Shape;5194;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95" name="Google Shape;5195;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96" name="Google Shape;5196;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97" name="Google Shape;5197;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98" name="Google Shape;5198;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199" name="Google Shape;5199;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0" name="Google Shape;5200;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01" name="Google Shape;5201;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2" name="Google Shape;5202;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03" name="Google Shape;5203;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4" name="Google Shape;5204;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05" name="Google Shape;5205;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6" name="Google Shape;5206;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07" name="Google Shape;5207;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8" name="Google Shape;5208;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09" name="Google Shape;5209;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10" name="Google Shape;5210;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1" name="Google Shape;5211;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12" name="Google Shape;5212;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3" name="Google Shape;5213;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14" name="Google Shape;5214;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5" name="Google Shape;5215;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16" name="Google Shape;5216;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217" name="Google Shape;5217;p39"/>
              <p:cNvGrpSpPr/>
              <p:nvPr/>
            </p:nvGrpSpPr>
            <p:grpSpPr>
              <a:xfrm rot="-1620964">
                <a:off x="8227387" y="4111227"/>
                <a:ext cx="1932661" cy="1049842"/>
                <a:chOff x="6572441" y="3068152"/>
                <a:chExt cx="1932833" cy="1049935"/>
              </a:xfrm>
            </p:grpSpPr>
            <p:sp>
              <p:nvSpPr>
                <p:cNvPr id="5218" name="Google Shape;5218;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19" name="Google Shape;5219;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0" name="Google Shape;5220;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21" name="Google Shape;5221;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2" name="Google Shape;5222;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23" name="Google Shape;5223;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4" name="Google Shape;5224;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25" name="Google Shape;5225;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6" name="Google Shape;5226;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27" name="Google Shape;5227;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8" name="Google Shape;5228;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29" name="Google Shape;5229;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0" name="Google Shape;5230;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31" name="Google Shape;5231;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2" name="Google Shape;5232;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33" name="Google Shape;5233;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4" name="Google Shape;5234;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5" name="Google Shape;5235;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36" name="Google Shape;5236;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7" name="Google Shape;5237;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38" name="Google Shape;5238;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9" name="Google Shape;5239;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40" name="Google Shape;5240;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41" name="Google Shape;5241;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endParaRPr/>
                </a:p>
              </p:txBody>
            </p:sp>
            <p:sp>
              <p:nvSpPr>
                <p:cNvPr id="5242" name="Google Shape;5242;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nvGrpSpPr>
            <p:cNvPr id="5243" name="Google Shape;5243;p39"/>
            <p:cNvGrpSpPr/>
            <p:nvPr/>
          </p:nvGrpSpPr>
          <p:grpSpPr>
            <a:xfrm flipH="1">
              <a:off x="996208" y="564301"/>
              <a:ext cx="7823718" cy="3245194"/>
              <a:chOff x="379268" y="564301"/>
              <a:chExt cx="7823718" cy="3245194"/>
            </a:xfrm>
          </p:grpSpPr>
          <p:sp>
            <p:nvSpPr>
              <p:cNvPr id="5244" name="Google Shape;5244;p39"/>
              <p:cNvSpPr/>
              <p:nvPr/>
            </p:nvSpPr>
            <p:spPr>
              <a:xfrm>
                <a:off x="6704850" y="564301"/>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245" name="Google Shape;5245;p39"/>
              <p:cNvSpPr/>
              <p:nvPr/>
            </p:nvSpPr>
            <p:spPr>
              <a:xfrm>
                <a:off x="5482324" y="3334338"/>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246" name="Google Shape;5246;p39"/>
              <p:cNvSpPr/>
              <p:nvPr/>
            </p:nvSpPr>
            <p:spPr>
              <a:xfrm>
                <a:off x="379268" y="1964856"/>
                <a:ext cx="1374318" cy="475134"/>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5247" name="Google Shape;5247;p39"/>
            <p:cNvGrpSpPr/>
            <p:nvPr/>
          </p:nvGrpSpPr>
          <p:grpSpPr>
            <a:xfrm>
              <a:off x="163675" y="4071138"/>
              <a:ext cx="379550" cy="1074875"/>
              <a:chOff x="5398875" y="1704800"/>
              <a:chExt cx="379550" cy="1074875"/>
            </a:xfrm>
          </p:grpSpPr>
          <p:sp>
            <p:nvSpPr>
              <p:cNvPr id="5248" name="Google Shape;5248;p39"/>
              <p:cNvSpPr/>
              <p:nvPr/>
            </p:nvSpPr>
            <p:spPr>
              <a:xfrm>
                <a:off x="5470025" y="1998000"/>
                <a:ext cx="237250" cy="149150"/>
              </a:xfrm>
              <a:custGeom>
                <a:avLst/>
                <a:gdLst/>
                <a:ahLst/>
                <a:cxnLst/>
                <a:rect l="l" t="t" r="r" b="b"/>
                <a:pathLst>
                  <a:path w="9490" h="5966" extrusionOk="0">
                    <a:moveTo>
                      <a:pt x="679" y="0"/>
                    </a:moveTo>
                    <a:lnTo>
                      <a:pt x="0" y="5965"/>
                    </a:lnTo>
                    <a:lnTo>
                      <a:pt x="9489" y="5965"/>
                    </a:lnTo>
                    <a:lnTo>
                      <a:pt x="8811" y="0"/>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49" name="Google Shape;5249;p39"/>
              <p:cNvSpPr/>
              <p:nvPr/>
            </p:nvSpPr>
            <p:spPr>
              <a:xfrm>
                <a:off x="5418825" y="2451625"/>
                <a:ext cx="339650" cy="149750"/>
              </a:xfrm>
              <a:custGeom>
                <a:avLst/>
                <a:gdLst/>
                <a:ahLst/>
                <a:cxnLst/>
                <a:rect l="l" t="t" r="r" b="b"/>
                <a:pathLst>
                  <a:path w="13586" h="5990" extrusionOk="0">
                    <a:moveTo>
                      <a:pt x="679" y="0"/>
                    </a:moveTo>
                    <a:lnTo>
                      <a:pt x="0" y="5989"/>
                    </a:lnTo>
                    <a:lnTo>
                      <a:pt x="13585" y="5989"/>
                    </a:lnTo>
                    <a:lnTo>
                      <a:pt x="12907" y="0"/>
                    </a:ln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50" name="Google Shape;5250;p39"/>
              <p:cNvSpPr/>
              <p:nvPr/>
            </p:nvSpPr>
            <p:spPr>
              <a:xfrm>
                <a:off x="5398875" y="2601350"/>
                <a:ext cx="379550" cy="178325"/>
              </a:xfrm>
              <a:custGeom>
                <a:avLst/>
                <a:gdLst/>
                <a:ahLst/>
                <a:cxnLst/>
                <a:rect l="l" t="t" r="r" b="b"/>
                <a:pathLst>
                  <a:path w="15182" h="7133" extrusionOk="0">
                    <a:moveTo>
                      <a:pt x="798" y="0"/>
                    </a:moveTo>
                    <a:lnTo>
                      <a:pt x="1" y="7132"/>
                    </a:lnTo>
                    <a:lnTo>
                      <a:pt x="15181" y="7132"/>
                    </a:lnTo>
                    <a:lnTo>
                      <a:pt x="14383" y="0"/>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51" name="Google Shape;5251;p39"/>
              <p:cNvSpPr/>
              <p:nvPr/>
            </p:nvSpPr>
            <p:spPr>
              <a:xfrm>
                <a:off x="5435775" y="2298325"/>
                <a:ext cx="305725" cy="153325"/>
              </a:xfrm>
              <a:custGeom>
                <a:avLst/>
                <a:gdLst/>
                <a:ahLst/>
                <a:cxnLst/>
                <a:rect l="l" t="t" r="r" b="b"/>
                <a:pathLst>
                  <a:path w="12229" h="6133" extrusionOk="0">
                    <a:moveTo>
                      <a:pt x="692" y="1"/>
                    </a:moveTo>
                    <a:lnTo>
                      <a:pt x="1" y="6132"/>
                    </a:lnTo>
                    <a:lnTo>
                      <a:pt x="12229" y="6132"/>
                    </a:lnTo>
                    <a:lnTo>
                      <a:pt x="11538" y="1"/>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52" name="Google Shape;5252;p39"/>
              <p:cNvSpPr/>
              <p:nvPr/>
            </p:nvSpPr>
            <p:spPr>
              <a:xfrm>
                <a:off x="5453050" y="2147125"/>
                <a:ext cx="271200" cy="151225"/>
              </a:xfrm>
              <a:custGeom>
                <a:avLst/>
                <a:gdLst/>
                <a:ahLst/>
                <a:cxnLst/>
                <a:rect l="l" t="t" r="r" b="b"/>
                <a:pathLst>
                  <a:path w="10848" h="6049" extrusionOk="0">
                    <a:moveTo>
                      <a:pt x="679" y="0"/>
                    </a:moveTo>
                    <a:lnTo>
                      <a:pt x="1" y="6049"/>
                    </a:lnTo>
                    <a:lnTo>
                      <a:pt x="10847" y="6049"/>
                    </a:lnTo>
                    <a:lnTo>
                      <a:pt x="10168" y="0"/>
                    </a:ln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53" name="Google Shape;5253;p39"/>
              <p:cNvSpPr/>
              <p:nvPr/>
            </p:nvSpPr>
            <p:spPr>
              <a:xfrm>
                <a:off x="5486400" y="1902450"/>
                <a:ext cx="204500" cy="41100"/>
              </a:xfrm>
              <a:custGeom>
                <a:avLst/>
                <a:gdLst/>
                <a:ahLst/>
                <a:cxnLst/>
                <a:rect l="l" t="t" r="r" b="b"/>
                <a:pathLst>
                  <a:path w="8180" h="1644" extrusionOk="0">
                    <a:moveTo>
                      <a:pt x="298" y="0"/>
                    </a:moveTo>
                    <a:cubicBezTo>
                      <a:pt x="143" y="0"/>
                      <a:pt x="0" y="131"/>
                      <a:pt x="0" y="298"/>
                    </a:cubicBezTo>
                    <a:lnTo>
                      <a:pt x="0" y="1346"/>
                    </a:lnTo>
                    <a:cubicBezTo>
                      <a:pt x="0" y="1512"/>
                      <a:pt x="143" y="1643"/>
                      <a:pt x="298" y="1643"/>
                    </a:cubicBezTo>
                    <a:lnTo>
                      <a:pt x="7882" y="1643"/>
                    </a:lnTo>
                    <a:cubicBezTo>
                      <a:pt x="8037" y="1643"/>
                      <a:pt x="8180" y="1512"/>
                      <a:pt x="8180" y="1346"/>
                    </a:cubicBezTo>
                    <a:lnTo>
                      <a:pt x="8180" y="298"/>
                    </a:lnTo>
                    <a:cubicBezTo>
                      <a:pt x="8180" y="131"/>
                      <a:pt x="8037" y="0"/>
                      <a:pt x="7882"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54" name="Google Shape;5254;p39"/>
              <p:cNvSpPr/>
              <p:nvPr/>
            </p:nvSpPr>
            <p:spPr>
              <a:xfrm>
                <a:off x="5495025" y="1785475"/>
                <a:ext cx="187250" cy="66700"/>
              </a:xfrm>
              <a:custGeom>
                <a:avLst/>
                <a:gdLst/>
                <a:ahLst/>
                <a:cxnLst/>
                <a:rect l="l" t="t" r="r" b="b"/>
                <a:pathLst>
                  <a:path w="7490" h="2668" extrusionOk="0">
                    <a:moveTo>
                      <a:pt x="298" y="0"/>
                    </a:moveTo>
                    <a:cubicBezTo>
                      <a:pt x="131" y="0"/>
                      <a:pt x="0" y="143"/>
                      <a:pt x="0" y="298"/>
                    </a:cubicBezTo>
                    <a:lnTo>
                      <a:pt x="0" y="2370"/>
                    </a:lnTo>
                    <a:cubicBezTo>
                      <a:pt x="0" y="2536"/>
                      <a:pt x="131" y="2667"/>
                      <a:pt x="298" y="2667"/>
                    </a:cubicBezTo>
                    <a:lnTo>
                      <a:pt x="7192" y="2667"/>
                    </a:lnTo>
                    <a:cubicBezTo>
                      <a:pt x="7358" y="2667"/>
                      <a:pt x="7489" y="2536"/>
                      <a:pt x="7489" y="2370"/>
                    </a:cubicBezTo>
                    <a:lnTo>
                      <a:pt x="7489" y="298"/>
                    </a:lnTo>
                    <a:cubicBezTo>
                      <a:pt x="7489" y="143"/>
                      <a:pt x="7358" y="0"/>
                      <a:pt x="7192"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55" name="Google Shape;5255;p39"/>
              <p:cNvSpPr/>
              <p:nvPr/>
            </p:nvSpPr>
            <p:spPr>
              <a:xfrm>
                <a:off x="5492650" y="1704800"/>
                <a:ext cx="192300" cy="80700"/>
              </a:xfrm>
              <a:custGeom>
                <a:avLst/>
                <a:gdLst/>
                <a:ahLst/>
                <a:cxnLst/>
                <a:rect l="l" t="t" r="r" b="b"/>
                <a:pathLst>
                  <a:path w="7692" h="3228" extrusionOk="0">
                    <a:moveTo>
                      <a:pt x="3846" y="1"/>
                    </a:moveTo>
                    <a:cubicBezTo>
                      <a:pt x="3500" y="1"/>
                      <a:pt x="3239" y="263"/>
                      <a:pt x="3239" y="608"/>
                    </a:cubicBezTo>
                    <a:cubicBezTo>
                      <a:pt x="3239" y="798"/>
                      <a:pt x="3334" y="977"/>
                      <a:pt x="3477" y="1084"/>
                    </a:cubicBezTo>
                    <a:lnTo>
                      <a:pt x="0" y="3227"/>
                    </a:lnTo>
                    <a:lnTo>
                      <a:pt x="7691" y="3227"/>
                    </a:lnTo>
                    <a:lnTo>
                      <a:pt x="4203" y="1084"/>
                    </a:lnTo>
                    <a:cubicBezTo>
                      <a:pt x="4358" y="977"/>
                      <a:pt x="4453" y="798"/>
                      <a:pt x="4453" y="608"/>
                    </a:cubicBezTo>
                    <a:cubicBezTo>
                      <a:pt x="4453" y="263"/>
                      <a:pt x="4179" y="1"/>
                      <a:pt x="3846"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56" name="Google Shape;5256;p39"/>
              <p:cNvSpPr/>
              <p:nvPr/>
            </p:nvSpPr>
            <p:spPr>
              <a:xfrm>
                <a:off x="5450975" y="2140875"/>
                <a:ext cx="275350" cy="11925"/>
              </a:xfrm>
              <a:custGeom>
                <a:avLst/>
                <a:gdLst/>
                <a:ahLst/>
                <a:cxnLst/>
                <a:rect l="l" t="t" r="r" b="b"/>
                <a:pathLst>
                  <a:path w="11014" h="477" extrusionOk="0">
                    <a:moveTo>
                      <a:pt x="238" y="0"/>
                    </a:moveTo>
                    <a:cubicBezTo>
                      <a:pt x="107" y="0"/>
                      <a:pt x="0" y="107"/>
                      <a:pt x="0" y="238"/>
                    </a:cubicBezTo>
                    <a:cubicBezTo>
                      <a:pt x="0" y="369"/>
                      <a:pt x="107" y="477"/>
                      <a:pt x="238" y="477"/>
                    </a:cubicBezTo>
                    <a:lnTo>
                      <a:pt x="10775" y="477"/>
                    </a:lnTo>
                    <a:cubicBezTo>
                      <a:pt x="10906" y="477"/>
                      <a:pt x="11013" y="369"/>
                      <a:pt x="11013" y="238"/>
                    </a:cubicBezTo>
                    <a:cubicBezTo>
                      <a:pt x="11013" y="107"/>
                      <a:pt x="10906" y="0"/>
                      <a:pt x="1077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57" name="Google Shape;5257;p39"/>
              <p:cNvSpPr/>
              <p:nvPr/>
            </p:nvSpPr>
            <p:spPr>
              <a:xfrm>
                <a:off x="5439950" y="2292375"/>
                <a:ext cx="297375" cy="11925"/>
              </a:xfrm>
              <a:custGeom>
                <a:avLst/>
                <a:gdLst/>
                <a:ahLst/>
                <a:cxnLst/>
                <a:rect l="l" t="t" r="r" b="b"/>
                <a:pathLst>
                  <a:path w="11895" h="477" extrusionOk="0">
                    <a:moveTo>
                      <a:pt x="239" y="1"/>
                    </a:moveTo>
                    <a:cubicBezTo>
                      <a:pt x="108" y="1"/>
                      <a:pt x="1" y="108"/>
                      <a:pt x="1" y="239"/>
                    </a:cubicBezTo>
                    <a:cubicBezTo>
                      <a:pt x="1" y="370"/>
                      <a:pt x="108" y="477"/>
                      <a:pt x="239" y="477"/>
                    </a:cubicBezTo>
                    <a:lnTo>
                      <a:pt x="11657" y="477"/>
                    </a:lnTo>
                    <a:cubicBezTo>
                      <a:pt x="11788" y="477"/>
                      <a:pt x="11895" y="370"/>
                      <a:pt x="11895" y="239"/>
                    </a:cubicBezTo>
                    <a:cubicBezTo>
                      <a:pt x="11895" y="108"/>
                      <a:pt x="11788" y="1"/>
                      <a:pt x="11657"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58" name="Google Shape;5258;p39"/>
              <p:cNvSpPr/>
              <p:nvPr/>
            </p:nvSpPr>
            <p:spPr>
              <a:xfrm>
                <a:off x="5422400" y="2443875"/>
                <a:ext cx="332500" cy="11650"/>
              </a:xfrm>
              <a:custGeom>
                <a:avLst/>
                <a:gdLst/>
                <a:ahLst/>
                <a:cxnLst/>
                <a:rect l="l" t="t" r="r" b="b"/>
                <a:pathLst>
                  <a:path w="13300" h="466" extrusionOk="0">
                    <a:moveTo>
                      <a:pt x="238" y="1"/>
                    </a:moveTo>
                    <a:cubicBezTo>
                      <a:pt x="107" y="1"/>
                      <a:pt x="0" y="108"/>
                      <a:pt x="0" y="239"/>
                    </a:cubicBezTo>
                    <a:cubicBezTo>
                      <a:pt x="0" y="358"/>
                      <a:pt x="107" y="465"/>
                      <a:pt x="238" y="465"/>
                    </a:cubicBezTo>
                    <a:lnTo>
                      <a:pt x="13061" y="465"/>
                    </a:lnTo>
                    <a:cubicBezTo>
                      <a:pt x="13192" y="465"/>
                      <a:pt x="13299" y="370"/>
                      <a:pt x="13299" y="239"/>
                    </a:cubicBezTo>
                    <a:cubicBezTo>
                      <a:pt x="13299" y="108"/>
                      <a:pt x="13192" y="1"/>
                      <a:pt x="13061"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59" name="Google Shape;5259;p39"/>
              <p:cNvSpPr/>
              <p:nvPr/>
            </p:nvSpPr>
            <p:spPr>
              <a:xfrm>
                <a:off x="5407500" y="2595400"/>
                <a:ext cx="362275" cy="11625"/>
              </a:xfrm>
              <a:custGeom>
                <a:avLst/>
                <a:gdLst/>
                <a:ahLst/>
                <a:cxnLst/>
                <a:rect l="l" t="t" r="r" b="b"/>
                <a:pathLst>
                  <a:path w="14491" h="465" extrusionOk="0">
                    <a:moveTo>
                      <a:pt x="239" y="0"/>
                    </a:moveTo>
                    <a:cubicBezTo>
                      <a:pt x="108" y="0"/>
                      <a:pt x="1" y="107"/>
                      <a:pt x="1" y="238"/>
                    </a:cubicBezTo>
                    <a:cubicBezTo>
                      <a:pt x="1" y="357"/>
                      <a:pt x="108" y="464"/>
                      <a:pt x="239" y="464"/>
                    </a:cubicBezTo>
                    <a:lnTo>
                      <a:pt x="14265" y="464"/>
                    </a:lnTo>
                    <a:cubicBezTo>
                      <a:pt x="14384" y="464"/>
                      <a:pt x="14491" y="357"/>
                      <a:pt x="14491" y="238"/>
                    </a:cubicBezTo>
                    <a:cubicBezTo>
                      <a:pt x="14491" y="107"/>
                      <a:pt x="14396" y="0"/>
                      <a:pt x="1426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60" name="Google Shape;5260;p39"/>
              <p:cNvSpPr/>
              <p:nvPr/>
            </p:nvSpPr>
            <p:spPr>
              <a:xfrm>
                <a:off x="5572400" y="2196825"/>
                <a:ext cx="32475" cy="64925"/>
              </a:xfrm>
              <a:custGeom>
                <a:avLst/>
                <a:gdLst/>
                <a:ahLst/>
                <a:cxnLst/>
                <a:rect l="l" t="t" r="r" b="b"/>
                <a:pathLst>
                  <a:path w="1299" h="2597" extrusionOk="0">
                    <a:moveTo>
                      <a:pt x="299" y="1"/>
                    </a:moveTo>
                    <a:cubicBezTo>
                      <a:pt x="144" y="1"/>
                      <a:pt x="1" y="132"/>
                      <a:pt x="1" y="298"/>
                    </a:cubicBezTo>
                    <a:lnTo>
                      <a:pt x="1" y="2299"/>
                    </a:lnTo>
                    <a:cubicBezTo>
                      <a:pt x="1" y="2465"/>
                      <a:pt x="144" y="2596"/>
                      <a:pt x="299" y="2596"/>
                    </a:cubicBezTo>
                    <a:lnTo>
                      <a:pt x="1001" y="2596"/>
                    </a:lnTo>
                    <a:cubicBezTo>
                      <a:pt x="1156" y="2596"/>
                      <a:pt x="1299" y="2465"/>
                      <a:pt x="1299" y="2299"/>
                    </a:cubicBezTo>
                    <a:lnTo>
                      <a:pt x="1299" y="298"/>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61" name="Google Shape;5261;p39"/>
              <p:cNvSpPr/>
              <p:nvPr/>
            </p:nvSpPr>
            <p:spPr>
              <a:xfrm>
                <a:off x="5572400" y="2043250"/>
                <a:ext cx="32475" cy="64900"/>
              </a:xfrm>
              <a:custGeom>
                <a:avLst/>
                <a:gdLst/>
                <a:ahLst/>
                <a:cxnLst/>
                <a:rect l="l" t="t" r="r" b="b"/>
                <a:pathLst>
                  <a:path w="1299" h="2596" extrusionOk="0">
                    <a:moveTo>
                      <a:pt x="299" y="0"/>
                    </a:moveTo>
                    <a:cubicBezTo>
                      <a:pt x="144" y="0"/>
                      <a:pt x="1" y="131"/>
                      <a:pt x="1" y="298"/>
                    </a:cubicBezTo>
                    <a:lnTo>
                      <a:pt x="1" y="2298"/>
                    </a:lnTo>
                    <a:cubicBezTo>
                      <a:pt x="1" y="2465"/>
                      <a:pt x="144" y="2596"/>
                      <a:pt x="299" y="2596"/>
                    </a:cubicBezTo>
                    <a:lnTo>
                      <a:pt x="1001" y="2596"/>
                    </a:lnTo>
                    <a:cubicBezTo>
                      <a:pt x="1156" y="2596"/>
                      <a:pt x="1299" y="2465"/>
                      <a:pt x="1299" y="2298"/>
                    </a:cubicBezTo>
                    <a:lnTo>
                      <a:pt x="1299" y="298"/>
                    </a:lnTo>
                    <a:cubicBezTo>
                      <a:pt x="1299" y="131"/>
                      <a:pt x="1156" y="0"/>
                      <a:pt x="1001" y="0"/>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62" name="Google Shape;5262;p39"/>
              <p:cNvSpPr/>
              <p:nvPr/>
            </p:nvSpPr>
            <p:spPr>
              <a:xfrm>
                <a:off x="5572400" y="2350125"/>
                <a:ext cx="32475" cy="65200"/>
              </a:xfrm>
              <a:custGeom>
                <a:avLst/>
                <a:gdLst/>
                <a:ahLst/>
                <a:cxnLst/>
                <a:rect l="l" t="t" r="r" b="b"/>
                <a:pathLst>
                  <a:path w="1299" h="2608" extrusionOk="0">
                    <a:moveTo>
                      <a:pt x="299" y="0"/>
                    </a:moveTo>
                    <a:cubicBezTo>
                      <a:pt x="144" y="0"/>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0"/>
                      <a:pt x="1001" y="0"/>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63" name="Google Shape;5263;p39"/>
              <p:cNvSpPr/>
              <p:nvPr/>
            </p:nvSpPr>
            <p:spPr>
              <a:xfrm>
                <a:off x="5572400" y="2504000"/>
                <a:ext cx="32475" cy="64925"/>
              </a:xfrm>
              <a:custGeom>
                <a:avLst/>
                <a:gdLst/>
                <a:ahLst/>
                <a:cxnLst/>
                <a:rect l="l" t="t" r="r" b="b"/>
                <a:pathLst>
                  <a:path w="1299" h="2597" extrusionOk="0">
                    <a:moveTo>
                      <a:pt x="299" y="1"/>
                    </a:moveTo>
                    <a:cubicBezTo>
                      <a:pt x="144" y="1"/>
                      <a:pt x="1" y="132"/>
                      <a:pt x="1" y="299"/>
                    </a:cubicBezTo>
                    <a:lnTo>
                      <a:pt x="1" y="2299"/>
                    </a:lnTo>
                    <a:cubicBezTo>
                      <a:pt x="1" y="2465"/>
                      <a:pt x="144" y="2596"/>
                      <a:pt x="299" y="2596"/>
                    </a:cubicBezTo>
                    <a:lnTo>
                      <a:pt x="1001" y="2596"/>
                    </a:lnTo>
                    <a:cubicBezTo>
                      <a:pt x="1156" y="2596"/>
                      <a:pt x="1299" y="2465"/>
                      <a:pt x="1299" y="2299"/>
                    </a:cubicBezTo>
                    <a:lnTo>
                      <a:pt x="1299" y="299"/>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64" name="Google Shape;5264;p39"/>
              <p:cNvSpPr/>
              <p:nvPr/>
            </p:nvSpPr>
            <p:spPr>
              <a:xfrm>
                <a:off x="5572400" y="2657300"/>
                <a:ext cx="32475" cy="65225"/>
              </a:xfrm>
              <a:custGeom>
                <a:avLst/>
                <a:gdLst/>
                <a:ahLst/>
                <a:cxnLst/>
                <a:rect l="l" t="t" r="r" b="b"/>
                <a:pathLst>
                  <a:path w="1299" h="2609" extrusionOk="0">
                    <a:moveTo>
                      <a:pt x="299" y="1"/>
                    </a:moveTo>
                    <a:cubicBezTo>
                      <a:pt x="144" y="1"/>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65" name="Google Shape;5265;p39"/>
              <p:cNvSpPr/>
              <p:nvPr/>
            </p:nvSpPr>
            <p:spPr>
              <a:xfrm>
                <a:off x="5446800" y="1939350"/>
                <a:ext cx="283700" cy="62825"/>
              </a:xfrm>
              <a:custGeom>
                <a:avLst/>
                <a:gdLst/>
                <a:ahLst/>
                <a:cxnLst/>
                <a:rect l="l" t="t" r="r" b="b"/>
                <a:pathLst>
                  <a:path w="11348" h="2513" extrusionOk="0">
                    <a:moveTo>
                      <a:pt x="1417" y="346"/>
                    </a:moveTo>
                    <a:lnTo>
                      <a:pt x="1417" y="2180"/>
                    </a:lnTo>
                    <a:lnTo>
                      <a:pt x="393" y="2180"/>
                    </a:lnTo>
                    <a:cubicBezTo>
                      <a:pt x="358" y="2180"/>
                      <a:pt x="334" y="2156"/>
                      <a:pt x="334" y="2120"/>
                    </a:cubicBezTo>
                    <a:lnTo>
                      <a:pt x="334" y="394"/>
                    </a:lnTo>
                    <a:cubicBezTo>
                      <a:pt x="334" y="370"/>
                      <a:pt x="358" y="346"/>
                      <a:pt x="393" y="346"/>
                    </a:cubicBezTo>
                    <a:close/>
                    <a:moveTo>
                      <a:pt x="3048" y="346"/>
                    </a:moveTo>
                    <a:lnTo>
                      <a:pt x="3048" y="2180"/>
                    </a:lnTo>
                    <a:lnTo>
                      <a:pt x="1763" y="2180"/>
                    </a:lnTo>
                    <a:lnTo>
                      <a:pt x="1763" y="346"/>
                    </a:lnTo>
                    <a:close/>
                    <a:moveTo>
                      <a:pt x="4692" y="334"/>
                    </a:moveTo>
                    <a:lnTo>
                      <a:pt x="4692" y="2180"/>
                    </a:lnTo>
                    <a:lnTo>
                      <a:pt x="3394" y="2180"/>
                    </a:lnTo>
                    <a:lnTo>
                      <a:pt x="3394" y="334"/>
                    </a:lnTo>
                    <a:close/>
                    <a:moveTo>
                      <a:pt x="6323" y="334"/>
                    </a:moveTo>
                    <a:lnTo>
                      <a:pt x="6323" y="2180"/>
                    </a:lnTo>
                    <a:lnTo>
                      <a:pt x="5025" y="2180"/>
                    </a:lnTo>
                    <a:lnTo>
                      <a:pt x="5025" y="334"/>
                    </a:lnTo>
                    <a:close/>
                    <a:moveTo>
                      <a:pt x="7954" y="334"/>
                    </a:moveTo>
                    <a:lnTo>
                      <a:pt x="7954" y="2180"/>
                    </a:lnTo>
                    <a:lnTo>
                      <a:pt x="6656" y="2180"/>
                    </a:lnTo>
                    <a:lnTo>
                      <a:pt x="6656" y="334"/>
                    </a:lnTo>
                    <a:close/>
                    <a:moveTo>
                      <a:pt x="9585" y="334"/>
                    </a:moveTo>
                    <a:lnTo>
                      <a:pt x="9585" y="2180"/>
                    </a:lnTo>
                    <a:lnTo>
                      <a:pt x="8299" y="2180"/>
                    </a:lnTo>
                    <a:lnTo>
                      <a:pt x="8299" y="334"/>
                    </a:lnTo>
                    <a:close/>
                    <a:moveTo>
                      <a:pt x="10954" y="346"/>
                    </a:moveTo>
                    <a:cubicBezTo>
                      <a:pt x="10990" y="346"/>
                      <a:pt x="11014" y="370"/>
                      <a:pt x="11014" y="394"/>
                    </a:cubicBezTo>
                    <a:lnTo>
                      <a:pt x="11014" y="2120"/>
                    </a:lnTo>
                    <a:cubicBezTo>
                      <a:pt x="11014" y="2156"/>
                      <a:pt x="10990" y="2180"/>
                      <a:pt x="10954" y="2180"/>
                    </a:cubicBezTo>
                    <a:lnTo>
                      <a:pt x="9930" y="2180"/>
                    </a:lnTo>
                    <a:lnTo>
                      <a:pt x="9930" y="346"/>
                    </a:lnTo>
                    <a:close/>
                    <a:moveTo>
                      <a:pt x="393" y="1"/>
                    </a:moveTo>
                    <a:cubicBezTo>
                      <a:pt x="179" y="1"/>
                      <a:pt x="0" y="179"/>
                      <a:pt x="0" y="394"/>
                    </a:cubicBezTo>
                    <a:lnTo>
                      <a:pt x="0" y="2120"/>
                    </a:lnTo>
                    <a:cubicBezTo>
                      <a:pt x="0" y="2334"/>
                      <a:pt x="179" y="2513"/>
                      <a:pt x="393" y="2513"/>
                    </a:cubicBezTo>
                    <a:lnTo>
                      <a:pt x="10954" y="2513"/>
                    </a:lnTo>
                    <a:cubicBezTo>
                      <a:pt x="11169" y="2513"/>
                      <a:pt x="11347" y="2334"/>
                      <a:pt x="11347" y="2120"/>
                    </a:cubicBezTo>
                    <a:lnTo>
                      <a:pt x="11347" y="394"/>
                    </a:lnTo>
                    <a:cubicBezTo>
                      <a:pt x="11347" y="179"/>
                      <a:pt x="11169" y="1"/>
                      <a:pt x="10954"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66" name="Google Shape;5266;p39"/>
              <p:cNvSpPr/>
              <p:nvPr/>
            </p:nvSpPr>
            <p:spPr>
              <a:xfrm>
                <a:off x="5458100" y="1847975"/>
                <a:ext cx="260775" cy="58375"/>
              </a:xfrm>
              <a:custGeom>
                <a:avLst/>
                <a:gdLst/>
                <a:ahLst/>
                <a:cxnLst/>
                <a:rect l="l" t="t" r="r" b="b"/>
                <a:pathLst>
                  <a:path w="10431" h="2335" extrusionOk="0">
                    <a:moveTo>
                      <a:pt x="1311" y="334"/>
                    </a:moveTo>
                    <a:lnTo>
                      <a:pt x="1311" y="1989"/>
                    </a:lnTo>
                    <a:lnTo>
                      <a:pt x="406" y="1989"/>
                    </a:lnTo>
                    <a:cubicBezTo>
                      <a:pt x="370" y="1989"/>
                      <a:pt x="346" y="1965"/>
                      <a:pt x="346" y="1941"/>
                    </a:cubicBezTo>
                    <a:lnTo>
                      <a:pt x="346" y="393"/>
                    </a:lnTo>
                    <a:cubicBezTo>
                      <a:pt x="346" y="358"/>
                      <a:pt x="370" y="334"/>
                      <a:pt x="406" y="334"/>
                    </a:cubicBezTo>
                    <a:close/>
                    <a:moveTo>
                      <a:pt x="2811" y="334"/>
                    </a:moveTo>
                    <a:lnTo>
                      <a:pt x="2811" y="1989"/>
                    </a:lnTo>
                    <a:lnTo>
                      <a:pt x="1644" y="1989"/>
                    </a:lnTo>
                    <a:lnTo>
                      <a:pt x="1644" y="334"/>
                    </a:lnTo>
                    <a:close/>
                    <a:moveTo>
                      <a:pt x="4299" y="334"/>
                    </a:moveTo>
                    <a:lnTo>
                      <a:pt x="4299" y="1989"/>
                    </a:lnTo>
                    <a:lnTo>
                      <a:pt x="3144" y="1989"/>
                    </a:lnTo>
                    <a:lnTo>
                      <a:pt x="3144" y="334"/>
                    </a:lnTo>
                    <a:close/>
                    <a:moveTo>
                      <a:pt x="5799" y="334"/>
                    </a:moveTo>
                    <a:lnTo>
                      <a:pt x="5799" y="1989"/>
                    </a:lnTo>
                    <a:lnTo>
                      <a:pt x="4644" y="1989"/>
                    </a:lnTo>
                    <a:lnTo>
                      <a:pt x="4644" y="334"/>
                    </a:lnTo>
                    <a:close/>
                    <a:moveTo>
                      <a:pt x="7299" y="334"/>
                    </a:moveTo>
                    <a:lnTo>
                      <a:pt x="7299" y="1989"/>
                    </a:lnTo>
                    <a:lnTo>
                      <a:pt x="6145" y="1989"/>
                    </a:lnTo>
                    <a:lnTo>
                      <a:pt x="6145" y="334"/>
                    </a:lnTo>
                    <a:close/>
                    <a:moveTo>
                      <a:pt x="8800" y="334"/>
                    </a:moveTo>
                    <a:lnTo>
                      <a:pt x="8800" y="1989"/>
                    </a:lnTo>
                    <a:lnTo>
                      <a:pt x="7633" y="1989"/>
                    </a:lnTo>
                    <a:lnTo>
                      <a:pt x="7633" y="334"/>
                    </a:lnTo>
                    <a:close/>
                    <a:moveTo>
                      <a:pt x="10038" y="334"/>
                    </a:moveTo>
                    <a:cubicBezTo>
                      <a:pt x="10074" y="334"/>
                      <a:pt x="10097" y="370"/>
                      <a:pt x="10097" y="393"/>
                    </a:cubicBezTo>
                    <a:lnTo>
                      <a:pt x="10097" y="1941"/>
                    </a:lnTo>
                    <a:cubicBezTo>
                      <a:pt x="10097" y="1965"/>
                      <a:pt x="10074" y="1989"/>
                      <a:pt x="10038" y="1989"/>
                    </a:cubicBezTo>
                    <a:lnTo>
                      <a:pt x="9133" y="1989"/>
                    </a:lnTo>
                    <a:lnTo>
                      <a:pt x="9133" y="334"/>
                    </a:lnTo>
                    <a:close/>
                    <a:moveTo>
                      <a:pt x="406" y="1"/>
                    </a:moveTo>
                    <a:cubicBezTo>
                      <a:pt x="180" y="1"/>
                      <a:pt x="1" y="179"/>
                      <a:pt x="1" y="393"/>
                    </a:cubicBezTo>
                    <a:lnTo>
                      <a:pt x="1" y="1941"/>
                    </a:lnTo>
                    <a:cubicBezTo>
                      <a:pt x="13" y="2156"/>
                      <a:pt x="180" y="2334"/>
                      <a:pt x="406" y="2334"/>
                    </a:cubicBezTo>
                    <a:lnTo>
                      <a:pt x="10038" y="2334"/>
                    </a:lnTo>
                    <a:cubicBezTo>
                      <a:pt x="10264" y="2334"/>
                      <a:pt x="10431" y="2156"/>
                      <a:pt x="10431" y="1941"/>
                    </a:cubicBezTo>
                    <a:lnTo>
                      <a:pt x="10431" y="393"/>
                    </a:lnTo>
                    <a:cubicBezTo>
                      <a:pt x="10431" y="179"/>
                      <a:pt x="10264" y="1"/>
                      <a:pt x="10038" y="1"/>
                    </a:cubicBezTo>
                    <a:close/>
                  </a:path>
                </a:pathLst>
              </a:custGeom>
              <a:solidFill>
                <a:srgbClr val="D1AA3F"/>
              </a:solidFill>
              <a:ln>
                <a:noFill/>
              </a:ln>
            </p:spPr>
            <p:txBody>
              <a:bodyPr spcFirstLastPara="1" wrap="square" lIns="91425" tIns="91425" rIns="91425" bIns="91425" anchor="ctr" anchorCtr="0">
                <a:noAutofit/>
              </a:bodyPr>
              <a:lstStyle/>
              <a:p>
                <a:endParaRPr/>
              </a:p>
            </p:txBody>
          </p:sp>
        </p:grpSp>
        <p:grpSp>
          <p:nvGrpSpPr>
            <p:cNvPr id="5267" name="Google Shape;5267;p39"/>
            <p:cNvGrpSpPr/>
            <p:nvPr/>
          </p:nvGrpSpPr>
          <p:grpSpPr>
            <a:xfrm>
              <a:off x="8638625" y="4071125"/>
              <a:ext cx="379550" cy="1074875"/>
              <a:chOff x="5398875" y="1704800"/>
              <a:chExt cx="379550" cy="1074875"/>
            </a:xfrm>
          </p:grpSpPr>
          <p:sp>
            <p:nvSpPr>
              <p:cNvPr id="5268" name="Google Shape;5268;p39"/>
              <p:cNvSpPr/>
              <p:nvPr/>
            </p:nvSpPr>
            <p:spPr>
              <a:xfrm>
                <a:off x="5470025" y="1998000"/>
                <a:ext cx="237250" cy="149150"/>
              </a:xfrm>
              <a:custGeom>
                <a:avLst/>
                <a:gdLst/>
                <a:ahLst/>
                <a:cxnLst/>
                <a:rect l="l" t="t" r="r" b="b"/>
                <a:pathLst>
                  <a:path w="9490" h="5966" extrusionOk="0">
                    <a:moveTo>
                      <a:pt x="679" y="0"/>
                    </a:moveTo>
                    <a:lnTo>
                      <a:pt x="0" y="5965"/>
                    </a:lnTo>
                    <a:lnTo>
                      <a:pt x="9489" y="5965"/>
                    </a:lnTo>
                    <a:lnTo>
                      <a:pt x="8811" y="0"/>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69" name="Google Shape;5269;p39"/>
              <p:cNvSpPr/>
              <p:nvPr/>
            </p:nvSpPr>
            <p:spPr>
              <a:xfrm>
                <a:off x="5418825" y="2451625"/>
                <a:ext cx="339650" cy="149750"/>
              </a:xfrm>
              <a:custGeom>
                <a:avLst/>
                <a:gdLst/>
                <a:ahLst/>
                <a:cxnLst/>
                <a:rect l="l" t="t" r="r" b="b"/>
                <a:pathLst>
                  <a:path w="13586" h="5990" extrusionOk="0">
                    <a:moveTo>
                      <a:pt x="679" y="0"/>
                    </a:moveTo>
                    <a:lnTo>
                      <a:pt x="0" y="5989"/>
                    </a:lnTo>
                    <a:lnTo>
                      <a:pt x="13585" y="5989"/>
                    </a:lnTo>
                    <a:lnTo>
                      <a:pt x="12907" y="0"/>
                    </a:ln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70" name="Google Shape;5270;p39"/>
              <p:cNvSpPr/>
              <p:nvPr/>
            </p:nvSpPr>
            <p:spPr>
              <a:xfrm>
                <a:off x="5398875" y="2601350"/>
                <a:ext cx="379550" cy="178325"/>
              </a:xfrm>
              <a:custGeom>
                <a:avLst/>
                <a:gdLst/>
                <a:ahLst/>
                <a:cxnLst/>
                <a:rect l="l" t="t" r="r" b="b"/>
                <a:pathLst>
                  <a:path w="15182" h="7133" extrusionOk="0">
                    <a:moveTo>
                      <a:pt x="798" y="0"/>
                    </a:moveTo>
                    <a:lnTo>
                      <a:pt x="1" y="7132"/>
                    </a:lnTo>
                    <a:lnTo>
                      <a:pt x="15181" y="7132"/>
                    </a:lnTo>
                    <a:lnTo>
                      <a:pt x="14383" y="0"/>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71" name="Google Shape;5271;p39"/>
              <p:cNvSpPr/>
              <p:nvPr/>
            </p:nvSpPr>
            <p:spPr>
              <a:xfrm>
                <a:off x="5435775" y="2298325"/>
                <a:ext cx="305725" cy="153325"/>
              </a:xfrm>
              <a:custGeom>
                <a:avLst/>
                <a:gdLst/>
                <a:ahLst/>
                <a:cxnLst/>
                <a:rect l="l" t="t" r="r" b="b"/>
                <a:pathLst>
                  <a:path w="12229" h="6133" extrusionOk="0">
                    <a:moveTo>
                      <a:pt x="692" y="1"/>
                    </a:moveTo>
                    <a:lnTo>
                      <a:pt x="1" y="6132"/>
                    </a:lnTo>
                    <a:lnTo>
                      <a:pt x="12229" y="6132"/>
                    </a:lnTo>
                    <a:lnTo>
                      <a:pt x="11538" y="1"/>
                    </a:ln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72" name="Google Shape;5272;p39"/>
              <p:cNvSpPr/>
              <p:nvPr/>
            </p:nvSpPr>
            <p:spPr>
              <a:xfrm>
                <a:off x="5453050" y="2147125"/>
                <a:ext cx="271200" cy="151225"/>
              </a:xfrm>
              <a:custGeom>
                <a:avLst/>
                <a:gdLst/>
                <a:ahLst/>
                <a:cxnLst/>
                <a:rect l="l" t="t" r="r" b="b"/>
                <a:pathLst>
                  <a:path w="10848" h="6049" extrusionOk="0">
                    <a:moveTo>
                      <a:pt x="679" y="0"/>
                    </a:moveTo>
                    <a:lnTo>
                      <a:pt x="1" y="6049"/>
                    </a:lnTo>
                    <a:lnTo>
                      <a:pt x="10847" y="6049"/>
                    </a:lnTo>
                    <a:lnTo>
                      <a:pt x="10168" y="0"/>
                    </a:ln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73" name="Google Shape;5273;p39"/>
              <p:cNvSpPr/>
              <p:nvPr/>
            </p:nvSpPr>
            <p:spPr>
              <a:xfrm>
                <a:off x="5486400" y="1902450"/>
                <a:ext cx="204500" cy="41100"/>
              </a:xfrm>
              <a:custGeom>
                <a:avLst/>
                <a:gdLst/>
                <a:ahLst/>
                <a:cxnLst/>
                <a:rect l="l" t="t" r="r" b="b"/>
                <a:pathLst>
                  <a:path w="8180" h="1644" extrusionOk="0">
                    <a:moveTo>
                      <a:pt x="298" y="0"/>
                    </a:moveTo>
                    <a:cubicBezTo>
                      <a:pt x="143" y="0"/>
                      <a:pt x="0" y="131"/>
                      <a:pt x="0" y="298"/>
                    </a:cubicBezTo>
                    <a:lnTo>
                      <a:pt x="0" y="1346"/>
                    </a:lnTo>
                    <a:cubicBezTo>
                      <a:pt x="0" y="1512"/>
                      <a:pt x="143" y="1643"/>
                      <a:pt x="298" y="1643"/>
                    </a:cubicBezTo>
                    <a:lnTo>
                      <a:pt x="7882" y="1643"/>
                    </a:lnTo>
                    <a:cubicBezTo>
                      <a:pt x="8037" y="1643"/>
                      <a:pt x="8180" y="1512"/>
                      <a:pt x="8180" y="1346"/>
                    </a:cubicBezTo>
                    <a:lnTo>
                      <a:pt x="8180" y="298"/>
                    </a:lnTo>
                    <a:cubicBezTo>
                      <a:pt x="8180" y="131"/>
                      <a:pt x="8037" y="0"/>
                      <a:pt x="7882" y="0"/>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74" name="Google Shape;5274;p39"/>
              <p:cNvSpPr/>
              <p:nvPr/>
            </p:nvSpPr>
            <p:spPr>
              <a:xfrm>
                <a:off x="5495025" y="1785475"/>
                <a:ext cx="187250" cy="66700"/>
              </a:xfrm>
              <a:custGeom>
                <a:avLst/>
                <a:gdLst/>
                <a:ahLst/>
                <a:cxnLst/>
                <a:rect l="l" t="t" r="r" b="b"/>
                <a:pathLst>
                  <a:path w="7490" h="2668" extrusionOk="0">
                    <a:moveTo>
                      <a:pt x="298" y="0"/>
                    </a:moveTo>
                    <a:cubicBezTo>
                      <a:pt x="131" y="0"/>
                      <a:pt x="0" y="143"/>
                      <a:pt x="0" y="298"/>
                    </a:cubicBezTo>
                    <a:lnTo>
                      <a:pt x="0" y="2370"/>
                    </a:lnTo>
                    <a:cubicBezTo>
                      <a:pt x="0" y="2536"/>
                      <a:pt x="131" y="2667"/>
                      <a:pt x="298" y="2667"/>
                    </a:cubicBezTo>
                    <a:lnTo>
                      <a:pt x="7192" y="2667"/>
                    </a:lnTo>
                    <a:cubicBezTo>
                      <a:pt x="7358" y="2667"/>
                      <a:pt x="7489" y="2536"/>
                      <a:pt x="7489" y="2370"/>
                    </a:cubicBezTo>
                    <a:lnTo>
                      <a:pt x="7489" y="298"/>
                    </a:lnTo>
                    <a:cubicBezTo>
                      <a:pt x="7489" y="143"/>
                      <a:pt x="7358" y="0"/>
                      <a:pt x="7192" y="0"/>
                    </a:cubicBezTo>
                    <a:close/>
                  </a:path>
                </a:pathLst>
              </a:custGeom>
              <a:solidFill>
                <a:srgbClr val="EDC677"/>
              </a:solidFill>
              <a:ln>
                <a:noFill/>
              </a:ln>
            </p:spPr>
            <p:txBody>
              <a:bodyPr spcFirstLastPara="1" wrap="square" lIns="91425" tIns="91425" rIns="91425" bIns="91425" anchor="ctr" anchorCtr="0">
                <a:noAutofit/>
              </a:bodyPr>
              <a:lstStyle/>
              <a:p>
                <a:endParaRPr/>
              </a:p>
            </p:txBody>
          </p:sp>
          <p:sp>
            <p:nvSpPr>
              <p:cNvPr id="5275" name="Google Shape;5275;p39"/>
              <p:cNvSpPr/>
              <p:nvPr/>
            </p:nvSpPr>
            <p:spPr>
              <a:xfrm>
                <a:off x="5492650" y="1704800"/>
                <a:ext cx="192300" cy="80700"/>
              </a:xfrm>
              <a:custGeom>
                <a:avLst/>
                <a:gdLst/>
                <a:ahLst/>
                <a:cxnLst/>
                <a:rect l="l" t="t" r="r" b="b"/>
                <a:pathLst>
                  <a:path w="7692" h="3228" extrusionOk="0">
                    <a:moveTo>
                      <a:pt x="3846" y="1"/>
                    </a:moveTo>
                    <a:cubicBezTo>
                      <a:pt x="3500" y="1"/>
                      <a:pt x="3239" y="263"/>
                      <a:pt x="3239" y="608"/>
                    </a:cubicBezTo>
                    <a:cubicBezTo>
                      <a:pt x="3239" y="798"/>
                      <a:pt x="3334" y="977"/>
                      <a:pt x="3477" y="1084"/>
                    </a:cubicBezTo>
                    <a:lnTo>
                      <a:pt x="0" y="3227"/>
                    </a:lnTo>
                    <a:lnTo>
                      <a:pt x="7691" y="3227"/>
                    </a:lnTo>
                    <a:lnTo>
                      <a:pt x="4203" y="1084"/>
                    </a:lnTo>
                    <a:cubicBezTo>
                      <a:pt x="4358" y="977"/>
                      <a:pt x="4453" y="798"/>
                      <a:pt x="4453" y="608"/>
                    </a:cubicBezTo>
                    <a:cubicBezTo>
                      <a:pt x="4453" y="263"/>
                      <a:pt x="4179" y="1"/>
                      <a:pt x="3846" y="1"/>
                    </a:cubicBezTo>
                    <a:close/>
                  </a:path>
                </a:pathLst>
              </a:custGeom>
              <a:solidFill>
                <a:srgbClr val="82DBD2"/>
              </a:solidFill>
              <a:ln>
                <a:noFill/>
              </a:ln>
            </p:spPr>
            <p:txBody>
              <a:bodyPr spcFirstLastPara="1" wrap="square" lIns="91425" tIns="91425" rIns="91425" bIns="91425" anchor="ctr" anchorCtr="0">
                <a:noAutofit/>
              </a:bodyPr>
              <a:lstStyle/>
              <a:p>
                <a:endParaRPr/>
              </a:p>
            </p:txBody>
          </p:sp>
          <p:sp>
            <p:nvSpPr>
              <p:cNvPr id="5276" name="Google Shape;5276;p39"/>
              <p:cNvSpPr/>
              <p:nvPr/>
            </p:nvSpPr>
            <p:spPr>
              <a:xfrm>
                <a:off x="5450975" y="2140875"/>
                <a:ext cx="275350" cy="11925"/>
              </a:xfrm>
              <a:custGeom>
                <a:avLst/>
                <a:gdLst/>
                <a:ahLst/>
                <a:cxnLst/>
                <a:rect l="l" t="t" r="r" b="b"/>
                <a:pathLst>
                  <a:path w="11014" h="477" extrusionOk="0">
                    <a:moveTo>
                      <a:pt x="238" y="0"/>
                    </a:moveTo>
                    <a:cubicBezTo>
                      <a:pt x="107" y="0"/>
                      <a:pt x="0" y="107"/>
                      <a:pt x="0" y="238"/>
                    </a:cubicBezTo>
                    <a:cubicBezTo>
                      <a:pt x="0" y="369"/>
                      <a:pt x="107" y="477"/>
                      <a:pt x="238" y="477"/>
                    </a:cubicBezTo>
                    <a:lnTo>
                      <a:pt x="10775" y="477"/>
                    </a:lnTo>
                    <a:cubicBezTo>
                      <a:pt x="10906" y="477"/>
                      <a:pt x="11013" y="369"/>
                      <a:pt x="11013" y="238"/>
                    </a:cubicBezTo>
                    <a:cubicBezTo>
                      <a:pt x="11013" y="107"/>
                      <a:pt x="10906" y="0"/>
                      <a:pt x="1077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77" name="Google Shape;5277;p39"/>
              <p:cNvSpPr/>
              <p:nvPr/>
            </p:nvSpPr>
            <p:spPr>
              <a:xfrm>
                <a:off x="5439950" y="2292375"/>
                <a:ext cx="297375" cy="11925"/>
              </a:xfrm>
              <a:custGeom>
                <a:avLst/>
                <a:gdLst/>
                <a:ahLst/>
                <a:cxnLst/>
                <a:rect l="l" t="t" r="r" b="b"/>
                <a:pathLst>
                  <a:path w="11895" h="477" extrusionOk="0">
                    <a:moveTo>
                      <a:pt x="239" y="1"/>
                    </a:moveTo>
                    <a:cubicBezTo>
                      <a:pt x="108" y="1"/>
                      <a:pt x="1" y="108"/>
                      <a:pt x="1" y="239"/>
                    </a:cubicBezTo>
                    <a:cubicBezTo>
                      <a:pt x="1" y="370"/>
                      <a:pt x="108" y="477"/>
                      <a:pt x="239" y="477"/>
                    </a:cubicBezTo>
                    <a:lnTo>
                      <a:pt x="11657" y="477"/>
                    </a:lnTo>
                    <a:cubicBezTo>
                      <a:pt x="11788" y="477"/>
                      <a:pt x="11895" y="370"/>
                      <a:pt x="11895" y="239"/>
                    </a:cubicBezTo>
                    <a:cubicBezTo>
                      <a:pt x="11895" y="108"/>
                      <a:pt x="11788" y="1"/>
                      <a:pt x="11657"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78" name="Google Shape;5278;p39"/>
              <p:cNvSpPr/>
              <p:nvPr/>
            </p:nvSpPr>
            <p:spPr>
              <a:xfrm>
                <a:off x="5422400" y="2443875"/>
                <a:ext cx="332500" cy="11650"/>
              </a:xfrm>
              <a:custGeom>
                <a:avLst/>
                <a:gdLst/>
                <a:ahLst/>
                <a:cxnLst/>
                <a:rect l="l" t="t" r="r" b="b"/>
                <a:pathLst>
                  <a:path w="13300" h="466" extrusionOk="0">
                    <a:moveTo>
                      <a:pt x="238" y="1"/>
                    </a:moveTo>
                    <a:cubicBezTo>
                      <a:pt x="107" y="1"/>
                      <a:pt x="0" y="108"/>
                      <a:pt x="0" y="239"/>
                    </a:cubicBezTo>
                    <a:cubicBezTo>
                      <a:pt x="0" y="358"/>
                      <a:pt x="107" y="465"/>
                      <a:pt x="238" y="465"/>
                    </a:cubicBezTo>
                    <a:lnTo>
                      <a:pt x="13061" y="465"/>
                    </a:lnTo>
                    <a:cubicBezTo>
                      <a:pt x="13192" y="465"/>
                      <a:pt x="13299" y="370"/>
                      <a:pt x="13299" y="239"/>
                    </a:cubicBezTo>
                    <a:cubicBezTo>
                      <a:pt x="13299" y="108"/>
                      <a:pt x="13192" y="1"/>
                      <a:pt x="13061"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79" name="Google Shape;5279;p39"/>
              <p:cNvSpPr/>
              <p:nvPr/>
            </p:nvSpPr>
            <p:spPr>
              <a:xfrm>
                <a:off x="5407500" y="2595400"/>
                <a:ext cx="362275" cy="11625"/>
              </a:xfrm>
              <a:custGeom>
                <a:avLst/>
                <a:gdLst/>
                <a:ahLst/>
                <a:cxnLst/>
                <a:rect l="l" t="t" r="r" b="b"/>
                <a:pathLst>
                  <a:path w="14491" h="465" extrusionOk="0">
                    <a:moveTo>
                      <a:pt x="239" y="0"/>
                    </a:moveTo>
                    <a:cubicBezTo>
                      <a:pt x="108" y="0"/>
                      <a:pt x="1" y="107"/>
                      <a:pt x="1" y="238"/>
                    </a:cubicBezTo>
                    <a:cubicBezTo>
                      <a:pt x="1" y="357"/>
                      <a:pt x="108" y="464"/>
                      <a:pt x="239" y="464"/>
                    </a:cubicBezTo>
                    <a:lnTo>
                      <a:pt x="14265" y="464"/>
                    </a:lnTo>
                    <a:cubicBezTo>
                      <a:pt x="14384" y="464"/>
                      <a:pt x="14491" y="357"/>
                      <a:pt x="14491" y="238"/>
                    </a:cubicBezTo>
                    <a:cubicBezTo>
                      <a:pt x="14491" y="107"/>
                      <a:pt x="14396" y="0"/>
                      <a:pt x="14265" y="0"/>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80" name="Google Shape;5280;p39"/>
              <p:cNvSpPr/>
              <p:nvPr/>
            </p:nvSpPr>
            <p:spPr>
              <a:xfrm>
                <a:off x="5572400" y="2196825"/>
                <a:ext cx="32475" cy="64925"/>
              </a:xfrm>
              <a:custGeom>
                <a:avLst/>
                <a:gdLst/>
                <a:ahLst/>
                <a:cxnLst/>
                <a:rect l="l" t="t" r="r" b="b"/>
                <a:pathLst>
                  <a:path w="1299" h="2597" extrusionOk="0">
                    <a:moveTo>
                      <a:pt x="299" y="1"/>
                    </a:moveTo>
                    <a:cubicBezTo>
                      <a:pt x="144" y="1"/>
                      <a:pt x="1" y="132"/>
                      <a:pt x="1" y="298"/>
                    </a:cubicBezTo>
                    <a:lnTo>
                      <a:pt x="1" y="2299"/>
                    </a:lnTo>
                    <a:cubicBezTo>
                      <a:pt x="1" y="2465"/>
                      <a:pt x="144" y="2596"/>
                      <a:pt x="299" y="2596"/>
                    </a:cubicBezTo>
                    <a:lnTo>
                      <a:pt x="1001" y="2596"/>
                    </a:lnTo>
                    <a:cubicBezTo>
                      <a:pt x="1156" y="2596"/>
                      <a:pt x="1299" y="2465"/>
                      <a:pt x="1299" y="2299"/>
                    </a:cubicBezTo>
                    <a:lnTo>
                      <a:pt x="1299" y="298"/>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81" name="Google Shape;5281;p39"/>
              <p:cNvSpPr/>
              <p:nvPr/>
            </p:nvSpPr>
            <p:spPr>
              <a:xfrm>
                <a:off x="5572400" y="2043250"/>
                <a:ext cx="32475" cy="64900"/>
              </a:xfrm>
              <a:custGeom>
                <a:avLst/>
                <a:gdLst/>
                <a:ahLst/>
                <a:cxnLst/>
                <a:rect l="l" t="t" r="r" b="b"/>
                <a:pathLst>
                  <a:path w="1299" h="2596" extrusionOk="0">
                    <a:moveTo>
                      <a:pt x="299" y="0"/>
                    </a:moveTo>
                    <a:cubicBezTo>
                      <a:pt x="144" y="0"/>
                      <a:pt x="1" y="131"/>
                      <a:pt x="1" y="298"/>
                    </a:cubicBezTo>
                    <a:lnTo>
                      <a:pt x="1" y="2298"/>
                    </a:lnTo>
                    <a:cubicBezTo>
                      <a:pt x="1" y="2465"/>
                      <a:pt x="144" y="2596"/>
                      <a:pt x="299" y="2596"/>
                    </a:cubicBezTo>
                    <a:lnTo>
                      <a:pt x="1001" y="2596"/>
                    </a:lnTo>
                    <a:cubicBezTo>
                      <a:pt x="1156" y="2596"/>
                      <a:pt x="1299" y="2465"/>
                      <a:pt x="1299" y="2298"/>
                    </a:cubicBezTo>
                    <a:lnTo>
                      <a:pt x="1299" y="298"/>
                    </a:lnTo>
                    <a:cubicBezTo>
                      <a:pt x="1299" y="131"/>
                      <a:pt x="1156" y="0"/>
                      <a:pt x="1001" y="0"/>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82" name="Google Shape;5282;p39"/>
              <p:cNvSpPr/>
              <p:nvPr/>
            </p:nvSpPr>
            <p:spPr>
              <a:xfrm>
                <a:off x="5572400" y="2350125"/>
                <a:ext cx="32475" cy="65200"/>
              </a:xfrm>
              <a:custGeom>
                <a:avLst/>
                <a:gdLst/>
                <a:ahLst/>
                <a:cxnLst/>
                <a:rect l="l" t="t" r="r" b="b"/>
                <a:pathLst>
                  <a:path w="1299" h="2608" extrusionOk="0">
                    <a:moveTo>
                      <a:pt x="299" y="0"/>
                    </a:moveTo>
                    <a:cubicBezTo>
                      <a:pt x="144" y="0"/>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0"/>
                      <a:pt x="1001" y="0"/>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83" name="Google Shape;5283;p39"/>
              <p:cNvSpPr/>
              <p:nvPr/>
            </p:nvSpPr>
            <p:spPr>
              <a:xfrm>
                <a:off x="5572400" y="2504000"/>
                <a:ext cx="32475" cy="64925"/>
              </a:xfrm>
              <a:custGeom>
                <a:avLst/>
                <a:gdLst/>
                <a:ahLst/>
                <a:cxnLst/>
                <a:rect l="l" t="t" r="r" b="b"/>
                <a:pathLst>
                  <a:path w="1299" h="2597" extrusionOk="0">
                    <a:moveTo>
                      <a:pt x="299" y="1"/>
                    </a:moveTo>
                    <a:cubicBezTo>
                      <a:pt x="144" y="1"/>
                      <a:pt x="1" y="132"/>
                      <a:pt x="1" y="299"/>
                    </a:cubicBezTo>
                    <a:lnTo>
                      <a:pt x="1" y="2299"/>
                    </a:lnTo>
                    <a:cubicBezTo>
                      <a:pt x="1" y="2465"/>
                      <a:pt x="144" y="2596"/>
                      <a:pt x="299" y="2596"/>
                    </a:cubicBezTo>
                    <a:lnTo>
                      <a:pt x="1001" y="2596"/>
                    </a:lnTo>
                    <a:cubicBezTo>
                      <a:pt x="1156" y="2596"/>
                      <a:pt x="1299" y="2465"/>
                      <a:pt x="1299" y="2299"/>
                    </a:cubicBezTo>
                    <a:lnTo>
                      <a:pt x="1299" y="299"/>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84" name="Google Shape;5284;p39"/>
              <p:cNvSpPr/>
              <p:nvPr/>
            </p:nvSpPr>
            <p:spPr>
              <a:xfrm>
                <a:off x="5572400" y="2657300"/>
                <a:ext cx="32475" cy="65225"/>
              </a:xfrm>
              <a:custGeom>
                <a:avLst/>
                <a:gdLst/>
                <a:ahLst/>
                <a:cxnLst/>
                <a:rect l="l" t="t" r="r" b="b"/>
                <a:pathLst>
                  <a:path w="1299" h="2609" extrusionOk="0">
                    <a:moveTo>
                      <a:pt x="299" y="1"/>
                    </a:moveTo>
                    <a:cubicBezTo>
                      <a:pt x="144" y="1"/>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1"/>
                      <a:pt x="1001" y="1"/>
                    </a:cubicBezTo>
                    <a:close/>
                  </a:path>
                </a:pathLst>
              </a:custGeom>
              <a:solidFill>
                <a:srgbClr val="666666"/>
              </a:solidFill>
              <a:ln>
                <a:noFill/>
              </a:ln>
            </p:spPr>
            <p:txBody>
              <a:bodyPr spcFirstLastPara="1" wrap="square" lIns="91425" tIns="91425" rIns="91425" bIns="91425" anchor="ctr" anchorCtr="0">
                <a:noAutofit/>
              </a:bodyPr>
              <a:lstStyle/>
              <a:p>
                <a:endParaRPr/>
              </a:p>
            </p:txBody>
          </p:sp>
          <p:sp>
            <p:nvSpPr>
              <p:cNvPr id="5285" name="Google Shape;5285;p39"/>
              <p:cNvSpPr/>
              <p:nvPr/>
            </p:nvSpPr>
            <p:spPr>
              <a:xfrm>
                <a:off x="5446800" y="1939350"/>
                <a:ext cx="283700" cy="62825"/>
              </a:xfrm>
              <a:custGeom>
                <a:avLst/>
                <a:gdLst/>
                <a:ahLst/>
                <a:cxnLst/>
                <a:rect l="l" t="t" r="r" b="b"/>
                <a:pathLst>
                  <a:path w="11348" h="2513" extrusionOk="0">
                    <a:moveTo>
                      <a:pt x="1417" y="346"/>
                    </a:moveTo>
                    <a:lnTo>
                      <a:pt x="1417" y="2180"/>
                    </a:lnTo>
                    <a:lnTo>
                      <a:pt x="393" y="2180"/>
                    </a:lnTo>
                    <a:cubicBezTo>
                      <a:pt x="358" y="2180"/>
                      <a:pt x="334" y="2156"/>
                      <a:pt x="334" y="2120"/>
                    </a:cubicBezTo>
                    <a:lnTo>
                      <a:pt x="334" y="394"/>
                    </a:lnTo>
                    <a:cubicBezTo>
                      <a:pt x="334" y="370"/>
                      <a:pt x="358" y="346"/>
                      <a:pt x="393" y="346"/>
                    </a:cubicBezTo>
                    <a:close/>
                    <a:moveTo>
                      <a:pt x="3048" y="346"/>
                    </a:moveTo>
                    <a:lnTo>
                      <a:pt x="3048" y="2180"/>
                    </a:lnTo>
                    <a:lnTo>
                      <a:pt x="1763" y="2180"/>
                    </a:lnTo>
                    <a:lnTo>
                      <a:pt x="1763" y="346"/>
                    </a:lnTo>
                    <a:close/>
                    <a:moveTo>
                      <a:pt x="4692" y="334"/>
                    </a:moveTo>
                    <a:lnTo>
                      <a:pt x="4692" y="2180"/>
                    </a:lnTo>
                    <a:lnTo>
                      <a:pt x="3394" y="2180"/>
                    </a:lnTo>
                    <a:lnTo>
                      <a:pt x="3394" y="334"/>
                    </a:lnTo>
                    <a:close/>
                    <a:moveTo>
                      <a:pt x="6323" y="334"/>
                    </a:moveTo>
                    <a:lnTo>
                      <a:pt x="6323" y="2180"/>
                    </a:lnTo>
                    <a:lnTo>
                      <a:pt x="5025" y="2180"/>
                    </a:lnTo>
                    <a:lnTo>
                      <a:pt x="5025" y="334"/>
                    </a:lnTo>
                    <a:close/>
                    <a:moveTo>
                      <a:pt x="7954" y="334"/>
                    </a:moveTo>
                    <a:lnTo>
                      <a:pt x="7954" y="2180"/>
                    </a:lnTo>
                    <a:lnTo>
                      <a:pt x="6656" y="2180"/>
                    </a:lnTo>
                    <a:lnTo>
                      <a:pt x="6656" y="334"/>
                    </a:lnTo>
                    <a:close/>
                    <a:moveTo>
                      <a:pt x="9585" y="334"/>
                    </a:moveTo>
                    <a:lnTo>
                      <a:pt x="9585" y="2180"/>
                    </a:lnTo>
                    <a:lnTo>
                      <a:pt x="8299" y="2180"/>
                    </a:lnTo>
                    <a:lnTo>
                      <a:pt x="8299" y="334"/>
                    </a:lnTo>
                    <a:close/>
                    <a:moveTo>
                      <a:pt x="10954" y="346"/>
                    </a:moveTo>
                    <a:cubicBezTo>
                      <a:pt x="10990" y="346"/>
                      <a:pt x="11014" y="370"/>
                      <a:pt x="11014" y="394"/>
                    </a:cubicBezTo>
                    <a:lnTo>
                      <a:pt x="11014" y="2120"/>
                    </a:lnTo>
                    <a:cubicBezTo>
                      <a:pt x="11014" y="2156"/>
                      <a:pt x="10990" y="2180"/>
                      <a:pt x="10954" y="2180"/>
                    </a:cubicBezTo>
                    <a:lnTo>
                      <a:pt x="9930" y="2180"/>
                    </a:lnTo>
                    <a:lnTo>
                      <a:pt x="9930" y="346"/>
                    </a:lnTo>
                    <a:close/>
                    <a:moveTo>
                      <a:pt x="393" y="1"/>
                    </a:moveTo>
                    <a:cubicBezTo>
                      <a:pt x="179" y="1"/>
                      <a:pt x="0" y="179"/>
                      <a:pt x="0" y="394"/>
                    </a:cubicBezTo>
                    <a:lnTo>
                      <a:pt x="0" y="2120"/>
                    </a:lnTo>
                    <a:cubicBezTo>
                      <a:pt x="0" y="2334"/>
                      <a:pt x="179" y="2513"/>
                      <a:pt x="393" y="2513"/>
                    </a:cubicBezTo>
                    <a:lnTo>
                      <a:pt x="10954" y="2513"/>
                    </a:lnTo>
                    <a:cubicBezTo>
                      <a:pt x="11169" y="2513"/>
                      <a:pt x="11347" y="2334"/>
                      <a:pt x="11347" y="2120"/>
                    </a:cubicBezTo>
                    <a:lnTo>
                      <a:pt x="11347" y="394"/>
                    </a:lnTo>
                    <a:cubicBezTo>
                      <a:pt x="11347" y="179"/>
                      <a:pt x="11169" y="1"/>
                      <a:pt x="10954" y="1"/>
                    </a:cubicBezTo>
                    <a:close/>
                  </a:path>
                </a:pathLst>
              </a:custGeom>
              <a:solidFill>
                <a:srgbClr val="D1AA3F"/>
              </a:solidFill>
              <a:ln>
                <a:noFill/>
              </a:ln>
            </p:spPr>
            <p:txBody>
              <a:bodyPr spcFirstLastPara="1" wrap="square" lIns="91425" tIns="91425" rIns="91425" bIns="91425" anchor="ctr" anchorCtr="0">
                <a:noAutofit/>
              </a:bodyPr>
              <a:lstStyle/>
              <a:p>
                <a:endParaRPr/>
              </a:p>
            </p:txBody>
          </p:sp>
          <p:sp>
            <p:nvSpPr>
              <p:cNvPr id="5286" name="Google Shape;5286;p39"/>
              <p:cNvSpPr/>
              <p:nvPr/>
            </p:nvSpPr>
            <p:spPr>
              <a:xfrm>
                <a:off x="5458100" y="1847975"/>
                <a:ext cx="260775" cy="58375"/>
              </a:xfrm>
              <a:custGeom>
                <a:avLst/>
                <a:gdLst/>
                <a:ahLst/>
                <a:cxnLst/>
                <a:rect l="l" t="t" r="r" b="b"/>
                <a:pathLst>
                  <a:path w="10431" h="2335" extrusionOk="0">
                    <a:moveTo>
                      <a:pt x="1311" y="334"/>
                    </a:moveTo>
                    <a:lnTo>
                      <a:pt x="1311" y="1989"/>
                    </a:lnTo>
                    <a:lnTo>
                      <a:pt x="406" y="1989"/>
                    </a:lnTo>
                    <a:cubicBezTo>
                      <a:pt x="370" y="1989"/>
                      <a:pt x="346" y="1965"/>
                      <a:pt x="346" y="1941"/>
                    </a:cubicBezTo>
                    <a:lnTo>
                      <a:pt x="346" y="393"/>
                    </a:lnTo>
                    <a:cubicBezTo>
                      <a:pt x="346" y="358"/>
                      <a:pt x="370" y="334"/>
                      <a:pt x="406" y="334"/>
                    </a:cubicBezTo>
                    <a:close/>
                    <a:moveTo>
                      <a:pt x="2811" y="334"/>
                    </a:moveTo>
                    <a:lnTo>
                      <a:pt x="2811" y="1989"/>
                    </a:lnTo>
                    <a:lnTo>
                      <a:pt x="1644" y="1989"/>
                    </a:lnTo>
                    <a:lnTo>
                      <a:pt x="1644" y="334"/>
                    </a:lnTo>
                    <a:close/>
                    <a:moveTo>
                      <a:pt x="4299" y="334"/>
                    </a:moveTo>
                    <a:lnTo>
                      <a:pt x="4299" y="1989"/>
                    </a:lnTo>
                    <a:lnTo>
                      <a:pt x="3144" y="1989"/>
                    </a:lnTo>
                    <a:lnTo>
                      <a:pt x="3144" y="334"/>
                    </a:lnTo>
                    <a:close/>
                    <a:moveTo>
                      <a:pt x="5799" y="334"/>
                    </a:moveTo>
                    <a:lnTo>
                      <a:pt x="5799" y="1989"/>
                    </a:lnTo>
                    <a:lnTo>
                      <a:pt x="4644" y="1989"/>
                    </a:lnTo>
                    <a:lnTo>
                      <a:pt x="4644" y="334"/>
                    </a:lnTo>
                    <a:close/>
                    <a:moveTo>
                      <a:pt x="7299" y="334"/>
                    </a:moveTo>
                    <a:lnTo>
                      <a:pt x="7299" y="1989"/>
                    </a:lnTo>
                    <a:lnTo>
                      <a:pt x="6145" y="1989"/>
                    </a:lnTo>
                    <a:lnTo>
                      <a:pt x="6145" y="334"/>
                    </a:lnTo>
                    <a:close/>
                    <a:moveTo>
                      <a:pt x="8800" y="334"/>
                    </a:moveTo>
                    <a:lnTo>
                      <a:pt x="8800" y="1989"/>
                    </a:lnTo>
                    <a:lnTo>
                      <a:pt x="7633" y="1989"/>
                    </a:lnTo>
                    <a:lnTo>
                      <a:pt x="7633" y="334"/>
                    </a:lnTo>
                    <a:close/>
                    <a:moveTo>
                      <a:pt x="10038" y="334"/>
                    </a:moveTo>
                    <a:cubicBezTo>
                      <a:pt x="10074" y="334"/>
                      <a:pt x="10097" y="370"/>
                      <a:pt x="10097" y="393"/>
                    </a:cubicBezTo>
                    <a:lnTo>
                      <a:pt x="10097" y="1941"/>
                    </a:lnTo>
                    <a:cubicBezTo>
                      <a:pt x="10097" y="1965"/>
                      <a:pt x="10074" y="1989"/>
                      <a:pt x="10038" y="1989"/>
                    </a:cubicBezTo>
                    <a:lnTo>
                      <a:pt x="9133" y="1989"/>
                    </a:lnTo>
                    <a:lnTo>
                      <a:pt x="9133" y="334"/>
                    </a:lnTo>
                    <a:close/>
                    <a:moveTo>
                      <a:pt x="406" y="1"/>
                    </a:moveTo>
                    <a:cubicBezTo>
                      <a:pt x="180" y="1"/>
                      <a:pt x="1" y="179"/>
                      <a:pt x="1" y="393"/>
                    </a:cubicBezTo>
                    <a:lnTo>
                      <a:pt x="1" y="1941"/>
                    </a:lnTo>
                    <a:cubicBezTo>
                      <a:pt x="13" y="2156"/>
                      <a:pt x="180" y="2334"/>
                      <a:pt x="406" y="2334"/>
                    </a:cubicBezTo>
                    <a:lnTo>
                      <a:pt x="10038" y="2334"/>
                    </a:lnTo>
                    <a:cubicBezTo>
                      <a:pt x="10264" y="2334"/>
                      <a:pt x="10431" y="2156"/>
                      <a:pt x="10431" y="1941"/>
                    </a:cubicBezTo>
                    <a:lnTo>
                      <a:pt x="10431" y="393"/>
                    </a:lnTo>
                    <a:cubicBezTo>
                      <a:pt x="10431" y="179"/>
                      <a:pt x="10264" y="1"/>
                      <a:pt x="10038" y="1"/>
                    </a:cubicBezTo>
                    <a:close/>
                  </a:path>
                </a:pathLst>
              </a:custGeom>
              <a:solidFill>
                <a:srgbClr val="D1AA3F"/>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8239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32593461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00988929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2912749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9387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85435"/>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23587"/>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0932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440"/>
        <p:cNvGrpSpPr/>
        <p:nvPr/>
      </p:nvGrpSpPr>
      <p:grpSpPr>
        <a:xfrm>
          <a:off x="0" y="0"/>
          <a:ext cx="0" cy="0"/>
          <a:chOff x="0" y="0"/>
          <a:chExt cx="0" cy="0"/>
        </a:xfrm>
      </p:grpSpPr>
      <p:grpSp>
        <p:nvGrpSpPr>
          <p:cNvPr id="1441" name="Google Shape;1441;p13"/>
          <p:cNvGrpSpPr/>
          <p:nvPr/>
        </p:nvGrpSpPr>
        <p:grpSpPr>
          <a:xfrm>
            <a:off x="-1022525" y="35706"/>
            <a:ext cx="11315566" cy="5507029"/>
            <a:chOff x="-1022525" y="35706"/>
            <a:chExt cx="11315566" cy="5507029"/>
          </a:xfrm>
        </p:grpSpPr>
        <p:grpSp>
          <p:nvGrpSpPr>
            <p:cNvPr id="1442" name="Google Shape;1442;p13"/>
            <p:cNvGrpSpPr/>
            <p:nvPr/>
          </p:nvGrpSpPr>
          <p:grpSpPr>
            <a:xfrm>
              <a:off x="-1022525" y="35706"/>
              <a:ext cx="10958824" cy="2777284"/>
              <a:chOff x="-1022525" y="35706"/>
              <a:chExt cx="10958824" cy="2777284"/>
            </a:xfrm>
          </p:grpSpPr>
          <p:grpSp>
            <p:nvGrpSpPr>
              <p:cNvPr id="1443" name="Google Shape;1443;p13"/>
              <p:cNvGrpSpPr/>
              <p:nvPr/>
            </p:nvGrpSpPr>
            <p:grpSpPr>
              <a:xfrm>
                <a:off x="984535" y="310158"/>
                <a:ext cx="890260" cy="1006054"/>
                <a:chOff x="5990625" y="921375"/>
                <a:chExt cx="608725" cy="687900"/>
              </a:xfrm>
            </p:grpSpPr>
            <p:sp>
              <p:nvSpPr>
                <p:cNvPr id="1444" name="Google Shape;1444;p1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13"/>
              <p:cNvGrpSpPr/>
              <p:nvPr/>
            </p:nvGrpSpPr>
            <p:grpSpPr>
              <a:xfrm>
                <a:off x="7269205" y="310158"/>
                <a:ext cx="890260" cy="1006054"/>
                <a:chOff x="5990625" y="921375"/>
                <a:chExt cx="608725" cy="687900"/>
              </a:xfrm>
            </p:grpSpPr>
            <p:sp>
              <p:nvSpPr>
                <p:cNvPr id="1453" name="Google Shape;1453;p13"/>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6CC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13"/>
              <p:cNvSpPr/>
              <p:nvPr/>
            </p:nvSpPr>
            <p:spPr>
              <a:xfrm>
                <a:off x="-1022525" y="35706"/>
                <a:ext cx="1798023" cy="621172"/>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8025649" y="1357225"/>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141943" y="2517353"/>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3"/>
            <p:cNvGrpSpPr/>
            <p:nvPr/>
          </p:nvGrpSpPr>
          <p:grpSpPr>
            <a:xfrm>
              <a:off x="-91357" y="3729561"/>
              <a:ext cx="10384398" cy="1813175"/>
              <a:chOff x="-91357" y="3729561"/>
              <a:chExt cx="10384398" cy="1813175"/>
            </a:xfrm>
          </p:grpSpPr>
          <p:grpSp>
            <p:nvGrpSpPr>
              <p:cNvPr id="1465" name="Google Shape;1465;p13"/>
              <p:cNvGrpSpPr/>
              <p:nvPr/>
            </p:nvGrpSpPr>
            <p:grpSpPr>
              <a:xfrm rot="-1620964">
                <a:off x="41637" y="4111227"/>
                <a:ext cx="1932661" cy="1049842"/>
                <a:chOff x="6572441" y="3068152"/>
                <a:chExt cx="1932833" cy="1049935"/>
              </a:xfrm>
            </p:grpSpPr>
            <p:sp>
              <p:nvSpPr>
                <p:cNvPr id="1466" name="Google Shape;1466;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13"/>
              <p:cNvGrpSpPr/>
              <p:nvPr/>
            </p:nvGrpSpPr>
            <p:grpSpPr>
              <a:xfrm rot="-1620964">
                <a:off x="2102587" y="4111227"/>
                <a:ext cx="1932661" cy="1049842"/>
                <a:chOff x="6572441" y="3068152"/>
                <a:chExt cx="1932833" cy="1049935"/>
              </a:xfrm>
            </p:grpSpPr>
            <p:sp>
              <p:nvSpPr>
                <p:cNvPr id="1492" name="Google Shape;1492;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13"/>
              <p:cNvGrpSpPr/>
              <p:nvPr/>
            </p:nvGrpSpPr>
            <p:grpSpPr>
              <a:xfrm rot="-1620964">
                <a:off x="4134512" y="4111227"/>
                <a:ext cx="1932661" cy="1049842"/>
                <a:chOff x="6572441" y="3068152"/>
                <a:chExt cx="1932833" cy="1049935"/>
              </a:xfrm>
            </p:grpSpPr>
            <p:sp>
              <p:nvSpPr>
                <p:cNvPr id="1518" name="Google Shape;1518;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3"/>
              <p:cNvGrpSpPr/>
              <p:nvPr/>
            </p:nvGrpSpPr>
            <p:grpSpPr>
              <a:xfrm rot="-1620964">
                <a:off x="6177912" y="4111227"/>
                <a:ext cx="1932661" cy="1049842"/>
                <a:chOff x="6572441" y="3068152"/>
                <a:chExt cx="1932833" cy="1049935"/>
              </a:xfrm>
            </p:grpSpPr>
            <p:sp>
              <p:nvSpPr>
                <p:cNvPr id="1544" name="Google Shape;1544;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13"/>
              <p:cNvGrpSpPr/>
              <p:nvPr/>
            </p:nvGrpSpPr>
            <p:grpSpPr>
              <a:xfrm rot="-1620964">
                <a:off x="8227387" y="4111227"/>
                <a:ext cx="1932661" cy="1049842"/>
                <a:chOff x="6572441" y="3068152"/>
                <a:chExt cx="1932833" cy="1049935"/>
              </a:xfrm>
            </p:grpSpPr>
            <p:sp>
              <p:nvSpPr>
                <p:cNvPr id="1570" name="Google Shape;1570;p13"/>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95" name="Google Shape;1595;p13"/>
          <p:cNvSpPr txBox="1">
            <a:spLocks noGrp="1"/>
          </p:cNvSpPr>
          <p:nvPr>
            <p:ph type="title"/>
          </p:nvPr>
        </p:nvSpPr>
        <p:spPr>
          <a:xfrm>
            <a:off x="1852218" y="167790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596" name="Google Shape;1596;p13"/>
          <p:cNvSpPr txBox="1">
            <a:spLocks noGrp="1"/>
          </p:cNvSpPr>
          <p:nvPr>
            <p:ph type="subTitle" idx="1"/>
          </p:nvPr>
        </p:nvSpPr>
        <p:spPr>
          <a:xfrm>
            <a:off x="1852218" y="2116975"/>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7" name="Google Shape;1597;p13"/>
          <p:cNvSpPr txBox="1">
            <a:spLocks noGrp="1"/>
          </p:cNvSpPr>
          <p:nvPr>
            <p:ph type="title" idx="2"/>
          </p:nvPr>
        </p:nvSpPr>
        <p:spPr>
          <a:xfrm>
            <a:off x="5640763" y="167790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598" name="Google Shape;1598;p13"/>
          <p:cNvSpPr txBox="1">
            <a:spLocks noGrp="1"/>
          </p:cNvSpPr>
          <p:nvPr>
            <p:ph type="subTitle" idx="3"/>
          </p:nvPr>
        </p:nvSpPr>
        <p:spPr>
          <a:xfrm>
            <a:off x="5640763" y="2116975"/>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9" name="Google Shape;1599;p13"/>
          <p:cNvSpPr txBox="1">
            <a:spLocks noGrp="1"/>
          </p:cNvSpPr>
          <p:nvPr>
            <p:ph type="title" idx="4"/>
          </p:nvPr>
        </p:nvSpPr>
        <p:spPr>
          <a:xfrm>
            <a:off x="1852218" y="3017850"/>
            <a:ext cx="23055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600" name="Google Shape;1600;p13"/>
          <p:cNvSpPr txBox="1">
            <a:spLocks noGrp="1"/>
          </p:cNvSpPr>
          <p:nvPr>
            <p:ph type="title" idx="5"/>
          </p:nvPr>
        </p:nvSpPr>
        <p:spPr>
          <a:xfrm>
            <a:off x="5640763" y="3017850"/>
            <a:ext cx="2580300" cy="43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Font typeface="Montserrat Black"/>
              <a:buNone/>
              <a:defRPr sz="2400" b="0">
                <a:solidFill>
                  <a:srgbClr val="358D96"/>
                </a:solidFill>
                <a:latin typeface="Catamaran Black"/>
                <a:ea typeface="Catamaran Black"/>
                <a:cs typeface="Catamaran Black"/>
                <a:sym typeface="Catamaran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1601" name="Google Shape;1601;p13"/>
          <p:cNvSpPr txBox="1">
            <a:spLocks noGrp="1"/>
          </p:cNvSpPr>
          <p:nvPr>
            <p:ph type="subTitle" idx="6"/>
          </p:nvPr>
        </p:nvSpPr>
        <p:spPr>
          <a:xfrm>
            <a:off x="5640763" y="3455900"/>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2" name="Google Shape;1602;p13"/>
          <p:cNvSpPr txBox="1">
            <a:spLocks noGrp="1"/>
          </p:cNvSpPr>
          <p:nvPr>
            <p:ph type="title" idx="7" hasCustomPrompt="1"/>
          </p:nvPr>
        </p:nvSpPr>
        <p:spPr>
          <a:xfrm>
            <a:off x="923538" y="1863538"/>
            <a:ext cx="841200" cy="429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3" name="Google Shape;1603;p13"/>
          <p:cNvSpPr txBox="1">
            <a:spLocks noGrp="1"/>
          </p:cNvSpPr>
          <p:nvPr>
            <p:ph type="title" idx="8" hasCustomPrompt="1"/>
          </p:nvPr>
        </p:nvSpPr>
        <p:spPr>
          <a:xfrm>
            <a:off x="4709629" y="1858800"/>
            <a:ext cx="842400" cy="479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4" name="Google Shape;1604;p13"/>
          <p:cNvSpPr txBox="1">
            <a:spLocks noGrp="1"/>
          </p:cNvSpPr>
          <p:nvPr>
            <p:ph type="title" idx="9" hasCustomPrompt="1"/>
          </p:nvPr>
        </p:nvSpPr>
        <p:spPr>
          <a:xfrm>
            <a:off x="922938" y="3193550"/>
            <a:ext cx="842400" cy="431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5" name="Google Shape;1605;p13"/>
          <p:cNvSpPr txBox="1">
            <a:spLocks noGrp="1"/>
          </p:cNvSpPr>
          <p:nvPr>
            <p:ph type="title" idx="13" hasCustomPrompt="1"/>
          </p:nvPr>
        </p:nvSpPr>
        <p:spPr>
          <a:xfrm>
            <a:off x="4709629" y="3196701"/>
            <a:ext cx="842400" cy="431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700"/>
              <a:buNone/>
              <a:defRPr sz="4600" b="0">
                <a:solidFill>
                  <a:schemeClr val="accent1"/>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1606" name="Google Shape;1606;p13"/>
          <p:cNvSpPr txBox="1">
            <a:spLocks noGrp="1"/>
          </p:cNvSpPr>
          <p:nvPr>
            <p:ph type="subTitle" idx="14"/>
          </p:nvPr>
        </p:nvSpPr>
        <p:spPr>
          <a:xfrm>
            <a:off x="1852218" y="3455900"/>
            <a:ext cx="2580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7" name="Google Shape;1607;p13"/>
          <p:cNvSpPr txBox="1">
            <a:spLocks noGrp="1"/>
          </p:cNvSpPr>
          <p:nvPr>
            <p:ph type="title" idx="15"/>
          </p:nvPr>
        </p:nvSpPr>
        <p:spPr>
          <a:xfrm>
            <a:off x="713225" y="4450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30404911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CUSTOM_8">
    <p:spTree>
      <p:nvGrpSpPr>
        <p:cNvPr id="1" name="Shape 2281"/>
        <p:cNvGrpSpPr/>
        <p:nvPr/>
      </p:nvGrpSpPr>
      <p:grpSpPr>
        <a:xfrm>
          <a:off x="0" y="0"/>
          <a:ext cx="0" cy="0"/>
          <a:chOff x="0" y="0"/>
          <a:chExt cx="0" cy="0"/>
        </a:xfrm>
      </p:grpSpPr>
      <p:sp>
        <p:nvSpPr>
          <p:cNvPr id="2282" name="Google Shape;2282;p20"/>
          <p:cNvSpPr txBox="1">
            <a:spLocks noGrp="1"/>
          </p:cNvSpPr>
          <p:nvPr>
            <p:ph type="title"/>
          </p:nvPr>
        </p:nvSpPr>
        <p:spPr>
          <a:xfrm>
            <a:off x="713225" y="2318107"/>
            <a:ext cx="4945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83" name="Google Shape;2283;p20"/>
          <p:cNvSpPr txBox="1">
            <a:spLocks noGrp="1"/>
          </p:cNvSpPr>
          <p:nvPr>
            <p:ph type="title" idx="2" hasCustomPrompt="1"/>
          </p:nvPr>
        </p:nvSpPr>
        <p:spPr>
          <a:xfrm>
            <a:off x="1819021" y="655450"/>
            <a:ext cx="2733600" cy="121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84" name="Google Shape;2284;p20"/>
          <p:cNvSpPr txBox="1">
            <a:spLocks noGrp="1"/>
          </p:cNvSpPr>
          <p:nvPr>
            <p:ph type="subTitle" idx="1"/>
          </p:nvPr>
        </p:nvSpPr>
        <p:spPr>
          <a:xfrm>
            <a:off x="1108028" y="3606050"/>
            <a:ext cx="4155600" cy="5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grpSp>
        <p:nvGrpSpPr>
          <p:cNvPr id="2285" name="Google Shape;2285;p20"/>
          <p:cNvGrpSpPr/>
          <p:nvPr/>
        </p:nvGrpSpPr>
        <p:grpSpPr>
          <a:xfrm>
            <a:off x="5800" y="-5031257"/>
            <a:ext cx="9609586" cy="11141523"/>
            <a:chOff x="5800" y="-5031257"/>
            <a:chExt cx="9609586" cy="11141523"/>
          </a:xfrm>
        </p:grpSpPr>
        <p:grpSp>
          <p:nvGrpSpPr>
            <p:cNvPr id="2286" name="Google Shape;2286;p20"/>
            <p:cNvGrpSpPr/>
            <p:nvPr/>
          </p:nvGrpSpPr>
          <p:grpSpPr>
            <a:xfrm>
              <a:off x="5800" y="472638"/>
              <a:ext cx="7714980" cy="4352852"/>
              <a:chOff x="5800" y="472638"/>
              <a:chExt cx="7714980" cy="4352852"/>
            </a:xfrm>
          </p:grpSpPr>
          <p:grpSp>
            <p:nvGrpSpPr>
              <p:cNvPr id="2287" name="Google Shape;2287;p20"/>
              <p:cNvGrpSpPr/>
              <p:nvPr/>
            </p:nvGrpSpPr>
            <p:grpSpPr>
              <a:xfrm flipH="1">
                <a:off x="5800" y="472638"/>
                <a:ext cx="7714980" cy="3285802"/>
                <a:chOff x="1505319" y="472638"/>
                <a:chExt cx="7714980" cy="3285802"/>
              </a:xfrm>
            </p:grpSpPr>
            <p:sp>
              <p:nvSpPr>
                <p:cNvPr id="2288" name="Google Shape;2288;p20"/>
                <p:cNvSpPr/>
                <p:nvPr/>
              </p:nvSpPr>
              <p:spPr>
                <a:xfrm>
                  <a:off x="2539975" y="472638"/>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0"/>
                <p:cNvSpPr/>
                <p:nvPr/>
              </p:nvSpPr>
              <p:spPr>
                <a:xfrm>
                  <a:off x="7309649" y="709813"/>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0"/>
                <p:cNvSpPr/>
                <p:nvPr/>
              </p:nvSpPr>
              <p:spPr>
                <a:xfrm>
                  <a:off x="1505319" y="3462803"/>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1" name="Google Shape;2291;p20"/>
              <p:cNvSpPr/>
              <p:nvPr/>
            </p:nvSpPr>
            <p:spPr>
              <a:xfrm flipH="1">
                <a:off x="85218" y="4391650"/>
                <a:ext cx="1256006" cy="433840"/>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 name="Google Shape;2292;p20"/>
            <p:cNvGrpSpPr/>
            <p:nvPr/>
          </p:nvGrpSpPr>
          <p:grpSpPr>
            <a:xfrm>
              <a:off x="6328270" y="-5031257"/>
              <a:ext cx="3287116" cy="11141523"/>
              <a:chOff x="6328270" y="-5031257"/>
              <a:chExt cx="3287116" cy="11141523"/>
            </a:xfrm>
          </p:grpSpPr>
          <p:grpSp>
            <p:nvGrpSpPr>
              <p:cNvPr id="2293" name="Google Shape;2293;p20"/>
              <p:cNvGrpSpPr/>
              <p:nvPr/>
            </p:nvGrpSpPr>
            <p:grpSpPr>
              <a:xfrm rot="5400000">
                <a:off x="3097318" y="-407802"/>
                <a:ext cx="11141523" cy="1894612"/>
                <a:chOff x="-995182" y="-571764"/>
                <a:chExt cx="11141523" cy="1894612"/>
              </a:xfrm>
            </p:grpSpPr>
            <p:grpSp>
              <p:nvGrpSpPr>
                <p:cNvPr id="2294" name="Google Shape;2294;p20"/>
                <p:cNvGrpSpPr/>
                <p:nvPr/>
              </p:nvGrpSpPr>
              <p:grpSpPr>
                <a:xfrm>
                  <a:off x="-995182" y="-490327"/>
                  <a:ext cx="10384398" cy="1813175"/>
                  <a:chOff x="-91357" y="3729561"/>
                  <a:chExt cx="10384398" cy="1813175"/>
                </a:xfrm>
              </p:grpSpPr>
              <p:grpSp>
                <p:nvGrpSpPr>
                  <p:cNvPr id="2295" name="Google Shape;2295;p20"/>
                  <p:cNvGrpSpPr/>
                  <p:nvPr/>
                </p:nvGrpSpPr>
                <p:grpSpPr>
                  <a:xfrm rot="-1620964">
                    <a:off x="41637" y="4111227"/>
                    <a:ext cx="1932661" cy="1049842"/>
                    <a:chOff x="6572441" y="3068152"/>
                    <a:chExt cx="1932833" cy="1049935"/>
                  </a:xfrm>
                </p:grpSpPr>
                <p:sp>
                  <p:nvSpPr>
                    <p:cNvPr id="2296" name="Google Shape;2296;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0"/>
                  <p:cNvGrpSpPr/>
                  <p:nvPr/>
                </p:nvGrpSpPr>
                <p:grpSpPr>
                  <a:xfrm rot="-1620964">
                    <a:off x="2102587" y="4111227"/>
                    <a:ext cx="1932661" cy="1049842"/>
                    <a:chOff x="6572441" y="3068152"/>
                    <a:chExt cx="1932833" cy="1049935"/>
                  </a:xfrm>
                </p:grpSpPr>
                <p:sp>
                  <p:nvSpPr>
                    <p:cNvPr id="2322" name="Google Shape;2322;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0"/>
                  <p:cNvGrpSpPr/>
                  <p:nvPr/>
                </p:nvGrpSpPr>
                <p:grpSpPr>
                  <a:xfrm rot="-1620964">
                    <a:off x="4134512" y="4111227"/>
                    <a:ext cx="1932661" cy="1049842"/>
                    <a:chOff x="6572441" y="3068152"/>
                    <a:chExt cx="1932833" cy="1049935"/>
                  </a:xfrm>
                </p:grpSpPr>
                <p:sp>
                  <p:nvSpPr>
                    <p:cNvPr id="2348" name="Google Shape;2348;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0"/>
                  <p:cNvGrpSpPr/>
                  <p:nvPr/>
                </p:nvGrpSpPr>
                <p:grpSpPr>
                  <a:xfrm rot="-1620964">
                    <a:off x="6177912" y="4111227"/>
                    <a:ext cx="1932661" cy="1049842"/>
                    <a:chOff x="6572441" y="3068152"/>
                    <a:chExt cx="1932833" cy="1049935"/>
                  </a:xfrm>
                </p:grpSpPr>
                <p:sp>
                  <p:nvSpPr>
                    <p:cNvPr id="2374" name="Google Shape;2374;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9" name="Google Shape;2399;p20"/>
                  <p:cNvGrpSpPr/>
                  <p:nvPr/>
                </p:nvGrpSpPr>
                <p:grpSpPr>
                  <a:xfrm rot="-1620964">
                    <a:off x="8227387" y="4111227"/>
                    <a:ext cx="1932661" cy="1049842"/>
                    <a:chOff x="6572441" y="3068152"/>
                    <a:chExt cx="1932833" cy="1049935"/>
                  </a:xfrm>
                </p:grpSpPr>
                <p:sp>
                  <p:nvSpPr>
                    <p:cNvPr id="2400" name="Google Shape;2400;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25" name="Google Shape;2425;p20"/>
                <p:cNvGrpSpPr/>
                <p:nvPr/>
              </p:nvGrpSpPr>
              <p:grpSpPr>
                <a:xfrm flipH="1">
                  <a:off x="-238057" y="-571764"/>
                  <a:ext cx="10384398" cy="1813175"/>
                  <a:chOff x="-91357" y="3729561"/>
                  <a:chExt cx="10384398" cy="1813175"/>
                </a:xfrm>
              </p:grpSpPr>
              <p:grpSp>
                <p:nvGrpSpPr>
                  <p:cNvPr id="2426" name="Google Shape;2426;p20"/>
                  <p:cNvGrpSpPr/>
                  <p:nvPr/>
                </p:nvGrpSpPr>
                <p:grpSpPr>
                  <a:xfrm rot="-1620964">
                    <a:off x="41637" y="4111227"/>
                    <a:ext cx="1932661" cy="1049842"/>
                    <a:chOff x="6572441" y="3068152"/>
                    <a:chExt cx="1932833" cy="1049935"/>
                  </a:xfrm>
                </p:grpSpPr>
                <p:sp>
                  <p:nvSpPr>
                    <p:cNvPr id="2427" name="Google Shape;2427;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20"/>
                  <p:cNvGrpSpPr/>
                  <p:nvPr/>
                </p:nvGrpSpPr>
                <p:grpSpPr>
                  <a:xfrm rot="-1620964">
                    <a:off x="2102587" y="4111227"/>
                    <a:ext cx="1932661" cy="1049842"/>
                    <a:chOff x="6572441" y="3068152"/>
                    <a:chExt cx="1932833" cy="1049935"/>
                  </a:xfrm>
                </p:grpSpPr>
                <p:sp>
                  <p:nvSpPr>
                    <p:cNvPr id="2453" name="Google Shape;2453;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20"/>
                  <p:cNvGrpSpPr/>
                  <p:nvPr/>
                </p:nvGrpSpPr>
                <p:grpSpPr>
                  <a:xfrm rot="-1620964">
                    <a:off x="4134512" y="4111227"/>
                    <a:ext cx="1932661" cy="1049842"/>
                    <a:chOff x="6572441" y="3068152"/>
                    <a:chExt cx="1932833" cy="1049935"/>
                  </a:xfrm>
                </p:grpSpPr>
                <p:sp>
                  <p:nvSpPr>
                    <p:cNvPr id="2479" name="Google Shape;2479;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0"/>
                  <p:cNvGrpSpPr/>
                  <p:nvPr/>
                </p:nvGrpSpPr>
                <p:grpSpPr>
                  <a:xfrm rot="-1620964">
                    <a:off x="6177912" y="4111227"/>
                    <a:ext cx="1932661" cy="1049842"/>
                    <a:chOff x="6572441" y="3068152"/>
                    <a:chExt cx="1932833" cy="1049935"/>
                  </a:xfrm>
                </p:grpSpPr>
                <p:sp>
                  <p:nvSpPr>
                    <p:cNvPr id="2505" name="Google Shape;2505;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0" name="Google Shape;2530;p20"/>
                  <p:cNvGrpSpPr/>
                  <p:nvPr/>
                </p:nvGrpSpPr>
                <p:grpSpPr>
                  <a:xfrm rot="-1620964">
                    <a:off x="8227387" y="4111227"/>
                    <a:ext cx="1932661" cy="1049842"/>
                    <a:chOff x="6572441" y="3068152"/>
                    <a:chExt cx="1932833" cy="1049935"/>
                  </a:xfrm>
                </p:grpSpPr>
                <p:sp>
                  <p:nvSpPr>
                    <p:cNvPr id="2531" name="Google Shape;2531;p20"/>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0"/>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0"/>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0"/>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0"/>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0"/>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0"/>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0"/>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0"/>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0"/>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0"/>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0"/>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0"/>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0"/>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0"/>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0"/>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0"/>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0"/>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0"/>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0"/>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0"/>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0"/>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0"/>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0"/>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0"/>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56" name="Google Shape;2556;p20"/>
              <p:cNvGrpSpPr/>
              <p:nvPr/>
            </p:nvGrpSpPr>
            <p:grpSpPr>
              <a:xfrm>
                <a:off x="6328270" y="539497"/>
                <a:ext cx="1474523" cy="4044322"/>
                <a:chOff x="6328270" y="539497"/>
                <a:chExt cx="1474523" cy="4044322"/>
              </a:xfrm>
            </p:grpSpPr>
            <p:grpSp>
              <p:nvGrpSpPr>
                <p:cNvPr id="2557" name="Google Shape;2557;p20"/>
                <p:cNvGrpSpPr/>
                <p:nvPr/>
              </p:nvGrpSpPr>
              <p:grpSpPr>
                <a:xfrm>
                  <a:off x="7167466" y="539497"/>
                  <a:ext cx="635326" cy="717961"/>
                  <a:chOff x="5990625" y="921375"/>
                  <a:chExt cx="608725" cy="687900"/>
                </a:xfrm>
              </p:grpSpPr>
              <p:sp>
                <p:nvSpPr>
                  <p:cNvPr id="2558" name="Google Shape;2558;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20"/>
                <p:cNvGrpSpPr/>
                <p:nvPr/>
              </p:nvGrpSpPr>
              <p:grpSpPr>
                <a:xfrm>
                  <a:off x="6328270" y="2212771"/>
                  <a:ext cx="635326" cy="717961"/>
                  <a:chOff x="5990625" y="921375"/>
                  <a:chExt cx="608725" cy="687900"/>
                </a:xfrm>
              </p:grpSpPr>
              <p:sp>
                <p:nvSpPr>
                  <p:cNvPr id="2567" name="Google Shape;2567;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20"/>
                <p:cNvGrpSpPr/>
                <p:nvPr/>
              </p:nvGrpSpPr>
              <p:grpSpPr>
                <a:xfrm>
                  <a:off x="7167463" y="3865858"/>
                  <a:ext cx="635326" cy="717961"/>
                  <a:chOff x="5990625" y="921375"/>
                  <a:chExt cx="608725" cy="687900"/>
                </a:xfrm>
              </p:grpSpPr>
              <p:sp>
                <p:nvSpPr>
                  <p:cNvPr id="2576" name="Google Shape;2576;p20"/>
                  <p:cNvSpPr/>
                  <p:nvPr/>
                </p:nvSpPr>
                <p:spPr>
                  <a:xfrm>
                    <a:off x="6105525" y="1055925"/>
                    <a:ext cx="378925" cy="412575"/>
                  </a:xfrm>
                  <a:custGeom>
                    <a:avLst/>
                    <a:gdLst/>
                    <a:ahLst/>
                    <a:cxnLst/>
                    <a:rect l="l" t="t" r="r" b="b"/>
                    <a:pathLst>
                      <a:path w="15157" h="16503" extrusionOk="0">
                        <a:moveTo>
                          <a:pt x="7001" y="0"/>
                        </a:moveTo>
                        <a:lnTo>
                          <a:pt x="7049" y="1643"/>
                        </a:lnTo>
                        <a:lnTo>
                          <a:pt x="7108" y="3643"/>
                        </a:lnTo>
                        <a:lnTo>
                          <a:pt x="7215" y="7751"/>
                        </a:lnTo>
                        <a:lnTo>
                          <a:pt x="3691" y="5644"/>
                        </a:lnTo>
                        <a:lnTo>
                          <a:pt x="1965" y="4608"/>
                        </a:lnTo>
                        <a:lnTo>
                          <a:pt x="774" y="3905"/>
                        </a:lnTo>
                        <a:lnTo>
                          <a:pt x="202" y="4929"/>
                        </a:lnTo>
                        <a:lnTo>
                          <a:pt x="1429" y="5596"/>
                        </a:lnTo>
                        <a:lnTo>
                          <a:pt x="3191" y="6549"/>
                        </a:lnTo>
                        <a:lnTo>
                          <a:pt x="6691" y="8453"/>
                        </a:lnTo>
                        <a:lnTo>
                          <a:pt x="3227" y="10287"/>
                        </a:lnTo>
                        <a:lnTo>
                          <a:pt x="1453" y="11228"/>
                        </a:lnTo>
                        <a:lnTo>
                          <a:pt x="0" y="11990"/>
                        </a:lnTo>
                        <a:lnTo>
                          <a:pt x="583" y="13037"/>
                        </a:lnTo>
                        <a:lnTo>
                          <a:pt x="2012" y="12192"/>
                        </a:lnTo>
                        <a:lnTo>
                          <a:pt x="3739" y="11180"/>
                        </a:lnTo>
                        <a:lnTo>
                          <a:pt x="7203" y="9156"/>
                        </a:lnTo>
                        <a:lnTo>
                          <a:pt x="7108" y="13109"/>
                        </a:lnTo>
                        <a:lnTo>
                          <a:pt x="7049" y="15109"/>
                        </a:lnTo>
                        <a:lnTo>
                          <a:pt x="7013" y="16502"/>
                        </a:lnTo>
                        <a:lnTo>
                          <a:pt x="8192" y="16502"/>
                        </a:lnTo>
                        <a:lnTo>
                          <a:pt x="8168" y="15109"/>
                        </a:lnTo>
                        <a:lnTo>
                          <a:pt x="8132" y="13097"/>
                        </a:lnTo>
                        <a:lnTo>
                          <a:pt x="8072" y="9239"/>
                        </a:lnTo>
                        <a:lnTo>
                          <a:pt x="11406" y="11180"/>
                        </a:lnTo>
                        <a:lnTo>
                          <a:pt x="13145" y="12192"/>
                        </a:lnTo>
                        <a:lnTo>
                          <a:pt x="14573" y="13037"/>
                        </a:lnTo>
                        <a:lnTo>
                          <a:pt x="15157" y="11990"/>
                        </a:lnTo>
                        <a:lnTo>
                          <a:pt x="13704" y="11228"/>
                        </a:lnTo>
                        <a:lnTo>
                          <a:pt x="11930" y="10287"/>
                        </a:lnTo>
                        <a:lnTo>
                          <a:pt x="8453" y="8453"/>
                        </a:lnTo>
                        <a:lnTo>
                          <a:pt x="11966" y="6549"/>
                        </a:lnTo>
                        <a:lnTo>
                          <a:pt x="13728" y="5596"/>
                        </a:lnTo>
                        <a:lnTo>
                          <a:pt x="14954" y="4929"/>
                        </a:lnTo>
                        <a:lnTo>
                          <a:pt x="14371" y="3905"/>
                        </a:lnTo>
                        <a:lnTo>
                          <a:pt x="13180" y="4608"/>
                        </a:lnTo>
                        <a:lnTo>
                          <a:pt x="11466" y="5644"/>
                        </a:lnTo>
                        <a:lnTo>
                          <a:pt x="8072" y="7680"/>
                        </a:lnTo>
                        <a:lnTo>
                          <a:pt x="8144" y="3655"/>
                        </a:lnTo>
                        <a:lnTo>
                          <a:pt x="8168" y="1655"/>
                        </a:lnTo>
                        <a:lnTo>
                          <a:pt x="8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0"/>
                  <p:cNvSpPr/>
                  <p:nvPr/>
                </p:nvSpPr>
                <p:spPr>
                  <a:xfrm>
                    <a:off x="6259100" y="921375"/>
                    <a:ext cx="71775" cy="134575"/>
                  </a:xfrm>
                  <a:custGeom>
                    <a:avLst/>
                    <a:gdLst/>
                    <a:ahLst/>
                    <a:cxnLst/>
                    <a:rect l="l" t="t" r="r" b="b"/>
                    <a:pathLst>
                      <a:path w="2871" h="5383" extrusionOk="0">
                        <a:moveTo>
                          <a:pt x="1429" y="0"/>
                        </a:moveTo>
                        <a:cubicBezTo>
                          <a:pt x="1048" y="0"/>
                          <a:pt x="739" y="310"/>
                          <a:pt x="739" y="691"/>
                        </a:cubicBezTo>
                        <a:lnTo>
                          <a:pt x="834" y="4513"/>
                        </a:lnTo>
                        <a:lnTo>
                          <a:pt x="251" y="4513"/>
                        </a:lnTo>
                        <a:cubicBezTo>
                          <a:pt x="108" y="4513"/>
                          <a:pt x="1" y="4620"/>
                          <a:pt x="1" y="4763"/>
                        </a:cubicBezTo>
                        <a:lnTo>
                          <a:pt x="1" y="5132"/>
                        </a:lnTo>
                        <a:cubicBezTo>
                          <a:pt x="1" y="5263"/>
                          <a:pt x="108" y="5382"/>
                          <a:pt x="251" y="5382"/>
                        </a:cubicBezTo>
                        <a:lnTo>
                          <a:pt x="2608" y="5382"/>
                        </a:lnTo>
                        <a:cubicBezTo>
                          <a:pt x="2751" y="5382"/>
                          <a:pt x="2858" y="5263"/>
                          <a:pt x="2858" y="5132"/>
                        </a:cubicBezTo>
                        <a:lnTo>
                          <a:pt x="2858" y="4763"/>
                        </a:lnTo>
                        <a:cubicBezTo>
                          <a:pt x="2870" y="4620"/>
                          <a:pt x="2751" y="4513"/>
                          <a:pt x="2620" y="4513"/>
                        </a:cubicBezTo>
                        <a:lnTo>
                          <a:pt x="2072" y="4513"/>
                        </a:lnTo>
                        <a:lnTo>
                          <a:pt x="2132" y="691"/>
                        </a:lnTo>
                        <a:cubicBezTo>
                          <a:pt x="2132" y="310"/>
                          <a:pt x="1810" y="0"/>
                          <a:pt x="142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0"/>
                  <p:cNvSpPr/>
                  <p:nvPr/>
                </p:nvSpPr>
                <p:spPr>
                  <a:xfrm>
                    <a:off x="6259100" y="1468475"/>
                    <a:ext cx="71775" cy="140800"/>
                  </a:xfrm>
                  <a:custGeom>
                    <a:avLst/>
                    <a:gdLst/>
                    <a:ahLst/>
                    <a:cxnLst/>
                    <a:rect l="l" t="t" r="r" b="b"/>
                    <a:pathLst>
                      <a:path w="2871" h="5632" extrusionOk="0">
                        <a:moveTo>
                          <a:pt x="251" y="0"/>
                        </a:moveTo>
                        <a:cubicBezTo>
                          <a:pt x="108" y="0"/>
                          <a:pt x="1" y="107"/>
                          <a:pt x="1" y="238"/>
                        </a:cubicBezTo>
                        <a:lnTo>
                          <a:pt x="1" y="607"/>
                        </a:lnTo>
                        <a:cubicBezTo>
                          <a:pt x="1" y="750"/>
                          <a:pt x="108" y="857"/>
                          <a:pt x="251" y="857"/>
                        </a:cubicBezTo>
                        <a:lnTo>
                          <a:pt x="846" y="857"/>
                        </a:lnTo>
                        <a:lnTo>
                          <a:pt x="739" y="4941"/>
                        </a:lnTo>
                        <a:cubicBezTo>
                          <a:pt x="739" y="5322"/>
                          <a:pt x="1048" y="5632"/>
                          <a:pt x="1429" y="5632"/>
                        </a:cubicBezTo>
                        <a:cubicBezTo>
                          <a:pt x="1810" y="5632"/>
                          <a:pt x="2132" y="5322"/>
                          <a:pt x="2132" y="4941"/>
                        </a:cubicBezTo>
                        <a:lnTo>
                          <a:pt x="2060" y="857"/>
                        </a:lnTo>
                        <a:lnTo>
                          <a:pt x="2620" y="857"/>
                        </a:lnTo>
                        <a:cubicBezTo>
                          <a:pt x="2751" y="857"/>
                          <a:pt x="2858" y="750"/>
                          <a:pt x="2858" y="607"/>
                        </a:cubicBezTo>
                        <a:lnTo>
                          <a:pt x="2858" y="238"/>
                        </a:lnTo>
                        <a:cubicBezTo>
                          <a:pt x="2870" y="107"/>
                          <a:pt x="2751" y="0"/>
                          <a:pt x="262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0"/>
                  <p:cNvSpPr/>
                  <p:nvPr/>
                </p:nvSpPr>
                <p:spPr>
                  <a:xfrm>
                    <a:off x="6461200" y="1339250"/>
                    <a:ext cx="138150" cy="103825"/>
                  </a:xfrm>
                  <a:custGeom>
                    <a:avLst/>
                    <a:gdLst/>
                    <a:ahLst/>
                    <a:cxnLst/>
                    <a:rect l="l" t="t" r="r" b="b"/>
                    <a:pathLst>
                      <a:path w="5526" h="4153" extrusionOk="0">
                        <a:moveTo>
                          <a:pt x="1441" y="1"/>
                        </a:moveTo>
                        <a:cubicBezTo>
                          <a:pt x="1356" y="1"/>
                          <a:pt x="1274" y="43"/>
                          <a:pt x="1227" y="121"/>
                        </a:cubicBezTo>
                        <a:lnTo>
                          <a:pt x="930" y="657"/>
                        </a:lnTo>
                        <a:lnTo>
                          <a:pt x="346" y="1692"/>
                        </a:lnTo>
                        <a:lnTo>
                          <a:pt x="72" y="2193"/>
                        </a:lnTo>
                        <a:cubicBezTo>
                          <a:pt x="1" y="2312"/>
                          <a:pt x="37" y="2466"/>
                          <a:pt x="168" y="2526"/>
                        </a:cubicBezTo>
                        <a:lnTo>
                          <a:pt x="489" y="2716"/>
                        </a:lnTo>
                        <a:cubicBezTo>
                          <a:pt x="527" y="2735"/>
                          <a:pt x="567" y="2745"/>
                          <a:pt x="607" y="2745"/>
                        </a:cubicBezTo>
                        <a:cubicBezTo>
                          <a:pt x="692" y="2745"/>
                          <a:pt x="774" y="2702"/>
                          <a:pt x="823" y="2621"/>
                        </a:cubicBezTo>
                        <a:lnTo>
                          <a:pt x="1096" y="2133"/>
                        </a:lnTo>
                        <a:lnTo>
                          <a:pt x="4394" y="4062"/>
                        </a:lnTo>
                        <a:cubicBezTo>
                          <a:pt x="4502" y="4124"/>
                          <a:pt x="4619" y="4153"/>
                          <a:pt x="4734" y="4153"/>
                        </a:cubicBezTo>
                        <a:cubicBezTo>
                          <a:pt x="4974" y="4153"/>
                          <a:pt x="5206" y="4025"/>
                          <a:pt x="5335" y="3800"/>
                        </a:cubicBezTo>
                        <a:cubicBezTo>
                          <a:pt x="5525" y="3467"/>
                          <a:pt x="5406" y="3050"/>
                          <a:pt x="5073" y="2859"/>
                        </a:cubicBezTo>
                        <a:lnTo>
                          <a:pt x="1692" y="1073"/>
                        </a:lnTo>
                        <a:lnTo>
                          <a:pt x="1989" y="549"/>
                        </a:lnTo>
                        <a:cubicBezTo>
                          <a:pt x="2049" y="430"/>
                          <a:pt x="2013" y="276"/>
                          <a:pt x="1894" y="216"/>
                        </a:cubicBezTo>
                        <a:lnTo>
                          <a:pt x="1573" y="38"/>
                        </a:lnTo>
                        <a:cubicBezTo>
                          <a:pt x="1531" y="13"/>
                          <a:pt x="1486" y="1"/>
                          <a:pt x="1441"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0"/>
                  <p:cNvSpPr/>
                  <p:nvPr/>
                </p:nvSpPr>
                <p:spPr>
                  <a:xfrm>
                    <a:off x="5990625" y="1087575"/>
                    <a:ext cx="143775" cy="107025"/>
                  </a:xfrm>
                  <a:custGeom>
                    <a:avLst/>
                    <a:gdLst/>
                    <a:ahLst/>
                    <a:cxnLst/>
                    <a:rect l="l" t="t" r="r" b="b"/>
                    <a:pathLst>
                      <a:path w="5751" h="4281" extrusionOk="0">
                        <a:moveTo>
                          <a:pt x="789" y="0"/>
                        </a:moveTo>
                        <a:cubicBezTo>
                          <a:pt x="545" y="0"/>
                          <a:pt x="308" y="128"/>
                          <a:pt x="179" y="353"/>
                        </a:cubicBezTo>
                        <a:cubicBezTo>
                          <a:pt x="0" y="687"/>
                          <a:pt x="119" y="1115"/>
                          <a:pt x="441" y="1306"/>
                        </a:cubicBezTo>
                        <a:lnTo>
                          <a:pt x="4036" y="3247"/>
                        </a:lnTo>
                        <a:lnTo>
                          <a:pt x="3763" y="3735"/>
                        </a:lnTo>
                        <a:cubicBezTo>
                          <a:pt x="3691" y="3854"/>
                          <a:pt x="3739" y="3997"/>
                          <a:pt x="3858" y="4068"/>
                        </a:cubicBezTo>
                        <a:lnTo>
                          <a:pt x="4179" y="4247"/>
                        </a:lnTo>
                        <a:cubicBezTo>
                          <a:pt x="4217" y="4270"/>
                          <a:pt x="4259" y="4280"/>
                          <a:pt x="4300" y="4280"/>
                        </a:cubicBezTo>
                        <a:cubicBezTo>
                          <a:pt x="4388" y="4280"/>
                          <a:pt x="4472" y="4232"/>
                          <a:pt x="4513" y="4151"/>
                        </a:cubicBezTo>
                        <a:lnTo>
                          <a:pt x="4798" y="3663"/>
                        </a:lnTo>
                        <a:lnTo>
                          <a:pt x="5370" y="2627"/>
                        </a:lnTo>
                        <a:lnTo>
                          <a:pt x="5679" y="2092"/>
                        </a:lnTo>
                        <a:cubicBezTo>
                          <a:pt x="5751" y="1973"/>
                          <a:pt x="5703" y="1818"/>
                          <a:pt x="5584" y="1758"/>
                        </a:cubicBezTo>
                        <a:lnTo>
                          <a:pt x="5263" y="1568"/>
                        </a:lnTo>
                        <a:cubicBezTo>
                          <a:pt x="5225" y="1549"/>
                          <a:pt x="5183" y="1539"/>
                          <a:pt x="5142" y="1539"/>
                        </a:cubicBezTo>
                        <a:cubicBezTo>
                          <a:pt x="5055" y="1539"/>
                          <a:pt x="4970" y="1582"/>
                          <a:pt x="4929" y="1663"/>
                        </a:cubicBezTo>
                        <a:lnTo>
                          <a:pt x="4632" y="2187"/>
                        </a:lnTo>
                        <a:lnTo>
                          <a:pt x="1131" y="91"/>
                        </a:lnTo>
                        <a:cubicBezTo>
                          <a:pt x="1023" y="30"/>
                          <a:pt x="905" y="0"/>
                          <a:pt x="789"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0"/>
                  <p:cNvSpPr/>
                  <p:nvPr/>
                </p:nvSpPr>
                <p:spPr>
                  <a:xfrm>
                    <a:off x="5990625" y="1339325"/>
                    <a:ext cx="138125" cy="103750"/>
                  </a:xfrm>
                  <a:custGeom>
                    <a:avLst/>
                    <a:gdLst/>
                    <a:ahLst/>
                    <a:cxnLst/>
                    <a:rect l="l" t="t" r="r" b="b"/>
                    <a:pathLst>
                      <a:path w="5525" h="4150" extrusionOk="0">
                        <a:moveTo>
                          <a:pt x="4074" y="1"/>
                        </a:moveTo>
                        <a:cubicBezTo>
                          <a:pt x="4033" y="1"/>
                          <a:pt x="3991" y="12"/>
                          <a:pt x="3953" y="35"/>
                        </a:cubicBezTo>
                        <a:lnTo>
                          <a:pt x="3632" y="213"/>
                        </a:lnTo>
                        <a:cubicBezTo>
                          <a:pt x="3513" y="273"/>
                          <a:pt x="3465" y="427"/>
                          <a:pt x="3536" y="546"/>
                        </a:cubicBezTo>
                        <a:lnTo>
                          <a:pt x="3822" y="1070"/>
                        </a:lnTo>
                        <a:lnTo>
                          <a:pt x="441" y="2856"/>
                        </a:lnTo>
                        <a:cubicBezTo>
                          <a:pt x="107" y="3035"/>
                          <a:pt x="0" y="3464"/>
                          <a:pt x="179" y="3797"/>
                        </a:cubicBezTo>
                        <a:cubicBezTo>
                          <a:pt x="308" y="4022"/>
                          <a:pt x="545" y="4150"/>
                          <a:pt x="789" y="4150"/>
                        </a:cubicBezTo>
                        <a:cubicBezTo>
                          <a:pt x="905" y="4150"/>
                          <a:pt x="1023" y="4121"/>
                          <a:pt x="1131" y="4059"/>
                        </a:cubicBezTo>
                        <a:lnTo>
                          <a:pt x="4429" y="2130"/>
                        </a:lnTo>
                        <a:lnTo>
                          <a:pt x="4691" y="2618"/>
                        </a:lnTo>
                        <a:cubicBezTo>
                          <a:pt x="4740" y="2699"/>
                          <a:pt x="4827" y="2742"/>
                          <a:pt x="4916" y="2742"/>
                        </a:cubicBezTo>
                        <a:cubicBezTo>
                          <a:pt x="4957" y="2742"/>
                          <a:pt x="4999" y="2732"/>
                          <a:pt x="5037" y="2713"/>
                        </a:cubicBezTo>
                        <a:lnTo>
                          <a:pt x="5358" y="2523"/>
                        </a:lnTo>
                        <a:cubicBezTo>
                          <a:pt x="5477" y="2463"/>
                          <a:pt x="5525" y="2309"/>
                          <a:pt x="5453" y="2190"/>
                        </a:cubicBezTo>
                        <a:lnTo>
                          <a:pt x="5179" y="1701"/>
                        </a:lnTo>
                        <a:lnTo>
                          <a:pt x="4596" y="654"/>
                        </a:lnTo>
                        <a:lnTo>
                          <a:pt x="4286" y="130"/>
                        </a:lnTo>
                        <a:cubicBezTo>
                          <a:pt x="4246" y="49"/>
                          <a:pt x="4162" y="1"/>
                          <a:pt x="4074"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0"/>
                  <p:cNvSpPr/>
                  <p:nvPr/>
                </p:nvSpPr>
                <p:spPr>
                  <a:xfrm>
                    <a:off x="6455550" y="1087575"/>
                    <a:ext cx="143800" cy="107025"/>
                  </a:xfrm>
                  <a:custGeom>
                    <a:avLst/>
                    <a:gdLst/>
                    <a:ahLst/>
                    <a:cxnLst/>
                    <a:rect l="l" t="t" r="r" b="b"/>
                    <a:pathLst>
                      <a:path w="5752" h="4281" extrusionOk="0">
                        <a:moveTo>
                          <a:pt x="4960" y="0"/>
                        </a:moveTo>
                        <a:cubicBezTo>
                          <a:pt x="4845" y="0"/>
                          <a:pt x="4728" y="30"/>
                          <a:pt x="4620" y="91"/>
                        </a:cubicBezTo>
                        <a:lnTo>
                          <a:pt x="1108" y="2187"/>
                        </a:lnTo>
                        <a:lnTo>
                          <a:pt x="822" y="1675"/>
                        </a:lnTo>
                        <a:cubicBezTo>
                          <a:pt x="774" y="1594"/>
                          <a:pt x="687" y="1546"/>
                          <a:pt x="599" y="1546"/>
                        </a:cubicBezTo>
                        <a:cubicBezTo>
                          <a:pt x="557" y="1546"/>
                          <a:pt x="515" y="1557"/>
                          <a:pt x="477" y="1580"/>
                        </a:cubicBezTo>
                        <a:lnTo>
                          <a:pt x="156" y="1758"/>
                        </a:lnTo>
                        <a:cubicBezTo>
                          <a:pt x="36" y="1818"/>
                          <a:pt x="1" y="1973"/>
                          <a:pt x="60" y="2092"/>
                        </a:cubicBezTo>
                        <a:lnTo>
                          <a:pt x="370" y="2639"/>
                        </a:lnTo>
                        <a:lnTo>
                          <a:pt x="953" y="3663"/>
                        </a:lnTo>
                        <a:lnTo>
                          <a:pt x="1227" y="4151"/>
                        </a:lnTo>
                        <a:cubicBezTo>
                          <a:pt x="1276" y="4232"/>
                          <a:pt x="1363" y="4280"/>
                          <a:pt x="1451" y="4280"/>
                        </a:cubicBezTo>
                        <a:cubicBezTo>
                          <a:pt x="1492" y="4280"/>
                          <a:pt x="1534" y="4270"/>
                          <a:pt x="1572" y="4247"/>
                        </a:cubicBezTo>
                        <a:lnTo>
                          <a:pt x="1894" y="4068"/>
                        </a:lnTo>
                        <a:cubicBezTo>
                          <a:pt x="2013" y="4009"/>
                          <a:pt x="2049" y="3854"/>
                          <a:pt x="1989" y="3735"/>
                        </a:cubicBezTo>
                        <a:lnTo>
                          <a:pt x="1715" y="3247"/>
                        </a:lnTo>
                        <a:lnTo>
                          <a:pt x="5299" y="1306"/>
                        </a:lnTo>
                        <a:cubicBezTo>
                          <a:pt x="5632" y="1115"/>
                          <a:pt x="5751" y="687"/>
                          <a:pt x="5561" y="353"/>
                        </a:cubicBezTo>
                        <a:cubicBezTo>
                          <a:pt x="5432" y="128"/>
                          <a:pt x="5200" y="0"/>
                          <a:pt x="4960"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0"/>
                  <p:cNvSpPr/>
                  <p:nvPr/>
                </p:nvSpPr>
                <p:spPr>
                  <a:xfrm>
                    <a:off x="6133500" y="1103825"/>
                    <a:ext cx="322975" cy="323000"/>
                  </a:xfrm>
                  <a:custGeom>
                    <a:avLst/>
                    <a:gdLst/>
                    <a:ahLst/>
                    <a:cxnLst/>
                    <a:rect l="l" t="t" r="r" b="b"/>
                    <a:pathLst>
                      <a:path w="12919" h="12920" extrusionOk="0">
                        <a:moveTo>
                          <a:pt x="6453" y="1977"/>
                        </a:moveTo>
                        <a:cubicBezTo>
                          <a:pt x="8930" y="1977"/>
                          <a:pt x="10930" y="3990"/>
                          <a:pt x="10930" y="6466"/>
                        </a:cubicBezTo>
                        <a:cubicBezTo>
                          <a:pt x="10930" y="8931"/>
                          <a:pt x="8930" y="10943"/>
                          <a:pt x="6453" y="10943"/>
                        </a:cubicBezTo>
                        <a:cubicBezTo>
                          <a:pt x="3989" y="10943"/>
                          <a:pt x="1977" y="8931"/>
                          <a:pt x="1977" y="6466"/>
                        </a:cubicBezTo>
                        <a:cubicBezTo>
                          <a:pt x="1977" y="3990"/>
                          <a:pt x="3977" y="1977"/>
                          <a:pt x="6453" y="1977"/>
                        </a:cubicBezTo>
                        <a:close/>
                        <a:moveTo>
                          <a:pt x="6453" y="1"/>
                        </a:moveTo>
                        <a:cubicBezTo>
                          <a:pt x="2893" y="1"/>
                          <a:pt x="0" y="2894"/>
                          <a:pt x="0" y="6466"/>
                        </a:cubicBezTo>
                        <a:cubicBezTo>
                          <a:pt x="0" y="10026"/>
                          <a:pt x="2893" y="12919"/>
                          <a:pt x="6453" y="12919"/>
                        </a:cubicBezTo>
                        <a:cubicBezTo>
                          <a:pt x="10025" y="12919"/>
                          <a:pt x="12918" y="10026"/>
                          <a:pt x="12918" y="6466"/>
                        </a:cubicBezTo>
                        <a:cubicBezTo>
                          <a:pt x="12918" y="2894"/>
                          <a:pt x="10025" y="1"/>
                          <a:pt x="6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5037"/>
        <p:cNvGrpSpPr/>
        <p:nvPr/>
      </p:nvGrpSpPr>
      <p:grpSpPr>
        <a:xfrm>
          <a:off x="0" y="0"/>
          <a:ext cx="0" cy="0"/>
          <a:chOff x="0" y="0"/>
          <a:chExt cx="0" cy="0"/>
        </a:xfrm>
      </p:grpSpPr>
      <p:grpSp>
        <p:nvGrpSpPr>
          <p:cNvPr id="5038" name="Google Shape;5038;p38"/>
          <p:cNvGrpSpPr/>
          <p:nvPr/>
        </p:nvGrpSpPr>
        <p:grpSpPr>
          <a:xfrm>
            <a:off x="-749088" y="-559007"/>
            <a:ext cx="10483980" cy="4566022"/>
            <a:chOff x="-749088" y="-559007"/>
            <a:chExt cx="10483980" cy="4566022"/>
          </a:xfrm>
        </p:grpSpPr>
        <p:grpSp>
          <p:nvGrpSpPr>
            <p:cNvPr id="5039" name="Google Shape;5039;p38"/>
            <p:cNvGrpSpPr/>
            <p:nvPr/>
          </p:nvGrpSpPr>
          <p:grpSpPr>
            <a:xfrm>
              <a:off x="-749088" y="-559007"/>
              <a:ext cx="10483980" cy="3130761"/>
              <a:chOff x="-749088" y="-559007"/>
              <a:chExt cx="10483980" cy="3130761"/>
            </a:xfrm>
          </p:grpSpPr>
          <p:grpSp>
            <p:nvGrpSpPr>
              <p:cNvPr id="5040" name="Google Shape;5040;p38"/>
              <p:cNvGrpSpPr/>
              <p:nvPr/>
            </p:nvGrpSpPr>
            <p:grpSpPr>
              <a:xfrm>
                <a:off x="-749088" y="-559007"/>
                <a:ext cx="10483980" cy="2225136"/>
                <a:chOff x="-749088" y="-559007"/>
                <a:chExt cx="10483980" cy="2225136"/>
              </a:xfrm>
            </p:grpSpPr>
            <p:grpSp>
              <p:nvGrpSpPr>
                <p:cNvPr id="5041" name="Google Shape;5041;p38"/>
                <p:cNvGrpSpPr/>
                <p:nvPr/>
              </p:nvGrpSpPr>
              <p:grpSpPr>
                <a:xfrm rot="3413495">
                  <a:off x="-666447" y="-31229"/>
                  <a:ext cx="1844242" cy="1196402"/>
                  <a:chOff x="5966825" y="3635467"/>
                  <a:chExt cx="1844327" cy="1196457"/>
                </a:xfrm>
              </p:grpSpPr>
              <p:sp>
                <p:nvSpPr>
                  <p:cNvPr id="5042" name="Google Shape;5042;p38"/>
                  <p:cNvSpPr/>
                  <p:nvPr/>
                </p:nvSpPr>
                <p:spPr>
                  <a:xfrm>
                    <a:off x="7149449" y="4155400"/>
                    <a:ext cx="130053" cy="138099"/>
                  </a:xfrm>
                  <a:custGeom>
                    <a:avLst/>
                    <a:gdLst/>
                    <a:ahLst/>
                    <a:cxnLst/>
                    <a:rect l="l" t="t" r="r" b="b"/>
                    <a:pathLst>
                      <a:path w="2764" h="2935" extrusionOk="0">
                        <a:moveTo>
                          <a:pt x="291" y="1"/>
                        </a:moveTo>
                        <a:cubicBezTo>
                          <a:pt x="197" y="1"/>
                          <a:pt x="100" y="6"/>
                          <a:pt x="1" y="18"/>
                        </a:cubicBezTo>
                        <a:cubicBezTo>
                          <a:pt x="1" y="18"/>
                          <a:pt x="108" y="125"/>
                          <a:pt x="227" y="303"/>
                        </a:cubicBezTo>
                        <a:cubicBezTo>
                          <a:pt x="346" y="482"/>
                          <a:pt x="489" y="732"/>
                          <a:pt x="584" y="1006"/>
                        </a:cubicBezTo>
                        <a:cubicBezTo>
                          <a:pt x="620" y="1113"/>
                          <a:pt x="680" y="1256"/>
                          <a:pt x="751" y="1411"/>
                        </a:cubicBezTo>
                        <a:cubicBezTo>
                          <a:pt x="834" y="1565"/>
                          <a:pt x="930" y="1732"/>
                          <a:pt x="1061" y="1899"/>
                        </a:cubicBezTo>
                        <a:cubicBezTo>
                          <a:pt x="1180" y="2077"/>
                          <a:pt x="1323" y="2244"/>
                          <a:pt x="1489" y="2387"/>
                        </a:cubicBezTo>
                        <a:cubicBezTo>
                          <a:pt x="1656" y="2542"/>
                          <a:pt x="1846" y="2673"/>
                          <a:pt x="2061" y="2768"/>
                        </a:cubicBezTo>
                        <a:cubicBezTo>
                          <a:pt x="2275" y="2863"/>
                          <a:pt x="2501" y="2923"/>
                          <a:pt x="2763" y="2935"/>
                        </a:cubicBezTo>
                        <a:cubicBezTo>
                          <a:pt x="2763" y="2935"/>
                          <a:pt x="2692" y="2804"/>
                          <a:pt x="2608" y="2589"/>
                        </a:cubicBezTo>
                        <a:cubicBezTo>
                          <a:pt x="2513" y="2387"/>
                          <a:pt x="2406" y="2101"/>
                          <a:pt x="2347" y="1815"/>
                        </a:cubicBezTo>
                        <a:cubicBezTo>
                          <a:pt x="2323" y="1696"/>
                          <a:pt x="2275" y="1542"/>
                          <a:pt x="2204" y="1375"/>
                        </a:cubicBezTo>
                        <a:cubicBezTo>
                          <a:pt x="2132" y="1208"/>
                          <a:pt x="2049" y="1030"/>
                          <a:pt x="1930" y="863"/>
                        </a:cubicBezTo>
                        <a:cubicBezTo>
                          <a:pt x="1799" y="696"/>
                          <a:pt x="1656" y="530"/>
                          <a:pt x="1477" y="387"/>
                        </a:cubicBezTo>
                        <a:cubicBezTo>
                          <a:pt x="1299" y="256"/>
                          <a:pt x="1084" y="137"/>
                          <a:pt x="834" y="65"/>
                        </a:cubicBezTo>
                        <a:cubicBezTo>
                          <a:pt x="673" y="25"/>
                          <a:pt x="489" y="1"/>
                          <a:pt x="29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8"/>
                  <p:cNvSpPr/>
                  <p:nvPr/>
                </p:nvSpPr>
                <p:spPr>
                  <a:xfrm>
                    <a:off x="7053132" y="4128439"/>
                    <a:ext cx="146804" cy="124501"/>
                  </a:xfrm>
                  <a:custGeom>
                    <a:avLst/>
                    <a:gdLst/>
                    <a:ahLst/>
                    <a:cxnLst/>
                    <a:rect l="l" t="t" r="r" b="b"/>
                    <a:pathLst>
                      <a:path w="3120" h="2646" extrusionOk="0">
                        <a:moveTo>
                          <a:pt x="408" y="1"/>
                        </a:moveTo>
                        <a:cubicBezTo>
                          <a:pt x="277" y="1"/>
                          <a:pt x="141" y="10"/>
                          <a:pt x="0" y="31"/>
                        </a:cubicBezTo>
                        <a:cubicBezTo>
                          <a:pt x="0" y="31"/>
                          <a:pt x="107" y="138"/>
                          <a:pt x="238" y="305"/>
                        </a:cubicBezTo>
                        <a:cubicBezTo>
                          <a:pt x="381" y="472"/>
                          <a:pt x="536" y="698"/>
                          <a:pt x="643" y="960"/>
                        </a:cubicBezTo>
                        <a:cubicBezTo>
                          <a:pt x="691" y="1067"/>
                          <a:pt x="750" y="1198"/>
                          <a:pt x="845" y="1353"/>
                        </a:cubicBezTo>
                        <a:cubicBezTo>
                          <a:pt x="929" y="1495"/>
                          <a:pt x="1048" y="1650"/>
                          <a:pt x="1191" y="1805"/>
                        </a:cubicBezTo>
                        <a:cubicBezTo>
                          <a:pt x="1334" y="1960"/>
                          <a:pt x="1500" y="2115"/>
                          <a:pt x="1679" y="2246"/>
                        </a:cubicBezTo>
                        <a:cubicBezTo>
                          <a:pt x="1869" y="2365"/>
                          <a:pt x="2084" y="2484"/>
                          <a:pt x="2334" y="2555"/>
                        </a:cubicBezTo>
                        <a:cubicBezTo>
                          <a:pt x="2522" y="2612"/>
                          <a:pt x="2725" y="2646"/>
                          <a:pt x="2944" y="2646"/>
                        </a:cubicBezTo>
                        <a:cubicBezTo>
                          <a:pt x="3001" y="2646"/>
                          <a:pt x="3060" y="2643"/>
                          <a:pt x="3120" y="2638"/>
                        </a:cubicBezTo>
                        <a:cubicBezTo>
                          <a:pt x="3120" y="2638"/>
                          <a:pt x="3036" y="2519"/>
                          <a:pt x="2917" y="2329"/>
                        </a:cubicBezTo>
                        <a:cubicBezTo>
                          <a:pt x="2810" y="2150"/>
                          <a:pt x="2667" y="1888"/>
                          <a:pt x="2584" y="1615"/>
                        </a:cubicBezTo>
                        <a:cubicBezTo>
                          <a:pt x="2548" y="1507"/>
                          <a:pt x="2489" y="1365"/>
                          <a:pt x="2405" y="1210"/>
                        </a:cubicBezTo>
                        <a:cubicBezTo>
                          <a:pt x="2322" y="1067"/>
                          <a:pt x="2215" y="900"/>
                          <a:pt x="2072" y="745"/>
                        </a:cubicBezTo>
                        <a:cubicBezTo>
                          <a:pt x="1929" y="591"/>
                          <a:pt x="1762" y="436"/>
                          <a:pt x="1572" y="317"/>
                        </a:cubicBezTo>
                        <a:cubicBezTo>
                          <a:pt x="1369" y="198"/>
                          <a:pt x="1143" y="102"/>
                          <a:pt x="881" y="43"/>
                        </a:cubicBezTo>
                        <a:cubicBezTo>
                          <a:pt x="734" y="16"/>
                          <a:pt x="576"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8"/>
                  <p:cNvSpPr/>
                  <p:nvPr/>
                </p:nvSpPr>
                <p:spPr>
                  <a:xfrm>
                    <a:off x="6953380" y="4104677"/>
                    <a:ext cx="157485" cy="117208"/>
                  </a:xfrm>
                  <a:custGeom>
                    <a:avLst/>
                    <a:gdLst/>
                    <a:ahLst/>
                    <a:cxnLst/>
                    <a:rect l="l" t="t" r="r" b="b"/>
                    <a:pathLst>
                      <a:path w="3347" h="2491" extrusionOk="0">
                        <a:moveTo>
                          <a:pt x="3336" y="2465"/>
                        </a:moveTo>
                        <a:lnTo>
                          <a:pt x="3336" y="2465"/>
                        </a:lnTo>
                        <a:cubicBezTo>
                          <a:pt x="3343" y="2473"/>
                          <a:pt x="3346" y="2477"/>
                          <a:pt x="3346" y="2477"/>
                        </a:cubicBezTo>
                        <a:cubicBezTo>
                          <a:pt x="3346" y="2467"/>
                          <a:pt x="3339" y="2465"/>
                          <a:pt x="3336" y="2465"/>
                        </a:cubicBezTo>
                        <a:close/>
                        <a:moveTo>
                          <a:pt x="476" y="0"/>
                        </a:moveTo>
                        <a:cubicBezTo>
                          <a:pt x="325" y="0"/>
                          <a:pt x="167" y="12"/>
                          <a:pt x="1" y="36"/>
                        </a:cubicBezTo>
                        <a:cubicBezTo>
                          <a:pt x="1" y="36"/>
                          <a:pt x="108" y="143"/>
                          <a:pt x="251" y="310"/>
                        </a:cubicBezTo>
                        <a:cubicBezTo>
                          <a:pt x="394" y="465"/>
                          <a:pt x="560" y="691"/>
                          <a:pt x="679" y="953"/>
                        </a:cubicBezTo>
                        <a:cubicBezTo>
                          <a:pt x="727" y="1048"/>
                          <a:pt x="799" y="1179"/>
                          <a:pt x="894" y="1322"/>
                        </a:cubicBezTo>
                        <a:cubicBezTo>
                          <a:pt x="989" y="1465"/>
                          <a:pt x="1108" y="1608"/>
                          <a:pt x="1263" y="1762"/>
                        </a:cubicBezTo>
                        <a:cubicBezTo>
                          <a:pt x="1406" y="1905"/>
                          <a:pt x="1584" y="2048"/>
                          <a:pt x="1787" y="2167"/>
                        </a:cubicBezTo>
                        <a:cubicBezTo>
                          <a:pt x="2001" y="2286"/>
                          <a:pt x="2227" y="2381"/>
                          <a:pt x="2489" y="2429"/>
                        </a:cubicBezTo>
                        <a:cubicBezTo>
                          <a:pt x="2647" y="2467"/>
                          <a:pt x="2820" y="2490"/>
                          <a:pt x="3004" y="2490"/>
                        </a:cubicBezTo>
                        <a:cubicBezTo>
                          <a:pt x="3111" y="2490"/>
                          <a:pt x="3221" y="2482"/>
                          <a:pt x="3335" y="2465"/>
                        </a:cubicBezTo>
                        <a:cubicBezTo>
                          <a:pt x="3335" y="2465"/>
                          <a:pt x="3335" y="2465"/>
                          <a:pt x="3336" y="2465"/>
                        </a:cubicBezTo>
                        <a:lnTo>
                          <a:pt x="3336" y="2465"/>
                        </a:lnTo>
                        <a:cubicBezTo>
                          <a:pt x="3306" y="2431"/>
                          <a:pt x="3215" y="2327"/>
                          <a:pt x="3108" y="2191"/>
                        </a:cubicBezTo>
                        <a:cubicBezTo>
                          <a:pt x="2989" y="2012"/>
                          <a:pt x="2823" y="1774"/>
                          <a:pt x="2727" y="1512"/>
                        </a:cubicBezTo>
                        <a:cubicBezTo>
                          <a:pt x="2680" y="1417"/>
                          <a:pt x="2608" y="1274"/>
                          <a:pt x="2525" y="1131"/>
                        </a:cubicBezTo>
                        <a:cubicBezTo>
                          <a:pt x="2430" y="988"/>
                          <a:pt x="2311" y="834"/>
                          <a:pt x="2156" y="691"/>
                        </a:cubicBezTo>
                        <a:cubicBezTo>
                          <a:pt x="2001" y="548"/>
                          <a:pt x="1822" y="405"/>
                          <a:pt x="1620" y="286"/>
                        </a:cubicBezTo>
                        <a:cubicBezTo>
                          <a:pt x="1406" y="179"/>
                          <a:pt x="1168" y="84"/>
                          <a:pt x="906" y="36"/>
                        </a:cubicBezTo>
                        <a:cubicBezTo>
                          <a:pt x="769" y="12"/>
                          <a:pt x="626" y="0"/>
                          <a:pt x="476"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8"/>
                  <p:cNvSpPr/>
                  <p:nvPr/>
                </p:nvSpPr>
                <p:spPr>
                  <a:xfrm>
                    <a:off x="6853676" y="4081763"/>
                    <a:ext cx="160825" cy="114573"/>
                  </a:xfrm>
                  <a:custGeom>
                    <a:avLst/>
                    <a:gdLst/>
                    <a:ahLst/>
                    <a:cxnLst/>
                    <a:rect l="l" t="t" r="r" b="b"/>
                    <a:pathLst>
                      <a:path w="3418" h="2435" extrusionOk="0">
                        <a:moveTo>
                          <a:pt x="440" y="0"/>
                        </a:moveTo>
                        <a:cubicBezTo>
                          <a:pt x="299" y="0"/>
                          <a:pt x="152" y="12"/>
                          <a:pt x="0" y="35"/>
                        </a:cubicBezTo>
                        <a:cubicBezTo>
                          <a:pt x="0" y="35"/>
                          <a:pt x="108" y="142"/>
                          <a:pt x="251" y="309"/>
                        </a:cubicBezTo>
                        <a:cubicBezTo>
                          <a:pt x="381" y="463"/>
                          <a:pt x="548" y="690"/>
                          <a:pt x="667" y="952"/>
                        </a:cubicBezTo>
                        <a:cubicBezTo>
                          <a:pt x="703" y="1059"/>
                          <a:pt x="774" y="1178"/>
                          <a:pt x="882" y="1321"/>
                        </a:cubicBezTo>
                        <a:cubicBezTo>
                          <a:pt x="977" y="1464"/>
                          <a:pt x="1108" y="1606"/>
                          <a:pt x="1251" y="1749"/>
                        </a:cubicBezTo>
                        <a:cubicBezTo>
                          <a:pt x="1405" y="1892"/>
                          <a:pt x="1596" y="2035"/>
                          <a:pt x="1798" y="2142"/>
                        </a:cubicBezTo>
                        <a:cubicBezTo>
                          <a:pt x="2013" y="2261"/>
                          <a:pt x="2251" y="2345"/>
                          <a:pt x="2525" y="2392"/>
                        </a:cubicBezTo>
                        <a:cubicBezTo>
                          <a:pt x="2672" y="2419"/>
                          <a:pt x="2830" y="2434"/>
                          <a:pt x="2998" y="2434"/>
                        </a:cubicBezTo>
                        <a:cubicBezTo>
                          <a:pt x="3128" y="2434"/>
                          <a:pt x="3265" y="2425"/>
                          <a:pt x="3406" y="2404"/>
                        </a:cubicBezTo>
                        <a:lnTo>
                          <a:pt x="3418" y="2404"/>
                        </a:lnTo>
                        <a:cubicBezTo>
                          <a:pt x="3418" y="2404"/>
                          <a:pt x="3299" y="2297"/>
                          <a:pt x="3168" y="2130"/>
                        </a:cubicBezTo>
                        <a:cubicBezTo>
                          <a:pt x="3025" y="1964"/>
                          <a:pt x="2858" y="1737"/>
                          <a:pt x="2751" y="1487"/>
                        </a:cubicBezTo>
                        <a:cubicBezTo>
                          <a:pt x="2703" y="1380"/>
                          <a:pt x="2632" y="1249"/>
                          <a:pt x="2537" y="1118"/>
                        </a:cubicBezTo>
                        <a:cubicBezTo>
                          <a:pt x="2429" y="975"/>
                          <a:pt x="2310" y="821"/>
                          <a:pt x="2156" y="678"/>
                        </a:cubicBezTo>
                        <a:cubicBezTo>
                          <a:pt x="2001" y="535"/>
                          <a:pt x="1822" y="404"/>
                          <a:pt x="1608" y="285"/>
                        </a:cubicBezTo>
                        <a:cubicBezTo>
                          <a:pt x="1394" y="178"/>
                          <a:pt x="1155" y="94"/>
                          <a:pt x="893" y="47"/>
                        </a:cubicBezTo>
                        <a:cubicBezTo>
                          <a:pt x="749" y="15"/>
                          <a:pt x="598" y="0"/>
                          <a:pt x="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8"/>
                  <p:cNvSpPr/>
                  <p:nvPr/>
                </p:nvSpPr>
                <p:spPr>
                  <a:xfrm>
                    <a:off x="6757312" y="4056260"/>
                    <a:ext cx="157485" cy="116784"/>
                  </a:xfrm>
                  <a:custGeom>
                    <a:avLst/>
                    <a:gdLst/>
                    <a:ahLst/>
                    <a:cxnLst/>
                    <a:rect l="l" t="t" r="r" b="b"/>
                    <a:pathLst>
                      <a:path w="3347" h="2482" extrusionOk="0">
                        <a:moveTo>
                          <a:pt x="291" y="0"/>
                        </a:moveTo>
                        <a:cubicBezTo>
                          <a:pt x="197" y="0"/>
                          <a:pt x="100" y="6"/>
                          <a:pt x="1" y="17"/>
                        </a:cubicBezTo>
                        <a:cubicBezTo>
                          <a:pt x="1" y="17"/>
                          <a:pt x="96" y="136"/>
                          <a:pt x="227" y="303"/>
                        </a:cubicBezTo>
                        <a:cubicBezTo>
                          <a:pt x="358" y="482"/>
                          <a:pt x="513" y="720"/>
                          <a:pt x="620" y="982"/>
                        </a:cubicBezTo>
                        <a:cubicBezTo>
                          <a:pt x="667" y="1077"/>
                          <a:pt x="727" y="1208"/>
                          <a:pt x="822" y="1351"/>
                        </a:cubicBezTo>
                        <a:cubicBezTo>
                          <a:pt x="917" y="1494"/>
                          <a:pt x="1036" y="1648"/>
                          <a:pt x="1191" y="1803"/>
                        </a:cubicBezTo>
                        <a:cubicBezTo>
                          <a:pt x="1334" y="1946"/>
                          <a:pt x="1513" y="2089"/>
                          <a:pt x="1727" y="2196"/>
                        </a:cubicBezTo>
                        <a:cubicBezTo>
                          <a:pt x="1929" y="2315"/>
                          <a:pt x="2168" y="2398"/>
                          <a:pt x="2441" y="2446"/>
                        </a:cubicBezTo>
                        <a:cubicBezTo>
                          <a:pt x="2572" y="2470"/>
                          <a:pt x="2715" y="2482"/>
                          <a:pt x="2866" y="2482"/>
                        </a:cubicBezTo>
                        <a:cubicBezTo>
                          <a:pt x="3016" y="2482"/>
                          <a:pt x="3174" y="2470"/>
                          <a:pt x="3334" y="2446"/>
                        </a:cubicBezTo>
                        <a:lnTo>
                          <a:pt x="3346" y="2446"/>
                        </a:lnTo>
                        <a:cubicBezTo>
                          <a:pt x="3346" y="2446"/>
                          <a:pt x="3227" y="2351"/>
                          <a:pt x="3084" y="2184"/>
                        </a:cubicBezTo>
                        <a:cubicBezTo>
                          <a:pt x="2941" y="2017"/>
                          <a:pt x="2775" y="1791"/>
                          <a:pt x="2668" y="1541"/>
                        </a:cubicBezTo>
                        <a:cubicBezTo>
                          <a:pt x="2620" y="1434"/>
                          <a:pt x="2549" y="1303"/>
                          <a:pt x="2453" y="1172"/>
                        </a:cubicBezTo>
                        <a:cubicBezTo>
                          <a:pt x="2358" y="1029"/>
                          <a:pt x="2227" y="874"/>
                          <a:pt x="2084" y="732"/>
                        </a:cubicBezTo>
                        <a:cubicBezTo>
                          <a:pt x="1929" y="589"/>
                          <a:pt x="1751" y="446"/>
                          <a:pt x="1548" y="327"/>
                        </a:cubicBezTo>
                        <a:cubicBezTo>
                          <a:pt x="1346" y="208"/>
                          <a:pt x="1108" y="112"/>
                          <a:pt x="858" y="65"/>
                        </a:cubicBezTo>
                        <a:cubicBezTo>
                          <a:pt x="680" y="24"/>
                          <a:pt x="491" y="0"/>
                          <a:pt x="291"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8"/>
                  <p:cNvSpPr/>
                  <p:nvPr/>
                </p:nvSpPr>
                <p:spPr>
                  <a:xfrm>
                    <a:off x="6667676" y="4025017"/>
                    <a:ext cx="146851" cy="124689"/>
                  </a:xfrm>
                  <a:custGeom>
                    <a:avLst/>
                    <a:gdLst/>
                    <a:ahLst/>
                    <a:cxnLst/>
                    <a:rect l="l" t="t" r="r" b="b"/>
                    <a:pathLst>
                      <a:path w="3121" h="2650" extrusionOk="0">
                        <a:moveTo>
                          <a:pt x="109" y="0"/>
                        </a:moveTo>
                        <a:cubicBezTo>
                          <a:pt x="73" y="0"/>
                          <a:pt x="37" y="1"/>
                          <a:pt x="1" y="3"/>
                        </a:cubicBezTo>
                        <a:cubicBezTo>
                          <a:pt x="1" y="3"/>
                          <a:pt x="84" y="122"/>
                          <a:pt x="203" y="312"/>
                        </a:cubicBezTo>
                        <a:cubicBezTo>
                          <a:pt x="310" y="503"/>
                          <a:pt x="453" y="753"/>
                          <a:pt x="536" y="1026"/>
                        </a:cubicBezTo>
                        <a:cubicBezTo>
                          <a:pt x="572" y="1134"/>
                          <a:pt x="632" y="1277"/>
                          <a:pt x="715" y="1431"/>
                        </a:cubicBezTo>
                        <a:cubicBezTo>
                          <a:pt x="798" y="1586"/>
                          <a:pt x="917" y="1741"/>
                          <a:pt x="1048" y="1896"/>
                        </a:cubicBezTo>
                        <a:cubicBezTo>
                          <a:pt x="1191" y="2050"/>
                          <a:pt x="1358" y="2205"/>
                          <a:pt x="1560" y="2324"/>
                        </a:cubicBezTo>
                        <a:cubicBezTo>
                          <a:pt x="1751" y="2443"/>
                          <a:pt x="1977" y="2539"/>
                          <a:pt x="2239" y="2598"/>
                        </a:cubicBezTo>
                        <a:cubicBezTo>
                          <a:pt x="2383" y="2631"/>
                          <a:pt x="2538" y="2649"/>
                          <a:pt x="2701" y="2649"/>
                        </a:cubicBezTo>
                        <a:cubicBezTo>
                          <a:pt x="2835" y="2649"/>
                          <a:pt x="2975" y="2637"/>
                          <a:pt x="3120" y="2610"/>
                        </a:cubicBezTo>
                        <a:cubicBezTo>
                          <a:pt x="3120" y="2610"/>
                          <a:pt x="3013" y="2515"/>
                          <a:pt x="2882" y="2348"/>
                        </a:cubicBezTo>
                        <a:cubicBezTo>
                          <a:pt x="2739" y="2181"/>
                          <a:pt x="2584" y="1943"/>
                          <a:pt x="2477" y="1681"/>
                        </a:cubicBezTo>
                        <a:cubicBezTo>
                          <a:pt x="2441" y="1574"/>
                          <a:pt x="2370" y="1443"/>
                          <a:pt x="2275" y="1300"/>
                        </a:cubicBezTo>
                        <a:cubicBezTo>
                          <a:pt x="2191" y="1157"/>
                          <a:pt x="2072" y="991"/>
                          <a:pt x="1929" y="848"/>
                        </a:cubicBezTo>
                        <a:cubicBezTo>
                          <a:pt x="1787" y="693"/>
                          <a:pt x="1632" y="538"/>
                          <a:pt x="1441" y="407"/>
                        </a:cubicBezTo>
                        <a:cubicBezTo>
                          <a:pt x="1251" y="276"/>
                          <a:pt x="1036" y="169"/>
                          <a:pt x="798" y="98"/>
                        </a:cubicBezTo>
                        <a:cubicBezTo>
                          <a:pt x="590" y="35"/>
                          <a:pt x="355"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8"/>
                  <p:cNvSpPr/>
                  <p:nvPr/>
                </p:nvSpPr>
                <p:spPr>
                  <a:xfrm>
                    <a:off x="6588110" y="3984787"/>
                    <a:ext cx="130618" cy="138052"/>
                  </a:xfrm>
                  <a:custGeom>
                    <a:avLst/>
                    <a:gdLst/>
                    <a:ahLst/>
                    <a:cxnLst/>
                    <a:rect l="l" t="t" r="r" b="b"/>
                    <a:pathLst>
                      <a:path w="2776" h="2934" extrusionOk="0">
                        <a:moveTo>
                          <a:pt x="1" y="0"/>
                        </a:moveTo>
                        <a:cubicBezTo>
                          <a:pt x="1" y="0"/>
                          <a:pt x="72" y="143"/>
                          <a:pt x="156" y="346"/>
                        </a:cubicBezTo>
                        <a:cubicBezTo>
                          <a:pt x="251" y="548"/>
                          <a:pt x="358" y="834"/>
                          <a:pt x="418" y="1119"/>
                        </a:cubicBezTo>
                        <a:cubicBezTo>
                          <a:pt x="453" y="1239"/>
                          <a:pt x="501" y="1393"/>
                          <a:pt x="561" y="1560"/>
                        </a:cubicBezTo>
                        <a:cubicBezTo>
                          <a:pt x="632" y="1715"/>
                          <a:pt x="727" y="1893"/>
                          <a:pt x="846" y="2072"/>
                        </a:cubicBezTo>
                        <a:cubicBezTo>
                          <a:pt x="965" y="2239"/>
                          <a:pt x="1120" y="2405"/>
                          <a:pt x="1299" y="2536"/>
                        </a:cubicBezTo>
                        <a:cubicBezTo>
                          <a:pt x="1477" y="2679"/>
                          <a:pt x="1692" y="2786"/>
                          <a:pt x="1930" y="2858"/>
                        </a:cubicBezTo>
                        <a:cubicBezTo>
                          <a:pt x="2102" y="2907"/>
                          <a:pt x="2286" y="2934"/>
                          <a:pt x="2489" y="2934"/>
                        </a:cubicBezTo>
                        <a:cubicBezTo>
                          <a:pt x="2581" y="2934"/>
                          <a:pt x="2676" y="2928"/>
                          <a:pt x="2775" y="2917"/>
                        </a:cubicBezTo>
                        <a:lnTo>
                          <a:pt x="2763" y="2917"/>
                        </a:lnTo>
                        <a:cubicBezTo>
                          <a:pt x="2763" y="2917"/>
                          <a:pt x="2668" y="2810"/>
                          <a:pt x="2537" y="2632"/>
                        </a:cubicBezTo>
                        <a:cubicBezTo>
                          <a:pt x="2418" y="2453"/>
                          <a:pt x="2275" y="2203"/>
                          <a:pt x="2180" y="1929"/>
                        </a:cubicBezTo>
                        <a:cubicBezTo>
                          <a:pt x="2144" y="1822"/>
                          <a:pt x="2085" y="1679"/>
                          <a:pt x="2013" y="1524"/>
                        </a:cubicBezTo>
                        <a:cubicBezTo>
                          <a:pt x="1930" y="1370"/>
                          <a:pt x="1834" y="1203"/>
                          <a:pt x="1704" y="1024"/>
                        </a:cubicBezTo>
                        <a:cubicBezTo>
                          <a:pt x="1584" y="858"/>
                          <a:pt x="1442" y="691"/>
                          <a:pt x="1275" y="548"/>
                        </a:cubicBezTo>
                        <a:cubicBezTo>
                          <a:pt x="1108" y="393"/>
                          <a:pt x="918" y="262"/>
                          <a:pt x="703" y="167"/>
                        </a:cubicBezTo>
                        <a:cubicBezTo>
                          <a:pt x="489" y="72"/>
                          <a:pt x="263" y="12"/>
                          <a:pt x="1"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8"/>
                  <p:cNvSpPr/>
                  <p:nvPr/>
                </p:nvSpPr>
                <p:spPr>
                  <a:xfrm>
                    <a:off x="6519225" y="3936040"/>
                    <a:ext cx="109868" cy="154191"/>
                  </a:xfrm>
                  <a:custGeom>
                    <a:avLst/>
                    <a:gdLst/>
                    <a:ahLst/>
                    <a:cxnLst/>
                    <a:rect l="l" t="t" r="r" b="b"/>
                    <a:pathLst>
                      <a:path w="2335" h="3277" extrusionOk="0">
                        <a:moveTo>
                          <a:pt x="0" y="0"/>
                        </a:moveTo>
                        <a:lnTo>
                          <a:pt x="0" y="0"/>
                        </a:lnTo>
                        <a:cubicBezTo>
                          <a:pt x="0" y="0"/>
                          <a:pt x="60" y="143"/>
                          <a:pt x="131" y="358"/>
                        </a:cubicBezTo>
                        <a:cubicBezTo>
                          <a:pt x="203" y="584"/>
                          <a:pt x="286" y="870"/>
                          <a:pt x="334" y="1191"/>
                        </a:cubicBezTo>
                        <a:cubicBezTo>
                          <a:pt x="346" y="1310"/>
                          <a:pt x="370" y="1477"/>
                          <a:pt x="417" y="1655"/>
                        </a:cubicBezTo>
                        <a:cubicBezTo>
                          <a:pt x="465" y="1846"/>
                          <a:pt x="536" y="2036"/>
                          <a:pt x="631" y="2227"/>
                        </a:cubicBezTo>
                        <a:cubicBezTo>
                          <a:pt x="727" y="2417"/>
                          <a:pt x="858" y="2608"/>
                          <a:pt x="1001" y="2775"/>
                        </a:cubicBezTo>
                        <a:cubicBezTo>
                          <a:pt x="1155" y="2929"/>
                          <a:pt x="1346" y="3060"/>
                          <a:pt x="1560" y="3156"/>
                        </a:cubicBezTo>
                        <a:cubicBezTo>
                          <a:pt x="1759" y="3239"/>
                          <a:pt x="1975" y="3277"/>
                          <a:pt x="2226" y="3277"/>
                        </a:cubicBezTo>
                        <a:cubicBezTo>
                          <a:pt x="2262" y="3277"/>
                          <a:pt x="2297" y="3276"/>
                          <a:pt x="2334" y="3275"/>
                        </a:cubicBezTo>
                        <a:cubicBezTo>
                          <a:pt x="2334" y="3275"/>
                          <a:pt x="2239" y="3156"/>
                          <a:pt x="2132" y="2965"/>
                        </a:cubicBezTo>
                        <a:cubicBezTo>
                          <a:pt x="2036" y="2763"/>
                          <a:pt x="1917" y="2501"/>
                          <a:pt x="1846" y="2203"/>
                        </a:cubicBezTo>
                        <a:cubicBezTo>
                          <a:pt x="1822" y="2084"/>
                          <a:pt x="1774" y="1929"/>
                          <a:pt x="1715" y="1763"/>
                        </a:cubicBezTo>
                        <a:cubicBezTo>
                          <a:pt x="1655" y="1596"/>
                          <a:pt x="1572" y="1405"/>
                          <a:pt x="1477" y="1215"/>
                        </a:cubicBezTo>
                        <a:cubicBezTo>
                          <a:pt x="1370" y="1024"/>
                          <a:pt x="1263" y="834"/>
                          <a:pt x="1120" y="655"/>
                        </a:cubicBezTo>
                        <a:cubicBezTo>
                          <a:pt x="989" y="489"/>
                          <a:pt x="834" y="322"/>
                          <a:pt x="643" y="215"/>
                        </a:cubicBezTo>
                        <a:cubicBezTo>
                          <a:pt x="465" y="96"/>
                          <a:pt x="250" y="2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8"/>
                  <p:cNvSpPr/>
                  <p:nvPr/>
                </p:nvSpPr>
                <p:spPr>
                  <a:xfrm>
                    <a:off x="6453680" y="3888987"/>
                    <a:ext cx="95846" cy="160261"/>
                  </a:xfrm>
                  <a:custGeom>
                    <a:avLst/>
                    <a:gdLst/>
                    <a:ahLst/>
                    <a:cxnLst/>
                    <a:rect l="l" t="t" r="r" b="b"/>
                    <a:pathLst>
                      <a:path w="2037" h="3406" extrusionOk="0">
                        <a:moveTo>
                          <a:pt x="0" y="0"/>
                        </a:moveTo>
                        <a:cubicBezTo>
                          <a:pt x="0" y="0"/>
                          <a:pt x="60" y="143"/>
                          <a:pt x="119" y="346"/>
                        </a:cubicBezTo>
                        <a:cubicBezTo>
                          <a:pt x="191" y="560"/>
                          <a:pt x="274" y="858"/>
                          <a:pt x="298" y="1167"/>
                        </a:cubicBezTo>
                        <a:cubicBezTo>
                          <a:pt x="310" y="1286"/>
                          <a:pt x="346" y="1453"/>
                          <a:pt x="381" y="1631"/>
                        </a:cubicBezTo>
                        <a:cubicBezTo>
                          <a:pt x="429" y="1810"/>
                          <a:pt x="489" y="2001"/>
                          <a:pt x="572" y="2191"/>
                        </a:cubicBezTo>
                        <a:cubicBezTo>
                          <a:pt x="655" y="2393"/>
                          <a:pt x="762" y="2584"/>
                          <a:pt x="893" y="2763"/>
                        </a:cubicBezTo>
                        <a:cubicBezTo>
                          <a:pt x="1024" y="2941"/>
                          <a:pt x="1179" y="3096"/>
                          <a:pt x="1370" y="3215"/>
                        </a:cubicBezTo>
                        <a:cubicBezTo>
                          <a:pt x="1548" y="3322"/>
                          <a:pt x="1774" y="3406"/>
                          <a:pt x="2036" y="3406"/>
                        </a:cubicBezTo>
                        <a:cubicBezTo>
                          <a:pt x="2036" y="3406"/>
                          <a:pt x="1965" y="3275"/>
                          <a:pt x="1882" y="3060"/>
                        </a:cubicBezTo>
                        <a:cubicBezTo>
                          <a:pt x="1798" y="2846"/>
                          <a:pt x="1715" y="2548"/>
                          <a:pt x="1679" y="2227"/>
                        </a:cubicBezTo>
                        <a:cubicBezTo>
                          <a:pt x="1667" y="2108"/>
                          <a:pt x="1632" y="1941"/>
                          <a:pt x="1584" y="1762"/>
                        </a:cubicBezTo>
                        <a:cubicBezTo>
                          <a:pt x="1536" y="1584"/>
                          <a:pt x="1477" y="1381"/>
                          <a:pt x="1393" y="1191"/>
                        </a:cubicBezTo>
                        <a:cubicBezTo>
                          <a:pt x="1310" y="989"/>
                          <a:pt x="1203" y="798"/>
                          <a:pt x="1084" y="619"/>
                        </a:cubicBezTo>
                        <a:cubicBezTo>
                          <a:pt x="953" y="453"/>
                          <a:pt x="798" y="298"/>
                          <a:pt x="620" y="191"/>
                        </a:cubicBezTo>
                        <a:cubicBezTo>
                          <a:pt x="441" y="84"/>
                          <a:pt x="239" y="12"/>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8"/>
                  <p:cNvSpPr/>
                  <p:nvPr/>
                </p:nvSpPr>
                <p:spPr>
                  <a:xfrm>
                    <a:off x="6389265" y="3844146"/>
                    <a:ext cx="91329" cy="156920"/>
                  </a:xfrm>
                  <a:custGeom>
                    <a:avLst/>
                    <a:gdLst/>
                    <a:ahLst/>
                    <a:cxnLst/>
                    <a:rect l="l" t="t" r="r" b="b"/>
                    <a:pathLst>
                      <a:path w="1941" h="3335" extrusionOk="0">
                        <a:moveTo>
                          <a:pt x="0" y="1"/>
                        </a:moveTo>
                        <a:cubicBezTo>
                          <a:pt x="0" y="1"/>
                          <a:pt x="60" y="132"/>
                          <a:pt x="119" y="334"/>
                        </a:cubicBezTo>
                        <a:cubicBezTo>
                          <a:pt x="191" y="549"/>
                          <a:pt x="262" y="834"/>
                          <a:pt x="298" y="1132"/>
                        </a:cubicBezTo>
                        <a:cubicBezTo>
                          <a:pt x="310" y="1263"/>
                          <a:pt x="334" y="1418"/>
                          <a:pt x="369" y="1584"/>
                        </a:cubicBezTo>
                        <a:cubicBezTo>
                          <a:pt x="417" y="1763"/>
                          <a:pt x="476" y="1953"/>
                          <a:pt x="548" y="2144"/>
                        </a:cubicBezTo>
                        <a:cubicBezTo>
                          <a:pt x="631" y="2334"/>
                          <a:pt x="726" y="2525"/>
                          <a:pt x="857" y="2692"/>
                        </a:cubicBezTo>
                        <a:cubicBezTo>
                          <a:pt x="977" y="2870"/>
                          <a:pt x="1131" y="3013"/>
                          <a:pt x="1310" y="3132"/>
                        </a:cubicBezTo>
                        <a:cubicBezTo>
                          <a:pt x="1488" y="3239"/>
                          <a:pt x="1703" y="3311"/>
                          <a:pt x="1941" y="3335"/>
                        </a:cubicBezTo>
                        <a:lnTo>
                          <a:pt x="1941" y="3323"/>
                        </a:lnTo>
                        <a:cubicBezTo>
                          <a:pt x="1941" y="3323"/>
                          <a:pt x="1881" y="3192"/>
                          <a:pt x="1810" y="2965"/>
                        </a:cubicBezTo>
                        <a:cubicBezTo>
                          <a:pt x="1739" y="2751"/>
                          <a:pt x="1667" y="2465"/>
                          <a:pt x="1631" y="2156"/>
                        </a:cubicBezTo>
                        <a:cubicBezTo>
                          <a:pt x="1608" y="2001"/>
                          <a:pt x="1572" y="1787"/>
                          <a:pt x="1512" y="1561"/>
                        </a:cubicBezTo>
                        <a:cubicBezTo>
                          <a:pt x="1453" y="1322"/>
                          <a:pt x="1358" y="1072"/>
                          <a:pt x="1227" y="846"/>
                        </a:cubicBezTo>
                        <a:cubicBezTo>
                          <a:pt x="1107" y="620"/>
                          <a:pt x="941" y="406"/>
                          <a:pt x="738" y="251"/>
                        </a:cubicBezTo>
                        <a:cubicBezTo>
                          <a:pt x="536" y="96"/>
                          <a:pt x="29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8"/>
                  <p:cNvSpPr/>
                  <p:nvPr/>
                </p:nvSpPr>
                <p:spPr>
                  <a:xfrm>
                    <a:off x="6325367" y="3802081"/>
                    <a:ext cx="89682" cy="151368"/>
                  </a:xfrm>
                  <a:custGeom>
                    <a:avLst/>
                    <a:gdLst/>
                    <a:ahLst/>
                    <a:cxnLst/>
                    <a:rect l="l" t="t" r="r" b="b"/>
                    <a:pathLst>
                      <a:path w="1906" h="3217" extrusionOk="0">
                        <a:moveTo>
                          <a:pt x="49" y="1"/>
                        </a:moveTo>
                        <a:cubicBezTo>
                          <a:pt x="33" y="1"/>
                          <a:pt x="17" y="1"/>
                          <a:pt x="1" y="2"/>
                        </a:cubicBezTo>
                        <a:cubicBezTo>
                          <a:pt x="1" y="2"/>
                          <a:pt x="49" y="133"/>
                          <a:pt x="120" y="323"/>
                        </a:cubicBezTo>
                        <a:cubicBezTo>
                          <a:pt x="179" y="526"/>
                          <a:pt x="263" y="811"/>
                          <a:pt x="287" y="1109"/>
                        </a:cubicBezTo>
                        <a:cubicBezTo>
                          <a:pt x="299" y="1252"/>
                          <a:pt x="334" y="1454"/>
                          <a:pt x="394" y="1681"/>
                        </a:cubicBezTo>
                        <a:cubicBezTo>
                          <a:pt x="465" y="1907"/>
                          <a:pt x="549" y="2145"/>
                          <a:pt x="680" y="2371"/>
                        </a:cubicBezTo>
                        <a:cubicBezTo>
                          <a:pt x="799" y="2586"/>
                          <a:pt x="953" y="2800"/>
                          <a:pt x="1156" y="2955"/>
                        </a:cubicBezTo>
                        <a:cubicBezTo>
                          <a:pt x="1358" y="3109"/>
                          <a:pt x="1608" y="3205"/>
                          <a:pt x="1906" y="3217"/>
                        </a:cubicBezTo>
                        <a:cubicBezTo>
                          <a:pt x="1906" y="3217"/>
                          <a:pt x="1846" y="3086"/>
                          <a:pt x="1775" y="2871"/>
                        </a:cubicBezTo>
                        <a:cubicBezTo>
                          <a:pt x="1715" y="2657"/>
                          <a:pt x="1644" y="2371"/>
                          <a:pt x="1608" y="2074"/>
                        </a:cubicBezTo>
                        <a:cubicBezTo>
                          <a:pt x="1596" y="1919"/>
                          <a:pt x="1561" y="1716"/>
                          <a:pt x="1501" y="1490"/>
                        </a:cubicBezTo>
                        <a:cubicBezTo>
                          <a:pt x="1430" y="1264"/>
                          <a:pt x="1346" y="1014"/>
                          <a:pt x="1227" y="800"/>
                        </a:cubicBezTo>
                        <a:cubicBezTo>
                          <a:pt x="1096" y="573"/>
                          <a:pt x="941" y="371"/>
                          <a:pt x="739" y="228"/>
                        </a:cubicBezTo>
                        <a:cubicBezTo>
                          <a:pt x="548" y="93"/>
                          <a:pt x="315" y="1"/>
                          <a:pt x="49"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8"/>
                  <p:cNvSpPr/>
                  <p:nvPr/>
                </p:nvSpPr>
                <p:spPr>
                  <a:xfrm>
                    <a:off x="6259823" y="3762745"/>
                    <a:ext cx="90811" cy="145910"/>
                  </a:xfrm>
                  <a:custGeom>
                    <a:avLst/>
                    <a:gdLst/>
                    <a:ahLst/>
                    <a:cxnLst/>
                    <a:rect l="l" t="t" r="r" b="b"/>
                    <a:pathLst>
                      <a:path w="1930" h="3101" extrusionOk="0">
                        <a:moveTo>
                          <a:pt x="105" y="0"/>
                        </a:moveTo>
                        <a:cubicBezTo>
                          <a:pt x="71" y="0"/>
                          <a:pt x="36" y="2"/>
                          <a:pt x="1" y="4"/>
                        </a:cubicBezTo>
                        <a:cubicBezTo>
                          <a:pt x="1" y="4"/>
                          <a:pt x="60" y="123"/>
                          <a:pt x="132" y="314"/>
                        </a:cubicBezTo>
                        <a:cubicBezTo>
                          <a:pt x="203" y="516"/>
                          <a:pt x="275" y="778"/>
                          <a:pt x="310" y="1076"/>
                        </a:cubicBezTo>
                        <a:cubicBezTo>
                          <a:pt x="322" y="1219"/>
                          <a:pt x="358" y="1421"/>
                          <a:pt x="429" y="1636"/>
                        </a:cubicBezTo>
                        <a:cubicBezTo>
                          <a:pt x="489" y="1850"/>
                          <a:pt x="584" y="2076"/>
                          <a:pt x="703" y="2302"/>
                        </a:cubicBezTo>
                        <a:cubicBezTo>
                          <a:pt x="834" y="2517"/>
                          <a:pt x="989" y="2719"/>
                          <a:pt x="1191" y="2862"/>
                        </a:cubicBezTo>
                        <a:cubicBezTo>
                          <a:pt x="1394" y="3005"/>
                          <a:pt x="1632" y="3100"/>
                          <a:pt x="1930" y="3100"/>
                        </a:cubicBezTo>
                        <a:cubicBezTo>
                          <a:pt x="1930" y="3100"/>
                          <a:pt x="1870" y="2969"/>
                          <a:pt x="1811" y="2767"/>
                        </a:cubicBezTo>
                        <a:cubicBezTo>
                          <a:pt x="1739" y="2564"/>
                          <a:pt x="1668" y="2279"/>
                          <a:pt x="1644" y="1981"/>
                        </a:cubicBezTo>
                        <a:cubicBezTo>
                          <a:pt x="1620" y="1838"/>
                          <a:pt x="1596" y="1636"/>
                          <a:pt x="1525" y="1409"/>
                        </a:cubicBezTo>
                        <a:cubicBezTo>
                          <a:pt x="1465" y="1195"/>
                          <a:pt x="1382" y="957"/>
                          <a:pt x="1251" y="743"/>
                        </a:cubicBezTo>
                        <a:cubicBezTo>
                          <a:pt x="1132" y="528"/>
                          <a:pt x="965" y="338"/>
                          <a:pt x="763" y="195"/>
                        </a:cubicBezTo>
                        <a:cubicBezTo>
                          <a:pt x="584" y="79"/>
                          <a:pt x="367"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8"/>
                  <p:cNvSpPr/>
                  <p:nvPr/>
                </p:nvSpPr>
                <p:spPr>
                  <a:xfrm>
                    <a:off x="6192631" y="3725761"/>
                    <a:ext cx="94152" cy="140875"/>
                  </a:xfrm>
                  <a:custGeom>
                    <a:avLst/>
                    <a:gdLst/>
                    <a:ahLst/>
                    <a:cxnLst/>
                    <a:rect l="l" t="t" r="r" b="b"/>
                    <a:pathLst>
                      <a:path w="2001" h="2994" extrusionOk="0">
                        <a:moveTo>
                          <a:pt x="128" y="0"/>
                        </a:moveTo>
                        <a:cubicBezTo>
                          <a:pt x="90" y="0"/>
                          <a:pt x="52" y="2"/>
                          <a:pt x="12" y="5"/>
                        </a:cubicBezTo>
                        <a:lnTo>
                          <a:pt x="0" y="5"/>
                        </a:lnTo>
                        <a:cubicBezTo>
                          <a:pt x="0" y="5"/>
                          <a:pt x="72" y="124"/>
                          <a:pt x="143" y="314"/>
                        </a:cubicBezTo>
                        <a:cubicBezTo>
                          <a:pt x="214" y="505"/>
                          <a:pt x="298" y="767"/>
                          <a:pt x="333" y="1052"/>
                        </a:cubicBezTo>
                        <a:cubicBezTo>
                          <a:pt x="357" y="1195"/>
                          <a:pt x="393" y="1386"/>
                          <a:pt x="464" y="1600"/>
                        </a:cubicBezTo>
                        <a:cubicBezTo>
                          <a:pt x="536" y="1802"/>
                          <a:pt x="631" y="2029"/>
                          <a:pt x="750" y="2243"/>
                        </a:cubicBezTo>
                        <a:cubicBezTo>
                          <a:pt x="881" y="2445"/>
                          <a:pt x="1048" y="2636"/>
                          <a:pt x="1250" y="2779"/>
                        </a:cubicBezTo>
                        <a:cubicBezTo>
                          <a:pt x="1453" y="2910"/>
                          <a:pt x="1703" y="2993"/>
                          <a:pt x="2000" y="2993"/>
                        </a:cubicBezTo>
                        <a:cubicBezTo>
                          <a:pt x="2000" y="2993"/>
                          <a:pt x="1941" y="2862"/>
                          <a:pt x="1869" y="2660"/>
                        </a:cubicBezTo>
                        <a:cubicBezTo>
                          <a:pt x="1810" y="2469"/>
                          <a:pt x="1738" y="2195"/>
                          <a:pt x="1703" y="1898"/>
                        </a:cubicBezTo>
                        <a:cubicBezTo>
                          <a:pt x="1679" y="1755"/>
                          <a:pt x="1643" y="1552"/>
                          <a:pt x="1584" y="1350"/>
                        </a:cubicBezTo>
                        <a:cubicBezTo>
                          <a:pt x="1512" y="1136"/>
                          <a:pt x="1429" y="909"/>
                          <a:pt x="1298" y="695"/>
                        </a:cubicBezTo>
                        <a:cubicBezTo>
                          <a:pt x="1167" y="493"/>
                          <a:pt x="1000" y="302"/>
                          <a:pt x="786" y="183"/>
                        </a:cubicBezTo>
                        <a:cubicBezTo>
                          <a:pt x="599" y="69"/>
                          <a:pt x="385" y="0"/>
                          <a:pt x="12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8"/>
                  <p:cNvSpPr/>
                  <p:nvPr/>
                </p:nvSpPr>
                <p:spPr>
                  <a:xfrm>
                    <a:off x="6122005" y="3692401"/>
                    <a:ext cx="99798" cy="134617"/>
                  </a:xfrm>
                  <a:custGeom>
                    <a:avLst/>
                    <a:gdLst/>
                    <a:ahLst/>
                    <a:cxnLst/>
                    <a:rect l="l" t="t" r="r" b="b"/>
                    <a:pathLst>
                      <a:path w="2121" h="2861" extrusionOk="0">
                        <a:moveTo>
                          <a:pt x="183" y="1"/>
                        </a:moveTo>
                        <a:cubicBezTo>
                          <a:pt x="124" y="1"/>
                          <a:pt x="63" y="4"/>
                          <a:pt x="1" y="11"/>
                        </a:cubicBezTo>
                        <a:cubicBezTo>
                          <a:pt x="1" y="11"/>
                          <a:pt x="72" y="130"/>
                          <a:pt x="156" y="309"/>
                        </a:cubicBezTo>
                        <a:cubicBezTo>
                          <a:pt x="239" y="487"/>
                          <a:pt x="334" y="737"/>
                          <a:pt x="382" y="1023"/>
                        </a:cubicBezTo>
                        <a:cubicBezTo>
                          <a:pt x="406" y="1154"/>
                          <a:pt x="441" y="1345"/>
                          <a:pt x="525" y="1547"/>
                        </a:cubicBezTo>
                        <a:cubicBezTo>
                          <a:pt x="596" y="1749"/>
                          <a:pt x="691" y="1964"/>
                          <a:pt x="834" y="2166"/>
                        </a:cubicBezTo>
                        <a:cubicBezTo>
                          <a:pt x="965" y="2369"/>
                          <a:pt x="1144" y="2547"/>
                          <a:pt x="1346" y="2678"/>
                        </a:cubicBezTo>
                        <a:cubicBezTo>
                          <a:pt x="1536" y="2783"/>
                          <a:pt x="1753" y="2861"/>
                          <a:pt x="2007" y="2861"/>
                        </a:cubicBezTo>
                        <a:cubicBezTo>
                          <a:pt x="2040" y="2861"/>
                          <a:pt x="2074" y="2859"/>
                          <a:pt x="2108" y="2857"/>
                        </a:cubicBezTo>
                        <a:lnTo>
                          <a:pt x="2120" y="2857"/>
                        </a:lnTo>
                        <a:cubicBezTo>
                          <a:pt x="2120" y="2857"/>
                          <a:pt x="2049" y="2738"/>
                          <a:pt x="1989" y="2547"/>
                        </a:cubicBezTo>
                        <a:cubicBezTo>
                          <a:pt x="1918" y="2357"/>
                          <a:pt x="1834" y="2083"/>
                          <a:pt x="1799" y="1809"/>
                        </a:cubicBezTo>
                        <a:cubicBezTo>
                          <a:pt x="1775" y="1666"/>
                          <a:pt x="1739" y="1476"/>
                          <a:pt x="1668" y="1261"/>
                        </a:cubicBezTo>
                        <a:cubicBezTo>
                          <a:pt x="1596" y="1059"/>
                          <a:pt x="1489" y="833"/>
                          <a:pt x="1358" y="642"/>
                        </a:cubicBezTo>
                        <a:cubicBezTo>
                          <a:pt x="1215" y="440"/>
                          <a:pt x="1037" y="273"/>
                          <a:pt x="822" y="154"/>
                        </a:cubicBezTo>
                        <a:cubicBezTo>
                          <a:pt x="640" y="58"/>
                          <a:pt x="427" y="1"/>
                          <a:pt x="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8"/>
                  <p:cNvSpPr/>
                  <p:nvPr/>
                </p:nvSpPr>
                <p:spPr>
                  <a:xfrm>
                    <a:off x="6046956" y="3662334"/>
                    <a:ext cx="107609" cy="128359"/>
                  </a:xfrm>
                  <a:custGeom>
                    <a:avLst/>
                    <a:gdLst/>
                    <a:ahLst/>
                    <a:cxnLst/>
                    <a:rect l="l" t="t" r="r" b="b"/>
                    <a:pathLst>
                      <a:path w="2287" h="2728" extrusionOk="0">
                        <a:moveTo>
                          <a:pt x="270" y="0"/>
                        </a:moveTo>
                        <a:cubicBezTo>
                          <a:pt x="188" y="0"/>
                          <a:pt x="102" y="6"/>
                          <a:pt x="12" y="19"/>
                        </a:cubicBezTo>
                        <a:lnTo>
                          <a:pt x="0" y="19"/>
                        </a:lnTo>
                        <a:cubicBezTo>
                          <a:pt x="0" y="19"/>
                          <a:pt x="84" y="126"/>
                          <a:pt x="179" y="293"/>
                        </a:cubicBezTo>
                        <a:cubicBezTo>
                          <a:pt x="262" y="472"/>
                          <a:pt x="370" y="722"/>
                          <a:pt x="429" y="984"/>
                        </a:cubicBezTo>
                        <a:cubicBezTo>
                          <a:pt x="453" y="1114"/>
                          <a:pt x="512" y="1305"/>
                          <a:pt x="596" y="1495"/>
                        </a:cubicBezTo>
                        <a:cubicBezTo>
                          <a:pt x="679" y="1686"/>
                          <a:pt x="786" y="1900"/>
                          <a:pt x="941" y="2091"/>
                        </a:cubicBezTo>
                        <a:cubicBezTo>
                          <a:pt x="1084" y="2281"/>
                          <a:pt x="1263" y="2448"/>
                          <a:pt x="1489" y="2567"/>
                        </a:cubicBezTo>
                        <a:cubicBezTo>
                          <a:pt x="1682" y="2669"/>
                          <a:pt x="1901" y="2727"/>
                          <a:pt x="2154" y="2727"/>
                        </a:cubicBezTo>
                        <a:cubicBezTo>
                          <a:pt x="2197" y="2727"/>
                          <a:pt x="2241" y="2725"/>
                          <a:pt x="2286" y="2722"/>
                        </a:cubicBezTo>
                        <a:cubicBezTo>
                          <a:pt x="2286" y="2722"/>
                          <a:pt x="2215" y="2603"/>
                          <a:pt x="2144" y="2412"/>
                        </a:cubicBezTo>
                        <a:cubicBezTo>
                          <a:pt x="2060" y="2234"/>
                          <a:pt x="1977" y="1972"/>
                          <a:pt x="1929" y="1698"/>
                        </a:cubicBezTo>
                        <a:cubicBezTo>
                          <a:pt x="1905" y="1555"/>
                          <a:pt x="1858" y="1376"/>
                          <a:pt x="1786" y="1174"/>
                        </a:cubicBezTo>
                        <a:cubicBezTo>
                          <a:pt x="1703" y="972"/>
                          <a:pt x="1596" y="769"/>
                          <a:pt x="1441" y="579"/>
                        </a:cubicBezTo>
                        <a:cubicBezTo>
                          <a:pt x="1298" y="388"/>
                          <a:pt x="1108" y="222"/>
                          <a:pt x="870" y="114"/>
                        </a:cubicBezTo>
                        <a:cubicBezTo>
                          <a:pt x="695" y="45"/>
                          <a:pt x="495" y="0"/>
                          <a:pt x="27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8"/>
                  <p:cNvSpPr/>
                  <p:nvPr/>
                </p:nvSpPr>
                <p:spPr>
                  <a:xfrm>
                    <a:off x="5966825" y="3635467"/>
                    <a:ext cx="117161" cy="122384"/>
                  </a:xfrm>
                  <a:custGeom>
                    <a:avLst/>
                    <a:gdLst/>
                    <a:ahLst/>
                    <a:cxnLst/>
                    <a:rect l="l" t="t" r="r" b="b"/>
                    <a:pathLst>
                      <a:path w="2490" h="2601" extrusionOk="0">
                        <a:moveTo>
                          <a:pt x="350" y="1"/>
                        </a:moveTo>
                        <a:cubicBezTo>
                          <a:pt x="239" y="1"/>
                          <a:pt x="123" y="10"/>
                          <a:pt x="1" y="31"/>
                        </a:cubicBezTo>
                        <a:cubicBezTo>
                          <a:pt x="1" y="31"/>
                          <a:pt x="84" y="126"/>
                          <a:pt x="191" y="292"/>
                        </a:cubicBezTo>
                        <a:cubicBezTo>
                          <a:pt x="299" y="459"/>
                          <a:pt x="418" y="697"/>
                          <a:pt x="489" y="959"/>
                        </a:cubicBezTo>
                        <a:cubicBezTo>
                          <a:pt x="513" y="1090"/>
                          <a:pt x="584" y="1257"/>
                          <a:pt x="680" y="1447"/>
                        </a:cubicBezTo>
                        <a:cubicBezTo>
                          <a:pt x="775" y="1638"/>
                          <a:pt x="894" y="1840"/>
                          <a:pt x="1061" y="2019"/>
                        </a:cubicBezTo>
                        <a:cubicBezTo>
                          <a:pt x="1215" y="2197"/>
                          <a:pt x="1418" y="2352"/>
                          <a:pt x="1656" y="2459"/>
                        </a:cubicBezTo>
                        <a:cubicBezTo>
                          <a:pt x="1847" y="2545"/>
                          <a:pt x="2061" y="2601"/>
                          <a:pt x="2305" y="2601"/>
                        </a:cubicBezTo>
                        <a:cubicBezTo>
                          <a:pt x="2364" y="2601"/>
                          <a:pt x="2426" y="2597"/>
                          <a:pt x="2489" y="2590"/>
                        </a:cubicBezTo>
                        <a:lnTo>
                          <a:pt x="2489" y="2578"/>
                        </a:lnTo>
                        <a:cubicBezTo>
                          <a:pt x="2489" y="2578"/>
                          <a:pt x="2418" y="2471"/>
                          <a:pt x="2335" y="2293"/>
                        </a:cubicBezTo>
                        <a:cubicBezTo>
                          <a:pt x="2251" y="2114"/>
                          <a:pt x="2144" y="1864"/>
                          <a:pt x="2096" y="1602"/>
                        </a:cubicBezTo>
                        <a:cubicBezTo>
                          <a:pt x="2061" y="1459"/>
                          <a:pt x="2013" y="1281"/>
                          <a:pt x="1918" y="1090"/>
                        </a:cubicBezTo>
                        <a:cubicBezTo>
                          <a:pt x="1834" y="900"/>
                          <a:pt x="1715" y="697"/>
                          <a:pt x="1549" y="519"/>
                        </a:cubicBezTo>
                        <a:cubicBezTo>
                          <a:pt x="1382" y="340"/>
                          <a:pt x="1180" y="185"/>
                          <a:pt x="918" y="90"/>
                        </a:cubicBezTo>
                        <a:cubicBezTo>
                          <a:pt x="753" y="35"/>
                          <a:pt x="563"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8"/>
                  <p:cNvSpPr/>
                  <p:nvPr/>
                </p:nvSpPr>
                <p:spPr>
                  <a:xfrm>
                    <a:off x="7706884" y="4683379"/>
                    <a:ext cx="104268" cy="148545"/>
                  </a:xfrm>
                  <a:custGeom>
                    <a:avLst/>
                    <a:gdLst/>
                    <a:ahLst/>
                    <a:cxnLst/>
                    <a:rect l="l" t="t" r="r" b="b"/>
                    <a:pathLst>
                      <a:path w="2216" h="3157" extrusionOk="0">
                        <a:moveTo>
                          <a:pt x="1" y="0"/>
                        </a:moveTo>
                        <a:lnTo>
                          <a:pt x="1" y="0"/>
                        </a:lnTo>
                        <a:cubicBezTo>
                          <a:pt x="1" y="0"/>
                          <a:pt x="48" y="155"/>
                          <a:pt x="108" y="381"/>
                        </a:cubicBezTo>
                        <a:cubicBezTo>
                          <a:pt x="167" y="608"/>
                          <a:pt x="239" y="905"/>
                          <a:pt x="275" y="1227"/>
                        </a:cubicBezTo>
                        <a:cubicBezTo>
                          <a:pt x="286" y="1358"/>
                          <a:pt x="322" y="1512"/>
                          <a:pt x="358" y="1691"/>
                        </a:cubicBezTo>
                        <a:cubicBezTo>
                          <a:pt x="406" y="1870"/>
                          <a:pt x="477" y="2060"/>
                          <a:pt x="560" y="2251"/>
                        </a:cubicBezTo>
                        <a:cubicBezTo>
                          <a:pt x="656" y="2429"/>
                          <a:pt x="775" y="2608"/>
                          <a:pt x="917" y="2751"/>
                        </a:cubicBezTo>
                        <a:cubicBezTo>
                          <a:pt x="1060" y="2905"/>
                          <a:pt x="1239" y="3025"/>
                          <a:pt x="1453" y="3084"/>
                        </a:cubicBezTo>
                        <a:cubicBezTo>
                          <a:pt x="1592" y="3130"/>
                          <a:pt x="1745" y="3156"/>
                          <a:pt x="1913" y="3156"/>
                        </a:cubicBezTo>
                        <a:cubicBezTo>
                          <a:pt x="2005" y="3156"/>
                          <a:pt x="2102" y="3149"/>
                          <a:pt x="2203" y="3132"/>
                        </a:cubicBezTo>
                        <a:lnTo>
                          <a:pt x="2215" y="3132"/>
                        </a:lnTo>
                        <a:cubicBezTo>
                          <a:pt x="2215" y="3132"/>
                          <a:pt x="2120" y="3025"/>
                          <a:pt x="2025" y="2858"/>
                        </a:cubicBezTo>
                        <a:cubicBezTo>
                          <a:pt x="1918" y="2679"/>
                          <a:pt x="1810" y="2429"/>
                          <a:pt x="1751" y="2143"/>
                        </a:cubicBezTo>
                        <a:cubicBezTo>
                          <a:pt x="1727" y="2013"/>
                          <a:pt x="1668" y="1822"/>
                          <a:pt x="1584" y="1608"/>
                        </a:cubicBezTo>
                        <a:cubicBezTo>
                          <a:pt x="1501" y="1393"/>
                          <a:pt x="1394" y="1155"/>
                          <a:pt x="1251" y="941"/>
                        </a:cubicBezTo>
                        <a:cubicBezTo>
                          <a:pt x="1108" y="715"/>
                          <a:pt x="941" y="500"/>
                          <a:pt x="739" y="334"/>
                        </a:cubicBezTo>
                        <a:cubicBezTo>
                          <a:pt x="525" y="167"/>
                          <a:pt x="286" y="3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8"/>
                  <p:cNvSpPr/>
                  <p:nvPr/>
                </p:nvSpPr>
                <p:spPr>
                  <a:xfrm>
                    <a:off x="7648632" y="4623434"/>
                    <a:ext cx="85212" cy="173765"/>
                  </a:xfrm>
                  <a:custGeom>
                    <a:avLst/>
                    <a:gdLst/>
                    <a:ahLst/>
                    <a:cxnLst/>
                    <a:rect l="l" t="t" r="r" b="b"/>
                    <a:pathLst>
                      <a:path w="1811" h="3693" extrusionOk="0">
                        <a:moveTo>
                          <a:pt x="0" y="0"/>
                        </a:moveTo>
                        <a:cubicBezTo>
                          <a:pt x="0" y="0"/>
                          <a:pt x="48" y="167"/>
                          <a:pt x="96" y="417"/>
                        </a:cubicBezTo>
                        <a:cubicBezTo>
                          <a:pt x="131" y="667"/>
                          <a:pt x="191" y="989"/>
                          <a:pt x="203" y="1334"/>
                        </a:cubicBezTo>
                        <a:cubicBezTo>
                          <a:pt x="203" y="1477"/>
                          <a:pt x="227" y="1655"/>
                          <a:pt x="250" y="1846"/>
                        </a:cubicBezTo>
                        <a:cubicBezTo>
                          <a:pt x="286" y="2048"/>
                          <a:pt x="334" y="2263"/>
                          <a:pt x="405" y="2477"/>
                        </a:cubicBezTo>
                        <a:cubicBezTo>
                          <a:pt x="477" y="2679"/>
                          <a:pt x="572" y="2894"/>
                          <a:pt x="691" y="3072"/>
                        </a:cubicBezTo>
                        <a:cubicBezTo>
                          <a:pt x="810" y="3263"/>
                          <a:pt x="965" y="3417"/>
                          <a:pt x="1143" y="3525"/>
                        </a:cubicBezTo>
                        <a:cubicBezTo>
                          <a:pt x="1320" y="3624"/>
                          <a:pt x="1517" y="3693"/>
                          <a:pt x="1754" y="3693"/>
                        </a:cubicBezTo>
                        <a:cubicBezTo>
                          <a:pt x="1772" y="3693"/>
                          <a:pt x="1791" y="3692"/>
                          <a:pt x="1810" y="3691"/>
                        </a:cubicBezTo>
                        <a:cubicBezTo>
                          <a:pt x="1810" y="3691"/>
                          <a:pt x="1739" y="3560"/>
                          <a:pt x="1655" y="3358"/>
                        </a:cubicBezTo>
                        <a:cubicBezTo>
                          <a:pt x="1584" y="3144"/>
                          <a:pt x="1501" y="2858"/>
                          <a:pt x="1477" y="2536"/>
                        </a:cubicBezTo>
                        <a:cubicBezTo>
                          <a:pt x="1453" y="2417"/>
                          <a:pt x="1429" y="2251"/>
                          <a:pt x="1393" y="2060"/>
                        </a:cubicBezTo>
                        <a:cubicBezTo>
                          <a:pt x="1358" y="1882"/>
                          <a:pt x="1298" y="1667"/>
                          <a:pt x="1227" y="1465"/>
                        </a:cubicBezTo>
                        <a:cubicBezTo>
                          <a:pt x="1155" y="1251"/>
                          <a:pt x="1060" y="1036"/>
                          <a:pt x="953" y="846"/>
                        </a:cubicBezTo>
                        <a:cubicBezTo>
                          <a:pt x="834" y="643"/>
                          <a:pt x="703" y="465"/>
                          <a:pt x="548" y="322"/>
                        </a:cubicBezTo>
                        <a:cubicBezTo>
                          <a:pt x="393" y="167"/>
                          <a:pt x="215"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8"/>
                  <p:cNvSpPr/>
                  <p:nvPr/>
                </p:nvSpPr>
                <p:spPr>
                  <a:xfrm>
                    <a:off x="7596545" y="4555631"/>
                    <a:ext cx="70626" cy="193339"/>
                  </a:xfrm>
                  <a:custGeom>
                    <a:avLst/>
                    <a:gdLst/>
                    <a:ahLst/>
                    <a:cxnLst/>
                    <a:rect l="l" t="t" r="r" b="b"/>
                    <a:pathLst>
                      <a:path w="1501" h="4109" extrusionOk="0">
                        <a:moveTo>
                          <a:pt x="0" y="1"/>
                        </a:moveTo>
                        <a:cubicBezTo>
                          <a:pt x="0" y="1"/>
                          <a:pt x="36" y="179"/>
                          <a:pt x="72" y="441"/>
                        </a:cubicBezTo>
                        <a:cubicBezTo>
                          <a:pt x="107" y="703"/>
                          <a:pt x="143" y="1048"/>
                          <a:pt x="143" y="1418"/>
                        </a:cubicBezTo>
                        <a:cubicBezTo>
                          <a:pt x="143" y="1549"/>
                          <a:pt x="155" y="1739"/>
                          <a:pt x="179" y="1953"/>
                        </a:cubicBezTo>
                        <a:cubicBezTo>
                          <a:pt x="203" y="2168"/>
                          <a:pt x="238" y="2394"/>
                          <a:pt x="298" y="2632"/>
                        </a:cubicBezTo>
                        <a:cubicBezTo>
                          <a:pt x="345" y="2858"/>
                          <a:pt x="429" y="3084"/>
                          <a:pt x="524" y="3299"/>
                        </a:cubicBezTo>
                        <a:cubicBezTo>
                          <a:pt x="631" y="3513"/>
                          <a:pt x="762" y="3692"/>
                          <a:pt x="917" y="3835"/>
                        </a:cubicBezTo>
                        <a:cubicBezTo>
                          <a:pt x="1084" y="3977"/>
                          <a:pt x="1274" y="4073"/>
                          <a:pt x="1500" y="4108"/>
                        </a:cubicBezTo>
                        <a:lnTo>
                          <a:pt x="1500" y="4096"/>
                        </a:lnTo>
                        <a:cubicBezTo>
                          <a:pt x="1500" y="4096"/>
                          <a:pt x="1453" y="3954"/>
                          <a:pt x="1393" y="3715"/>
                        </a:cubicBezTo>
                        <a:cubicBezTo>
                          <a:pt x="1346" y="3477"/>
                          <a:pt x="1286" y="3156"/>
                          <a:pt x="1274" y="2811"/>
                        </a:cubicBezTo>
                        <a:cubicBezTo>
                          <a:pt x="1262" y="2680"/>
                          <a:pt x="1250" y="2501"/>
                          <a:pt x="1215" y="2299"/>
                        </a:cubicBezTo>
                        <a:cubicBezTo>
                          <a:pt x="1191" y="2096"/>
                          <a:pt x="1155" y="1870"/>
                          <a:pt x="1096" y="1644"/>
                        </a:cubicBezTo>
                        <a:cubicBezTo>
                          <a:pt x="1036" y="1406"/>
                          <a:pt x="965" y="1179"/>
                          <a:pt x="869" y="953"/>
                        </a:cubicBezTo>
                        <a:cubicBezTo>
                          <a:pt x="774" y="739"/>
                          <a:pt x="655" y="537"/>
                          <a:pt x="512" y="370"/>
                        </a:cubicBezTo>
                        <a:cubicBezTo>
                          <a:pt x="369" y="203"/>
                          <a:pt x="203" y="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8"/>
                  <p:cNvSpPr/>
                  <p:nvPr/>
                </p:nvSpPr>
                <p:spPr>
                  <a:xfrm>
                    <a:off x="7546669" y="4483358"/>
                    <a:ext cx="62768" cy="205102"/>
                  </a:xfrm>
                  <a:custGeom>
                    <a:avLst/>
                    <a:gdLst/>
                    <a:ahLst/>
                    <a:cxnLst/>
                    <a:rect l="l" t="t" r="r" b="b"/>
                    <a:pathLst>
                      <a:path w="1334" h="4359" extrusionOk="0">
                        <a:moveTo>
                          <a:pt x="1" y="1"/>
                        </a:moveTo>
                        <a:cubicBezTo>
                          <a:pt x="1" y="1"/>
                          <a:pt x="36" y="179"/>
                          <a:pt x="72" y="453"/>
                        </a:cubicBezTo>
                        <a:cubicBezTo>
                          <a:pt x="108" y="715"/>
                          <a:pt x="131" y="1084"/>
                          <a:pt x="131" y="1453"/>
                        </a:cubicBezTo>
                        <a:cubicBezTo>
                          <a:pt x="131" y="1596"/>
                          <a:pt x="131" y="1787"/>
                          <a:pt x="155" y="2013"/>
                        </a:cubicBezTo>
                        <a:cubicBezTo>
                          <a:pt x="167" y="2227"/>
                          <a:pt x="203" y="2465"/>
                          <a:pt x="251" y="2715"/>
                        </a:cubicBezTo>
                        <a:cubicBezTo>
                          <a:pt x="298" y="2954"/>
                          <a:pt x="358" y="3204"/>
                          <a:pt x="453" y="3430"/>
                        </a:cubicBezTo>
                        <a:cubicBezTo>
                          <a:pt x="548" y="3656"/>
                          <a:pt x="655" y="3858"/>
                          <a:pt x="810" y="4025"/>
                        </a:cubicBezTo>
                        <a:cubicBezTo>
                          <a:pt x="953" y="4192"/>
                          <a:pt x="1120" y="4311"/>
                          <a:pt x="1334" y="4359"/>
                        </a:cubicBezTo>
                        <a:cubicBezTo>
                          <a:pt x="1334" y="4359"/>
                          <a:pt x="1298" y="4204"/>
                          <a:pt x="1251" y="3942"/>
                        </a:cubicBezTo>
                        <a:cubicBezTo>
                          <a:pt x="1203" y="3680"/>
                          <a:pt x="1167" y="3335"/>
                          <a:pt x="1167" y="2977"/>
                        </a:cubicBezTo>
                        <a:cubicBezTo>
                          <a:pt x="1167" y="2835"/>
                          <a:pt x="1155" y="2644"/>
                          <a:pt x="1144" y="2430"/>
                        </a:cubicBezTo>
                        <a:cubicBezTo>
                          <a:pt x="1120" y="2215"/>
                          <a:pt x="1084" y="1977"/>
                          <a:pt x="1036" y="1739"/>
                        </a:cubicBezTo>
                        <a:cubicBezTo>
                          <a:pt x="989" y="1501"/>
                          <a:pt x="917" y="1251"/>
                          <a:pt x="834" y="1013"/>
                        </a:cubicBezTo>
                        <a:cubicBezTo>
                          <a:pt x="751" y="787"/>
                          <a:pt x="643" y="572"/>
                          <a:pt x="501" y="394"/>
                        </a:cubicBezTo>
                        <a:cubicBezTo>
                          <a:pt x="370" y="227"/>
                          <a:pt x="203" y="84"/>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8"/>
                  <p:cNvSpPr/>
                  <p:nvPr/>
                </p:nvSpPr>
                <p:spPr>
                  <a:xfrm>
                    <a:off x="7497358" y="4411650"/>
                    <a:ext cx="59992" cy="209007"/>
                  </a:xfrm>
                  <a:custGeom>
                    <a:avLst/>
                    <a:gdLst/>
                    <a:ahLst/>
                    <a:cxnLst/>
                    <a:rect l="l" t="t" r="r" b="b"/>
                    <a:pathLst>
                      <a:path w="1275" h="4442" extrusionOk="0">
                        <a:moveTo>
                          <a:pt x="1" y="1"/>
                        </a:moveTo>
                        <a:lnTo>
                          <a:pt x="1" y="1"/>
                        </a:lnTo>
                        <a:cubicBezTo>
                          <a:pt x="1" y="1"/>
                          <a:pt x="36" y="168"/>
                          <a:pt x="72" y="441"/>
                        </a:cubicBezTo>
                        <a:cubicBezTo>
                          <a:pt x="108" y="703"/>
                          <a:pt x="132" y="1060"/>
                          <a:pt x="132" y="1430"/>
                        </a:cubicBezTo>
                        <a:cubicBezTo>
                          <a:pt x="132" y="1584"/>
                          <a:pt x="132" y="1775"/>
                          <a:pt x="156" y="2001"/>
                        </a:cubicBezTo>
                        <a:cubicBezTo>
                          <a:pt x="167" y="2215"/>
                          <a:pt x="203" y="2465"/>
                          <a:pt x="239" y="2704"/>
                        </a:cubicBezTo>
                        <a:cubicBezTo>
                          <a:pt x="287" y="2954"/>
                          <a:pt x="358" y="3204"/>
                          <a:pt x="441" y="3442"/>
                        </a:cubicBezTo>
                        <a:cubicBezTo>
                          <a:pt x="525" y="3680"/>
                          <a:pt x="632" y="3894"/>
                          <a:pt x="775" y="4061"/>
                        </a:cubicBezTo>
                        <a:cubicBezTo>
                          <a:pt x="906" y="4239"/>
                          <a:pt x="1072" y="4370"/>
                          <a:pt x="1275" y="4442"/>
                        </a:cubicBezTo>
                        <a:cubicBezTo>
                          <a:pt x="1275" y="4442"/>
                          <a:pt x="1239" y="4275"/>
                          <a:pt x="1203" y="4013"/>
                        </a:cubicBezTo>
                        <a:cubicBezTo>
                          <a:pt x="1168" y="3739"/>
                          <a:pt x="1144" y="3382"/>
                          <a:pt x="1144" y="3013"/>
                        </a:cubicBezTo>
                        <a:cubicBezTo>
                          <a:pt x="1144" y="2870"/>
                          <a:pt x="1144" y="2668"/>
                          <a:pt x="1120" y="2454"/>
                        </a:cubicBezTo>
                        <a:cubicBezTo>
                          <a:pt x="1108" y="2239"/>
                          <a:pt x="1084" y="1989"/>
                          <a:pt x="1037" y="1739"/>
                        </a:cubicBezTo>
                        <a:cubicBezTo>
                          <a:pt x="989" y="1489"/>
                          <a:pt x="918" y="1239"/>
                          <a:pt x="834" y="1013"/>
                        </a:cubicBezTo>
                        <a:cubicBezTo>
                          <a:pt x="751" y="775"/>
                          <a:pt x="644" y="560"/>
                          <a:pt x="501" y="382"/>
                        </a:cubicBezTo>
                        <a:cubicBezTo>
                          <a:pt x="370" y="203"/>
                          <a:pt x="191" y="7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8"/>
                  <p:cNvSpPr/>
                  <p:nvPr/>
                </p:nvSpPr>
                <p:spPr>
                  <a:xfrm>
                    <a:off x="7444141" y="4342200"/>
                    <a:ext cx="63897" cy="206749"/>
                  </a:xfrm>
                  <a:custGeom>
                    <a:avLst/>
                    <a:gdLst/>
                    <a:ahLst/>
                    <a:cxnLst/>
                    <a:rect l="l" t="t" r="r" b="b"/>
                    <a:pathLst>
                      <a:path w="1358" h="4394" extrusionOk="0">
                        <a:moveTo>
                          <a:pt x="1" y="0"/>
                        </a:moveTo>
                        <a:cubicBezTo>
                          <a:pt x="1" y="1"/>
                          <a:pt x="48" y="167"/>
                          <a:pt x="96" y="429"/>
                        </a:cubicBezTo>
                        <a:cubicBezTo>
                          <a:pt x="132" y="679"/>
                          <a:pt x="179" y="1036"/>
                          <a:pt x="179" y="1393"/>
                        </a:cubicBezTo>
                        <a:cubicBezTo>
                          <a:pt x="179" y="1536"/>
                          <a:pt x="191" y="1727"/>
                          <a:pt x="215" y="1953"/>
                        </a:cubicBezTo>
                        <a:cubicBezTo>
                          <a:pt x="227" y="2167"/>
                          <a:pt x="263" y="2406"/>
                          <a:pt x="310" y="2644"/>
                        </a:cubicBezTo>
                        <a:cubicBezTo>
                          <a:pt x="358" y="2894"/>
                          <a:pt x="429" y="3144"/>
                          <a:pt x="513" y="3370"/>
                        </a:cubicBezTo>
                        <a:cubicBezTo>
                          <a:pt x="608" y="3608"/>
                          <a:pt x="715" y="3822"/>
                          <a:pt x="858" y="4001"/>
                        </a:cubicBezTo>
                        <a:cubicBezTo>
                          <a:pt x="989" y="4180"/>
                          <a:pt x="1156" y="4311"/>
                          <a:pt x="1346" y="4394"/>
                        </a:cubicBezTo>
                        <a:cubicBezTo>
                          <a:pt x="1358" y="4394"/>
                          <a:pt x="1322" y="4215"/>
                          <a:pt x="1287" y="3941"/>
                        </a:cubicBezTo>
                        <a:cubicBezTo>
                          <a:pt x="1251" y="3679"/>
                          <a:pt x="1215" y="3322"/>
                          <a:pt x="1227" y="2941"/>
                        </a:cubicBezTo>
                        <a:cubicBezTo>
                          <a:pt x="1227" y="2798"/>
                          <a:pt x="1215" y="2608"/>
                          <a:pt x="1203" y="2382"/>
                        </a:cubicBezTo>
                        <a:cubicBezTo>
                          <a:pt x="1179" y="2167"/>
                          <a:pt x="1156" y="1929"/>
                          <a:pt x="1108" y="1679"/>
                        </a:cubicBezTo>
                        <a:cubicBezTo>
                          <a:pt x="1060" y="1429"/>
                          <a:pt x="989" y="1179"/>
                          <a:pt x="894" y="953"/>
                        </a:cubicBezTo>
                        <a:cubicBezTo>
                          <a:pt x="798" y="727"/>
                          <a:pt x="691" y="524"/>
                          <a:pt x="536" y="358"/>
                        </a:cubicBezTo>
                        <a:cubicBezTo>
                          <a:pt x="394" y="191"/>
                          <a:pt x="215" y="60"/>
                          <a:pt x="1"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8"/>
                  <p:cNvSpPr/>
                  <p:nvPr/>
                </p:nvSpPr>
                <p:spPr>
                  <a:xfrm>
                    <a:off x="7385890" y="4279996"/>
                    <a:ext cx="72320" cy="196679"/>
                  </a:xfrm>
                  <a:custGeom>
                    <a:avLst/>
                    <a:gdLst/>
                    <a:ahLst/>
                    <a:cxnLst/>
                    <a:rect l="l" t="t" r="r" b="b"/>
                    <a:pathLst>
                      <a:path w="1537" h="4180" extrusionOk="0">
                        <a:moveTo>
                          <a:pt x="0" y="1"/>
                        </a:moveTo>
                        <a:lnTo>
                          <a:pt x="0" y="1"/>
                        </a:lnTo>
                        <a:cubicBezTo>
                          <a:pt x="0" y="1"/>
                          <a:pt x="48" y="156"/>
                          <a:pt x="108" y="394"/>
                        </a:cubicBezTo>
                        <a:cubicBezTo>
                          <a:pt x="167" y="632"/>
                          <a:pt x="227" y="965"/>
                          <a:pt x="239" y="1311"/>
                        </a:cubicBezTo>
                        <a:cubicBezTo>
                          <a:pt x="250" y="1453"/>
                          <a:pt x="262" y="1632"/>
                          <a:pt x="298" y="1834"/>
                        </a:cubicBezTo>
                        <a:cubicBezTo>
                          <a:pt x="322" y="2049"/>
                          <a:pt x="370" y="2275"/>
                          <a:pt x="429" y="2501"/>
                        </a:cubicBezTo>
                        <a:cubicBezTo>
                          <a:pt x="489" y="2739"/>
                          <a:pt x="560" y="2977"/>
                          <a:pt x="655" y="3204"/>
                        </a:cubicBezTo>
                        <a:cubicBezTo>
                          <a:pt x="751" y="3430"/>
                          <a:pt x="870" y="3632"/>
                          <a:pt x="1012" y="3799"/>
                        </a:cubicBezTo>
                        <a:cubicBezTo>
                          <a:pt x="1167" y="3966"/>
                          <a:pt x="1334" y="4109"/>
                          <a:pt x="1536" y="4180"/>
                        </a:cubicBezTo>
                        <a:cubicBezTo>
                          <a:pt x="1536" y="4180"/>
                          <a:pt x="1489" y="4001"/>
                          <a:pt x="1453" y="3739"/>
                        </a:cubicBezTo>
                        <a:cubicBezTo>
                          <a:pt x="1417" y="3477"/>
                          <a:pt x="1382" y="3120"/>
                          <a:pt x="1382" y="2763"/>
                        </a:cubicBezTo>
                        <a:cubicBezTo>
                          <a:pt x="1382" y="2608"/>
                          <a:pt x="1370" y="2430"/>
                          <a:pt x="1346" y="2215"/>
                        </a:cubicBezTo>
                        <a:cubicBezTo>
                          <a:pt x="1322" y="2001"/>
                          <a:pt x="1286" y="1763"/>
                          <a:pt x="1227" y="1525"/>
                        </a:cubicBezTo>
                        <a:cubicBezTo>
                          <a:pt x="1167" y="1299"/>
                          <a:pt x="1084" y="1061"/>
                          <a:pt x="989" y="846"/>
                        </a:cubicBezTo>
                        <a:cubicBezTo>
                          <a:pt x="881" y="632"/>
                          <a:pt x="751" y="441"/>
                          <a:pt x="584" y="287"/>
                        </a:cubicBezTo>
                        <a:cubicBezTo>
                          <a:pt x="417" y="144"/>
                          <a:pt x="227" y="3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8"/>
                  <p:cNvSpPr/>
                  <p:nvPr/>
                </p:nvSpPr>
                <p:spPr>
                  <a:xfrm>
                    <a:off x="7318651" y="4228473"/>
                    <a:ext cx="86906" cy="178752"/>
                  </a:xfrm>
                  <a:custGeom>
                    <a:avLst/>
                    <a:gdLst/>
                    <a:ahLst/>
                    <a:cxnLst/>
                    <a:rect l="l" t="t" r="r" b="b"/>
                    <a:pathLst>
                      <a:path w="1847" h="3799" extrusionOk="0">
                        <a:moveTo>
                          <a:pt x="1" y="1"/>
                        </a:moveTo>
                        <a:cubicBezTo>
                          <a:pt x="1" y="1"/>
                          <a:pt x="72" y="131"/>
                          <a:pt x="155" y="346"/>
                        </a:cubicBezTo>
                        <a:cubicBezTo>
                          <a:pt x="227" y="560"/>
                          <a:pt x="310" y="870"/>
                          <a:pt x="346" y="1191"/>
                        </a:cubicBezTo>
                        <a:cubicBezTo>
                          <a:pt x="358" y="1310"/>
                          <a:pt x="394" y="1489"/>
                          <a:pt x="429" y="1667"/>
                        </a:cubicBezTo>
                        <a:cubicBezTo>
                          <a:pt x="477" y="1858"/>
                          <a:pt x="536" y="2072"/>
                          <a:pt x="608" y="2286"/>
                        </a:cubicBezTo>
                        <a:cubicBezTo>
                          <a:pt x="679" y="2501"/>
                          <a:pt x="775" y="2727"/>
                          <a:pt x="882" y="2929"/>
                        </a:cubicBezTo>
                        <a:cubicBezTo>
                          <a:pt x="1001" y="3132"/>
                          <a:pt x="1132" y="3322"/>
                          <a:pt x="1287" y="3465"/>
                        </a:cubicBezTo>
                        <a:cubicBezTo>
                          <a:pt x="1453" y="3620"/>
                          <a:pt x="1632" y="3739"/>
                          <a:pt x="1846" y="3799"/>
                        </a:cubicBezTo>
                        <a:cubicBezTo>
                          <a:pt x="1846" y="3799"/>
                          <a:pt x="1799" y="3632"/>
                          <a:pt x="1751" y="3382"/>
                        </a:cubicBezTo>
                        <a:cubicBezTo>
                          <a:pt x="1703" y="3132"/>
                          <a:pt x="1644" y="2798"/>
                          <a:pt x="1632" y="2441"/>
                        </a:cubicBezTo>
                        <a:cubicBezTo>
                          <a:pt x="1632" y="2310"/>
                          <a:pt x="1608" y="2132"/>
                          <a:pt x="1572" y="1929"/>
                        </a:cubicBezTo>
                        <a:cubicBezTo>
                          <a:pt x="1548" y="1727"/>
                          <a:pt x="1489" y="1501"/>
                          <a:pt x="1418" y="1286"/>
                        </a:cubicBezTo>
                        <a:cubicBezTo>
                          <a:pt x="1346" y="1072"/>
                          <a:pt x="1251" y="858"/>
                          <a:pt x="1132" y="667"/>
                        </a:cubicBezTo>
                        <a:cubicBezTo>
                          <a:pt x="1001" y="477"/>
                          <a:pt x="858" y="310"/>
                          <a:pt x="667" y="203"/>
                        </a:cubicBezTo>
                        <a:cubicBezTo>
                          <a:pt x="477" y="84"/>
                          <a:pt x="263" y="12"/>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8"/>
                  <p:cNvSpPr/>
                  <p:nvPr/>
                </p:nvSpPr>
                <p:spPr>
                  <a:xfrm>
                    <a:off x="7239085" y="4187867"/>
                    <a:ext cx="107609" cy="157720"/>
                  </a:xfrm>
                  <a:custGeom>
                    <a:avLst/>
                    <a:gdLst/>
                    <a:ahLst/>
                    <a:cxnLst/>
                    <a:rect l="l" t="t" r="r" b="b"/>
                    <a:pathLst>
                      <a:path w="2287" h="3352" extrusionOk="0">
                        <a:moveTo>
                          <a:pt x="152" y="0"/>
                        </a:moveTo>
                        <a:cubicBezTo>
                          <a:pt x="103" y="0"/>
                          <a:pt x="53" y="2"/>
                          <a:pt x="1" y="6"/>
                        </a:cubicBezTo>
                        <a:cubicBezTo>
                          <a:pt x="1" y="6"/>
                          <a:pt x="84" y="125"/>
                          <a:pt x="191" y="316"/>
                        </a:cubicBezTo>
                        <a:cubicBezTo>
                          <a:pt x="299" y="506"/>
                          <a:pt x="418" y="780"/>
                          <a:pt x="489" y="1078"/>
                        </a:cubicBezTo>
                        <a:cubicBezTo>
                          <a:pt x="513" y="1197"/>
                          <a:pt x="561" y="1340"/>
                          <a:pt x="620" y="1518"/>
                        </a:cubicBezTo>
                        <a:cubicBezTo>
                          <a:pt x="680" y="1685"/>
                          <a:pt x="763" y="1876"/>
                          <a:pt x="858" y="2066"/>
                        </a:cubicBezTo>
                        <a:cubicBezTo>
                          <a:pt x="953" y="2257"/>
                          <a:pt x="1073" y="2447"/>
                          <a:pt x="1204" y="2626"/>
                        </a:cubicBezTo>
                        <a:cubicBezTo>
                          <a:pt x="1346" y="2792"/>
                          <a:pt x="1501" y="2959"/>
                          <a:pt x="1680" y="3078"/>
                        </a:cubicBezTo>
                        <a:cubicBezTo>
                          <a:pt x="1857" y="3208"/>
                          <a:pt x="2058" y="3303"/>
                          <a:pt x="2283" y="3339"/>
                        </a:cubicBezTo>
                        <a:lnTo>
                          <a:pt x="2283" y="3339"/>
                        </a:lnTo>
                        <a:cubicBezTo>
                          <a:pt x="2271" y="3298"/>
                          <a:pt x="2229" y="3158"/>
                          <a:pt x="2180" y="2959"/>
                        </a:cubicBezTo>
                        <a:cubicBezTo>
                          <a:pt x="2108" y="2721"/>
                          <a:pt x="2037" y="2411"/>
                          <a:pt x="2001" y="2090"/>
                        </a:cubicBezTo>
                        <a:cubicBezTo>
                          <a:pt x="1989" y="1959"/>
                          <a:pt x="1954" y="1792"/>
                          <a:pt x="1906" y="1614"/>
                        </a:cubicBezTo>
                        <a:cubicBezTo>
                          <a:pt x="1858" y="1435"/>
                          <a:pt x="1787" y="1233"/>
                          <a:pt x="1692" y="1042"/>
                        </a:cubicBezTo>
                        <a:cubicBezTo>
                          <a:pt x="1596" y="852"/>
                          <a:pt x="1477" y="661"/>
                          <a:pt x="1323" y="506"/>
                        </a:cubicBezTo>
                        <a:cubicBezTo>
                          <a:pt x="1168" y="340"/>
                          <a:pt x="989" y="209"/>
                          <a:pt x="763" y="113"/>
                        </a:cubicBezTo>
                        <a:cubicBezTo>
                          <a:pt x="586" y="45"/>
                          <a:pt x="385" y="0"/>
                          <a:pt x="152" y="0"/>
                        </a:cubicBezTo>
                        <a:close/>
                        <a:moveTo>
                          <a:pt x="2283" y="3339"/>
                        </a:moveTo>
                        <a:cubicBezTo>
                          <a:pt x="2286" y="3348"/>
                          <a:pt x="2287" y="3352"/>
                          <a:pt x="2287" y="3352"/>
                        </a:cubicBezTo>
                        <a:lnTo>
                          <a:pt x="2287" y="3340"/>
                        </a:lnTo>
                        <a:cubicBezTo>
                          <a:pt x="2286" y="3340"/>
                          <a:pt x="2284" y="3340"/>
                          <a:pt x="2283" y="3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7" name="Google Shape;5067;p38"/>
                <p:cNvGrpSpPr/>
                <p:nvPr/>
              </p:nvGrpSpPr>
              <p:grpSpPr>
                <a:xfrm rot="3854374">
                  <a:off x="7875706" y="14542"/>
                  <a:ext cx="1932792" cy="1049913"/>
                  <a:chOff x="6572441" y="3068152"/>
                  <a:chExt cx="1932833" cy="1049935"/>
                </a:xfrm>
              </p:grpSpPr>
              <p:sp>
                <p:nvSpPr>
                  <p:cNvPr id="5068" name="Google Shape;5068;p38"/>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8"/>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8"/>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8"/>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8"/>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8"/>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8"/>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8"/>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8"/>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8"/>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8"/>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8"/>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8"/>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8"/>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8"/>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8"/>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8"/>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8"/>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8"/>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8"/>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8"/>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8"/>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8"/>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8"/>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8"/>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3" name="Google Shape;5093;p38"/>
              <p:cNvGrpSpPr/>
              <p:nvPr/>
            </p:nvGrpSpPr>
            <p:grpSpPr>
              <a:xfrm>
                <a:off x="159033" y="1428306"/>
                <a:ext cx="8785581" cy="1143448"/>
                <a:chOff x="159033" y="1428306"/>
                <a:chExt cx="8785581" cy="1143448"/>
              </a:xfrm>
            </p:grpSpPr>
            <p:grpSp>
              <p:nvGrpSpPr>
                <p:cNvPr id="5094" name="Google Shape;5094;p38"/>
                <p:cNvGrpSpPr/>
                <p:nvPr/>
              </p:nvGrpSpPr>
              <p:grpSpPr>
                <a:xfrm rot="-5400000">
                  <a:off x="-263225" y="1850565"/>
                  <a:ext cx="1143448" cy="298931"/>
                  <a:chOff x="5942400" y="2596275"/>
                  <a:chExt cx="704875" cy="184275"/>
                </a:xfrm>
              </p:grpSpPr>
              <p:sp>
                <p:nvSpPr>
                  <p:cNvPr id="5095" name="Google Shape;5095;p38"/>
                  <p:cNvSpPr/>
                  <p:nvPr/>
                </p:nvSpPr>
                <p:spPr>
                  <a:xfrm>
                    <a:off x="6387400" y="2645700"/>
                    <a:ext cx="244100" cy="85750"/>
                  </a:xfrm>
                  <a:custGeom>
                    <a:avLst/>
                    <a:gdLst/>
                    <a:ahLst/>
                    <a:cxnLst/>
                    <a:rect l="l" t="t" r="r" b="b"/>
                    <a:pathLst>
                      <a:path w="9764" h="3430" extrusionOk="0">
                        <a:moveTo>
                          <a:pt x="0" y="0"/>
                        </a:moveTo>
                        <a:lnTo>
                          <a:pt x="0" y="3429"/>
                        </a:lnTo>
                        <a:lnTo>
                          <a:pt x="9763" y="3429"/>
                        </a:lnTo>
                        <a:lnTo>
                          <a:pt x="9763" y="0"/>
                        </a:ln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8"/>
                  <p:cNvSpPr/>
                  <p:nvPr/>
                </p:nvSpPr>
                <p:spPr>
                  <a:xfrm>
                    <a:off x="6237975" y="2624550"/>
                    <a:ext cx="244100" cy="127725"/>
                  </a:xfrm>
                  <a:custGeom>
                    <a:avLst/>
                    <a:gdLst/>
                    <a:ahLst/>
                    <a:cxnLst/>
                    <a:rect l="l" t="t" r="r" b="b"/>
                    <a:pathLst>
                      <a:path w="9764" h="5109" extrusionOk="0">
                        <a:moveTo>
                          <a:pt x="0" y="1"/>
                        </a:moveTo>
                        <a:lnTo>
                          <a:pt x="0" y="5109"/>
                        </a:lnTo>
                        <a:lnTo>
                          <a:pt x="9763" y="5109"/>
                        </a:lnTo>
                        <a:lnTo>
                          <a:pt x="9763" y="1"/>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8"/>
                  <p:cNvSpPr/>
                  <p:nvPr/>
                </p:nvSpPr>
                <p:spPr>
                  <a:xfrm>
                    <a:off x="5960250" y="2603425"/>
                    <a:ext cx="278350" cy="169975"/>
                  </a:xfrm>
                  <a:custGeom>
                    <a:avLst/>
                    <a:gdLst/>
                    <a:ahLst/>
                    <a:cxnLst/>
                    <a:rect l="l" t="t" r="r" b="b"/>
                    <a:pathLst>
                      <a:path w="11134" h="6799" extrusionOk="0">
                        <a:moveTo>
                          <a:pt x="1" y="1"/>
                        </a:moveTo>
                        <a:lnTo>
                          <a:pt x="1" y="6799"/>
                        </a:lnTo>
                        <a:lnTo>
                          <a:pt x="11133" y="6799"/>
                        </a:lnTo>
                        <a:lnTo>
                          <a:pt x="11133" y="1"/>
                        </a:ln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8"/>
                  <p:cNvSpPr/>
                  <p:nvPr/>
                </p:nvSpPr>
                <p:spPr>
                  <a:xfrm>
                    <a:off x="6629675" y="2640050"/>
                    <a:ext cx="17600" cy="97050"/>
                  </a:xfrm>
                  <a:custGeom>
                    <a:avLst/>
                    <a:gdLst/>
                    <a:ahLst/>
                    <a:cxnLst/>
                    <a:rect l="l" t="t" r="r" b="b"/>
                    <a:pathLst>
                      <a:path w="704" h="3882" extrusionOk="0">
                        <a:moveTo>
                          <a:pt x="299" y="0"/>
                        </a:moveTo>
                        <a:cubicBezTo>
                          <a:pt x="132" y="0"/>
                          <a:pt x="1" y="131"/>
                          <a:pt x="1" y="298"/>
                        </a:cubicBezTo>
                        <a:lnTo>
                          <a:pt x="1" y="3584"/>
                        </a:lnTo>
                        <a:cubicBezTo>
                          <a:pt x="1" y="3750"/>
                          <a:pt x="132" y="3881"/>
                          <a:pt x="299" y="3881"/>
                        </a:cubicBezTo>
                        <a:lnTo>
                          <a:pt x="406" y="3881"/>
                        </a:lnTo>
                        <a:cubicBezTo>
                          <a:pt x="572" y="3881"/>
                          <a:pt x="703" y="3750"/>
                          <a:pt x="703" y="3584"/>
                        </a:cubicBezTo>
                        <a:lnTo>
                          <a:pt x="703" y="298"/>
                        </a:lnTo>
                        <a:cubicBezTo>
                          <a:pt x="703" y="131"/>
                          <a:pt x="572" y="0"/>
                          <a:pt x="406"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8"/>
                  <p:cNvSpPr/>
                  <p:nvPr/>
                </p:nvSpPr>
                <p:spPr>
                  <a:xfrm>
                    <a:off x="5942400" y="2596275"/>
                    <a:ext cx="25925" cy="184275"/>
                  </a:xfrm>
                  <a:custGeom>
                    <a:avLst/>
                    <a:gdLst/>
                    <a:ahLst/>
                    <a:cxnLst/>
                    <a:rect l="l" t="t" r="r" b="b"/>
                    <a:pathLst>
                      <a:path w="1037" h="7371" extrusionOk="0">
                        <a:moveTo>
                          <a:pt x="298" y="1"/>
                        </a:moveTo>
                        <a:cubicBezTo>
                          <a:pt x="131" y="1"/>
                          <a:pt x="0" y="132"/>
                          <a:pt x="0" y="298"/>
                        </a:cubicBezTo>
                        <a:lnTo>
                          <a:pt x="0" y="7073"/>
                        </a:lnTo>
                        <a:cubicBezTo>
                          <a:pt x="0" y="7240"/>
                          <a:pt x="131" y="7371"/>
                          <a:pt x="298" y="7371"/>
                        </a:cubicBezTo>
                        <a:lnTo>
                          <a:pt x="739" y="7371"/>
                        </a:lnTo>
                        <a:cubicBezTo>
                          <a:pt x="905" y="7371"/>
                          <a:pt x="1036" y="7240"/>
                          <a:pt x="1036" y="7073"/>
                        </a:cubicBezTo>
                        <a:lnTo>
                          <a:pt x="1036" y="298"/>
                        </a:lnTo>
                        <a:cubicBezTo>
                          <a:pt x="1036" y="132"/>
                          <a:pt x="905" y="1"/>
                          <a:pt x="739"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0" name="Google Shape;5100;p38"/>
                <p:cNvGrpSpPr/>
                <p:nvPr/>
              </p:nvGrpSpPr>
              <p:grpSpPr>
                <a:xfrm rot="-5400000">
                  <a:off x="8223425" y="1850565"/>
                  <a:ext cx="1143448" cy="298931"/>
                  <a:chOff x="5942400" y="2596275"/>
                  <a:chExt cx="704875" cy="184275"/>
                </a:xfrm>
              </p:grpSpPr>
              <p:sp>
                <p:nvSpPr>
                  <p:cNvPr id="5101" name="Google Shape;5101;p38"/>
                  <p:cNvSpPr/>
                  <p:nvPr/>
                </p:nvSpPr>
                <p:spPr>
                  <a:xfrm>
                    <a:off x="6387400" y="2645700"/>
                    <a:ext cx="244100" cy="85750"/>
                  </a:xfrm>
                  <a:custGeom>
                    <a:avLst/>
                    <a:gdLst/>
                    <a:ahLst/>
                    <a:cxnLst/>
                    <a:rect l="l" t="t" r="r" b="b"/>
                    <a:pathLst>
                      <a:path w="9764" h="3430" extrusionOk="0">
                        <a:moveTo>
                          <a:pt x="0" y="0"/>
                        </a:moveTo>
                        <a:lnTo>
                          <a:pt x="0" y="3429"/>
                        </a:lnTo>
                        <a:lnTo>
                          <a:pt x="9763" y="3429"/>
                        </a:lnTo>
                        <a:lnTo>
                          <a:pt x="9763" y="0"/>
                        </a:ln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8"/>
                  <p:cNvSpPr/>
                  <p:nvPr/>
                </p:nvSpPr>
                <p:spPr>
                  <a:xfrm>
                    <a:off x="6237975" y="2624550"/>
                    <a:ext cx="244100" cy="127725"/>
                  </a:xfrm>
                  <a:custGeom>
                    <a:avLst/>
                    <a:gdLst/>
                    <a:ahLst/>
                    <a:cxnLst/>
                    <a:rect l="l" t="t" r="r" b="b"/>
                    <a:pathLst>
                      <a:path w="9764" h="5109" extrusionOk="0">
                        <a:moveTo>
                          <a:pt x="0" y="1"/>
                        </a:moveTo>
                        <a:lnTo>
                          <a:pt x="0" y="5109"/>
                        </a:lnTo>
                        <a:lnTo>
                          <a:pt x="9763" y="5109"/>
                        </a:lnTo>
                        <a:lnTo>
                          <a:pt x="9763" y="1"/>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8"/>
                  <p:cNvSpPr/>
                  <p:nvPr/>
                </p:nvSpPr>
                <p:spPr>
                  <a:xfrm>
                    <a:off x="5960250" y="2603425"/>
                    <a:ext cx="278350" cy="169975"/>
                  </a:xfrm>
                  <a:custGeom>
                    <a:avLst/>
                    <a:gdLst/>
                    <a:ahLst/>
                    <a:cxnLst/>
                    <a:rect l="l" t="t" r="r" b="b"/>
                    <a:pathLst>
                      <a:path w="11134" h="6799" extrusionOk="0">
                        <a:moveTo>
                          <a:pt x="1" y="1"/>
                        </a:moveTo>
                        <a:lnTo>
                          <a:pt x="1" y="6799"/>
                        </a:lnTo>
                        <a:lnTo>
                          <a:pt x="11133" y="6799"/>
                        </a:lnTo>
                        <a:lnTo>
                          <a:pt x="11133" y="1"/>
                        </a:ln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8"/>
                  <p:cNvSpPr/>
                  <p:nvPr/>
                </p:nvSpPr>
                <p:spPr>
                  <a:xfrm>
                    <a:off x="6629675" y="2640050"/>
                    <a:ext cx="17600" cy="97050"/>
                  </a:xfrm>
                  <a:custGeom>
                    <a:avLst/>
                    <a:gdLst/>
                    <a:ahLst/>
                    <a:cxnLst/>
                    <a:rect l="l" t="t" r="r" b="b"/>
                    <a:pathLst>
                      <a:path w="704" h="3882" extrusionOk="0">
                        <a:moveTo>
                          <a:pt x="299" y="0"/>
                        </a:moveTo>
                        <a:cubicBezTo>
                          <a:pt x="132" y="0"/>
                          <a:pt x="1" y="131"/>
                          <a:pt x="1" y="298"/>
                        </a:cubicBezTo>
                        <a:lnTo>
                          <a:pt x="1" y="3584"/>
                        </a:lnTo>
                        <a:cubicBezTo>
                          <a:pt x="1" y="3750"/>
                          <a:pt x="132" y="3881"/>
                          <a:pt x="299" y="3881"/>
                        </a:cubicBezTo>
                        <a:lnTo>
                          <a:pt x="406" y="3881"/>
                        </a:lnTo>
                        <a:cubicBezTo>
                          <a:pt x="572" y="3881"/>
                          <a:pt x="703" y="3750"/>
                          <a:pt x="703" y="3584"/>
                        </a:cubicBezTo>
                        <a:lnTo>
                          <a:pt x="703" y="298"/>
                        </a:lnTo>
                        <a:cubicBezTo>
                          <a:pt x="703" y="131"/>
                          <a:pt x="572" y="0"/>
                          <a:pt x="406"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8"/>
                  <p:cNvSpPr/>
                  <p:nvPr/>
                </p:nvSpPr>
                <p:spPr>
                  <a:xfrm>
                    <a:off x="5942400" y="2596275"/>
                    <a:ext cx="25925" cy="184275"/>
                  </a:xfrm>
                  <a:custGeom>
                    <a:avLst/>
                    <a:gdLst/>
                    <a:ahLst/>
                    <a:cxnLst/>
                    <a:rect l="l" t="t" r="r" b="b"/>
                    <a:pathLst>
                      <a:path w="1037" h="7371" extrusionOk="0">
                        <a:moveTo>
                          <a:pt x="298" y="1"/>
                        </a:moveTo>
                        <a:cubicBezTo>
                          <a:pt x="131" y="1"/>
                          <a:pt x="0" y="132"/>
                          <a:pt x="0" y="298"/>
                        </a:cubicBezTo>
                        <a:lnTo>
                          <a:pt x="0" y="7073"/>
                        </a:lnTo>
                        <a:cubicBezTo>
                          <a:pt x="0" y="7240"/>
                          <a:pt x="131" y="7371"/>
                          <a:pt x="298" y="7371"/>
                        </a:cubicBezTo>
                        <a:lnTo>
                          <a:pt x="739" y="7371"/>
                        </a:lnTo>
                        <a:cubicBezTo>
                          <a:pt x="905" y="7371"/>
                          <a:pt x="1036" y="7240"/>
                          <a:pt x="1036" y="7073"/>
                        </a:cubicBezTo>
                        <a:lnTo>
                          <a:pt x="1036" y="298"/>
                        </a:lnTo>
                        <a:cubicBezTo>
                          <a:pt x="1036" y="132"/>
                          <a:pt x="905" y="1"/>
                          <a:pt x="739"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06" name="Google Shape;5106;p38"/>
            <p:cNvGrpSpPr/>
            <p:nvPr/>
          </p:nvGrpSpPr>
          <p:grpSpPr>
            <a:xfrm flipH="1">
              <a:off x="-242106" y="1022076"/>
              <a:ext cx="9502205" cy="2984940"/>
              <a:chOff x="-60906" y="1022076"/>
              <a:chExt cx="9502205" cy="2984940"/>
            </a:xfrm>
          </p:grpSpPr>
          <p:sp>
            <p:nvSpPr>
              <p:cNvPr id="5107" name="Google Shape;5107;p38"/>
              <p:cNvSpPr/>
              <p:nvPr/>
            </p:nvSpPr>
            <p:spPr>
              <a:xfrm>
                <a:off x="923825" y="1022076"/>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8"/>
              <p:cNvSpPr/>
              <p:nvPr/>
            </p:nvSpPr>
            <p:spPr>
              <a:xfrm>
                <a:off x="7530649" y="3156713"/>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8"/>
              <p:cNvSpPr/>
              <p:nvPr/>
            </p:nvSpPr>
            <p:spPr>
              <a:xfrm>
                <a:off x="-60906" y="371137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6">
    <p:spTree>
      <p:nvGrpSpPr>
        <p:cNvPr id="1" name="Shape 5110"/>
        <p:cNvGrpSpPr/>
        <p:nvPr/>
      </p:nvGrpSpPr>
      <p:grpSpPr>
        <a:xfrm>
          <a:off x="0" y="0"/>
          <a:ext cx="0" cy="0"/>
          <a:chOff x="0" y="0"/>
          <a:chExt cx="0" cy="0"/>
        </a:xfrm>
      </p:grpSpPr>
      <p:grpSp>
        <p:nvGrpSpPr>
          <p:cNvPr id="5111" name="Google Shape;5111;p39"/>
          <p:cNvGrpSpPr/>
          <p:nvPr/>
        </p:nvGrpSpPr>
        <p:grpSpPr>
          <a:xfrm>
            <a:off x="-426707" y="564301"/>
            <a:ext cx="10384398" cy="5080735"/>
            <a:chOff x="-426707" y="564301"/>
            <a:chExt cx="10384398" cy="5080735"/>
          </a:xfrm>
        </p:grpSpPr>
        <p:grpSp>
          <p:nvGrpSpPr>
            <p:cNvPr id="5112" name="Google Shape;5112;p39"/>
            <p:cNvGrpSpPr/>
            <p:nvPr/>
          </p:nvGrpSpPr>
          <p:grpSpPr>
            <a:xfrm>
              <a:off x="-426707" y="3831861"/>
              <a:ext cx="10384398" cy="1813175"/>
              <a:chOff x="-91357" y="3729561"/>
              <a:chExt cx="10384398" cy="1813175"/>
            </a:xfrm>
          </p:grpSpPr>
          <p:grpSp>
            <p:nvGrpSpPr>
              <p:cNvPr id="5113" name="Google Shape;5113;p39"/>
              <p:cNvGrpSpPr/>
              <p:nvPr/>
            </p:nvGrpSpPr>
            <p:grpSpPr>
              <a:xfrm rot="-1620964">
                <a:off x="41637" y="4111227"/>
                <a:ext cx="1932661" cy="1049842"/>
                <a:chOff x="6572441" y="3068152"/>
                <a:chExt cx="1932833" cy="1049935"/>
              </a:xfrm>
            </p:grpSpPr>
            <p:sp>
              <p:nvSpPr>
                <p:cNvPr id="5114" name="Google Shape;5114;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9" name="Google Shape;5139;p39"/>
              <p:cNvGrpSpPr/>
              <p:nvPr/>
            </p:nvGrpSpPr>
            <p:grpSpPr>
              <a:xfrm rot="-1620964">
                <a:off x="2102587" y="4111227"/>
                <a:ext cx="1932661" cy="1049842"/>
                <a:chOff x="6572441" y="3068152"/>
                <a:chExt cx="1932833" cy="1049935"/>
              </a:xfrm>
            </p:grpSpPr>
            <p:sp>
              <p:nvSpPr>
                <p:cNvPr id="5140" name="Google Shape;5140;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5" name="Google Shape;5165;p39"/>
              <p:cNvGrpSpPr/>
              <p:nvPr/>
            </p:nvGrpSpPr>
            <p:grpSpPr>
              <a:xfrm rot="-1620964">
                <a:off x="4134512" y="4111227"/>
                <a:ext cx="1932661" cy="1049842"/>
                <a:chOff x="6572441" y="3068152"/>
                <a:chExt cx="1932833" cy="1049935"/>
              </a:xfrm>
            </p:grpSpPr>
            <p:sp>
              <p:nvSpPr>
                <p:cNvPr id="5166" name="Google Shape;5166;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1" name="Google Shape;5191;p39"/>
              <p:cNvGrpSpPr/>
              <p:nvPr/>
            </p:nvGrpSpPr>
            <p:grpSpPr>
              <a:xfrm rot="-1620964">
                <a:off x="6177912" y="4111227"/>
                <a:ext cx="1932661" cy="1049842"/>
                <a:chOff x="6572441" y="3068152"/>
                <a:chExt cx="1932833" cy="1049935"/>
              </a:xfrm>
            </p:grpSpPr>
            <p:sp>
              <p:nvSpPr>
                <p:cNvPr id="5192" name="Google Shape;5192;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7" name="Google Shape;5217;p39"/>
              <p:cNvGrpSpPr/>
              <p:nvPr/>
            </p:nvGrpSpPr>
            <p:grpSpPr>
              <a:xfrm rot="-1620964">
                <a:off x="8227387" y="4111227"/>
                <a:ext cx="1932661" cy="1049842"/>
                <a:chOff x="6572441" y="3068152"/>
                <a:chExt cx="1932833" cy="1049935"/>
              </a:xfrm>
            </p:grpSpPr>
            <p:sp>
              <p:nvSpPr>
                <p:cNvPr id="5218" name="Google Shape;5218;p39"/>
                <p:cNvSpPr/>
                <p:nvPr/>
              </p:nvSpPr>
              <p:spPr>
                <a:xfrm>
                  <a:off x="7144415" y="3564512"/>
                  <a:ext cx="140687" cy="128877"/>
                </a:xfrm>
                <a:custGeom>
                  <a:avLst/>
                  <a:gdLst/>
                  <a:ahLst/>
                  <a:cxnLst/>
                  <a:rect l="l" t="t" r="r" b="b"/>
                  <a:pathLst>
                    <a:path w="2990" h="2739" extrusionOk="0">
                      <a:moveTo>
                        <a:pt x="98" y="0"/>
                      </a:moveTo>
                      <a:cubicBezTo>
                        <a:pt x="66" y="0"/>
                        <a:pt x="34" y="1"/>
                        <a:pt x="1" y="3"/>
                      </a:cubicBezTo>
                      <a:cubicBezTo>
                        <a:pt x="1" y="3"/>
                        <a:pt x="84" y="122"/>
                        <a:pt x="191" y="324"/>
                      </a:cubicBezTo>
                      <a:cubicBezTo>
                        <a:pt x="298" y="527"/>
                        <a:pt x="429" y="800"/>
                        <a:pt x="513" y="1086"/>
                      </a:cubicBezTo>
                      <a:cubicBezTo>
                        <a:pt x="549" y="1205"/>
                        <a:pt x="608" y="1348"/>
                        <a:pt x="691" y="1503"/>
                      </a:cubicBezTo>
                      <a:cubicBezTo>
                        <a:pt x="775" y="1669"/>
                        <a:pt x="870" y="1836"/>
                        <a:pt x="1013" y="2003"/>
                      </a:cubicBezTo>
                      <a:cubicBezTo>
                        <a:pt x="1144" y="2158"/>
                        <a:pt x="1299" y="2312"/>
                        <a:pt x="1489" y="2431"/>
                      </a:cubicBezTo>
                      <a:cubicBezTo>
                        <a:pt x="1680" y="2562"/>
                        <a:pt x="1906" y="2658"/>
                        <a:pt x="2156" y="2705"/>
                      </a:cubicBezTo>
                      <a:cubicBezTo>
                        <a:pt x="2268" y="2727"/>
                        <a:pt x="2385" y="2739"/>
                        <a:pt x="2509" y="2739"/>
                      </a:cubicBezTo>
                      <a:cubicBezTo>
                        <a:pt x="2659" y="2739"/>
                        <a:pt x="2819" y="2721"/>
                        <a:pt x="2989" y="2682"/>
                      </a:cubicBezTo>
                      <a:cubicBezTo>
                        <a:pt x="2989" y="2682"/>
                        <a:pt x="2882" y="2586"/>
                        <a:pt x="2739" y="2420"/>
                      </a:cubicBezTo>
                      <a:cubicBezTo>
                        <a:pt x="2608" y="2253"/>
                        <a:pt x="2442" y="2015"/>
                        <a:pt x="2334" y="1753"/>
                      </a:cubicBezTo>
                      <a:cubicBezTo>
                        <a:pt x="2287" y="1646"/>
                        <a:pt x="2215" y="1503"/>
                        <a:pt x="2132" y="1360"/>
                      </a:cubicBezTo>
                      <a:cubicBezTo>
                        <a:pt x="2037" y="1205"/>
                        <a:pt x="1918" y="1050"/>
                        <a:pt x="1787" y="884"/>
                      </a:cubicBezTo>
                      <a:cubicBezTo>
                        <a:pt x="1656" y="729"/>
                        <a:pt x="1501" y="574"/>
                        <a:pt x="1322" y="431"/>
                      </a:cubicBezTo>
                      <a:cubicBezTo>
                        <a:pt x="1144" y="300"/>
                        <a:pt x="941" y="181"/>
                        <a:pt x="727" y="110"/>
                      </a:cubicBezTo>
                      <a:cubicBezTo>
                        <a:pt x="529" y="37"/>
                        <a:pt x="322" y="0"/>
                        <a:pt x="9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9"/>
                <p:cNvSpPr/>
                <p:nvPr/>
              </p:nvSpPr>
              <p:spPr>
                <a:xfrm>
                  <a:off x="7226804" y="3597401"/>
                  <a:ext cx="156308" cy="115514"/>
                </a:xfrm>
                <a:custGeom>
                  <a:avLst/>
                  <a:gdLst/>
                  <a:ahLst/>
                  <a:cxnLst/>
                  <a:rect l="l" t="t" r="r" b="b"/>
                  <a:pathLst>
                    <a:path w="3322" h="2455" extrusionOk="0">
                      <a:moveTo>
                        <a:pt x="356" y="1"/>
                      </a:moveTo>
                      <a:cubicBezTo>
                        <a:pt x="242" y="1"/>
                        <a:pt x="124" y="10"/>
                        <a:pt x="0" y="30"/>
                      </a:cubicBezTo>
                      <a:cubicBezTo>
                        <a:pt x="0" y="30"/>
                        <a:pt x="107" y="137"/>
                        <a:pt x="226" y="316"/>
                      </a:cubicBezTo>
                      <a:cubicBezTo>
                        <a:pt x="357" y="494"/>
                        <a:pt x="512" y="732"/>
                        <a:pt x="619" y="1006"/>
                      </a:cubicBezTo>
                      <a:cubicBezTo>
                        <a:pt x="667" y="1113"/>
                        <a:pt x="738" y="1244"/>
                        <a:pt x="833" y="1387"/>
                      </a:cubicBezTo>
                      <a:cubicBezTo>
                        <a:pt x="929" y="1530"/>
                        <a:pt x="1048" y="1685"/>
                        <a:pt x="1203" y="1828"/>
                      </a:cubicBezTo>
                      <a:cubicBezTo>
                        <a:pt x="1345" y="1983"/>
                        <a:pt x="1524" y="2113"/>
                        <a:pt x="1738" y="2221"/>
                      </a:cubicBezTo>
                      <a:cubicBezTo>
                        <a:pt x="1941" y="2328"/>
                        <a:pt x="2179" y="2399"/>
                        <a:pt x="2441" y="2435"/>
                      </a:cubicBezTo>
                      <a:cubicBezTo>
                        <a:pt x="2535" y="2448"/>
                        <a:pt x="2633" y="2454"/>
                        <a:pt x="2736" y="2454"/>
                      </a:cubicBezTo>
                      <a:cubicBezTo>
                        <a:pt x="2919" y="2454"/>
                        <a:pt x="3116" y="2433"/>
                        <a:pt x="3322" y="2387"/>
                      </a:cubicBezTo>
                      <a:cubicBezTo>
                        <a:pt x="3322" y="2387"/>
                        <a:pt x="3203" y="2292"/>
                        <a:pt x="3060" y="2137"/>
                      </a:cubicBezTo>
                      <a:cubicBezTo>
                        <a:pt x="2905" y="1971"/>
                        <a:pt x="2727" y="1756"/>
                        <a:pt x="2608" y="1506"/>
                      </a:cubicBezTo>
                      <a:cubicBezTo>
                        <a:pt x="2560" y="1399"/>
                        <a:pt x="2477" y="1280"/>
                        <a:pt x="2381" y="1137"/>
                      </a:cubicBezTo>
                      <a:cubicBezTo>
                        <a:pt x="2274" y="994"/>
                        <a:pt x="2143" y="851"/>
                        <a:pt x="2000" y="709"/>
                      </a:cubicBezTo>
                      <a:cubicBezTo>
                        <a:pt x="1846" y="566"/>
                        <a:pt x="1667" y="423"/>
                        <a:pt x="1465" y="316"/>
                      </a:cubicBezTo>
                      <a:cubicBezTo>
                        <a:pt x="1274" y="197"/>
                        <a:pt x="1048" y="101"/>
                        <a:pt x="810" y="54"/>
                      </a:cubicBezTo>
                      <a:cubicBezTo>
                        <a:pt x="664" y="19"/>
                        <a:pt x="51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9"/>
                <p:cNvSpPr/>
                <p:nvPr/>
              </p:nvSpPr>
              <p:spPr>
                <a:xfrm>
                  <a:off x="7318651" y="3620645"/>
                  <a:ext cx="165860" cy="108033"/>
                </a:xfrm>
                <a:custGeom>
                  <a:avLst/>
                  <a:gdLst/>
                  <a:ahLst/>
                  <a:cxnLst/>
                  <a:rect l="l" t="t" r="r" b="b"/>
                  <a:pathLst>
                    <a:path w="3525" h="2296" extrusionOk="0">
                      <a:moveTo>
                        <a:pt x="520" y="1"/>
                      </a:moveTo>
                      <a:cubicBezTo>
                        <a:pt x="355" y="1"/>
                        <a:pt x="182" y="18"/>
                        <a:pt x="1" y="60"/>
                      </a:cubicBezTo>
                      <a:cubicBezTo>
                        <a:pt x="1" y="60"/>
                        <a:pt x="108" y="155"/>
                        <a:pt x="251" y="322"/>
                      </a:cubicBezTo>
                      <a:cubicBezTo>
                        <a:pt x="394" y="488"/>
                        <a:pt x="572" y="715"/>
                        <a:pt x="691" y="965"/>
                      </a:cubicBezTo>
                      <a:cubicBezTo>
                        <a:pt x="751" y="1060"/>
                        <a:pt x="822" y="1191"/>
                        <a:pt x="929" y="1322"/>
                      </a:cubicBezTo>
                      <a:cubicBezTo>
                        <a:pt x="1037" y="1465"/>
                        <a:pt x="1167" y="1608"/>
                        <a:pt x="1322" y="1739"/>
                      </a:cubicBezTo>
                      <a:cubicBezTo>
                        <a:pt x="1489" y="1870"/>
                        <a:pt x="1679" y="1989"/>
                        <a:pt x="1894" y="2096"/>
                      </a:cubicBezTo>
                      <a:cubicBezTo>
                        <a:pt x="2108" y="2191"/>
                        <a:pt x="2358" y="2262"/>
                        <a:pt x="2632" y="2286"/>
                      </a:cubicBezTo>
                      <a:cubicBezTo>
                        <a:pt x="2700" y="2292"/>
                        <a:pt x="2770" y="2295"/>
                        <a:pt x="2842" y="2295"/>
                      </a:cubicBezTo>
                      <a:cubicBezTo>
                        <a:pt x="3056" y="2295"/>
                        <a:pt x="3284" y="2268"/>
                        <a:pt x="3525" y="2215"/>
                      </a:cubicBezTo>
                      <a:cubicBezTo>
                        <a:pt x="3525" y="2215"/>
                        <a:pt x="3406" y="2120"/>
                        <a:pt x="3251" y="1965"/>
                      </a:cubicBezTo>
                      <a:cubicBezTo>
                        <a:pt x="3096" y="1822"/>
                        <a:pt x="2918" y="1608"/>
                        <a:pt x="2787" y="1358"/>
                      </a:cubicBezTo>
                      <a:cubicBezTo>
                        <a:pt x="2727" y="1262"/>
                        <a:pt x="2644" y="1143"/>
                        <a:pt x="2537" y="1000"/>
                      </a:cubicBezTo>
                      <a:cubicBezTo>
                        <a:pt x="2430" y="869"/>
                        <a:pt x="2299" y="738"/>
                        <a:pt x="2132" y="596"/>
                      </a:cubicBezTo>
                      <a:cubicBezTo>
                        <a:pt x="1977" y="465"/>
                        <a:pt x="1787" y="346"/>
                        <a:pt x="1572" y="238"/>
                      </a:cubicBezTo>
                      <a:cubicBezTo>
                        <a:pt x="1358" y="143"/>
                        <a:pt x="1120" y="60"/>
                        <a:pt x="858" y="24"/>
                      </a:cubicBezTo>
                      <a:cubicBezTo>
                        <a:pt x="749" y="9"/>
                        <a:pt x="637" y="1"/>
                        <a:pt x="52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9"/>
                <p:cNvSpPr/>
                <p:nvPr/>
              </p:nvSpPr>
              <p:spPr>
                <a:xfrm>
                  <a:off x="7416709" y="3638055"/>
                  <a:ext cx="169201" cy="105539"/>
                </a:xfrm>
                <a:custGeom>
                  <a:avLst/>
                  <a:gdLst/>
                  <a:ahLst/>
                  <a:cxnLst/>
                  <a:rect l="l" t="t" r="r" b="b"/>
                  <a:pathLst>
                    <a:path w="3596" h="2243" extrusionOk="0">
                      <a:moveTo>
                        <a:pt x="650" y="0"/>
                      </a:moveTo>
                      <a:cubicBezTo>
                        <a:pt x="449" y="0"/>
                        <a:pt x="237" y="24"/>
                        <a:pt x="0" y="83"/>
                      </a:cubicBezTo>
                      <a:cubicBezTo>
                        <a:pt x="0" y="83"/>
                        <a:pt x="119" y="178"/>
                        <a:pt x="274" y="321"/>
                      </a:cubicBezTo>
                      <a:cubicBezTo>
                        <a:pt x="429" y="476"/>
                        <a:pt x="607" y="690"/>
                        <a:pt x="738" y="940"/>
                      </a:cubicBezTo>
                      <a:cubicBezTo>
                        <a:pt x="798" y="1035"/>
                        <a:pt x="869" y="1166"/>
                        <a:pt x="988" y="1297"/>
                      </a:cubicBezTo>
                      <a:cubicBezTo>
                        <a:pt x="1096" y="1428"/>
                        <a:pt x="1227" y="1559"/>
                        <a:pt x="1393" y="1690"/>
                      </a:cubicBezTo>
                      <a:cubicBezTo>
                        <a:pt x="1560" y="1821"/>
                        <a:pt x="1750" y="1940"/>
                        <a:pt x="1965" y="2035"/>
                      </a:cubicBezTo>
                      <a:cubicBezTo>
                        <a:pt x="2191" y="2131"/>
                        <a:pt x="2429" y="2202"/>
                        <a:pt x="2703" y="2226"/>
                      </a:cubicBezTo>
                      <a:cubicBezTo>
                        <a:pt x="2788" y="2237"/>
                        <a:pt x="2875" y="2242"/>
                        <a:pt x="2964" y="2242"/>
                      </a:cubicBezTo>
                      <a:cubicBezTo>
                        <a:pt x="3163" y="2242"/>
                        <a:pt x="3374" y="2216"/>
                        <a:pt x="3596" y="2166"/>
                      </a:cubicBezTo>
                      <a:cubicBezTo>
                        <a:pt x="3596" y="2166"/>
                        <a:pt x="3477" y="2071"/>
                        <a:pt x="3322" y="1916"/>
                      </a:cubicBezTo>
                      <a:cubicBezTo>
                        <a:pt x="3179" y="1761"/>
                        <a:pt x="2989" y="1547"/>
                        <a:pt x="2858" y="1309"/>
                      </a:cubicBezTo>
                      <a:cubicBezTo>
                        <a:pt x="2810" y="1214"/>
                        <a:pt x="2727" y="1083"/>
                        <a:pt x="2620" y="952"/>
                      </a:cubicBezTo>
                      <a:cubicBezTo>
                        <a:pt x="2501" y="821"/>
                        <a:pt x="2370" y="690"/>
                        <a:pt x="2203" y="559"/>
                      </a:cubicBezTo>
                      <a:cubicBezTo>
                        <a:pt x="2036" y="428"/>
                        <a:pt x="1846" y="309"/>
                        <a:pt x="1631" y="214"/>
                      </a:cubicBezTo>
                      <a:cubicBezTo>
                        <a:pt x="1417" y="118"/>
                        <a:pt x="1167" y="47"/>
                        <a:pt x="893" y="11"/>
                      </a:cubicBezTo>
                      <a:cubicBezTo>
                        <a:pt x="814" y="4"/>
                        <a:pt x="733"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9"/>
                <p:cNvSpPr/>
                <p:nvPr/>
              </p:nvSpPr>
              <p:spPr>
                <a:xfrm>
                  <a:off x="7518108" y="3653253"/>
                  <a:ext cx="165860" cy="107844"/>
                </a:xfrm>
                <a:custGeom>
                  <a:avLst/>
                  <a:gdLst/>
                  <a:ahLst/>
                  <a:cxnLst/>
                  <a:rect l="l" t="t" r="r" b="b"/>
                  <a:pathLst>
                    <a:path w="3525" h="2292" extrusionOk="0">
                      <a:moveTo>
                        <a:pt x="695" y="1"/>
                      </a:moveTo>
                      <a:cubicBezTo>
                        <a:pt x="480" y="1"/>
                        <a:pt x="250" y="28"/>
                        <a:pt x="0" y="81"/>
                      </a:cubicBezTo>
                      <a:cubicBezTo>
                        <a:pt x="0" y="81"/>
                        <a:pt x="119" y="176"/>
                        <a:pt x="274" y="331"/>
                      </a:cubicBezTo>
                      <a:cubicBezTo>
                        <a:pt x="429" y="486"/>
                        <a:pt x="608" y="688"/>
                        <a:pt x="750" y="938"/>
                      </a:cubicBezTo>
                      <a:cubicBezTo>
                        <a:pt x="798" y="1034"/>
                        <a:pt x="881" y="1153"/>
                        <a:pt x="989" y="1284"/>
                      </a:cubicBezTo>
                      <a:cubicBezTo>
                        <a:pt x="1096" y="1427"/>
                        <a:pt x="1227" y="1569"/>
                        <a:pt x="1393" y="1700"/>
                      </a:cubicBezTo>
                      <a:cubicBezTo>
                        <a:pt x="1560" y="1831"/>
                        <a:pt x="1739" y="1950"/>
                        <a:pt x="1953" y="2058"/>
                      </a:cubicBezTo>
                      <a:cubicBezTo>
                        <a:pt x="2167" y="2153"/>
                        <a:pt x="2405" y="2236"/>
                        <a:pt x="2667" y="2272"/>
                      </a:cubicBezTo>
                      <a:cubicBezTo>
                        <a:pt x="2766" y="2285"/>
                        <a:pt x="2867" y="2292"/>
                        <a:pt x="2972" y="2292"/>
                      </a:cubicBezTo>
                      <a:cubicBezTo>
                        <a:pt x="3147" y="2292"/>
                        <a:pt x="3331" y="2273"/>
                        <a:pt x="3525" y="2236"/>
                      </a:cubicBezTo>
                      <a:cubicBezTo>
                        <a:pt x="3525" y="2236"/>
                        <a:pt x="3417" y="2141"/>
                        <a:pt x="3275" y="1974"/>
                      </a:cubicBezTo>
                      <a:cubicBezTo>
                        <a:pt x="3132" y="1808"/>
                        <a:pt x="2953" y="1581"/>
                        <a:pt x="2834" y="1331"/>
                      </a:cubicBezTo>
                      <a:cubicBezTo>
                        <a:pt x="2786" y="1236"/>
                        <a:pt x="2703" y="1105"/>
                        <a:pt x="2596" y="974"/>
                      </a:cubicBezTo>
                      <a:cubicBezTo>
                        <a:pt x="2489" y="843"/>
                        <a:pt x="2358" y="700"/>
                        <a:pt x="2203" y="557"/>
                      </a:cubicBezTo>
                      <a:cubicBezTo>
                        <a:pt x="2036" y="426"/>
                        <a:pt x="1846" y="307"/>
                        <a:pt x="1631" y="212"/>
                      </a:cubicBezTo>
                      <a:cubicBezTo>
                        <a:pt x="1417" y="105"/>
                        <a:pt x="1167" y="45"/>
                        <a:pt x="905" y="10"/>
                      </a:cubicBezTo>
                      <a:cubicBezTo>
                        <a:pt x="837" y="4"/>
                        <a:pt x="767" y="1"/>
                        <a:pt x="695"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9"/>
                <p:cNvSpPr/>
                <p:nvPr/>
              </p:nvSpPr>
              <p:spPr>
                <a:xfrm>
                  <a:off x="7619507" y="3669063"/>
                  <a:ext cx="156355" cy="115326"/>
                </a:xfrm>
                <a:custGeom>
                  <a:avLst/>
                  <a:gdLst/>
                  <a:ahLst/>
                  <a:cxnLst/>
                  <a:rect l="l" t="t" r="r" b="b"/>
                  <a:pathLst>
                    <a:path w="3323" h="2451" extrusionOk="0">
                      <a:moveTo>
                        <a:pt x="598" y="0"/>
                      </a:moveTo>
                      <a:cubicBezTo>
                        <a:pt x="414" y="0"/>
                        <a:pt x="218" y="23"/>
                        <a:pt x="11" y="76"/>
                      </a:cubicBezTo>
                      <a:lnTo>
                        <a:pt x="11" y="76"/>
                      </a:lnTo>
                      <a:cubicBezTo>
                        <a:pt x="4" y="70"/>
                        <a:pt x="0" y="67"/>
                        <a:pt x="0" y="67"/>
                      </a:cubicBezTo>
                      <a:cubicBezTo>
                        <a:pt x="0" y="79"/>
                        <a:pt x="0" y="79"/>
                        <a:pt x="0" y="79"/>
                      </a:cubicBezTo>
                      <a:cubicBezTo>
                        <a:pt x="4" y="78"/>
                        <a:pt x="8" y="77"/>
                        <a:pt x="11" y="76"/>
                      </a:cubicBezTo>
                      <a:lnTo>
                        <a:pt x="11" y="76"/>
                      </a:lnTo>
                      <a:cubicBezTo>
                        <a:pt x="44" y="103"/>
                        <a:pt x="145" y="190"/>
                        <a:pt x="262" y="317"/>
                      </a:cubicBezTo>
                      <a:cubicBezTo>
                        <a:pt x="417" y="483"/>
                        <a:pt x="596" y="698"/>
                        <a:pt x="715" y="948"/>
                      </a:cubicBezTo>
                      <a:cubicBezTo>
                        <a:pt x="774" y="1055"/>
                        <a:pt x="846" y="1174"/>
                        <a:pt x="953" y="1317"/>
                      </a:cubicBezTo>
                      <a:cubicBezTo>
                        <a:pt x="1048" y="1448"/>
                        <a:pt x="1179" y="1603"/>
                        <a:pt x="1334" y="1745"/>
                      </a:cubicBezTo>
                      <a:cubicBezTo>
                        <a:pt x="1477" y="1888"/>
                        <a:pt x="1655" y="2019"/>
                        <a:pt x="1858" y="2138"/>
                      </a:cubicBezTo>
                      <a:cubicBezTo>
                        <a:pt x="2060" y="2245"/>
                        <a:pt x="2274" y="2341"/>
                        <a:pt x="2524" y="2400"/>
                      </a:cubicBezTo>
                      <a:cubicBezTo>
                        <a:pt x="2672" y="2430"/>
                        <a:pt x="2832" y="2450"/>
                        <a:pt x="3001" y="2450"/>
                      </a:cubicBezTo>
                      <a:cubicBezTo>
                        <a:pt x="3106" y="2450"/>
                        <a:pt x="3213" y="2442"/>
                        <a:pt x="3322" y="2424"/>
                      </a:cubicBezTo>
                      <a:cubicBezTo>
                        <a:pt x="3322" y="2424"/>
                        <a:pt x="3227" y="2317"/>
                        <a:pt x="3096" y="2138"/>
                      </a:cubicBezTo>
                      <a:cubicBezTo>
                        <a:pt x="2977" y="1960"/>
                        <a:pt x="2810" y="1710"/>
                        <a:pt x="2703" y="1448"/>
                      </a:cubicBezTo>
                      <a:cubicBezTo>
                        <a:pt x="2655" y="1341"/>
                        <a:pt x="2584" y="1210"/>
                        <a:pt x="2489" y="1067"/>
                      </a:cubicBezTo>
                      <a:cubicBezTo>
                        <a:pt x="2393" y="924"/>
                        <a:pt x="2274" y="757"/>
                        <a:pt x="2120" y="626"/>
                      </a:cubicBezTo>
                      <a:cubicBezTo>
                        <a:pt x="1977" y="483"/>
                        <a:pt x="1798" y="340"/>
                        <a:pt x="1584" y="233"/>
                      </a:cubicBezTo>
                      <a:cubicBezTo>
                        <a:pt x="1381" y="126"/>
                        <a:pt x="1143" y="55"/>
                        <a:pt x="881" y="19"/>
                      </a:cubicBezTo>
                      <a:cubicBezTo>
                        <a:pt x="791" y="7"/>
                        <a:pt x="696"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9"/>
                <p:cNvSpPr/>
                <p:nvPr/>
              </p:nvSpPr>
              <p:spPr>
                <a:xfrm>
                  <a:off x="7717517" y="3688825"/>
                  <a:ext cx="140687" cy="128594"/>
                </a:xfrm>
                <a:custGeom>
                  <a:avLst/>
                  <a:gdLst/>
                  <a:ahLst/>
                  <a:cxnLst/>
                  <a:rect l="l" t="t" r="r" b="b"/>
                  <a:pathLst>
                    <a:path w="2990" h="2733" extrusionOk="0">
                      <a:moveTo>
                        <a:pt x="440" y="1"/>
                      </a:moveTo>
                      <a:cubicBezTo>
                        <a:pt x="302" y="1"/>
                        <a:pt x="156" y="16"/>
                        <a:pt x="1" y="51"/>
                      </a:cubicBezTo>
                      <a:cubicBezTo>
                        <a:pt x="1" y="51"/>
                        <a:pt x="108" y="147"/>
                        <a:pt x="251" y="313"/>
                      </a:cubicBezTo>
                      <a:cubicBezTo>
                        <a:pt x="382" y="480"/>
                        <a:pt x="549" y="718"/>
                        <a:pt x="656" y="980"/>
                      </a:cubicBezTo>
                      <a:cubicBezTo>
                        <a:pt x="703" y="1087"/>
                        <a:pt x="775" y="1230"/>
                        <a:pt x="858" y="1373"/>
                      </a:cubicBezTo>
                      <a:cubicBezTo>
                        <a:pt x="953" y="1528"/>
                        <a:pt x="1072" y="1683"/>
                        <a:pt x="1203" y="1837"/>
                      </a:cubicBezTo>
                      <a:cubicBezTo>
                        <a:pt x="1334" y="2004"/>
                        <a:pt x="1501" y="2159"/>
                        <a:pt x="1680" y="2290"/>
                      </a:cubicBezTo>
                      <a:cubicBezTo>
                        <a:pt x="1858" y="2433"/>
                        <a:pt x="2049" y="2540"/>
                        <a:pt x="2275" y="2623"/>
                      </a:cubicBezTo>
                      <a:cubicBezTo>
                        <a:pt x="2463" y="2696"/>
                        <a:pt x="2668" y="2733"/>
                        <a:pt x="2892" y="2733"/>
                      </a:cubicBezTo>
                      <a:cubicBezTo>
                        <a:pt x="2924" y="2733"/>
                        <a:pt x="2957" y="2732"/>
                        <a:pt x="2989" y="2730"/>
                      </a:cubicBezTo>
                      <a:cubicBezTo>
                        <a:pt x="2989" y="2730"/>
                        <a:pt x="2906" y="2599"/>
                        <a:pt x="2799" y="2397"/>
                      </a:cubicBezTo>
                      <a:cubicBezTo>
                        <a:pt x="2704" y="2206"/>
                        <a:pt x="2573" y="1933"/>
                        <a:pt x="2477" y="1647"/>
                      </a:cubicBezTo>
                      <a:cubicBezTo>
                        <a:pt x="2442" y="1528"/>
                        <a:pt x="2382" y="1385"/>
                        <a:pt x="2311" y="1230"/>
                      </a:cubicBezTo>
                      <a:cubicBezTo>
                        <a:pt x="2227" y="1063"/>
                        <a:pt x="2120" y="897"/>
                        <a:pt x="1989" y="742"/>
                      </a:cubicBezTo>
                      <a:cubicBezTo>
                        <a:pt x="1846" y="575"/>
                        <a:pt x="1692" y="421"/>
                        <a:pt x="1501" y="301"/>
                      </a:cubicBezTo>
                      <a:cubicBezTo>
                        <a:pt x="1311" y="182"/>
                        <a:pt x="1084" y="87"/>
                        <a:pt x="834" y="40"/>
                      </a:cubicBezTo>
                      <a:cubicBezTo>
                        <a:pt x="709" y="16"/>
                        <a:pt x="578" y="1"/>
                        <a:pt x="440"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9"/>
                <p:cNvSpPr/>
                <p:nvPr/>
              </p:nvSpPr>
              <p:spPr>
                <a:xfrm>
                  <a:off x="7809412" y="3714704"/>
                  <a:ext cx="121066" cy="145769"/>
                </a:xfrm>
                <a:custGeom>
                  <a:avLst/>
                  <a:gdLst/>
                  <a:ahLst/>
                  <a:cxnLst/>
                  <a:rect l="l" t="t" r="r" b="b"/>
                  <a:pathLst>
                    <a:path w="2573" h="3098" extrusionOk="0">
                      <a:moveTo>
                        <a:pt x="295" y="1"/>
                      </a:moveTo>
                      <a:cubicBezTo>
                        <a:pt x="200" y="1"/>
                        <a:pt x="102" y="8"/>
                        <a:pt x="1" y="25"/>
                      </a:cubicBezTo>
                      <a:cubicBezTo>
                        <a:pt x="1" y="25"/>
                        <a:pt x="96" y="132"/>
                        <a:pt x="215" y="323"/>
                      </a:cubicBezTo>
                      <a:cubicBezTo>
                        <a:pt x="334" y="502"/>
                        <a:pt x="477" y="763"/>
                        <a:pt x="560" y="1049"/>
                      </a:cubicBezTo>
                      <a:cubicBezTo>
                        <a:pt x="596" y="1168"/>
                        <a:pt x="655" y="1311"/>
                        <a:pt x="727" y="1478"/>
                      </a:cubicBezTo>
                      <a:cubicBezTo>
                        <a:pt x="810" y="1645"/>
                        <a:pt x="905" y="1823"/>
                        <a:pt x="1013" y="2002"/>
                      </a:cubicBezTo>
                      <a:cubicBezTo>
                        <a:pt x="1132" y="2180"/>
                        <a:pt x="1263" y="2371"/>
                        <a:pt x="1405" y="2526"/>
                      </a:cubicBezTo>
                      <a:cubicBezTo>
                        <a:pt x="1560" y="2692"/>
                        <a:pt x="1727" y="2835"/>
                        <a:pt x="1917" y="2942"/>
                      </a:cubicBezTo>
                      <a:cubicBezTo>
                        <a:pt x="2120" y="3038"/>
                        <a:pt x="2334" y="3097"/>
                        <a:pt x="2572" y="3097"/>
                      </a:cubicBezTo>
                      <a:cubicBezTo>
                        <a:pt x="2572" y="3097"/>
                        <a:pt x="2501" y="2954"/>
                        <a:pt x="2418" y="2752"/>
                      </a:cubicBezTo>
                      <a:cubicBezTo>
                        <a:pt x="2322" y="2538"/>
                        <a:pt x="2227" y="2252"/>
                        <a:pt x="2156" y="1942"/>
                      </a:cubicBezTo>
                      <a:cubicBezTo>
                        <a:pt x="2132" y="1811"/>
                        <a:pt x="2084" y="1656"/>
                        <a:pt x="2025" y="1478"/>
                      </a:cubicBezTo>
                      <a:cubicBezTo>
                        <a:pt x="1965" y="1299"/>
                        <a:pt x="1882" y="1109"/>
                        <a:pt x="1775" y="930"/>
                      </a:cubicBezTo>
                      <a:cubicBezTo>
                        <a:pt x="1656" y="740"/>
                        <a:pt x="1525" y="561"/>
                        <a:pt x="1358" y="418"/>
                      </a:cubicBezTo>
                      <a:cubicBezTo>
                        <a:pt x="1191" y="275"/>
                        <a:pt x="1001" y="144"/>
                        <a:pt x="774" y="73"/>
                      </a:cubicBezTo>
                      <a:cubicBezTo>
                        <a:pt x="628" y="27"/>
                        <a:pt x="467"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9"/>
                <p:cNvSpPr/>
                <p:nvPr/>
              </p:nvSpPr>
              <p:spPr>
                <a:xfrm>
                  <a:off x="7891754" y="3749476"/>
                  <a:ext cx="108174" cy="152497"/>
                </a:xfrm>
                <a:custGeom>
                  <a:avLst/>
                  <a:gdLst/>
                  <a:ahLst/>
                  <a:cxnLst/>
                  <a:rect l="l" t="t" r="r" b="b"/>
                  <a:pathLst>
                    <a:path w="2299" h="3241" extrusionOk="0">
                      <a:moveTo>
                        <a:pt x="1" y="1"/>
                      </a:moveTo>
                      <a:lnTo>
                        <a:pt x="1" y="13"/>
                      </a:lnTo>
                      <a:cubicBezTo>
                        <a:pt x="3" y="12"/>
                        <a:pt x="6" y="12"/>
                        <a:pt x="8" y="12"/>
                      </a:cubicBezTo>
                      <a:lnTo>
                        <a:pt x="8" y="12"/>
                      </a:lnTo>
                      <a:cubicBezTo>
                        <a:pt x="30" y="49"/>
                        <a:pt x="101" y="169"/>
                        <a:pt x="179" y="346"/>
                      </a:cubicBezTo>
                      <a:cubicBezTo>
                        <a:pt x="275" y="548"/>
                        <a:pt x="382" y="846"/>
                        <a:pt x="441" y="1156"/>
                      </a:cubicBezTo>
                      <a:cubicBezTo>
                        <a:pt x="477" y="1275"/>
                        <a:pt x="513" y="1441"/>
                        <a:pt x="572" y="1620"/>
                      </a:cubicBezTo>
                      <a:cubicBezTo>
                        <a:pt x="632" y="1787"/>
                        <a:pt x="715" y="1989"/>
                        <a:pt x="810" y="2168"/>
                      </a:cubicBezTo>
                      <a:cubicBezTo>
                        <a:pt x="918" y="2358"/>
                        <a:pt x="1037" y="2549"/>
                        <a:pt x="1168" y="2703"/>
                      </a:cubicBezTo>
                      <a:cubicBezTo>
                        <a:pt x="1310" y="2870"/>
                        <a:pt x="1477" y="3013"/>
                        <a:pt x="1656" y="3108"/>
                      </a:cubicBezTo>
                      <a:cubicBezTo>
                        <a:pt x="1827" y="3194"/>
                        <a:pt x="2017" y="3241"/>
                        <a:pt x="2227" y="3241"/>
                      </a:cubicBezTo>
                      <a:cubicBezTo>
                        <a:pt x="2251" y="3241"/>
                        <a:pt x="2275" y="3240"/>
                        <a:pt x="2299" y="3239"/>
                      </a:cubicBezTo>
                      <a:cubicBezTo>
                        <a:pt x="2299" y="3239"/>
                        <a:pt x="2227" y="3108"/>
                        <a:pt x="2144" y="2906"/>
                      </a:cubicBezTo>
                      <a:cubicBezTo>
                        <a:pt x="2061" y="2703"/>
                        <a:pt x="1965" y="2418"/>
                        <a:pt x="1906" y="2108"/>
                      </a:cubicBezTo>
                      <a:cubicBezTo>
                        <a:pt x="1882" y="1989"/>
                        <a:pt x="1846" y="1834"/>
                        <a:pt x="1787" y="1656"/>
                      </a:cubicBezTo>
                      <a:cubicBezTo>
                        <a:pt x="1727" y="1477"/>
                        <a:pt x="1644" y="1287"/>
                        <a:pt x="1549" y="1108"/>
                      </a:cubicBezTo>
                      <a:cubicBezTo>
                        <a:pt x="1453" y="917"/>
                        <a:pt x="1334" y="727"/>
                        <a:pt x="1191" y="560"/>
                      </a:cubicBezTo>
                      <a:cubicBezTo>
                        <a:pt x="1049" y="405"/>
                        <a:pt x="882" y="263"/>
                        <a:pt x="679" y="155"/>
                      </a:cubicBezTo>
                      <a:cubicBezTo>
                        <a:pt x="508" y="59"/>
                        <a:pt x="308" y="11"/>
                        <a:pt x="78" y="11"/>
                      </a:cubicBezTo>
                      <a:cubicBezTo>
                        <a:pt x="55" y="11"/>
                        <a:pt x="32" y="11"/>
                        <a:pt x="8" y="12"/>
                      </a:cubicBezTo>
                      <a:lnTo>
                        <a:pt x="8" y="12"/>
                      </a:lnTo>
                      <a:cubicBezTo>
                        <a:pt x="3" y="5"/>
                        <a:pt x="1" y="1"/>
                        <a:pt x="1"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9"/>
                <p:cNvSpPr/>
                <p:nvPr/>
              </p:nvSpPr>
              <p:spPr>
                <a:xfrm>
                  <a:off x="7964027" y="3793094"/>
                  <a:ext cx="103704" cy="148780"/>
                </a:xfrm>
                <a:custGeom>
                  <a:avLst/>
                  <a:gdLst/>
                  <a:ahLst/>
                  <a:cxnLst/>
                  <a:rect l="l" t="t" r="r" b="b"/>
                  <a:pathLst>
                    <a:path w="2204" h="3162" extrusionOk="0">
                      <a:moveTo>
                        <a:pt x="64" y="1"/>
                      </a:moveTo>
                      <a:cubicBezTo>
                        <a:pt x="43" y="1"/>
                        <a:pt x="22" y="1"/>
                        <a:pt x="1" y="2"/>
                      </a:cubicBezTo>
                      <a:cubicBezTo>
                        <a:pt x="1" y="2"/>
                        <a:pt x="72" y="133"/>
                        <a:pt x="167" y="336"/>
                      </a:cubicBezTo>
                      <a:cubicBezTo>
                        <a:pt x="251" y="550"/>
                        <a:pt x="346" y="836"/>
                        <a:pt x="405" y="1145"/>
                      </a:cubicBezTo>
                      <a:cubicBezTo>
                        <a:pt x="429" y="1288"/>
                        <a:pt x="489" y="1503"/>
                        <a:pt x="572" y="1729"/>
                      </a:cubicBezTo>
                      <a:cubicBezTo>
                        <a:pt x="656" y="1955"/>
                        <a:pt x="763" y="2193"/>
                        <a:pt x="906" y="2407"/>
                      </a:cubicBezTo>
                      <a:cubicBezTo>
                        <a:pt x="1048" y="2634"/>
                        <a:pt x="1227" y="2824"/>
                        <a:pt x="1441" y="2967"/>
                      </a:cubicBezTo>
                      <a:cubicBezTo>
                        <a:pt x="1631" y="3083"/>
                        <a:pt x="1849" y="3162"/>
                        <a:pt x="2094" y="3162"/>
                      </a:cubicBezTo>
                      <a:cubicBezTo>
                        <a:pt x="2126" y="3162"/>
                        <a:pt x="2159" y="3160"/>
                        <a:pt x="2191" y="3158"/>
                      </a:cubicBezTo>
                      <a:lnTo>
                        <a:pt x="2203" y="3158"/>
                      </a:lnTo>
                      <a:cubicBezTo>
                        <a:pt x="2203" y="3158"/>
                        <a:pt x="2132" y="3027"/>
                        <a:pt x="2049" y="2836"/>
                      </a:cubicBezTo>
                      <a:cubicBezTo>
                        <a:pt x="1965" y="2634"/>
                        <a:pt x="1870" y="2360"/>
                        <a:pt x="1822" y="2050"/>
                      </a:cubicBezTo>
                      <a:cubicBezTo>
                        <a:pt x="1799" y="1931"/>
                        <a:pt x="1763" y="1776"/>
                        <a:pt x="1703" y="1610"/>
                      </a:cubicBezTo>
                      <a:cubicBezTo>
                        <a:pt x="1644" y="1431"/>
                        <a:pt x="1572" y="1253"/>
                        <a:pt x="1477" y="1062"/>
                      </a:cubicBezTo>
                      <a:cubicBezTo>
                        <a:pt x="1394" y="883"/>
                        <a:pt x="1275" y="693"/>
                        <a:pt x="1132" y="538"/>
                      </a:cubicBezTo>
                      <a:cubicBezTo>
                        <a:pt x="1001" y="383"/>
                        <a:pt x="834" y="240"/>
                        <a:pt x="644" y="145"/>
                      </a:cubicBezTo>
                      <a:cubicBezTo>
                        <a:pt x="480" y="58"/>
                        <a:pt x="28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9"/>
                <p:cNvSpPr/>
                <p:nvPr/>
              </p:nvSpPr>
              <p:spPr>
                <a:xfrm>
                  <a:off x="8032959" y="3834594"/>
                  <a:ext cx="102010" cy="144310"/>
                </a:xfrm>
                <a:custGeom>
                  <a:avLst/>
                  <a:gdLst/>
                  <a:ahLst/>
                  <a:cxnLst/>
                  <a:rect l="l" t="t" r="r" b="b"/>
                  <a:pathLst>
                    <a:path w="2168" h="3067" extrusionOk="0">
                      <a:moveTo>
                        <a:pt x="68" y="0"/>
                      </a:moveTo>
                      <a:cubicBezTo>
                        <a:pt x="50" y="0"/>
                        <a:pt x="31" y="1"/>
                        <a:pt x="12" y="1"/>
                      </a:cubicBezTo>
                      <a:lnTo>
                        <a:pt x="0" y="1"/>
                      </a:lnTo>
                      <a:cubicBezTo>
                        <a:pt x="0" y="1"/>
                        <a:pt x="72" y="132"/>
                        <a:pt x="155" y="335"/>
                      </a:cubicBezTo>
                      <a:cubicBezTo>
                        <a:pt x="238" y="537"/>
                        <a:pt x="334" y="823"/>
                        <a:pt x="393" y="1121"/>
                      </a:cubicBezTo>
                      <a:cubicBezTo>
                        <a:pt x="417" y="1275"/>
                        <a:pt x="464" y="1478"/>
                        <a:pt x="548" y="1692"/>
                      </a:cubicBezTo>
                      <a:cubicBezTo>
                        <a:pt x="631" y="1918"/>
                        <a:pt x="738" y="2156"/>
                        <a:pt x="869" y="2359"/>
                      </a:cubicBezTo>
                      <a:cubicBezTo>
                        <a:pt x="1012" y="2573"/>
                        <a:pt x="1191" y="2764"/>
                        <a:pt x="1405" y="2895"/>
                      </a:cubicBezTo>
                      <a:cubicBezTo>
                        <a:pt x="1588" y="3007"/>
                        <a:pt x="1798" y="3066"/>
                        <a:pt x="2034" y="3066"/>
                      </a:cubicBezTo>
                      <a:cubicBezTo>
                        <a:pt x="2073" y="3066"/>
                        <a:pt x="2114" y="3065"/>
                        <a:pt x="2155" y="3061"/>
                      </a:cubicBezTo>
                      <a:lnTo>
                        <a:pt x="2167" y="3061"/>
                      </a:lnTo>
                      <a:cubicBezTo>
                        <a:pt x="2167" y="3061"/>
                        <a:pt x="2096" y="2942"/>
                        <a:pt x="2012" y="2740"/>
                      </a:cubicBezTo>
                      <a:cubicBezTo>
                        <a:pt x="1929" y="2549"/>
                        <a:pt x="1834" y="2276"/>
                        <a:pt x="1786" y="1990"/>
                      </a:cubicBezTo>
                      <a:cubicBezTo>
                        <a:pt x="1762" y="1835"/>
                        <a:pt x="1703" y="1644"/>
                        <a:pt x="1631" y="1418"/>
                      </a:cubicBezTo>
                      <a:cubicBezTo>
                        <a:pt x="1548" y="1204"/>
                        <a:pt x="1441" y="966"/>
                        <a:pt x="1298" y="752"/>
                      </a:cubicBezTo>
                      <a:cubicBezTo>
                        <a:pt x="1155" y="537"/>
                        <a:pt x="988" y="347"/>
                        <a:pt x="774" y="216"/>
                      </a:cubicBezTo>
                      <a:cubicBezTo>
                        <a:pt x="573" y="82"/>
                        <a:pt x="341" y="0"/>
                        <a:pt x="68"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9"/>
                <p:cNvSpPr/>
                <p:nvPr/>
              </p:nvSpPr>
              <p:spPr>
                <a:xfrm>
                  <a:off x="8100715" y="3874213"/>
                  <a:ext cx="102010" cy="139087"/>
                </a:xfrm>
                <a:custGeom>
                  <a:avLst/>
                  <a:gdLst/>
                  <a:ahLst/>
                  <a:cxnLst/>
                  <a:rect l="l" t="t" r="r" b="b"/>
                  <a:pathLst>
                    <a:path w="2168" h="2956" extrusionOk="0">
                      <a:moveTo>
                        <a:pt x="102" y="1"/>
                      </a:moveTo>
                      <a:cubicBezTo>
                        <a:pt x="69" y="1"/>
                        <a:pt x="35" y="2"/>
                        <a:pt x="1" y="5"/>
                      </a:cubicBezTo>
                      <a:cubicBezTo>
                        <a:pt x="1" y="5"/>
                        <a:pt x="72" y="136"/>
                        <a:pt x="156" y="326"/>
                      </a:cubicBezTo>
                      <a:cubicBezTo>
                        <a:pt x="239" y="529"/>
                        <a:pt x="334" y="802"/>
                        <a:pt x="382" y="1100"/>
                      </a:cubicBezTo>
                      <a:cubicBezTo>
                        <a:pt x="406" y="1243"/>
                        <a:pt x="465" y="1445"/>
                        <a:pt x="537" y="1660"/>
                      </a:cubicBezTo>
                      <a:cubicBezTo>
                        <a:pt x="620" y="1874"/>
                        <a:pt x="727" y="2100"/>
                        <a:pt x="870" y="2303"/>
                      </a:cubicBezTo>
                      <a:cubicBezTo>
                        <a:pt x="1013" y="2505"/>
                        <a:pt x="1191" y="2684"/>
                        <a:pt x="1406" y="2803"/>
                      </a:cubicBezTo>
                      <a:cubicBezTo>
                        <a:pt x="1578" y="2899"/>
                        <a:pt x="1774" y="2956"/>
                        <a:pt x="1999" y="2956"/>
                      </a:cubicBezTo>
                      <a:cubicBezTo>
                        <a:pt x="2054" y="2956"/>
                        <a:pt x="2110" y="2953"/>
                        <a:pt x="2168" y="2946"/>
                      </a:cubicBezTo>
                      <a:cubicBezTo>
                        <a:pt x="2168" y="2946"/>
                        <a:pt x="2096" y="2827"/>
                        <a:pt x="2013" y="2636"/>
                      </a:cubicBezTo>
                      <a:cubicBezTo>
                        <a:pt x="1930" y="2446"/>
                        <a:pt x="1834" y="2184"/>
                        <a:pt x="1775" y="1898"/>
                      </a:cubicBezTo>
                      <a:cubicBezTo>
                        <a:pt x="1751" y="1755"/>
                        <a:pt x="1703" y="1564"/>
                        <a:pt x="1620" y="1350"/>
                      </a:cubicBezTo>
                      <a:cubicBezTo>
                        <a:pt x="1537" y="1136"/>
                        <a:pt x="1430" y="910"/>
                        <a:pt x="1287" y="707"/>
                      </a:cubicBezTo>
                      <a:cubicBezTo>
                        <a:pt x="1144" y="505"/>
                        <a:pt x="977" y="314"/>
                        <a:pt x="763" y="183"/>
                      </a:cubicBezTo>
                      <a:cubicBezTo>
                        <a:pt x="573" y="78"/>
                        <a:pt x="356" y="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9"/>
                <p:cNvSpPr/>
                <p:nvPr/>
              </p:nvSpPr>
              <p:spPr>
                <a:xfrm>
                  <a:off x="8167954" y="3911149"/>
                  <a:ext cx="104786" cy="133911"/>
                </a:xfrm>
                <a:custGeom>
                  <a:avLst/>
                  <a:gdLst/>
                  <a:ahLst/>
                  <a:cxnLst/>
                  <a:rect l="l" t="t" r="r" b="b"/>
                  <a:pathLst>
                    <a:path w="2227" h="2846" extrusionOk="0">
                      <a:moveTo>
                        <a:pt x="135" y="0"/>
                      </a:moveTo>
                      <a:cubicBezTo>
                        <a:pt x="95" y="0"/>
                        <a:pt x="54" y="2"/>
                        <a:pt x="12" y="6"/>
                      </a:cubicBezTo>
                      <a:lnTo>
                        <a:pt x="1" y="6"/>
                      </a:lnTo>
                      <a:cubicBezTo>
                        <a:pt x="1" y="6"/>
                        <a:pt x="72" y="137"/>
                        <a:pt x="155" y="327"/>
                      </a:cubicBezTo>
                      <a:cubicBezTo>
                        <a:pt x="239" y="518"/>
                        <a:pt x="334" y="779"/>
                        <a:pt x="393" y="1065"/>
                      </a:cubicBezTo>
                      <a:cubicBezTo>
                        <a:pt x="417" y="1208"/>
                        <a:pt x="465" y="1411"/>
                        <a:pt x="548" y="1613"/>
                      </a:cubicBezTo>
                      <a:cubicBezTo>
                        <a:pt x="632" y="1827"/>
                        <a:pt x="739" y="2042"/>
                        <a:pt x="894" y="2232"/>
                      </a:cubicBezTo>
                      <a:cubicBezTo>
                        <a:pt x="1036" y="2434"/>
                        <a:pt x="1215" y="2601"/>
                        <a:pt x="1441" y="2708"/>
                      </a:cubicBezTo>
                      <a:cubicBezTo>
                        <a:pt x="1600" y="2797"/>
                        <a:pt x="1785" y="2846"/>
                        <a:pt x="1997" y="2846"/>
                      </a:cubicBezTo>
                      <a:cubicBezTo>
                        <a:pt x="2070" y="2846"/>
                        <a:pt x="2147" y="2840"/>
                        <a:pt x="2227" y="2827"/>
                      </a:cubicBezTo>
                      <a:cubicBezTo>
                        <a:pt x="2227" y="2827"/>
                        <a:pt x="2156" y="2708"/>
                        <a:pt x="2060" y="2530"/>
                      </a:cubicBezTo>
                      <a:cubicBezTo>
                        <a:pt x="1977" y="2339"/>
                        <a:pt x="1870" y="2089"/>
                        <a:pt x="1810" y="1815"/>
                      </a:cubicBezTo>
                      <a:cubicBezTo>
                        <a:pt x="1786" y="1672"/>
                        <a:pt x="1727" y="1482"/>
                        <a:pt x="1644" y="1280"/>
                      </a:cubicBezTo>
                      <a:cubicBezTo>
                        <a:pt x="1560" y="1077"/>
                        <a:pt x="1453" y="863"/>
                        <a:pt x="1298" y="660"/>
                      </a:cubicBezTo>
                      <a:cubicBezTo>
                        <a:pt x="1155" y="458"/>
                        <a:pt x="977" y="291"/>
                        <a:pt x="763" y="160"/>
                      </a:cubicBezTo>
                      <a:cubicBezTo>
                        <a:pt x="579" y="59"/>
                        <a:pt x="370" y="0"/>
                        <a:pt x="135"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9"/>
                <p:cNvSpPr/>
                <p:nvPr/>
              </p:nvSpPr>
              <p:spPr>
                <a:xfrm>
                  <a:off x="8236321" y="3945074"/>
                  <a:ext cx="109256" cy="127936"/>
                </a:xfrm>
                <a:custGeom>
                  <a:avLst/>
                  <a:gdLst/>
                  <a:ahLst/>
                  <a:cxnLst/>
                  <a:rect l="l" t="t" r="r" b="b"/>
                  <a:pathLst>
                    <a:path w="2322" h="2719" extrusionOk="0">
                      <a:moveTo>
                        <a:pt x="172" y="0"/>
                      </a:moveTo>
                      <a:cubicBezTo>
                        <a:pt x="116" y="0"/>
                        <a:pt x="59" y="4"/>
                        <a:pt x="0" y="11"/>
                      </a:cubicBezTo>
                      <a:cubicBezTo>
                        <a:pt x="0" y="11"/>
                        <a:pt x="72" y="130"/>
                        <a:pt x="155" y="320"/>
                      </a:cubicBezTo>
                      <a:cubicBezTo>
                        <a:pt x="238" y="511"/>
                        <a:pt x="333" y="761"/>
                        <a:pt x="393" y="1047"/>
                      </a:cubicBezTo>
                      <a:cubicBezTo>
                        <a:pt x="429" y="1178"/>
                        <a:pt x="476" y="1368"/>
                        <a:pt x="572" y="1571"/>
                      </a:cubicBezTo>
                      <a:cubicBezTo>
                        <a:pt x="655" y="1773"/>
                        <a:pt x="774" y="1975"/>
                        <a:pt x="929" y="2166"/>
                      </a:cubicBezTo>
                      <a:cubicBezTo>
                        <a:pt x="1084" y="2356"/>
                        <a:pt x="1274" y="2511"/>
                        <a:pt x="1500" y="2618"/>
                      </a:cubicBezTo>
                      <a:cubicBezTo>
                        <a:pt x="1651" y="2682"/>
                        <a:pt x="1823" y="2719"/>
                        <a:pt x="2016" y="2719"/>
                      </a:cubicBezTo>
                      <a:cubicBezTo>
                        <a:pt x="2113" y="2719"/>
                        <a:pt x="2215" y="2710"/>
                        <a:pt x="2322" y="2690"/>
                      </a:cubicBezTo>
                      <a:cubicBezTo>
                        <a:pt x="2322" y="2690"/>
                        <a:pt x="2238" y="2583"/>
                        <a:pt x="2143" y="2404"/>
                      </a:cubicBezTo>
                      <a:cubicBezTo>
                        <a:pt x="2048" y="2225"/>
                        <a:pt x="1941" y="1987"/>
                        <a:pt x="1869" y="1713"/>
                      </a:cubicBezTo>
                      <a:cubicBezTo>
                        <a:pt x="1846" y="1582"/>
                        <a:pt x="1786" y="1392"/>
                        <a:pt x="1691" y="1201"/>
                      </a:cubicBezTo>
                      <a:cubicBezTo>
                        <a:pt x="1596" y="999"/>
                        <a:pt x="1488" y="797"/>
                        <a:pt x="1334" y="606"/>
                      </a:cubicBezTo>
                      <a:cubicBezTo>
                        <a:pt x="1179" y="416"/>
                        <a:pt x="1000" y="249"/>
                        <a:pt x="774" y="142"/>
                      </a:cubicBezTo>
                      <a:cubicBezTo>
                        <a:pt x="602" y="56"/>
                        <a:pt x="3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9"/>
                <p:cNvSpPr/>
                <p:nvPr/>
              </p:nvSpPr>
              <p:spPr>
                <a:xfrm>
                  <a:off x="8305771" y="3975941"/>
                  <a:ext cx="117114" cy="121254"/>
                </a:xfrm>
                <a:custGeom>
                  <a:avLst/>
                  <a:gdLst/>
                  <a:ahLst/>
                  <a:cxnLst/>
                  <a:rect l="l" t="t" r="r" b="b"/>
                  <a:pathLst>
                    <a:path w="2489" h="2577" extrusionOk="0">
                      <a:moveTo>
                        <a:pt x="266" y="1"/>
                      </a:moveTo>
                      <a:cubicBezTo>
                        <a:pt x="184" y="1"/>
                        <a:pt x="99" y="8"/>
                        <a:pt x="12" y="22"/>
                      </a:cubicBezTo>
                      <a:lnTo>
                        <a:pt x="0" y="22"/>
                      </a:lnTo>
                      <a:cubicBezTo>
                        <a:pt x="0" y="22"/>
                        <a:pt x="84" y="129"/>
                        <a:pt x="167" y="307"/>
                      </a:cubicBezTo>
                      <a:cubicBezTo>
                        <a:pt x="262" y="486"/>
                        <a:pt x="370" y="736"/>
                        <a:pt x="441" y="1010"/>
                      </a:cubicBezTo>
                      <a:cubicBezTo>
                        <a:pt x="465" y="1141"/>
                        <a:pt x="524" y="1331"/>
                        <a:pt x="620" y="1522"/>
                      </a:cubicBezTo>
                      <a:cubicBezTo>
                        <a:pt x="715" y="1712"/>
                        <a:pt x="846" y="1915"/>
                        <a:pt x="1013" y="2093"/>
                      </a:cubicBezTo>
                      <a:cubicBezTo>
                        <a:pt x="1167" y="2272"/>
                        <a:pt x="1370" y="2415"/>
                        <a:pt x="1620" y="2498"/>
                      </a:cubicBezTo>
                      <a:cubicBezTo>
                        <a:pt x="1761" y="2548"/>
                        <a:pt x="1924" y="2576"/>
                        <a:pt x="2102" y="2576"/>
                      </a:cubicBezTo>
                      <a:cubicBezTo>
                        <a:pt x="2224" y="2576"/>
                        <a:pt x="2354" y="2563"/>
                        <a:pt x="2489" y="2534"/>
                      </a:cubicBezTo>
                      <a:cubicBezTo>
                        <a:pt x="2489" y="2534"/>
                        <a:pt x="2394" y="2439"/>
                        <a:pt x="2298" y="2272"/>
                      </a:cubicBezTo>
                      <a:cubicBezTo>
                        <a:pt x="2191" y="2105"/>
                        <a:pt x="2060" y="1867"/>
                        <a:pt x="1989" y="1605"/>
                      </a:cubicBezTo>
                      <a:cubicBezTo>
                        <a:pt x="1953" y="1474"/>
                        <a:pt x="1882" y="1296"/>
                        <a:pt x="1786" y="1105"/>
                      </a:cubicBezTo>
                      <a:cubicBezTo>
                        <a:pt x="1691" y="926"/>
                        <a:pt x="1560" y="724"/>
                        <a:pt x="1394" y="545"/>
                      </a:cubicBezTo>
                      <a:cubicBezTo>
                        <a:pt x="1239" y="367"/>
                        <a:pt x="1036" y="212"/>
                        <a:pt x="810" y="117"/>
                      </a:cubicBezTo>
                      <a:cubicBezTo>
                        <a:pt x="650" y="41"/>
                        <a:pt x="466" y="1"/>
                        <a:pt x="266"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9"/>
                <p:cNvSpPr/>
                <p:nvPr/>
              </p:nvSpPr>
              <p:spPr>
                <a:xfrm>
                  <a:off x="8379174" y="4002996"/>
                  <a:ext cx="126101" cy="115090"/>
                </a:xfrm>
                <a:custGeom>
                  <a:avLst/>
                  <a:gdLst/>
                  <a:ahLst/>
                  <a:cxnLst/>
                  <a:rect l="l" t="t" r="r" b="b"/>
                  <a:pathLst>
                    <a:path w="2680" h="2446" extrusionOk="0">
                      <a:moveTo>
                        <a:pt x="314" y="0"/>
                      </a:moveTo>
                      <a:cubicBezTo>
                        <a:pt x="214" y="0"/>
                        <a:pt x="110" y="10"/>
                        <a:pt x="0" y="30"/>
                      </a:cubicBezTo>
                      <a:cubicBezTo>
                        <a:pt x="0" y="30"/>
                        <a:pt x="72" y="137"/>
                        <a:pt x="179" y="316"/>
                      </a:cubicBezTo>
                      <a:cubicBezTo>
                        <a:pt x="274" y="482"/>
                        <a:pt x="393" y="721"/>
                        <a:pt x="465" y="983"/>
                      </a:cubicBezTo>
                      <a:cubicBezTo>
                        <a:pt x="512" y="1113"/>
                        <a:pt x="572" y="1292"/>
                        <a:pt x="679" y="1471"/>
                      </a:cubicBezTo>
                      <a:cubicBezTo>
                        <a:pt x="786" y="1661"/>
                        <a:pt x="917" y="1852"/>
                        <a:pt x="1096" y="2018"/>
                      </a:cubicBezTo>
                      <a:cubicBezTo>
                        <a:pt x="1274" y="2173"/>
                        <a:pt x="1500" y="2316"/>
                        <a:pt x="1762" y="2387"/>
                      </a:cubicBezTo>
                      <a:cubicBezTo>
                        <a:pt x="1898" y="2425"/>
                        <a:pt x="2044" y="2446"/>
                        <a:pt x="2202" y="2446"/>
                      </a:cubicBezTo>
                      <a:cubicBezTo>
                        <a:pt x="2349" y="2446"/>
                        <a:pt x="2507" y="2428"/>
                        <a:pt x="2679" y="2387"/>
                      </a:cubicBezTo>
                      <a:cubicBezTo>
                        <a:pt x="2679" y="2387"/>
                        <a:pt x="2584" y="2292"/>
                        <a:pt x="2465" y="2137"/>
                      </a:cubicBezTo>
                      <a:cubicBezTo>
                        <a:pt x="2346" y="1971"/>
                        <a:pt x="2215" y="1756"/>
                        <a:pt x="2120" y="1494"/>
                      </a:cubicBezTo>
                      <a:cubicBezTo>
                        <a:pt x="2072" y="1375"/>
                        <a:pt x="2000" y="1209"/>
                        <a:pt x="1893" y="1018"/>
                      </a:cubicBezTo>
                      <a:cubicBezTo>
                        <a:pt x="1786" y="840"/>
                        <a:pt x="1643" y="649"/>
                        <a:pt x="1465" y="482"/>
                      </a:cubicBezTo>
                      <a:cubicBezTo>
                        <a:pt x="1286" y="316"/>
                        <a:pt x="1084" y="173"/>
                        <a:pt x="834" y="90"/>
                      </a:cubicBezTo>
                      <a:cubicBezTo>
                        <a:pt x="677" y="35"/>
                        <a:pt x="505"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9"/>
                <p:cNvSpPr/>
                <p:nvPr/>
              </p:nvSpPr>
              <p:spPr>
                <a:xfrm>
                  <a:off x="6572441" y="3068152"/>
                  <a:ext cx="115467" cy="141346"/>
                </a:xfrm>
                <a:custGeom>
                  <a:avLst/>
                  <a:gdLst/>
                  <a:ahLst/>
                  <a:cxnLst/>
                  <a:rect l="l" t="t" r="r" b="b"/>
                  <a:pathLst>
                    <a:path w="2454" h="3004" extrusionOk="0">
                      <a:moveTo>
                        <a:pt x="453" y="0"/>
                      </a:moveTo>
                      <a:cubicBezTo>
                        <a:pt x="316" y="0"/>
                        <a:pt x="169" y="21"/>
                        <a:pt x="10" y="60"/>
                      </a:cubicBezTo>
                      <a:lnTo>
                        <a:pt x="10" y="60"/>
                      </a:lnTo>
                      <a:cubicBezTo>
                        <a:pt x="4" y="54"/>
                        <a:pt x="1" y="50"/>
                        <a:pt x="1" y="50"/>
                      </a:cubicBezTo>
                      <a:lnTo>
                        <a:pt x="1" y="62"/>
                      </a:lnTo>
                      <a:cubicBezTo>
                        <a:pt x="4" y="61"/>
                        <a:pt x="7" y="61"/>
                        <a:pt x="10" y="60"/>
                      </a:cubicBezTo>
                      <a:lnTo>
                        <a:pt x="10" y="60"/>
                      </a:lnTo>
                      <a:cubicBezTo>
                        <a:pt x="37" y="88"/>
                        <a:pt x="118" y="176"/>
                        <a:pt x="215" y="312"/>
                      </a:cubicBezTo>
                      <a:cubicBezTo>
                        <a:pt x="322" y="479"/>
                        <a:pt x="453" y="717"/>
                        <a:pt x="536" y="1003"/>
                      </a:cubicBezTo>
                      <a:cubicBezTo>
                        <a:pt x="584" y="1134"/>
                        <a:pt x="643" y="1324"/>
                        <a:pt x="751" y="1527"/>
                      </a:cubicBezTo>
                      <a:cubicBezTo>
                        <a:pt x="846" y="1729"/>
                        <a:pt x="977" y="1955"/>
                        <a:pt x="1132" y="2170"/>
                      </a:cubicBezTo>
                      <a:cubicBezTo>
                        <a:pt x="1286" y="2372"/>
                        <a:pt x="1477" y="2574"/>
                        <a:pt x="1703" y="2729"/>
                      </a:cubicBezTo>
                      <a:cubicBezTo>
                        <a:pt x="1917" y="2884"/>
                        <a:pt x="2167" y="2979"/>
                        <a:pt x="2453" y="3003"/>
                      </a:cubicBezTo>
                      <a:cubicBezTo>
                        <a:pt x="2453" y="3003"/>
                        <a:pt x="2394" y="2848"/>
                        <a:pt x="2310" y="2634"/>
                      </a:cubicBezTo>
                      <a:cubicBezTo>
                        <a:pt x="2227" y="2408"/>
                        <a:pt x="2132" y="2110"/>
                        <a:pt x="2084" y="1801"/>
                      </a:cubicBezTo>
                      <a:cubicBezTo>
                        <a:pt x="2060" y="1681"/>
                        <a:pt x="2013" y="1515"/>
                        <a:pt x="1953" y="1348"/>
                      </a:cubicBezTo>
                      <a:cubicBezTo>
                        <a:pt x="1894" y="1170"/>
                        <a:pt x="1822" y="979"/>
                        <a:pt x="1715" y="812"/>
                      </a:cubicBezTo>
                      <a:cubicBezTo>
                        <a:pt x="1608" y="634"/>
                        <a:pt x="1477" y="467"/>
                        <a:pt x="1322" y="324"/>
                      </a:cubicBezTo>
                      <a:cubicBezTo>
                        <a:pt x="1155" y="193"/>
                        <a:pt x="977" y="86"/>
                        <a:pt x="751" y="38"/>
                      </a:cubicBezTo>
                      <a:cubicBezTo>
                        <a:pt x="658" y="13"/>
                        <a:pt x="559"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9"/>
                <p:cNvSpPr/>
                <p:nvPr/>
              </p:nvSpPr>
              <p:spPr>
                <a:xfrm>
                  <a:off x="6652007" y="3097654"/>
                  <a:ext cx="98622" cy="166707"/>
                </a:xfrm>
                <a:custGeom>
                  <a:avLst/>
                  <a:gdLst/>
                  <a:ahLst/>
                  <a:cxnLst/>
                  <a:rect l="l" t="t" r="r" b="b"/>
                  <a:pathLst>
                    <a:path w="2096" h="3543" extrusionOk="0">
                      <a:moveTo>
                        <a:pt x="138" y="1"/>
                      </a:moveTo>
                      <a:cubicBezTo>
                        <a:pt x="97" y="1"/>
                        <a:pt x="55" y="3"/>
                        <a:pt x="12" y="7"/>
                      </a:cubicBezTo>
                      <a:lnTo>
                        <a:pt x="0" y="7"/>
                      </a:lnTo>
                      <a:cubicBezTo>
                        <a:pt x="0" y="7"/>
                        <a:pt x="84" y="126"/>
                        <a:pt x="179" y="328"/>
                      </a:cubicBezTo>
                      <a:cubicBezTo>
                        <a:pt x="262" y="531"/>
                        <a:pt x="369" y="816"/>
                        <a:pt x="429" y="1126"/>
                      </a:cubicBezTo>
                      <a:cubicBezTo>
                        <a:pt x="453" y="1257"/>
                        <a:pt x="488" y="1412"/>
                        <a:pt x="548" y="1602"/>
                      </a:cubicBezTo>
                      <a:cubicBezTo>
                        <a:pt x="596" y="1781"/>
                        <a:pt x="667" y="1983"/>
                        <a:pt x="762" y="2186"/>
                      </a:cubicBezTo>
                      <a:cubicBezTo>
                        <a:pt x="846" y="2388"/>
                        <a:pt x="953" y="2590"/>
                        <a:pt x="1084" y="2781"/>
                      </a:cubicBezTo>
                      <a:cubicBezTo>
                        <a:pt x="1203" y="2971"/>
                        <a:pt x="1358" y="3138"/>
                        <a:pt x="1524" y="3269"/>
                      </a:cubicBezTo>
                      <a:cubicBezTo>
                        <a:pt x="1691" y="3412"/>
                        <a:pt x="1870" y="3507"/>
                        <a:pt x="2096" y="3543"/>
                      </a:cubicBezTo>
                      <a:cubicBezTo>
                        <a:pt x="2096" y="3543"/>
                        <a:pt x="2036" y="3388"/>
                        <a:pt x="1965" y="3138"/>
                      </a:cubicBezTo>
                      <a:cubicBezTo>
                        <a:pt x="1905" y="2900"/>
                        <a:pt x="1822" y="2567"/>
                        <a:pt x="1786" y="2233"/>
                      </a:cubicBezTo>
                      <a:cubicBezTo>
                        <a:pt x="1774" y="2090"/>
                        <a:pt x="1739" y="1912"/>
                        <a:pt x="1691" y="1721"/>
                      </a:cubicBezTo>
                      <a:cubicBezTo>
                        <a:pt x="1643" y="1531"/>
                        <a:pt x="1584" y="1316"/>
                        <a:pt x="1489" y="1114"/>
                      </a:cubicBezTo>
                      <a:cubicBezTo>
                        <a:pt x="1405" y="912"/>
                        <a:pt x="1298" y="709"/>
                        <a:pt x="1167" y="531"/>
                      </a:cubicBezTo>
                      <a:cubicBezTo>
                        <a:pt x="1024" y="364"/>
                        <a:pt x="869" y="221"/>
                        <a:pt x="679" y="126"/>
                      </a:cubicBezTo>
                      <a:cubicBezTo>
                        <a:pt x="511" y="47"/>
                        <a:pt x="335" y="1"/>
                        <a:pt x="138" y="1"/>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9"/>
                <p:cNvSpPr/>
                <p:nvPr/>
              </p:nvSpPr>
              <p:spPr>
                <a:xfrm>
                  <a:off x="6722022" y="3141084"/>
                  <a:ext cx="85777" cy="186610"/>
                </a:xfrm>
                <a:custGeom>
                  <a:avLst/>
                  <a:gdLst/>
                  <a:ahLst/>
                  <a:cxnLst/>
                  <a:rect l="l" t="t" r="r" b="b"/>
                  <a:pathLst>
                    <a:path w="1823" h="3966" extrusionOk="0">
                      <a:moveTo>
                        <a:pt x="1" y="1"/>
                      </a:moveTo>
                      <a:cubicBezTo>
                        <a:pt x="1" y="1"/>
                        <a:pt x="60" y="143"/>
                        <a:pt x="131" y="382"/>
                      </a:cubicBezTo>
                      <a:cubicBezTo>
                        <a:pt x="215" y="608"/>
                        <a:pt x="298" y="929"/>
                        <a:pt x="334" y="1263"/>
                      </a:cubicBezTo>
                      <a:cubicBezTo>
                        <a:pt x="346" y="1405"/>
                        <a:pt x="382" y="1572"/>
                        <a:pt x="429" y="1775"/>
                      </a:cubicBezTo>
                      <a:cubicBezTo>
                        <a:pt x="465" y="1977"/>
                        <a:pt x="524" y="2203"/>
                        <a:pt x="608" y="2417"/>
                      </a:cubicBezTo>
                      <a:cubicBezTo>
                        <a:pt x="679" y="2644"/>
                        <a:pt x="774" y="2870"/>
                        <a:pt x="882" y="3084"/>
                      </a:cubicBezTo>
                      <a:cubicBezTo>
                        <a:pt x="1001" y="3299"/>
                        <a:pt x="1132" y="3489"/>
                        <a:pt x="1286" y="3644"/>
                      </a:cubicBezTo>
                      <a:cubicBezTo>
                        <a:pt x="1441" y="3799"/>
                        <a:pt x="1620" y="3918"/>
                        <a:pt x="1822" y="3965"/>
                      </a:cubicBezTo>
                      <a:cubicBezTo>
                        <a:pt x="1822" y="3965"/>
                        <a:pt x="1775" y="3799"/>
                        <a:pt x="1715" y="3537"/>
                      </a:cubicBezTo>
                      <a:cubicBezTo>
                        <a:pt x="1667" y="3287"/>
                        <a:pt x="1596" y="2929"/>
                        <a:pt x="1572" y="2572"/>
                      </a:cubicBezTo>
                      <a:cubicBezTo>
                        <a:pt x="1560" y="2429"/>
                        <a:pt x="1536" y="2251"/>
                        <a:pt x="1489" y="2036"/>
                      </a:cubicBezTo>
                      <a:cubicBezTo>
                        <a:pt x="1453" y="1834"/>
                        <a:pt x="1394" y="1596"/>
                        <a:pt x="1322" y="1370"/>
                      </a:cubicBezTo>
                      <a:cubicBezTo>
                        <a:pt x="1251" y="1144"/>
                        <a:pt x="1155" y="929"/>
                        <a:pt x="1036" y="727"/>
                      </a:cubicBezTo>
                      <a:cubicBezTo>
                        <a:pt x="917" y="524"/>
                        <a:pt x="774" y="346"/>
                        <a:pt x="608" y="215"/>
                      </a:cubicBezTo>
                      <a:cubicBezTo>
                        <a:pt x="429" y="96"/>
                        <a:pt x="22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9"/>
                <p:cNvSpPr/>
                <p:nvPr/>
              </p:nvSpPr>
              <p:spPr>
                <a:xfrm>
                  <a:off x="6784226" y="3196559"/>
                  <a:ext cx="79001" cy="198891"/>
                </a:xfrm>
                <a:custGeom>
                  <a:avLst/>
                  <a:gdLst/>
                  <a:ahLst/>
                  <a:cxnLst/>
                  <a:rect l="l" t="t" r="r" b="b"/>
                  <a:pathLst>
                    <a:path w="1679" h="4227" extrusionOk="0">
                      <a:moveTo>
                        <a:pt x="0" y="0"/>
                      </a:moveTo>
                      <a:cubicBezTo>
                        <a:pt x="0" y="0"/>
                        <a:pt x="60" y="155"/>
                        <a:pt x="119" y="405"/>
                      </a:cubicBezTo>
                      <a:cubicBezTo>
                        <a:pt x="179" y="655"/>
                        <a:pt x="250" y="1000"/>
                        <a:pt x="274" y="1358"/>
                      </a:cubicBezTo>
                      <a:cubicBezTo>
                        <a:pt x="298" y="1500"/>
                        <a:pt x="310" y="1691"/>
                        <a:pt x="345" y="1905"/>
                      </a:cubicBezTo>
                      <a:cubicBezTo>
                        <a:pt x="393" y="2108"/>
                        <a:pt x="441" y="2346"/>
                        <a:pt x="512" y="2584"/>
                      </a:cubicBezTo>
                      <a:cubicBezTo>
                        <a:pt x="572" y="2822"/>
                        <a:pt x="655" y="3060"/>
                        <a:pt x="762" y="3286"/>
                      </a:cubicBezTo>
                      <a:cubicBezTo>
                        <a:pt x="869" y="3513"/>
                        <a:pt x="1000" y="3715"/>
                        <a:pt x="1143" y="3882"/>
                      </a:cubicBezTo>
                      <a:cubicBezTo>
                        <a:pt x="1298" y="4048"/>
                        <a:pt x="1476" y="4167"/>
                        <a:pt x="1679" y="4227"/>
                      </a:cubicBezTo>
                      <a:cubicBezTo>
                        <a:pt x="1679" y="4227"/>
                        <a:pt x="1631" y="4060"/>
                        <a:pt x="1572" y="3798"/>
                      </a:cubicBezTo>
                      <a:cubicBezTo>
                        <a:pt x="1524" y="3524"/>
                        <a:pt x="1465" y="3167"/>
                        <a:pt x="1441" y="2798"/>
                      </a:cubicBezTo>
                      <a:cubicBezTo>
                        <a:pt x="1429" y="2655"/>
                        <a:pt x="1405" y="2465"/>
                        <a:pt x="1369" y="2251"/>
                      </a:cubicBezTo>
                      <a:cubicBezTo>
                        <a:pt x="1334" y="2024"/>
                        <a:pt x="1286" y="1786"/>
                        <a:pt x="1226" y="1548"/>
                      </a:cubicBezTo>
                      <a:cubicBezTo>
                        <a:pt x="1155" y="1310"/>
                        <a:pt x="1072" y="1072"/>
                        <a:pt x="965" y="857"/>
                      </a:cubicBezTo>
                      <a:cubicBezTo>
                        <a:pt x="845" y="631"/>
                        <a:pt x="714" y="441"/>
                        <a:pt x="560" y="286"/>
                      </a:cubicBezTo>
                      <a:cubicBezTo>
                        <a:pt x="405" y="143"/>
                        <a:pt x="214" y="36"/>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9"/>
                <p:cNvSpPr/>
                <p:nvPr/>
              </p:nvSpPr>
              <p:spPr>
                <a:xfrm>
                  <a:off x="6841912" y="3259845"/>
                  <a:ext cx="76790" cy="203973"/>
                </a:xfrm>
                <a:custGeom>
                  <a:avLst/>
                  <a:gdLst/>
                  <a:ahLst/>
                  <a:cxnLst/>
                  <a:rect l="l" t="t" r="r" b="b"/>
                  <a:pathLst>
                    <a:path w="1632" h="4335" extrusionOk="0">
                      <a:moveTo>
                        <a:pt x="0" y="1"/>
                      </a:moveTo>
                      <a:lnTo>
                        <a:pt x="0" y="1"/>
                      </a:lnTo>
                      <a:cubicBezTo>
                        <a:pt x="0" y="1"/>
                        <a:pt x="48" y="167"/>
                        <a:pt x="108" y="429"/>
                      </a:cubicBezTo>
                      <a:cubicBezTo>
                        <a:pt x="155" y="691"/>
                        <a:pt x="227" y="1048"/>
                        <a:pt x="250" y="1417"/>
                      </a:cubicBezTo>
                      <a:cubicBezTo>
                        <a:pt x="250" y="1560"/>
                        <a:pt x="274" y="1751"/>
                        <a:pt x="310" y="1977"/>
                      </a:cubicBezTo>
                      <a:cubicBezTo>
                        <a:pt x="346" y="2191"/>
                        <a:pt x="393" y="2430"/>
                        <a:pt x="453" y="2680"/>
                      </a:cubicBezTo>
                      <a:cubicBezTo>
                        <a:pt x="524" y="2918"/>
                        <a:pt x="608" y="3168"/>
                        <a:pt x="715" y="3394"/>
                      </a:cubicBezTo>
                      <a:cubicBezTo>
                        <a:pt x="810" y="3620"/>
                        <a:pt x="941" y="3823"/>
                        <a:pt x="1096" y="3989"/>
                      </a:cubicBezTo>
                      <a:cubicBezTo>
                        <a:pt x="1239" y="4156"/>
                        <a:pt x="1417" y="4275"/>
                        <a:pt x="1632" y="4335"/>
                      </a:cubicBezTo>
                      <a:cubicBezTo>
                        <a:pt x="1632" y="4335"/>
                        <a:pt x="1572" y="4168"/>
                        <a:pt x="1524" y="3906"/>
                      </a:cubicBezTo>
                      <a:cubicBezTo>
                        <a:pt x="1465" y="3644"/>
                        <a:pt x="1405" y="3287"/>
                        <a:pt x="1382" y="2918"/>
                      </a:cubicBezTo>
                      <a:cubicBezTo>
                        <a:pt x="1370" y="2763"/>
                        <a:pt x="1346" y="2572"/>
                        <a:pt x="1310" y="2358"/>
                      </a:cubicBezTo>
                      <a:cubicBezTo>
                        <a:pt x="1274" y="2132"/>
                        <a:pt x="1227" y="1894"/>
                        <a:pt x="1167" y="1656"/>
                      </a:cubicBezTo>
                      <a:cubicBezTo>
                        <a:pt x="1096" y="1406"/>
                        <a:pt x="1012" y="1156"/>
                        <a:pt x="917" y="929"/>
                      </a:cubicBezTo>
                      <a:cubicBezTo>
                        <a:pt x="810" y="703"/>
                        <a:pt x="679" y="501"/>
                        <a:pt x="536" y="334"/>
                      </a:cubicBezTo>
                      <a:cubicBezTo>
                        <a:pt x="381" y="179"/>
                        <a:pt x="203" y="6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9"/>
                <p:cNvSpPr/>
                <p:nvPr/>
              </p:nvSpPr>
              <p:spPr>
                <a:xfrm>
                  <a:off x="6896823" y="3327648"/>
                  <a:ext cx="79566" cy="201149"/>
                </a:xfrm>
                <a:custGeom>
                  <a:avLst/>
                  <a:gdLst/>
                  <a:ahLst/>
                  <a:cxnLst/>
                  <a:rect l="l" t="t" r="r" b="b"/>
                  <a:pathLst>
                    <a:path w="1691" h="4275" extrusionOk="0">
                      <a:moveTo>
                        <a:pt x="0" y="0"/>
                      </a:moveTo>
                      <a:cubicBezTo>
                        <a:pt x="0" y="0"/>
                        <a:pt x="48" y="167"/>
                        <a:pt x="107" y="441"/>
                      </a:cubicBezTo>
                      <a:cubicBezTo>
                        <a:pt x="155" y="703"/>
                        <a:pt x="215" y="1060"/>
                        <a:pt x="238" y="1429"/>
                      </a:cubicBezTo>
                      <a:cubicBezTo>
                        <a:pt x="250" y="1584"/>
                        <a:pt x="274" y="1774"/>
                        <a:pt x="310" y="1989"/>
                      </a:cubicBezTo>
                      <a:cubicBezTo>
                        <a:pt x="346" y="2203"/>
                        <a:pt x="393" y="2441"/>
                        <a:pt x="465" y="2691"/>
                      </a:cubicBezTo>
                      <a:cubicBezTo>
                        <a:pt x="524" y="2929"/>
                        <a:pt x="619" y="3167"/>
                        <a:pt x="727" y="3394"/>
                      </a:cubicBezTo>
                      <a:cubicBezTo>
                        <a:pt x="834" y="3608"/>
                        <a:pt x="965" y="3810"/>
                        <a:pt x="1131" y="3965"/>
                      </a:cubicBezTo>
                      <a:cubicBezTo>
                        <a:pt x="1286" y="4120"/>
                        <a:pt x="1477" y="4227"/>
                        <a:pt x="1691" y="4275"/>
                      </a:cubicBezTo>
                      <a:cubicBezTo>
                        <a:pt x="1691" y="4275"/>
                        <a:pt x="1631" y="4108"/>
                        <a:pt x="1572" y="3858"/>
                      </a:cubicBezTo>
                      <a:cubicBezTo>
                        <a:pt x="1512" y="3596"/>
                        <a:pt x="1441" y="3251"/>
                        <a:pt x="1405" y="2894"/>
                      </a:cubicBezTo>
                      <a:cubicBezTo>
                        <a:pt x="1393" y="2751"/>
                        <a:pt x="1369" y="2560"/>
                        <a:pt x="1334" y="2346"/>
                      </a:cubicBezTo>
                      <a:cubicBezTo>
                        <a:pt x="1298" y="2132"/>
                        <a:pt x="1239" y="1893"/>
                        <a:pt x="1179" y="1655"/>
                      </a:cubicBezTo>
                      <a:cubicBezTo>
                        <a:pt x="1108" y="1417"/>
                        <a:pt x="1024" y="1179"/>
                        <a:pt x="917" y="953"/>
                      </a:cubicBezTo>
                      <a:cubicBezTo>
                        <a:pt x="810" y="727"/>
                        <a:pt x="679" y="512"/>
                        <a:pt x="536" y="357"/>
                      </a:cubicBezTo>
                      <a:cubicBezTo>
                        <a:pt x="381" y="191"/>
                        <a:pt x="203" y="60"/>
                        <a:pt x="0"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9"/>
                <p:cNvSpPr/>
                <p:nvPr/>
              </p:nvSpPr>
              <p:spPr>
                <a:xfrm>
                  <a:off x="6952251" y="3395969"/>
                  <a:ext cx="87471" cy="189998"/>
                </a:xfrm>
                <a:custGeom>
                  <a:avLst/>
                  <a:gdLst/>
                  <a:ahLst/>
                  <a:cxnLst/>
                  <a:rect l="l" t="t" r="r" b="b"/>
                  <a:pathLst>
                    <a:path w="1859" h="4038" extrusionOk="0">
                      <a:moveTo>
                        <a:pt x="1" y="1"/>
                      </a:moveTo>
                      <a:cubicBezTo>
                        <a:pt x="1" y="1"/>
                        <a:pt x="49" y="168"/>
                        <a:pt x="108" y="429"/>
                      </a:cubicBezTo>
                      <a:cubicBezTo>
                        <a:pt x="168" y="691"/>
                        <a:pt x="239" y="1037"/>
                        <a:pt x="263" y="1406"/>
                      </a:cubicBezTo>
                      <a:cubicBezTo>
                        <a:pt x="275" y="1549"/>
                        <a:pt x="299" y="1739"/>
                        <a:pt x="346" y="1942"/>
                      </a:cubicBezTo>
                      <a:cubicBezTo>
                        <a:pt x="382" y="2156"/>
                        <a:pt x="442" y="2382"/>
                        <a:pt x="513" y="2620"/>
                      </a:cubicBezTo>
                      <a:cubicBezTo>
                        <a:pt x="596" y="2846"/>
                        <a:pt x="692" y="3073"/>
                        <a:pt x="811" y="3275"/>
                      </a:cubicBezTo>
                      <a:cubicBezTo>
                        <a:pt x="930" y="3477"/>
                        <a:pt x="1073" y="3656"/>
                        <a:pt x="1251" y="3799"/>
                      </a:cubicBezTo>
                      <a:cubicBezTo>
                        <a:pt x="1418" y="3930"/>
                        <a:pt x="1620" y="4013"/>
                        <a:pt x="1858" y="4037"/>
                      </a:cubicBezTo>
                      <a:cubicBezTo>
                        <a:pt x="1858" y="4037"/>
                        <a:pt x="1799" y="3894"/>
                        <a:pt x="1715" y="3656"/>
                      </a:cubicBezTo>
                      <a:cubicBezTo>
                        <a:pt x="1644" y="3418"/>
                        <a:pt x="1549" y="3096"/>
                        <a:pt x="1513" y="2751"/>
                      </a:cubicBezTo>
                      <a:cubicBezTo>
                        <a:pt x="1489" y="2608"/>
                        <a:pt x="1465" y="2430"/>
                        <a:pt x="1418" y="2227"/>
                      </a:cubicBezTo>
                      <a:cubicBezTo>
                        <a:pt x="1370" y="2025"/>
                        <a:pt x="1311" y="1799"/>
                        <a:pt x="1239" y="1572"/>
                      </a:cubicBezTo>
                      <a:cubicBezTo>
                        <a:pt x="1156" y="1346"/>
                        <a:pt x="1061" y="1120"/>
                        <a:pt x="953" y="906"/>
                      </a:cubicBezTo>
                      <a:cubicBezTo>
                        <a:pt x="834" y="691"/>
                        <a:pt x="703" y="489"/>
                        <a:pt x="549" y="334"/>
                      </a:cubicBezTo>
                      <a:cubicBezTo>
                        <a:pt x="382" y="179"/>
                        <a:pt x="203" y="6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9"/>
                <p:cNvSpPr/>
                <p:nvPr/>
              </p:nvSpPr>
              <p:spPr>
                <a:xfrm>
                  <a:off x="7009985" y="3460431"/>
                  <a:ext cx="100881" cy="172071"/>
                </a:xfrm>
                <a:custGeom>
                  <a:avLst/>
                  <a:gdLst/>
                  <a:ahLst/>
                  <a:cxnLst/>
                  <a:rect l="l" t="t" r="r" b="b"/>
                  <a:pathLst>
                    <a:path w="2144" h="3657" extrusionOk="0">
                      <a:moveTo>
                        <a:pt x="12" y="0"/>
                      </a:moveTo>
                      <a:lnTo>
                        <a:pt x="12" y="0"/>
                      </a:lnTo>
                      <a:cubicBezTo>
                        <a:pt x="0" y="0"/>
                        <a:pt x="60" y="167"/>
                        <a:pt x="131" y="417"/>
                      </a:cubicBezTo>
                      <a:cubicBezTo>
                        <a:pt x="203" y="667"/>
                        <a:pt x="274" y="1000"/>
                        <a:pt x="322" y="1334"/>
                      </a:cubicBezTo>
                      <a:cubicBezTo>
                        <a:pt x="334" y="1476"/>
                        <a:pt x="369" y="1655"/>
                        <a:pt x="417" y="1857"/>
                      </a:cubicBezTo>
                      <a:cubicBezTo>
                        <a:pt x="465" y="2048"/>
                        <a:pt x="536" y="2262"/>
                        <a:pt x="619" y="2477"/>
                      </a:cubicBezTo>
                      <a:cubicBezTo>
                        <a:pt x="715" y="2691"/>
                        <a:pt x="822" y="2893"/>
                        <a:pt x="965" y="3072"/>
                      </a:cubicBezTo>
                      <a:cubicBezTo>
                        <a:pt x="1108" y="3250"/>
                        <a:pt x="1274" y="3405"/>
                        <a:pt x="1465" y="3512"/>
                      </a:cubicBezTo>
                      <a:cubicBezTo>
                        <a:pt x="1639" y="3600"/>
                        <a:pt x="1843" y="3657"/>
                        <a:pt x="2077" y="3657"/>
                      </a:cubicBezTo>
                      <a:cubicBezTo>
                        <a:pt x="2099" y="3657"/>
                        <a:pt x="2121" y="3656"/>
                        <a:pt x="2143" y="3655"/>
                      </a:cubicBezTo>
                      <a:cubicBezTo>
                        <a:pt x="2143" y="3655"/>
                        <a:pt x="2060" y="3524"/>
                        <a:pt x="1965" y="3310"/>
                      </a:cubicBezTo>
                      <a:cubicBezTo>
                        <a:pt x="1870" y="3108"/>
                        <a:pt x="1762" y="2810"/>
                        <a:pt x="1703" y="2500"/>
                      </a:cubicBezTo>
                      <a:cubicBezTo>
                        <a:pt x="1679" y="2369"/>
                        <a:pt x="1631" y="2203"/>
                        <a:pt x="1584" y="2012"/>
                      </a:cubicBezTo>
                      <a:cubicBezTo>
                        <a:pt x="1524" y="1834"/>
                        <a:pt x="1453" y="1631"/>
                        <a:pt x="1358" y="1417"/>
                      </a:cubicBezTo>
                      <a:cubicBezTo>
                        <a:pt x="1262" y="1215"/>
                        <a:pt x="1155" y="1000"/>
                        <a:pt x="1024" y="810"/>
                      </a:cubicBezTo>
                      <a:cubicBezTo>
                        <a:pt x="905" y="607"/>
                        <a:pt x="750" y="429"/>
                        <a:pt x="584" y="298"/>
                      </a:cubicBezTo>
                      <a:cubicBezTo>
                        <a:pt x="417" y="155"/>
                        <a:pt x="227" y="48"/>
                        <a:pt x="12" y="0"/>
                      </a:cubicBezTo>
                      <a:close/>
                    </a:path>
                  </a:pathLst>
                </a:custGeom>
                <a:solidFill>
                  <a:srgbClr val="89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9"/>
                <p:cNvSpPr/>
                <p:nvPr/>
              </p:nvSpPr>
              <p:spPr>
                <a:xfrm>
                  <a:off x="7073271" y="3518117"/>
                  <a:ext cx="119937" cy="149109"/>
                </a:xfrm>
                <a:custGeom>
                  <a:avLst/>
                  <a:gdLst/>
                  <a:ahLst/>
                  <a:cxnLst/>
                  <a:rect l="l" t="t" r="r" b="b"/>
                  <a:pathLst>
                    <a:path w="2549" h="3169" extrusionOk="0">
                      <a:moveTo>
                        <a:pt x="1" y="0"/>
                      </a:moveTo>
                      <a:cubicBezTo>
                        <a:pt x="1" y="0"/>
                        <a:pt x="72" y="143"/>
                        <a:pt x="144" y="370"/>
                      </a:cubicBezTo>
                      <a:cubicBezTo>
                        <a:pt x="227" y="596"/>
                        <a:pt x="334" y="905"/>
                        <a:pt x="394" y="1227"/>
                      </a:cubicBezTo>
                      <a:cubicBezTo>
                        <a:pt x="417" y="1346"/>
                        <a:pt x="453" y="1513"/>
                        <a:pt x="525" y="1691"/>
                      </a:cubicBezTo>
                      <a:cubicBezTo>
                        <a:pt x="584" y="1870"/>
                        <a:pt x="667" y="2060"/>
                        <a:pt x="775" y="2251"/>
                      </a:cubicBezTo>
                      <a:cubicBezTo>
                        <a:pt x="882" y="2429"/>
                        <a:pt x="1025" y="2608"/>
                        <a:pt x="1191" y="2751"/>
                      </a:cubicBezTo>
                      <a:cubicBezTo>
                        <a:pt x="1358" y="2906"/>
                        <a:pt x="1549" y="3025"/>
                        <a:pt x="1775" y="3096"/>
                      </a:cubicBezTo>
                      <a:cubicBezTo>
                        <a:pt x="1921" y="3142"/>
                        <a:pt x="2082" y="3168"/>
                        <a:pt x="2254" y="3168"/>
                      </a:cubicBezTo>
                      <a:cubicBezTo>
                        <a:pt x="2349" y="3168"/>
                        <a:pt x="2447" y="3161"/>
                        <a:pt x="2549" y="3144"/>
                      </a:cubicBezTo>
                      <a:cubicBezTo>
                        <a:pt x="2549" y="3144"/>
                        <a:pt x="2453" y="3036"/>
                        <a:pt x="2334" y="2846"/>
                      </a:cubicBezTo>
                      <a:cubicBezTo>
                        <a:pt x="2215" y="2667"/>
                        <a:pt x="2072" y="2405"/>
                        <a:pt x="1977" y="2120"/>
                      </a:cubicBezTo>
                      <a:cubicBezTo>
                        <a:pt x="1941" y="2001"/>
                        <a:pt x="1894" y="1858"/>
                        <a:pt x="1810" y="1691"/>
                      </a:cubicBezTo>
                      <a:cubicBezTo>
                        <a:pt x="1739" y="1524"/>
                        <a:pt x="1644" y="1346"/>
                        <a:pt x="1537" y="1155"/>
                      </a:cubicBezTo>
                      <a:cubicBezTo>
                        <a:pt x="1418" y="977"/>
                        <a:pt x="1287" y="798"/>
                        <a:pt x="1144" y="631"/>
                      </a:cubicBezTo>
                      <a:cubicBezTo>
                        <a:pt x="989" y="465"/>
                        <a:pt x="822" y="322"/>
                        <a:pt x="632" y="215"/>
                      </a:cubicBezTo>
                      <a:cubicBezTo>
                        <a:pt x="453" y="96"/>
                        <a:pt x="239" y="2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3" name="Google Shape;5243;p39"/>
            <p:cNvGrpSpPr/>
            <p:nvPr/>
          </p:nvGrpSpPr>
          <p:grpSpPr>
            <a:xfrm flipH="1">
              <a:off x="996208" y="564301"/>
              <a:ext cx="7823718" cy="3245194"/>
              <a:chOff x="379268" y="564301"/>
              <a:chExt cx="7823718" cy="3245194"/>
            </a:xfrm>
          </p:grpSpPr>
          <p:sp>
            <p:nvSpPr>
              <p:cNvPr id="5244" name="Google Shape;5244;p39"/>
              <p:cNvSpPr/>
              <p:nvPr/>
            </p:nvSpPr>
            <p:spPr>
              <a:xfrm>
                <a:off x="6704850" y="564301"/>
                <a:ext cx="1498135" cy="517475"/>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9"/>
              <p:cNvSpPr/>
              <p:nvPr/>
            </p:nvSpPr>
            <p:spPr>
              <a:xfrm>
                <a:off x="5482324" y="3334338"/>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9"/>
              <p:cNvSpPr/>
              <p:nvPr/>
            </p:nvSpPr>
            <p:spPr>
              <a:xfrm>
                <a:off x="379268" y="1964856"/>
                <a:ext cx="1374318" cy="475134"/>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7" name="Google Shape;5247;p39"/>
            <p:cNvGrpSpPr/>
            <p:nvPr/>
          </p:nvGrpSpPr>
          <p:grpSpPr>
            <a:xfrm>
              <a:off x="163675" y="4071138"/>
              <a:ext cx="379550" cy="1074875"/>
              <a:chOff x="5398875" y="1704800"/>
              <a:chExt cx="379550" cy="1074875"/>
            </a:xfrm>
          </p:grpSpPr>
          <p:sp>
            <p:nvSpPr>
              <p:cNvPr id="5248" name="Google Shape;5248;p39"/>
              <p:cNvSpPr/>
              <p:nvPr/>
            </p:nvSpPr>
            <p:spPr>
              <a:xfrm>
                <a:off x="5470025" y="1998000"/>
                <a:ext cx="237250" cy="149150"/>
              </a:xfrm>
              <a:custGeom>
                <a:avLst/>
                <a:gdLst/>
                <a:ahLst/>
                <a:cxnLst/>
                <a:rect l="l" t="t" r="r" b="b"/>
                <a:pathLst>
                  <a:path w="9490" h="5966" extrusionOk="0">
                    <a:moveTo>
                      <a:pt x="679" y="0"/>
                    </a:moveTo>
                    <a:lnTo>
                      <a:pt x="0" y="5965"/>
                    </a:lnTo>
                    <a:lnTo>
                      <a:pt x="9489" y="5965"/>
                    </a:lnTo>
                    <a:lnTo>
                      <a:pt x="8811" y="0"/>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9"/>
              <p:cNvSpPr/>
              <p:nvPr/>
            </p:nvSpPr>
            <p:spPr>
              <a:xfrm>
                <a:off x="5418825" y="2451625"/>
                <a:ext cx="339650" cy="149750"/>
              </a:xfrm>
              <a:custGeom>
                <a:avLst/>
                <a:gdLst/>
                <a:ahLst/>
                <a:cxnLst/>
                <a:rect l="l" t="t" r="r" b="b"/>
                <a:pathLst>
                  <a:path w="13586" h="5990" extrusionOk="0">
                    <a:moveTo>
                      <a:pt x="679" y="0"/>
                    </a:moveTo>
                    <a:lnTo>
                      <a:pt x="0" y="5989"/>
                    </a:lnTo>
                    <a:lnTo>
                      <a:pt x="13585" y="5989"/>
                    </a:lnTo>
                    <a:lnTo>
                      <a:pt x="12907" y="0"/>
                    </a:ln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9"/>
              <p:cNvSpPr/>
              <p:nvPr/>
            </p:nvSpPr>
            <p:spPr>
              <a:xfrm>
                <a:off x="5398875" y="2601350"/>
                <a:ext cx="379550" cy="178325"/>
              </a:xfrm>
              <a:custGeom>
                <a:avLst/>
                <a:gdLst/>
                <a:ahLst/>
                <a:cxnLst/>
                <a:rect l="l" t="t" r="r" b="b"/>
                <a:pathLst>
                  <a:path w="15182" h="7133" extrusionOk="0">
                    <a:moveTo>
                      <a:pt x="798" y="0"/>
                    </a:moveTo>
                    <a:lnTo>
                      <a:pt x="1" y="7132"/>
                    </a:lnTo>
                    <a:lnTo>
                      <a:pt x="15181" y="7132"/>
                    </a:lnTo>
                    <a:lnTo>
                      <a:pt x="14383" y="0"/>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9"/>
              <p:cNvSpPr/>
              <p:nvPr/>
            </p:nvSpPr>
            <p:spPr>
              <a:xfrm>
                <a:off x="5435775" y="2298325"/>
                <a:ext cx="305725" cy="153325"/>
              </a:xfrm>
              <a:custGeom>
                <a:avLst/>
                <a:gdLst/>
                <a:ahLst/>
                <a:cxnLst/>
                <a:rect l="l" t="t" r="r" b="b"/>
                <a:pathLst>
                  <a:path w="12229" h="6133" extrusionOk="0">
                    <a:moveTo>
                      <a:pt x="692" y="1"/>
                    </a:moveTo>
                    <a:lnTo>
                      <a:pt x="1" y="6132"/>
                    </a:lnTo>
                    <a:lnTo>
                      <a:pt x="12229" y="6132"/>
                    </a:lnTo>
                    <a:lnTo>
                      <a:pt x="11538" y="1"/>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9"/>
              <p:cNvSpPr/>
              <p:nvPr/>
            </p:nvSpPr>
            <p:spPr>
              <a:xfrm>
                <a:off x="5453050" y="2147125"/>
                <a:ext cx="271200" cy="151225"/>
              </a:xfrm>
              <a:custGeom>
                <a:avLst/>
                <a:gdLst/>
                <a:ahLst/>
                <a:cxnLst/>
                <a:rect l="l" t="t" r="r" b="b"/>
                <a:pathLst>
                  <a:path w="10848" h="6049" extrusionOk="0">
                    <a:moveTo>
                      <a:pt x="679" y="0"/>
                    </a:moveTo>
                    <a:lnTo>
                      <a:pt x="1" y="6049"/>
                    </a:lnTo>
                    <a:lnTo>
                      <a:pt x="10847" y="6049"/>
                    </a:lnTo>
                    <a:lnTo>
                      <a:pt x="10168" y="0"/>
                    </a:ln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9"/>
              <p:cNvSpPr/>
              <p:nvPr/>
            </p:nvSpPr>
            <p:spPr>
              <a:xfrm>
                <a:off x="5486400" y="1902450"/>
                <a:ext cx="204500" cy="41100"/>
              </a:xfrm>
              <a:custGeom>
                <a:avLst/>
                <a:gdLst/>
                <a:ahLst/>
                <a:cxnLst/>
                <a:rect l="l" t="t" r="r" b="b"/>
                <a:pathLst>
                  <a:path w="8180" h="1644" extrusionOk="0">
                    <a:moveTo>
                      <a:pt x="298" y="0"/>
                    </a:moveTo>
                    <a:cubicBezTo>
                      <a:pt x="143" y="0"/>
                      <a:pt x="0" y="131"/>
                      <a:pt x="0" y="298"/>
                    </a:cubicBezTo>
                    <a:lnTo>
                      <a:pt x="0" y="1346"/>
                    </a:lnTo>
                    <a:cubicBezTo>
                      <a:pt x="0" y="1512"/>
                      <a:pt x="143" y="1643"/>
                      <a:pt x="298" y="1643"/>
                    </a:cubicBezTo>
                    <a:lnTo>
                      <a:pt x="7882" y="1643"/>
                    </a:lnTo>
                    <a:cubicBezTo>
                      <a:pt x="8037" y="1643"/>
                      <a:pt x="8180" y="1512"/>
                      <a:pt x="8180" y="1346"/>
                    </a:cubicBezTo>
                    <a:lnTo>
                      <a:pt x="8180" y="298"/>
                    </a:lnTo>
                    <a:cubicBezTo>
                      <a:pt x="8180" y="131"/>
                      <a:pt x="8037" y="0"/>
                      <a:pt x="7882"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9"/>
              <p:cNvSpPr/>
              <p:nvPr/>
            </p:nvSpPr>
            <p:spPr>
              <a:xfrm>
                <a:off x="5495025" y="1785475"/>
                <a:ext cx="187250" cy="66700"/>
              </a:xfrm>
              <a:custGeom>
                <a:avLst/>
                <a:gdLst/>
                <a:ahLst/>
                <a:cxnLst/>
                <a:rect l="l" t="t" r="r" b="b"/>
                <a:pathLst>
                  <a:path w="7490" h="2668" extrusionOk="0">
                    <a:moveTo>
                      <a:pt x="298" y="0"/>
                    </a:moveTo>
                    <a:cubicBezTo>
                      <a:pt x="131" y="0"/>
                      <a:pt x="0" y="143"/>
                      <a:pt x="0" y="298"/>
                    </a:cubicBezTo>
                    <a:lnTo>
                      <a:pt x="0" y="2370"/>
                    </a:lnTo>
                    <a:cubicBezTo>
                      <a:pt x="0" y="2536"/>
                      <a:pt x="131" y="2667"/>
                      <a:pt x="298" y="2667"/>
                    </a:cubicBezTo>
                    <a:lnTo>
                      <a:pt x="7192" y="2667"/>
                    </a:lnTo>
                    <a:cubicBezTo>
                      <a:pt x="7358" y="2667"/>
                      <a:pt x="7489" y="2536"/>
                      <a:pt x="7489" y="2370"/>
                    </a:cubicBezTo>
                    <a:lnTo>
                      <a:pt x="7489" y="298"/>
                    </a:lnTo>
                    <a:cubicBezTo>
                      <a:pt x="7489" y="143"/>
                      <a:pt x="7358" y="0"/>
                      <a:pt x="7192" y="0"/>
                    </a:cubicBez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9"/>
              <p:cNvSpPr/>
              <p:nvPr/>
            </p:nvSpPr>
            <p:spPr>
              <a:xfrm>
                <a:off x="5492650" y="1704800"/>
                <a:ext cx="192300" cy="80700"/>
              </a:xfrm>
              <a:custGeom>
                <a:avLst/>
                <a:gdLst/>
                <a:ahLst/>
                <a:cxnLst/>
                <a:rect l="l" t="t" r="r" b="b"/>
                <a:pathLst>
                  <a:path w="7692" h="3228" extrusionOk="0">
                    <a:moveTo>
                      <a:pt x="3846" y="1"/>
                    </a:moveTo>
                    <a:cubicBezTo>
                      <a:pt x="3500" y="1"/>
                      <a:pt x="3239" y="263"/>
                      <a:pt x="3239" y="608"/>
                    </a:cubicBezTo>
                    <a:cubicBezTo>
                      <a:pt x="3239" y="798"/>
                      <a:pt x="3334" y="977"/>
                      <a:pt x="3477" y="1084"/>
                    </a:cubicBezTo>
                    <a:lnTo>
                      <a:pt x="0" y="3227"/>
                    </a:lnTo>
                    <a:lnTo>
                      <a:pt x="7691" y="3227"/>
                    </a:lnTo>
                    <a:lnTo>
                      <a:pt x="4203" y="1084"/>
                    </a:lnTo>
                    <a:cubicBezTo>
                      <a:pt x="4358" y="977"/>
                      <a:pt x="4453" y="798"/>
                      <a:pt x="4453" y="608"/>
                    </a:cubicBezTo>
                    <a:cubicBezTo>
                      <a:pt x="4453" y="263"/>
                      <a:pt x="4179" y="1"/>
                      <a:pt x="3846"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9"/>
              <p:cNvSpPr/>
              <p:nvPr/>
            </p:nvSpPr>
            <p:spPr>
              <a:xfrm>
                <a:off x="5450975" y="2140875"/>
                <a:ext cx="275350" cy="11925"/>
              </a:xfrm>
              <a:custGeom>
                <a:avLst/>
                <a:gdLst/>
                <a:ahLst/>
                <a:cxnLst/>
                <a:rect l="l" t="t" r="r" b="b"/>
                <a:pathLst>
                  <a:path w="11014" h="477" extrusionOk="0">
                    <a:moveTo>
                      <a:pt x="238" y="0"/>
                    </a:moveTo>
                    <a:cubicBezTo>
                      <a:pt x="107" y="0"/>
                      <a:pt x="0" y="107"/>
                      <a:pt x="0" y="238"/>
                    </a:cubicBezTo>
                    <a:cubicBezTo>
                      <a:pt x="0" y="369"/>
                      <a:pt x="107" y="477"/>
                      <a:pt x="238" y="477"/>
                    </a:cubicBezTo>
                    <a:lnTo>
                      <a:pt x="10775" y="477"/>
                    </a:lnTo>
                    <a:cubicBezTo>
                      <a:pt x="10906" y="477"/>
                      <a:pt x="11013" y="369"/>
                      <a:pt x="11013" y="238"/>
                    </a:cubicBezTo>
                    <a:cubicBezTo>
                      <a:pt x="11013" y="107"/>
                      <a:pt x="10906" y="0"/>
                      <a:pt x="10775" y="0"/>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9"/>
              <p:cNvSpPr/>
              <p:nvPr/>
            </p:nvSpPr>
            <p:spPr>
              <a:xfrm>
                <a:off x="5439950" y="2292375"/>
                <a:ext cx="297375" cy="11925"/>
              </a:xfrm>
              <a:custGeom>
                <a:avLst/>
                <a:gdLst/>
                <a:ahLst/>
                <a:cxnLst/>
                <a:rect l="l" t="t" r="r" b="b"/>
                <a:pathLst>
                  <a:path w="11895" h="477" extrusionOk="0">
                    <a:moveTo>
                      <a:pt x="239" y="1"/>
                    </a:moveTo>
                    <a:cubicBezTo>
                      <a:pt x="108" y="1"/>
                      <a:pt x="1" y="108"/>
                      <a:pt x="1" y="239"/>
                    </a:cubicBezTo>
                    <a:cubicBezTo>
                      <a:pt x="1" y="370"/>
                      <a:pt x="108" y="477"/>
                      <a:pt x="239" y="477"/>
                    </a:cubicBezTo>
                    <a:lnTo>
                      <a:pt x="11657" y="477"/>
                    </a:lnTo>
                    <a:cubicBezTo>
                      <a:pt x="11788" y="477"/>
                      <a:pt x="11895" y="370"/>
                      <a:pt x="11895" y="239"/>
                    </a:cubicBezTo>
                    <a:cubicBezTo>
                      <a:pt x="11895" y="108"/>
                      <a:pt x="11788" y="1"/>
                      <a:pt x="11657"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9"/>
              <p:cNvSpPr/>
              <p:nvPr/>
            </p:nvSpPr>
            <p:spPr>
              <a:xfrm>
                <a:off x="5422400" y="2443875"/>
                <a:ext cx="332500" cy="11650"/>
              </a:xfrm>
              <a:custGeom>
                <a:avLst/>
                <a:gdLst/>
                <a:ahLst/>
                <a:cxnLst/>
                <a:rect l="l" t="t" r="r" b="b"/>
                <a:pathLst>
                  <a:path w="13300" h="466" extrusionOk="0">
                    <a:moveTo>
                      <a:pt x="238" y="1"/>
                    </a:moveTo>
                    <a:cubicBezTo>
                      <a:pt x="107" y="1"/>
                      <a:pt x="0" y="108"/>
                      <a:pt x="0" y="239"/>
                    </a:cubicBezTo>
                    <a:cubicBezTo>
                      <a:pt x="0" y="358"/>
                      <a:pt x="107" y="465"/>
                      <a:pt x="238" y="465"/>
                    </a:cubicBezTo>
                    <a:lnTo>
                      <a:pt x="13061" y="465"/>
                    </a:lnTo>
                    <a:cubicBezTo>
                      <a:pt x="13192" y="465"/>
                      <a:pt x="13299" y="370"/>
                      <a:pt x="13299" y="239"/>
                    </a:cubicBezTo>
                    <a:cubicBezTo>
                      <a:pt x="13299" y="108"/>
                      <a:pt x="13192" y="1"/>
                      <a:pt x="13061"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9"/>
              <p:cNvSpPr/>
              <p:nvPr/>
            </p:nvSpPr>
            <p:spPr>
              <a:xfrm>
                <a:off x="5407500" y="2595400"/>
                <a:ext cx="362275" cy="11625"/>
              </a:xfrm>
              <a:custGeom>
                <a:avLst/>
                <a:gdLst/>
                <a:ahLst/>
                <a:cxnLst/>
                <a:rect l="l" t="t" r="r" b="b"/>
                <a:pathLst>
                  <a:path w="14491" h="465" extrusionOk="0">
                    <a:moveTo>
                      <a:pt x="239" y="0"/>
                    </a:moveTo>
                    <a:cubicBezTo>
                      <a:pt x="108" y="0"/>
                      <a:pt x="1" y="107"/>
                      <a:pt x="1" y="238"/>
                    </a:cubicBezTo>
                    <a:cubicBezTo>
                      <a:pt x="1" y="357"/>
                      <a:pt x="108" y="464"/>
                      <a:pt x="239" y="464"/>
                    </a:cubicBezTo>
                    <a:lnTo>
                      <a:pt x="14265" y="464"/>
                    </a:lnTo>
                    <a:cubicBezTo>
                      <a:pt x="14384" y="464"/>
                      <a:pt x="14491" y="357"/>
                      <a:pt x="14491" y="238"/>
                    </a:cubicBezTo>
                    <a:cubicBezTo>
                      <a:pt x="14491" y="107"/>
                      <a:pt x="14396" y="0"/>
                      <a:pt x="14265" y="0"/>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9"/>
              <p:cNvSpPr/>
              <p:nvPr/>
            </p:nvSpPr>
            <p:spPr>
              <a:xfrm>
                <a:off x="5572400" y="2196825"/>
                <a:ext cx="32475" cy="64925"/>
              </a:xfrm>
              <a:custGeom>
                <a:avLst/>
                <a:gdLst/>
                <a:ahLst/>
                <a:cxnLst/>
                <a:rect l="l" t="t" r="r" b="b"/>
                <a:pathLst>
                  <a:path w="1299" h="2597" extrusionOk="0">
                    <a:moveTo>
                      <a:pt x="299" y="1"/>
                    </a:moveTo>
                    <a:cubicBezTo>
                      <a:pt x="144" y="1"/>
                      <a:pt x="1" y="132"/>
                      <a:pt x="1" y="298"/>
                    </a:cubicBezTo>
                    <a:lnTo>
                      <a:pt x="1" y="2299"/>
                    </a:lnTo>
                    <a:cubicBezTo>
                      <a:pt x="1" y="2465"/>
                      <a:pt x="144" y="2596"/>
                      <a:pt x="299" y="2596"/>
                    </a:cubicBezTo>
                    <a:lnTo>
                      <a:pt x="1001" y="2596"/>
                    </a:lnTo>
                    <a:cubicBezTo>
                      <a:pt x="1156" y="2596"/>
                      <a:pt x="1299" y="2465"/>
                      <a:pt x="1299" y="2299"/>
                    </a:cubicBezTo>
                    <a:lnTo>
                      <a:pt x="1299" y="298"/>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9"/>
              <p:cNvSpPr/>
              <p:nvPr/>
            </p:nvSpPr>
            <p:spPr>
              <a:xfrm>
                <a:off x="5572400" y="2043250"/>
                <a:ext cx="32475" cy="64900"/>
              </a:xfrm>
              <a:custGeom>
                <a:avLst/>
                <a:gdLst/>
                <a:ahLst/>
                <a:cxnLst/>
                <a:rect l="l" t="t" r="r" b="b"/>
                <a:pathLst>
                  <a:path w="1299" h="2596" extrusionOk="0">
                    <a:moveTo>
                      <a:pt x="299" y="0"/>
                    </a:moveTo>
                    <a:cubicBezTo>
                      <a:pt x="144" y="0"/>
                      <a:pt x="1" y="131"/>
                      <a:pt x="1" y="298"/>
                    </a:cubicBezTo>
                    <a:lnTo>
                      <a:pt x="1" y="2298"/>
                    </a:lnTo>
                    <a:cubicBezTo>
                      <a:pt x="1" y="2465"/>
                      <a:pt x="144" y="2596"/>
                      <a:pt x="299" y="2596"/>
                    </a:cubicBezTo>
                    <a:lnTo>
                      <a:pt x="1001" y="2596"/>
                    </a:lnTo>
                    <a:cubicBezTo>
                      <a:pt x="1156" y="2596"/>
                      <a:pt x="1299" y="2465"/>
                      <a:pt x="1299" y="2298"/>
                    </a:cubicBezTo>
                    <a:lnTo>
                      <a:pt x="1299" y="298"/>
                    </a:lnTo>
                    <a:cubicBezTo>
                      <a:pt x="1299" y="131"/>
                      <a:pt x="1156" y="0"/>
                      <a:pt x="100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9"/>
              <p:cNvSpPr/>
              <p:nvPr/>
            </p:nvSpPr>
            <p:spPr>
              <a:xfrm>
                <a:off x="5572400" y="2350125"/>
                <a:ext cx="32475" cy="65200"/>
              </a:xfrm>
              <a:custGeom>
                <a:avLst/>
                <a:gdLst/>
                <a:ahLst/>
                <a:cxnLst/>
                <a:rect l="l" t="t" r="r" b="b"/>
                <a:pathLst>
                  <a:path w="1299" h="2608" extrusionOk="0">
                    <a:moveTo>
                      <a:pt x="299" y="0"/>
                    </a:moveTo>
                    <a:cubicBezTo>
                      <a:pt x="144" y="0"/>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0"/>
                      <a:pt x="100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9"/>
              <p:cNvSpPr/>
              <p:nvPr/>
            </p:nvSpPr>
            <p:spPr>
              <a:xfrm>
                <a:off x="5572400" y="2504000"/>
                <a:ext cx="32475" cy="64925"/>
              </a:xfrm>
              <a:custGeom>
                <a:avLst/>
                <a:gdLst/>
                <a:ahLst/>
                <a:cxnLst/>
                <a:rect l="l" t="t" r="r" b="b"/>
                <a:pathLst>
                  <a:path w="1299" h="2597" extrusionOk="0">
                    <a:moveTo>
                      <a:pt x="299" y="1"/>
                    </a:moveTo>
                    <a:cubicBezTo>
                      <a:pt x="144" y="1"/>
                      <a:pt x="1" y="132"/>
                      <a:pt x="1" y="299"/>
                    </a:cubicBezTo>
                    <a:lnTo>
                      <a:pt x="1" y="2299"/>
                    </a:lnTo>
                    <a:cubicBezTo>
                      <a:pt x="1" y="2465"/>
                      <a:pt x="144" y="2596"/>
                      <a:pt x="299" y="2596"/>
                    </a:cubicBezTo>
                    <a:lnTo>
                      <a:pt x="1001" y="2596"/>
                    </a:lnTo>
                    <a:cubicBezTo>
                      <a:pt x="1156" y="2596"/>
                      <a:pt x="1299" y="2465"/>
                      <a:pt x="1299" y="2299"/>
                    </a:cubicBezTo>
                    <a:lnTo>
                      <a:pt x="1299" y="299"/>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9"/>
              <p:cNvSpPr/>
              <p:nvPr/>
            </p:nvSpPr>
            <p:spPr>
              <a:xfrm>
                <a:off x="5572400" y="2657300"/>
                <a:ext cx="32475" cy="65225"/>
              </a:xfrm>
              <a:custGeom>
                <a:avLst/>
                <a:gdLst/>
                <a:ahLst/>
                <a:cxnLst/>
                <a:rect l="l" t="t" r="r" b="b"/>
                <a:pathLst>
                  <a:path w="1299" h="2609" extrusionOk="0">
                    <a:moveTo>
                      <a:pt x="299" y="1"/>
                    </a:moveTo>
                    <a:cubicBezTo>
                      <a:pt x="144" y="1"/>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9"/>
              <p:cNvSpPr/>
              <p:nvPr/>
            </p:nvSpPr>
            <p:spPr>
              <a:xfrm>
                <a:off x="5446800" y="1939350"/>
                <a:ext cx="283700" cy="62825"/>
              </a:xfrm>
              <a:custGeom>
                <a:avLst/>
                <a:gdLst/>
                <a:ahLst/>
                <a:cxnLst/>
                <a:rect l="l" t="t" r="r" b="b"/>
                <a:pathLst>
                  <a:path w="11348" h="2513" extrusionOk="0">
                    <a:moveTo>
                      <a:pt x="1417" y="346"/>
                    </a:moveTo>
                    <a:lnTo>
                      <a:pt x="1417" y="2180"/>
                    </a:lnTo>
                    <a:lnTo>
                      <a:pt x="393" y="2180"/>
                    </a:lnTo>
                    <a:cubicBezTo>
                      <a:pt x="358" y="2180"/>
                      <a:pt x="334" y="2156"/>
                      <a:pt x="334" y="2120"/>
                    </a:cubicBezTo>
                    <a:lnTo>
                      <a:pt x="334" y="394"/>
                    </a:lnTo>
                    <a:cubicBezTo>
                      <a:pt x="334" y="370"/>
                      <a:pt x="358" y="346"/>
                      <a:pt x="393" y="346"/>
                    </a:cubicBezTo>
                    <a:close/>
                    <a:moveTo>
                      <a:pt x="3048" y="346"/>
                    </a:moveTo>
                    <a:lnTo>
                      <a:pt x="3048" y="2180"/>
                    </a:lnTo>
                    <a:lnTo>
                      <a:pt x="1763" y="2180"/>
                    </a:lnTo>
                    <a:lnTo>
                      <a:pt x="1763" y="346"/>
                    </a:lnTo>
                    <a:close/>
                    <a:moveTo>
                      <a:pt x="4692" y="334"/>
                    </a:moveTo>
                    <a:lnTo>
                      <a:pt x="4692" y="2180"/>
                    </a:lnTo>
                    <a:lnTo>
                      <a:pt x="3394" y="2180"/>
                    </a:lnTo>
                    <a:lnTo>
                      <a:pt x="3394" y="334"/>
                    </a:lnTo>
                    <a:close/>
                    <a:moveTo>
                      <a:pt x="6323" y="334"/>
                    </a:moveTo>
                    <a:lnTo>
                      <a:pt x="6323" y="2180"/>
                    </a:lnTo>
                    <a:lnTo>
                      <a:pt x="5025" y="2180"/>
                    </a:lnTo>
                    <a:lnTo>
                      <a:pt x="5025" y="334"/>
                    </a:lnTo>
                    <a:close/>
                    <a:moveTo>
                      <a:pt x="7954" y="334"/>
                    </a:moveTo>
                    <a:lnTo>
                      <a:pt x="7954" y="2180"/>
                    </a:lnTo>
                    <a:lnTo>
                      <a:pt x="6656" y="2180"/>
                    </a:lnTo>
                    <a:lnTo>
                      <a:pt x="6656" y="334"/>
                    </a:lnTo>
                    <a:close/>
                    <a:moveTo>
                      <a:pt x="9585" y="334"/>
                    </a:moveTo>
                    <a:lnTo>
                      <a:pt x="9585" y="2180"/>
                    </a:lnTo>
                    <a:lnTo>
                      <a:pt x="8299" y="2180"/>
                    </a:lnTo>
                    <a:lnTo>
                      <a:pt x="8299" y="334"/>
                    </a:lnTo>
                    <a:close/>
                    <a:moveTo>
                      <a:pt x="10954" y="346"/>
                    </a:moveTo>
                    <a:cubicBezTo>
                      <a:pt x="10990" y="346"/>
                      <a:pt x="11014" y="370"/>
                      <a:pt x="11014" y="394"/>
                    </a:cubicBezTo>
                    <a:lnTo>
                      <a:pt x="11014" y="2120"/>
                    </a:lnTo>
                    <a:cubicBezTo>
                      <a:pt x="11014" y="2156"/>
                      <a:pt x="10990" y="2180"/>
                      <a:pt x="10954" y="2180"/>
                    </a:cubicBezTo>
                    <a:lnTo>
                      <a:pt x="9930" y="2180"/>
                    </a:lnTo>
                    <a:lnTo>
                      <a:pt x="9930" y="346"/>
                    </a:lnTo>
                    <a:close/>
                    <a:moveTo>
                      <a:pt x="393" y="1"/>
                    </a:moveTo>
                    <a:cubicBezTo>
                      <a:pt x="179" y="1"/>
                      <a:pt x="0" y="179"/>
                      <a:pt x="0" y="394"/>
                    </a:cubicBezTo>
                    <a:lnTo>
                      <a:pt x="0" y="2120"/>
                    </a:lnTo>
                    <a:cubicBezTo>
                      <a:pt x="0" y="2334"/>
                      <a:pt x="179" y="2513"/>
                      <a:pt x="393" y="2513"/>
                    </a:cubicBezTo>
                    <a:lnTo>
                      <a:pt x="10954" y="2513"/>
                    </a:lnTo>
                    <a:cubicBezTo>
                      <a:pt x="11169" y="2513"/>
                      <a:pt x="11347" y="2334"/>
                      <a:pt x="11347" y="2120"/>
                    </a:cubicBezTo>
                    <a:lnTo>
                      <a:pt x="11347" y="394"/>
                    </a:lnTo>
                    <a:cubicBezTo>
                      <a:pt x="11347" y="179"/>
                      <a:pt x="11169" y="1"/>
                      <a:pt x="10954"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9"/>
              <p:cNvSpPr/>
              <p:nvPr/>
            </p:nvSpPr>
            <p:spPr>
              <a:xfrm>
                <a:off x="5458100" y="1847975"/>
                <a:ext cx="260775" cy="58375"/>
              </a:xfrm>
              <a:custGeom>
                <a:avLst/>
                <a:gdLst/>
                <a:ahLst/>
                <a:cxnLst/>
                <a:rect l="l" t="t" r="r" b="b"/>
                <a:pathLst>
                  <a:path w="10431" h="2335" extrusionOk="0">
                    <a:moveTo>
                      <a:pt x="1311" y="334"/>
                    </a:moveTo>
                    <a:lnTo>
                      <a:pt x="1311" y="1989"/>
                    </a:lnTo>
                    <a:lnTo>
                      <a:pt x="406" y="1989"/>
                    </a:lnTo>
                    <a:cubicBezTo>
                      <a:pt x="370" y="1989"/>
                      <a:pt x="346" y="1965"/>
                      <a:pt x="346" y="1941"/>
                    </a:cubicBezTo>
                    <a:lnTo>
                      <a:pt x="346" y="393"/>
                    </a:lnTo>
                    <a:cubicBezTo>
                      <a:pt x="346" y="358"/>
                      <a:pt x="370" y="334"/>
                      <a:pt x="406" y="334"/>
                    </a:cubicBezTo>
                    <a:close/>
                    <a:moveTo>
                      <a:pt x="2811" y="334"/>
                    </a:moveTo>
                    <a:lnTo>
                      <a:pt x="2811" y="1989"/>
                    </a:lnTo>
                    <a:lnTo>
                      <a:pt x="1644" y="1989"/>
                    </a:lnTo>
                    <a:lnTo>
                      <a:pt x="1644" y="334"/>
                    </a:lnTo>
                    <a:close/>
                    <a:moveTo>
                      <a:pt x="4299" y="334"/>
                    </a:moveTo>
                    <a:lnTo>
                      <a:pt x="4299" y="1989"/>
                    </a:lnTo>
                    <a:lnTo>
                      <a:pt x="3144" y="1989"/>
                    </a:lnTo>
                    <a:lnTo>
                      <a:pt x="3144" y="334"/>
                    </a:lnTo>
                    <a:close/>
                    <a:moveTo>
                      <a:pt x="5799" y="334"/>
                    </a:moveTo>
                    <a:lnTo>
                      <a:pt x="5799" y="1989"/>
                    </a:lnTo>
                    <a:lnTo>
                      <a:pt x="4644" y="1989"/>
                    </a:lnTo>
                    <a:lnTo>
                      <a:pt x="4644" y="334"/>
                    </a:lnTo>
                    <a:close/>
                    <a:moveTo>
                      <a:pt x="7299" y="334"/>
                    </a:moveTo>
                    <a:lnTo>
                      <a:pt x="7299" y="1989"/>
                    </a:lnTo>
                    <a:lnTo>
                      <a:pt x="6145" y="1989"/>
                    </a:lnTo>
                    <a:lnTo>
                      <a:pt x="6145" y="334"/>
                    </a:lnTo>
                    <a:close/>
                    <a:moveTo>
                      <a:pt x="8800" y="334"/>
                    </a:moveTo>
                    <a:lnTo>
                      <a:pt x="8800" y="1989"/>
                    </a:lnTo>
                    <a:lnTo>
                      <a:pt x="7633" y="1989"/>
                    </a:lnTo>
                    <a:lnTo>
                      <a:pt x="7633" y="334"/>
                    </a:lnTo>
                    <a:close/>
                    <a:moveTo>
                      <a:pt x="10038" y="334"/>
                    </a:moveTo>
                    <a:cubicBezTo>
                      <a:pt x="10074" y="334"/>
                      <a:pt x="10097" y="370"/>
                      <a:pt x="10097" y="393"/>
                    </a:cubicBezTo>
                    <a:lnTo>
                      <a:pt x="10097" y="1941"/>
                    </a:lnTo>
                    <a:cubicBezTo>
                      <a:pt x="10097" y="1965"/>
                      <a:pt x="10074" y="1989"/>
                      <a:pt x="10038" y="1989"/>
                    </a:cubicBezTo>
                    <a:lnTo>
                      <a:pt x="9133" y="1989"/>
                    </a:lnTo>
                    <a:lnTo>
                      <a:pt x="9133" y="334"/>
                    </a:lnTo>
                    <a:close/>
                    <a:moveTo>
                      <a:pt x="406" y="1"/>
                    </a:moveTo>
                    <a:cubicBezTo>
                      <a:pt x="180" y="1"/>
                      <a:pt x="1" y="179"/>
                      <a:pt x="1" y="393"/>
                    </a:cubicBezTo>
                    <a:lnTo>
                      <a:pt x="1" y="1941"/>
                    </a:lnTo>
                    <a:cubicBezTo>
                      <a:pt x="13" y="2156"/>
                      <a:pt x="180" y="2334"/>
                      <a:pt x="406" y="2334"/>
                    </a:cubicBezTo>
                    <a:lnTo>
                      <a:pt x="10038" y="2334"/>
                    </a:lnTo>
                    <a:cubicBezTo>
                      <a:pt x="10264" y="2334"/>
                      <a:pt x="10431" y="2156"/>
                      <a:pt x="10431" y="1941"/>
                    </a:cubicBezTo>
                    <a:lnTo>
                      <a:pt x="10431" y="393"/>
                    </a:lnTo>
                    <a:cubicBezTo>
                      <a:pt x="10431" y="179"/>
                      <a:pt x="10264" y="1"/>
                      <a:pt x="10038"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39"/>
            <p:cNvGrpSpPr/>
            <p:nvPr/>
          </p:nvGrpSpPr>
          <p:grpSpPr>
            <a:xfrm>
              <a:off x="8638625" y="4071125"/>
              <a:ext cx="379550" cy="1074875"/>
              <a:chOff x="5398875" y="1704800"/>
              <a:chExt cx="379550" cy="1074875"/>
            </a:xfrm>
          </p:grpSpPr>
          <p:sp>
            <p:nvSpPr>
              <p:cNvPr id="5268" name="Google Shape;5268;p39"/>
              <p:cNvSpPr/>
              <p:nvPr/>
            </p:nvSpPr>
            <p:spPr>
              <a:xfrm>
                <a:off x="5470025" y="1998000"/>
                <a:ext cx="237250" cy="149150"/>
              </a:xfrm>
              <a:custGeom>
                <a:avLst/>
                <a:gdLst/>
                <a:ahLst/>
                <a:cxnLst/>
                <a:rect l="l" t="t" r="r" b="b"/>
                <a:pathLst>
                  <a:path w="9490" h="5966" extrusionOk="0">
                    <a:moveTo>
                      <a:pt x="679" y="0"/>
                    </a:moveTo>
                    <a:lnTo>
                      <a:pt x="0" y="5965"/>
                    </a:lnTo>
                    <a:lnTo>
                      <a:pt x="9489" y="5965"/>
                    </a:lnTo>
                    <a:lnTo>
                      <a:pt x="8811" y="0"/>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9"/>
              <p:cNvSpPr/>
              <p:nvPr/>
            </p:nvSpPr>
            <p:spPr>
              <a:xfrm>
                <a:off x="5418825" y="2451625"/>
                <a:ext cx="339650" cy="149750"/>
              </a:xfrm>
              <a:custGeom>
                <a:avLst/>
                <a:gdLst/>
                <a:ahLst/>
                <a:cxnLst/>
                <a:rect l="l" t="t" r="r" b="b"/>
                <a:pathLst>
                  <a:path w="13586" h="5990" extrusionOk="0">
                    <a:moveTo>
                      <a:pt x="679" y="0"/>
                    </a:moveTo>
                    <a:lnTo>
                      <a:pt x="0" y="5989"/>
                    </a:lnTo>
                    <a:lnTo>
                      <a:pt x="13585" y="5989"/>
                    </a:lnTo>
                    <a:lnTo>
                      <a:pt x="12907" y="0"/>
                    </a:ln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9"/>
              <p:cNvSpPr/>
              <p:nvPr/>
            </p:nvSpPr>
            <p:spPr>
              <a:xfrm>
                <a:off x="5398875" y="2601350"/>
                <a:ext cx="379550" cy="178325"/>
              </a:xfrm>
              <a:custGeom>
                <a:avLst/>
                <a:gdLst/>
                <a:ahLst/>
                <a:cxnLst/>
                <a:rect l="l" t="t" r="r" b="b"/>
                <a:pathLst>
                  <a:path w="15182" h="7133" extrusionOk="0">
                    <a:moveTo>
                      <a:pt x="798" y="0"/>
                    </a:moveTo>
                    <a:lnTo>
                      <a:pt x="1" y="7132"/>
                    </a:lnTo>
                    <a:lnTo>
                      <a:pt x="15181" y="7132"/>
                    </a:lnTo>
                    <a:lnTo>
                      <a:pt x="14383" y="0"/>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9"/>
              <p:cNvSpPr/>
              <p:nvPr/>
            </p:nvSpPr>
            <p:spPr>
              <a:xfrm>
                <a:off x="5435775" y="2298325"/>
                <a:ext cx="305725" cy="153325"/>
              </a:xfrm>
              <a:custGeom>
                <a:avLst/>
                <a:gdLst/>
                <a:ahLst/>
                <a:cxnLst/>
                <a:rect l="l" t="t" r="r" b="b"/>
                <a:pathLst>
                  <a:path w="12229" h="6133" extrusionOk="0">
                    <a:moveTo>
                      <a:pt x="692" y="1"/>
                    </a:moveTo>
                    <a:lnTo>
                      <a:pt x="1" y="6132"/>
                    </a:lnTo>
                    <a:lnTo>
                      <a:pt x="12229" y="6132"/>
                    </a:lnTo>
                    <a:lnTo>
                      <a:pt x="11538" y="1"/>
                    </a:ln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9"/>
              <p:cNvSpPr/>
              <p:nvPr/>
            </p:nvSpPr>
            <p:spPr>
              <a:xfrm>
                <a:off x="5453050" y="2147125"/>
                <a:ext cx="271200" cy="151225"/>
              </a:xfrm>
              <a:custGeom>
                <a:avLst/>
                <a:gdLst/>
                <a:ahLst/>
                <a:cxnLst/>
                <a:rect l="l" t="t" r="r" b="b"/>
                <a:pathLst>
                  <a:path w="10848" h="6049" extrusionOk="0">
                    <a:moveTo>
                      <a:pt x="679" y="0"/>
                    </a:moveTo>
                    <a:lnTo>
                      <a:pt x="1" y="6049"/>
                    </a:lnTo>
                    <a:lnTo>
                      <a:pt x="10847" y="6049"/>
                    </a:lnTo>
                    <a:lnTo>
                      <a:pt x="10168" y="0"/>
                    </a:ln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9"/>
              <p:cNvSpPr/>
              <p:nvPr/>
            </p:nvSpPr>
            <p:spPr>
              <a:xfrm>
                <a:off x="5486400" y="1902450"/>
                <a:ext cx="204500" cy="41100"/>
              </a:xfrm>
              <a:custGeom>
                <a:avLst/>
                <a:gdLst/>
                <a:ahLst/>
                <a:cxnLst/>
                <a:rect l="l" t="t" r="r" b="b"/>
                <a:pathLst>
                  <a:path w="8180" h="1644" extrusionOk="0">
                    <a:moveTo>
                      <a:pt x="298" y="0"/>
                    </a:moveTo>
                    <a:cubicBezTo>
                      <a:pt x="143" y="0"/>
                      <a:pt x="0" y="131"/>
                      <a:pt x="0" y="298"/>
                    </a:cubicBezTo>
                    <a:lnTo>
                      <a:pt x="0" y="1346"/>
                    </a:lnTo>
                    <a:cubicBezTo>
                      <a:pt x="0" y="1512"/>
                      <a:pt x="143" y="1643"/>
                      <a:pt x="298" y="1643"/>
                    </a:cubicBezTo>
                    <a:lnTo>
                      <a:pt x="7882" y="1643"/>
                    </a:lnTo>
                    <a:cubicBezTo>
                      <a:pt x="8037" y="1643"/>
                      <a:pt x="8180" y="1512"/>
                      <a:pt x="8180" y="1346"/>
                    </a:cubicBezTo>
                    <a:lnTo>
                      <a:pt x="8180" y="298"/>
                    </a:lnTo>
                    <a:cubicBezTo>
                      <a:pt x="8180" y="131"/>
                      <a:pt x="8037" y="0"/>
                      <a:pt x="7882" y="0"/>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9"/>
              <p:cNvSpPr/>
              <p:nvPr/>
            </p:nvSpPr>
            <p:spPr>
              <a:xfrm>
                <a:off x="5495025" y="1785475"/>
                <a:ext cx="187250" cy="66700"/>
              </a:xfrm>
              <a:custGeom>
                <a:avLst/>
                <a:gdLst/>
                <a:ahLst/>
                <a:cxnLst/>
                <a:rect l="l" t="t" r="r" b="b"/>
                <a:pathLst>
                  <a:path w="7490" h="2668" extrusionOk="0">
                    <a:moveTo>
                      <a:pt x="298" y="0"/>
                    </a:moveTo>
                    <a:cubicBezTo>
                      <a:pt x="131" y="0"/>
                      <a:pt x="0" y="143"/>
                      <a:pt x="0" y="298"/>
                    </a:cubicBezTo>
                    <a:lnTo>
                      <a:pt x="0" y="2370"/>
                    </a:lnTo>
                    <a:cubicBezTo>
                      <a:pt x="0" y="2536"/>
                      <a:pt x="131" y="2667"/>
                      <a:pt x="298" y="2667"/>
                    </a:cubicBezTo>
                    <a:lnTo>
                      <a:pt x="7192" y="2667"/>
                    </a:lnTo>
                    <a:cubicBezTo>
                      <a:pt x="7358" y="2667"/>
                      <a:pt x="7489" y="2536"/>
                      <a:pt x="7489" y="2370"/>
                    </a:cubicBezTo>
                    <a:lnTo>
                      <a:pt x="7489" y="298"/>
                    </a:lnTo>
                    <a:cubicBezTo>
                      <a:pt x="7489" y="143"/>
                      <a:pt x="7358" y="0"/>
                      <a:pt x="7192" y="0"/>
                    </a:cubicBezTo>
                    <a:close/>
                  </a:path>
                </a:pathLst>
              </a:custGeom>
              <a:solidFill>
                <a:srgbClr val="EDC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9"/>
              <p:cNvSpPr/>
              <p:nvPr/>
            </p:nvSpPr>
            <p:spPr>
              <a:xfrm>
                <a:off x="5492650" y="1704800"/>
                <a:ext cx="192300" cy="80700"/>
              </a:xfrm>
              <a:custGeom>
                <a:avLst/>
                <a:gdLst/>
                <a:ahLst/>
                <a:cxnLst/>
                <a:rect l="l" t="t" r="r" b="b"/>
                <a:pathLst>
                  <a:path w="7692" h="3228" extrusionOk="0">
                    <a:moveTo>
                      <a:pt x="3846" y="1"/>
                    </a:moveTo>
                    <a:cubicBezTo>
                      <a:pt x="3500" y="1"/>
                      <a:pt x="3239" y="263"/>
                      <a:pt x="3239" y="608"/>
                    </a:cubicBezTo>
                    <a:cubicBezTo>
                      <a:pt x="3239" y="798"/>
                      <a:pt x="3334" y="977"/>
                      <a:pt x="3477" y="1084"/>
                    </a:cubicBezTo>
                    <a:lnTo>
                      <a:pt x="0" y="3227"/>
                    </a:lnTo>
                    <a:lnTo>
                      <a:pt x="7691" y="3227"/>
                    </a:lnTo>
                    <a:lnTo>
                      <a:pt x="4203" y="1084"/>
                    </a:lnTo>
                    <a:cubicBezTo>
                      <a:pt x="4358" y="977"/>
                      <a:pt x="4453" y="798"/>
                      <a:pt x="4453" y="608"/>
                    </a:cubicBezTo>
                    <a:cubicBezTo>
                      <a:pt x="4453" y="263"/>
                      <a:pt x="4179" y="1"/>
                      <a:pt x="3846" y="1"/>
                    </a:cubicBezTo>
                    <a:close/>
                  </a:path>
                </a:pathLst>
              </a:custGeom>
              <a:solidFill>
                <a:srgbClr val="82D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9"/>
              <p:cNvSpPr/>
              <p:nvPr/>
            </p:nvSpPr>
            <p:spPr>
              <a:xfrm>
                <a:off x="5450975" y="2140875"/>
                <a:ext cx="275350" cy="11925"/>
              </a:xfrm>
              <a:custGeom>
                <a:avLst/>
                <a:gdLst/>
                <a:ahLst/>
                <a:cxnLst/>
                <a:rect l="l" t="t" r="r" b="b"/>
                <a:pathLst>
                  <a:path w="11014" h="477" extrusionOk="0">
                    <a:moveTo>
                      <a:pt x="238" y="0"/>
                    </a:moveTo>
                    <a:cubicBezTo>
                      <a:pt x="107" y="0"/>
                      <a:pt x="0" y="107"/>
                      <a:pt x="0" y="238"/>
                    </a:cubicBezTo>
                    <a:cubicBezTo>
                      <a:pt x="0" y="369"/>
                      <a:pt x="107" y="477"/>
                      <a:pt x="238" y="477"/>
                    </a:cubicBezTo>
                    <a:lnTo>
                      <a:pt x="10775" y="477"/>
                    </a:lnTo>
                    <a:cubicBezTo>
                      <a:pt x="10906" y="477"/>
                      <a:pt x="11013" y="369"/>
                      <a:pt x="11013" y="238"/>
                    </a:cubicBezTo>
                    <a:cubicBezTo>
                      <a:pt x="11013" y="107"/>
                      <a:pt x="10906" y="0"/>
                      <a:pt x="10775" y="0"/>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9"/>
              <p:cNvSpPr/>
              <p:nvPr/>
            </p:nvSpPr>
            <p:spPr>
              <a:xfrm>
                <a:off x="5439950" y="2292375"/>
                <a:ext cx="297375" cy="11925"/>
              </a:xfrm>
              <a:custGeom>
                <a:avLst/>
                <a:gdLst/>
                <a:ahLst/>
                <a:cxnLst/>
                <a:rect l="l" t="t" r="r" b="b"/>
                <a:pathLst>
                  <a:path w="11895" h="477" extrusionOk="0">
                    <a:moveTo>
                      <a:pt x="239" y="1"/>
                    </a:moveTo>
                    <a:cubicBezTo>
                      <a:pt x="108" y="1"/>
                      <a:pt x="1" y="108"/>
                      <a:pt x="1" y="239"/>
                    </a:cubicBezTo>
                    <a:cubicBezTo>
                      <a:pt x="1" y="370"/>
                      <a:pt x="108" y="477"/>
                      <a:pt x="239" y="477"/>
                    </a:cubicBezTo>
                    <a:lnTo>
                      <a:pt x="11657" y="477"/>
                    </a:lnTo>
                    <a:cubicBezTo>
                      <a:pt x="11788" y="477"/>
                      <a:pt x="11895" y="370"/>
                      <a:pt x="11895" y="239"/>
                    </a:cubicBezTo>
                    <a:cubicBezTo>
                      <a:pt x="11895" y="108"/>
                      <a:pt x="11788" y="1"/>
                      <a:pt x="11657"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9"/>
              <p:cNvSpPr/>
              <p:nvPr/>
            </p:nvSpPr>
            <p:spPr>
              <a:xfrm>
                <a:off x="5422400" y="2443875"/>
                <a:ext cx="332500" cy="11650"/>
              </a:xfrm>
              <a:custGeom>
                <a:avLst/>
                <a:gdLst/>
                <a:ahLst/>
                <a:cxnLst/>
                <a:rect l="l" t="t" r="r" b="b"/>
                <a:pathLst>
                  <a:path w="13300" h="466" extrusionOk="0">
                    <a:moveTo>
                      <a:pt x="238" y="1"/>
                    </a:moveTo>
                    <a:cubicBezTo>
                      <a:pt x="107" y="1"/>
                      <a:pt x="0" y="108"/>
                      <a:pt x="0" y="239"/>
                    </a:cubicBezTo>
                    <a:cubicBezTo>
                      <a:pt x="0" y="358"/>
                      <a:pt x="107" y="465"/>
                      <a:pt x="238" y="465"/>
                    </a:cubicBezTo>
                    <a:lnTo>
                      <a:pt x="13061" y="465"/>
                    </a:lnTo>
                    <a:cubicBezTo>
                      <a:pt x="13192" y="465"/>
                      <a:pt x="13299" y="370"/>
                      <a:pt x="13299" y="239"/>
                    </a:cubicBezTo>
                    <a:cubicBezTo>
                      <a:pt x="13299" y="108"/>
                      <a:pt x="13192" y="1"/>
                      <a:pt x="13061"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9"/>
              <p:cNvSpPr/>
              <p:nvPr/>
            </p:nvSpPr>
            <p:spPr>
              <a:xfrm>
                <a:off x="5407500" y="2595400"/>
                <a:ext cx="362275" cy="11625"/>
              </a:xfrm>
              <a:custGeom>
                <a:avLst/>
                <a:gdLst/>
                <a:ahLst/>
                <a:cxnLst/>
                <a:rect l="l" t="t" r="r" b="b"/>
                <a:pathLst>
                  <a:path w="14491" h="465" extrusionOk="0">
                    <a:moveTo>
                      <a:pt x="239" y="0"/>
                    </a:moveTo>
                    <a:cubicBezTo>
                      <a:pt x="108" y="0"/>
                      <a:pt x="1" y="107"/>
                      <a:pt x="1" y="238"/>
                    </a:cubicBezTo>
                    <a:cubicBezTo>
                      <a:pt x="1" y="357"/>
                      <a:pt x="108" y="464"/>
                      <a:pt x="239" y="464"/>
                    </a:cubicBezTo>
                    <a:lnTo>
                      <a:pt x="14265" y="464"/>
                    </a:lnTo>
                    <a:cubicBezTo>
                      <a:pt x="14384" y="464"/>
                      <a:pt x="14491" y="357"/>
                      <a:pt x="14491" y="238"/>
                    </a:cubicBezTo>
                    <a:cubicBezTo>
                      <a:pt x="14491" y="107"/>
                      <a:pt x="14396" y="0"/>
                      <a:pt x="14265" y="0"/>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9"/>
              <p:cNvSpPr/>
              <p:nvPr/>
            </p:nvSpPr>
            <p:spPr>
              <a:xfrm>
                <a:off x="5572400" y="2196825"/>
                <a:ext cx="32475" cy="64925"/>
              </a:xfrm>
              <a:custGeom>
                <a:avLst/>
                <a:gdLst/>
                <a:ahLst/>
                <a:cxnLst/>
                <a:rect l="l" t="t" r="r" b="b"/>
                <a:pathLst>
                  <a:path w="1299" h="2597" extrusionOk="0">
                    <a:moveTo>
                      <a:pt x="299" y="1"/>
                    </a:moveTo>
                    <a:cubicBezTo>
                      <a:pt x="144" y="1"/>
                      <a:pt x="1" y="132"/>
                      <a:pt x="1" y="298"/>
                    </a:cubicBezTo>
                    <a:lnTo>
                      <a:pt x="1" y="2299"/>
                    </a:lnTo>
                    <a:cubicBezTo>
                      <a:pt x="1" y="2465"/>
                      <a:pt x="144" y="2596"/>
                      <a:pt x="299" y="2596"/>
                    </a:cubicBezTo>
                    <a:lnTo>
                      <a:pt x="1001" y="2596"/>
                    </a:lnTo>
                    <a:cubicBezTo>
                      <a:pt x="1156" y="2596"/>
                      <a:pt x="1299" y="2465"/>
                      <a:pt x="1299" y="2299"/>
                    </a:cubicBezTo>
                    <a:lnTo>
                      <a:pt x="1299" y="298"/>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9"/>
              <p:cNvSpPr/>
              <p:nvPr/>
            </p:nvSpPr>
            <p:spPr>
              <a:xfrm>
                <a:off x="5572400" y="2043250"/>
                <a:ext cx="32475" cy="64900"/>
              </a:xfrm>
              <a:custGeom>
                <a:avLst/>
                <a:gdLst/>
                <a:ahLst/>
                <a:cxnLst/>
                <a:rect l="l" t="t" r="r" b="b"/>
                <a:pathLst>
                  <a:path w="1299" h="2596" extrusionOk="0">
                    <a:moveTo>
                      <a:pt x="299" y="0"/>
                    </a:moveTo>
                    <a:cubicBezTo>
                      <a:pt x="144" y="0"/>
                      <a:pt x="1" y="131"/>
                      <a:pt x="1" y="298"/>
                    </a:cubicBezTo>
                    <a:lnTo>
                      <a:pt x="1" y="2298"/>
                    </a:lnTo>
                    <a:cubicBezTo>
                      <a:pt x="1" y="2465"/>
                      <a:pt x="144" y="2596"/>
                      <a:pt x="299" y="2596"/>
                    </a:cubicBezTo>
                    <a:lnTo>
                      <a:pt x="1001" y="2596"/>
                    </a:lnTo>
                    <a:cubicBezTo>
                      <a:pt x="1156" y="2596"/>
                      <a:pt x="1299" y="2465"/>
                      <a:pt x="1299" y="2298"/>
                    </a:cubicBezTo>
                    <a:lnTo>
                      <a:pt x="1299" y="298"/>
                    </a:lnTo>
                    <a:cubicBezTo>
                      <a:pt x="1299" y="131"/>
                      <a:pt x="1156" y="0"/>
                      <a:pt x="100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9"/>
              <p:cNvSpPr/>
              <p:nvPr/>
            </p:nvSpPr>
            <p:spPr>
              <a:xfrm>
                <a:off x="5572400" y="2350125"/>
                <a:ext cx="32475" cy="65200"/>
              </a:xfrm>
              <a:custGeom>
                <a:avLst/>
                <a:gdLst/>
                <a:ahLst/>
                <a:cxnLst/>
                <a:rect l="l" t="t" r="r" b="b"/>
                <a:pathLst>
                  <a:path w="1299" h="2608" extrusionOk="0">
                    <a:moveTo>
                      <a:pt x="299" y="0"/>
                    </a:moveTo>
                    <a:cubicBezTo>
                      <a:pt x="144" y="0"/>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0"/>
                      <a:pt x="100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9"/>
              <p:cNvSpPr/>
              <p:nvPr/>
            </p:nvSpPr>
            <p:spPr>
              <a:xfrm>
                <a:off x="5572400" y="2504000"/>
                <a:ext cx="32475" cy="64925"/>
              </a:xfrm>
              <a:custGeom>
                <a:avLst/>
                <a:gdLst/>
                <a:ahLst/>
                <a:cxnLst/>
                <a:rect l="l" t="t" r="r" b="b"/>
                <a:pathLst>
                  <a:path w="1299" h="2597" extrusionOk="0">
                    <a:moveTo>
                      <a:pt x="299" y="1"/>
                    </a:moveTo>
                    <a:cubicBezTo>
                      <a:pt x="144" y="1"/>
                      <a:pt x="1" y="132"/>
                      <a:pt x="1" y="299"/>
                    </a:cubicBezTo>
                    <a:lnTo>
                      <a:pt x="1" y="2299"/>
                    </a:lnTo>
                    <a:cubicBezTo>
                      <a:pt x="1" y="2465"/>
                      <a:pt x="144" y="2596"/>
                      <a:pt x="299" y="2596"/>
                    </a:cubicBezTo>
                    <a:lnTo>
                      <a:pt x="1001" y="2596"/>
                    </a:lnTo>
                    <a:cubicBezTo>
                      <a:pt x="1156" y="2596"/>
                      <a:pt x="1299" y="2465"/>
                      <a:pt x="1299" y="2299"/>
                    </a:cubicBezTo>
                    <a:lnTo>
                      <a:pt x="1299" y="299"/>
                    </a:lnTo>
                    <a:cubicBezTo>
                      <a:pt x="1299" y="132"/>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9"/>
              <p:cNvSpPr/>
              <p:nvPr/>
            </p:nvSpPr>
            <p:spPr>
              <a:xfrm>
                <a:off x="5572400" y="2657300"/>
                <a:ext cx="32475" cy="65225"/>
              </a:xfrm>
              <a:custGeom>
                <a:avLst/>
                <a:gdLst/>
                <a:ahLst/>
                <a:cxnLst/>
                <a:rect l="l" t="t" r="r" b="b"/>
                <a:pathLst>
                  <a:path w="1299" h="2609" extrusionOk="0">
                    <a:moveTo>
                      <a:pt x="299" y="1"/>
                    </a:moveTo>
                    <a:cubicBezTo>
                      <a:pt x="144" y="1"/>
                      <a:pt x="1" y="143"/>
                      <a:pt x="1" y="298"/>
                    </a:cubicBezTo>
                    <a:lnTo>
                      <a:pt x="1" y="2310"/>
                    </a:lnTo>
                    <a:cubicBezTo>
                      <a:pt x="1" y="2477"/>
                      <a:pt x="144" y="2608"/>
                      <a:pt x="299" y="2608"/>
                    </a:cubicBezTo>
                    <a:lnTo>
                      <a:pt x="1001" y="2608"/>
                    </a:lnTo>
                    <a:cubicBezTo>
                      <a:pt x="1156" y="2608"/>
                      <a:pt x="1299" y="2477"/>
                      <a:pt x="1299" y="2310"/>
                    </a:cubicBezTo>
                    <a:lnTo>
                      <a:pt x="1299" y="298"/>
                    </a:lnTo>
                    <a:cubicBezTo>
                      <a:pt x="1299" y="143"/>
                      <a:pt x="1156" y="1"/>
                      <a:pt x="100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9"/>
              <p:cNvSpPr/>
              <p:nvPr/>
            </p:nvSpPr>
            <p:spPr>
              <a:xfrm>
                <a:off x="5446800" y="1939350"/>
                <a:ext cx="283700" cy="62825"/>
              </a:xfrm>
              <a:custGeom>
                <a:avLst/>
                <a:gdLst/>
                <a:ahLst/>
                <a:cxnLst/>
                <a:rect l="l" t="t" r="r" b="b"/>
                <a:pathLst>
                  <a:path w="11348" h="2513" extrusionOk="0">
                    <a:moveTo>
                      <a:pt x="1417" y="346"/>
                    </a:moveTo>
                    <a:lnTo>
                      <a:pt x="1417" y="2180"/>
                    </a:lnTo>
                    <a:lnTo>
                      <a:pt x="393" y="2180"/>
                    </a:lnTo>
                    <a:cubicBezTo>
                      <a:pt x="358" y="2180"/>
                      <a:pt x="334" y="2156"/>
                      <a:pt x="334" y="2120"/>
                    </a:cubicBezTo>
                    <a:lnTo>
                      <a:pt x="334" y="394"/>
                    </a:lnTo>
                    <a:cubicBezTo>
                      <a:pt x="334" y="370"/>
                      <a:pt x="358" y="346"/>
                      <a:pt x="393" y="346"/>
                    </a:cubicBezTo>
                    <a:close/>
                    <a:moveTo>
                      <a:pt x="3048" y="346"/>
                    </a:moveTo>
                    <a:lnTo>
                      <a:pt x="3048" y="2180"/>
                    </a:lnTo>
                    <a:lnTo>
                      <a:pt x="1763" y="2180"/>
                    </a:lnTo>
                    <a:lnTo>
                      <a:pt x="1763" y="346"/>
                    </a:lnTo>
                    <a:close/>
                    <a:moveTo>
                      <a:pt x="4692" y="334"/>
                    </a:moveTo>
                    <a:lnTo>
                      <a:pt x="4692" y="2180"/>
                    </a:lnTo>
                    <a:lnTo>
                      <a:pt x="3394" y="2180"/>
                    </a:lnTo>
                    <a:lnTo>
                      <a:pt x="3394" y="334"/>
                    </a:lnTo>
                    <a:close/>
                    <a:moveTo>
                      <a:pt x="6323" y="334"/>
                    </a:moveTo>
                    <a:lnTo>
                      <a:pt x="6323" y="2180"/>
                    </a:lnTo>
                    <a:lnTo>
                      <a:pt x="5025" y="2180"/>
                    </a:lnTo>
                    <a:lnTo>
                      <a:pt x="5025" y="334"/>
                    </a:lnTo>
                    <a:close/>
                    <a:moveTo>
                      <a:pt x="7954" y="334"/>
                    </a:moveTo>
                    <a:lnTo>
                      <a:pt x="7954" y="2180"/>
                    </a:lnTo>
                    <a:lnTo>
                      <a:pt x="6656" y="2180"/>
                    </a:lnTo>
                    <a:lnTo>
                      <a:pt x="6656" y="334"/>
                    </a:lnTo>
                    <a:close/>
                    <a:moveTo>
                      <a:pt x="9585" y="334"/>
                    </a:moveTo>
                    <a:lnTo>
                      <a:pt x="9585" y="2180"/>
                    </a:lnTo>
                    <a:lnTo>
                      <a:pt x="8299" y="2180"/>
                    </a:lnTo>
                    <a:lnTo>
                      <a:pt x="8299" y="334"/>
                    </a:lnTo>
                    <a:close/>
                    <a:moveTo>
                      <a:pt x="10954" y="346"/>
                    </a:moveTo>
                    <a:cubicBezTo>
                      <a:pt x="10990" y="346"/>
                      <a:pt x="11014" y="370"/>
                      <a:pt x="11014" y="394"/>
                    </a:cubicBezTo>
                    <a:lnTo>
                      <a:pt x="11014" y="2120"/>
                    </a:lnTo>
                    <a:cubicBezTo>
                      <a:pt x="11014" y="2156"/>
                      <a:pt x="10990" y="2180"/>
                      <a:pt x="10954" y="2180"/>
                    </a:cubicBezTo>
                    <a:lnTo>
                      <a:pt x="9930" y="2180"/>
                    </a:lnTo>
                    <a:lnTo>
                      <a:pt x="9930" y="346"/>
                    </a:lnTo>
                    <a:close/>
                    <a:moveTo>
                      <a:pt x="393" y="1"/>
                    </a:moveTo>
                    <a:cubicBezTo>
                      <a:pt x="179" y="1"/>
                      <a:pt x="0" y="179"/>
                      <a:pt x="0" y="394"/>
                    </a:cubicBezTo>
                    <a:lnTo>
                      <a:pt x="0" y="2120"/>
                    </a:lnTo>
                    <a:cubicBezTo>
                      <a:pt x="0" y="2334"/>
                      <a:pt x="179" y="2513"/>
                      <a:pt x="393" y="2513"/>
                    </a:cubicBezTo>
                    <a:lnTo>
                      <a:pt x="10954" y="2513"/>
                    </a:lnTo>
                    <a:cubicBezTo>
                      <a:pt x="11169" y="2513"/>
                      <a:pt x="11347" y="2334"/>
                      <a:pt x="11347" y="2120"/>
                    </a:cubicBezTo>
                    <a:lnTo>
                      <a:pt x="11347" y="394"/>
                    </a:lnTo>
                    <a:cubicBezTo>
                      <a:pt x="11347" y="179"/>
                      <a:pt x="11169" y="1"/>
                      <a:pt x="10954"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9"/>
              <p:cNvSpPr/>
              <p:nvPr/>
            </p:nvSpPr>
            <p:spPr>
              <a:xfrm>
                <a:off x="5458100" y="1847975"/>
                <a:ext cx="260775" cy="58375"/>
              </a:xfrm>
              <a:custGeom>
                <a:avLst/>
                <a:gdLst/>
                <a:ahLst/>
                <a:cxnLst/>
                <a:rect l="l" t="t" r="r" b="b"/>
                <a:pathLst>
                  <a:path w="10431" h="2335" extrusionOk="0">
                    <a:moveTo>
                      <a:pt x="1311" y="334"/>
                    </a:moveTo>
                    <a:lnTo>
                      <a:pt x="1311" y="1989"/>
                    </a:lnTo>
                    <a:lnTo>
                      <a:pt x="406" y="1989"/>
                    </a:lnTo>
                    <a:cubicBezTo>
                      <a:pt x="370" y="1989"/>
                      <a:pt x="346" y="1965"/>
                      <a:pt x="346" y="1941"/>
                    </a:cubicBezTo>
                    <a:lnTo>
                      <a:pt x="346" y="393"/>
                    </a:lnTo>
                    <a:cubicBezTo>
                      <a:pt x="346" y="358"/>
                      <a:pt x="370" y="334"/>
                      <a:pt x="406" y="334"/>
                    </a:cubicBezTo>
                    <a:close/>
                    <a:moveTo>
                      <a:pt x="2811" y="334"/>
                    </a:moveTo>
                    <a:lnTo>
                      <a:pt x="2811" y="1989"/>
                    </a:lnTo>
                    <a:lnTo>
                      <a:pt x="1644" y="1989"/>
                    </a:lnTo>
                    <a:lnTo>
                      <a:pt x="1644" y="334"/>
                    </a:lnTo>
                    <a:close/>
                    <a:moveTo>
                      <a:pt x="4299" y="334"/>
                    </a:moveTo>
                    <a:lnTo>
                      <a:pt x="4299" y="1989"/>
                    </a:lnTo>
                    <a:lnTo>
                      <a:pt x="3144" y="1989"/>
                    </a:lnTo>
                    <a:lnTo>
                      <a:pt x="3144" y="334"/>
                    </a:lnTo>
                    <a:close/>
                    <a:moveTo>
                      <a:pt x="5799" y="334"/>
                    </a:moveTo>
                    <a:lnTo>
                      <a:pt x="5799" y="1989"/>
                    </a:lnTo>
                    <a:lnTo>
                      <a:pt x="4644" y="1989"/>
                    </a:lnTo>
                    <a:lnTo>
                      <a:pt x="4644" y="334"/>
                    </a:lnTo>
                    <a:close/>
                    <a:moveTo>
                      <a:pt x="7299" y="334"/>
                    </a:moveTo>
                    <a:lnTo>
                      <a:pt x="7299" y="1989"/>
                    </a:lnTo>
                    <a:lnTo>
                      <a:pt x="6145" y="1989"/>
                    </a:lnTo>
                    <a:lnTo>
                      <a:pt x="6145" y="334"/>
                    </a:lnTo>
                    <a:close/>
                    <a:moveTo>
                      <a:pt x="8800" y="334"/>
                    </a:moveTo>
                    <a:lnTo>
                      <a:pt x="8800" y="1989"/>
                    </a:lnTo>
                    <a:lnTo>
                      <a:pt x="7633" y="1989"/>
                    </a:lnTo>
                    <a:lnTo>
                      <a:pt x="7633" y="334"/>
                    </a:lnTo>
                    <a:close/>
                    <a:moveTo>
                      <a:pt x="10038" y="334"/>
                    </a:moveTo>
                    <a:cubicBezTo>
                      <a:pt x="10074" y="334"/>
                      <a:pt x="10097" y="370"/>
                      <a:pt x="10097" y="393"/>
                    </a:cubicBezTo>
                    <a:lnTo>
                      <a:pt x="10097" y="1941"/>
                    </a:lnTo>
                    <a:cubicBezTo>
                      <a:pt x="10097" y="1965"/>
                      <a:pt x="10074" y="1989"/>
                      <a:pt x="10038" y="1989"/>
                    </a:cubicBezTo>
                    <a:lnTo>
                      <a:pt x="9133" y="1989"/>
                    </a:lnTo>
                    <a:lnTo>
                      <a:pt x="9133" y="334"/>
                    </a:lnTo>
                    <a:close/>
                    <a:moveTo>
                      <a:pt x="406" y="1"/>
                    </a:moveTo>
                    <a:cubicBezTo>
                      <a:pt x="180" y="1"/>
                      <a:pt x="1" y="179"/>
                      <a:pt x="1" y="393"/>
                    </a:cubicBezTo>
                    <a:lnTo>
                      <a:pt x="1" y="1941"/>
                    </a:lnTo>
                    <a:cubicBezTo>
                      <a:pt x="13" y="2156"/>
                      <a:pt x="180" y="2334"/>
                      <a:pt x="406" y="2334"/>
                    </a:cubicBezTo>
                    <a:lnTo>
                      <a:pt x="10038" y="2334"/>
                    </a:lnTo>
                    <a:cubicBezTo>
                      <a:pt x="10264" y="2334"/>
                      <a:pt x="10431" y="2156"/>
                      <a:pt x="10431" y="1941"/>
                    </a:cubicBezTo>
                    <a:lnTo>
                      <a:pt x="10431" y="393"/>
                    </a:lnTo>
                    <a:cubicBezTo>
                      <a:pt x="10431" y="179"/>
                      <a:pt x="10264" y="1"/>
                      <a:pt x="10038"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104454110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56490934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7.emf"/><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CFF2F2"/>
            </a:gs>
            <a:gs pos="100000">
              <a:schemeClr val="accen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1pPr>
            <a:lvl2pPr lvl="1">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2pPr>
            <a:lvl3pPr lvl="2">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3pPr>
            <a:lvl4pPr lvl="3">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4pPr>
            <a:lvl5pPr lvl="4">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5pPr>
            <a:lvl6pPr lvl="5">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6pPr>
            <a:lvl7pPr lvl="6">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7pPr>
            <a:lvl8pPr lvl="7">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8pPr>
            <a:lvl9pPr lvl="8">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ctr" anchorCtr="0">
            <a:noAutofit/>
          </a:bodyPr>
          <a:lstStyle>
            <a:lvl1pPr marL="457200" lvl="0" indent="-342900">
              <a:lnSpc>
                <a:spcPct val="115000"/>
              </a:lnSpc>
              <a:spcBef>
                <a:spcPts val="0"/>
              </a:spcBef>
              <a:spcAft>
                <a:spcPts val="0"/>
              </a:spcAft>
              <a:buClr>
                <a:schemeClr val="dk2"/>
              </a:buClr>
              <a:buSzPts val="1800"/>
              <a:buFont typeface="Catamaran"/>
              <a:buChar char="●"/>
              <a:defRPr sz="1800">
                <a:solidFill>
                  <a:schemeClr val="dk2"/>
                </a:solidFill>
                <a:latin typeface="Catamaran"/>
                <a:ea typeface="Catamaran"/>
                <a:cs typeface="Catamaran"/>
                <a:sym typeface="Catamaran"/>
              </a:defRPr>
            </a:lvl1pPr>
            <a:lvl2pPr marL="914400" lvl="1"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2pPr>
            <a:lvl3pPr marL="1371600" lvl="2"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3pPr>
            <a:lvl4pPr marL="1828800" lvl="3"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4pPr>
            <a:lvl5pPr marL="2286000" lvl="4"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5pPr>
            <a:lvl6pPr marL="2743200" lvl="5"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6pPr>
            <a:lvl7pPr marL="3200400" lvl="6"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7pPr>
            <a:lvl8pPr marL="3657600" lvl="7"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8pPr>
            <a:lvl9pPr marL="4114800" lvl="8"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6" r:id="rId5"/>
    <p:sldLayoutId id="2147483684" r:id="rId6"/>
    <p:sldLayoutId id="214748368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266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4502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1pPr>
            <a:lvl2pPr lvl="1">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2pPr>
            <a:lvl3pPr lvl="2">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3pPr>
            <a:lvl4pPr lvl="3">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4pPr>
            <a:lvl5pPr lvl="4">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5pPr>
            <a:lvl6pPr lvl="5">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6pPr>
            <a:lvl7pPr lvl="6">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7pPr>
            <a:lvl8pPr lvl="7">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8pPr>
            <a:lvl9pPr lvl="8">
              <a:spcBef>
                <a:spcPts val="0"/>
              </a:spcBef>
              <a:spcAft>
                <a:spcPts val="0"/>
              </a:spcAft>
              <a:buClr>
                <a:schemeClr val="accent5"/>
              </a:buClr>
              <a:buSzPts val="3000"/>
              <a:buFont typeface="Sail"/>
              <a:buNone/>
              <a:defRPr sz="3000" b="1">
                <a:solidFill>
                  <a:schemeClr val="accent5"/>
                </a:solidFill>
                <a:latin typeface="Sail"/>
                <a:ea typeface="Sail"/>
                <a:cs typeface="Sail"/>
                <a:sym typeface="Sai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ctr" anchorCtr="0">
            <a:noAutofit/>
          </a:bodyPr>
          <a:lstStyle>
            <a:lvl1pPr marL="457200" lvl="0" indent="-342900">
              <a:lnSpc>
                <a:spcPct val="115000"/>
              </a:lnSpc>
              <a:spcBef>
                <a:spcPts val="0"/>
              </a:spcBef>
              <a:spcAft>
                <a:spcPts val="0"/>
              </a:spcAft>
              <a:buClr>
                <a:schemeClr val="dk2"/>
              </a:buClr>
              <a:buSzPts val="1800"/>
              <a:buFont typeface="Catamaran"/>
              <a:buChar char="●"/>
              <a:defRPr sz="1800">
                <a:solidFill>
                  <a:schemeClr val="dk2"/>
                </a:solidFill>
                <a:latin typeface="Catamaran"/>
                <a:ea typeface="Catamaran"/>
                <a:cs typeface="Catamaran"/>
                <a:sym typeface="Catamaran"/>
              </a:defRPr>
            </a:lvl1pPr>
            <a:lvl2pPr marL="914400" lvl="1"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2pPr>
            <a:lvl3pPr marL="1371600" lvl="2"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3pPr>
            <a:lvl4pPr marL="1828800" lvl="3"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4pPr>
            <a:lvl5pPr marL="2286000" lvl="4"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5pPr>
            <a:lvl6pPr marL="2743200" lvl="5"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6pPr>
            <a:lvl7pPr marL="3200400" lvl="6"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7pPr>
            <a:lvl8pPr marL="3657600" lvl="7"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8pPr>
            <a:lvl9pPr marL="4114800" lvl="8"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57175896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1021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294"/>
        <p:cNvGrpSpPr/>
        <p:nvPr/>
      </p:nvGrpSpPr>
      <p:grpSpPr>
        <a:xfrm>
          <a:off x="0" y="0"/>
          <a:ext cx="0" cy="0"/>
          <a:chOff x="0" y="0"/>
          <a:chExt cx="0" cy="0"/>
        </a:xfrm>
      </p:grpSpPr>
      <p:sp>
        <p:nvSpPr>
          <p:cNvPr id="5296" name="Google Shape;5296;p42"/>
          <p:cNvSpPr/>
          <p:nvPr/>
        </p:nvSpPr>
        <p:spPr>
          <a:xfrm>
            <a:off x="0" y="2917861"/>
            <a:ext cx="9144000" cy="2243744"/>
          </a:xfrm>
          <a:custGeom>
            <a:avLst/>
            <a:gdLst/>
            <a:ahLst/>
            <a:cxnLst/>
            <a:rect l="l" t="t" r="r" b="b"/>
            <a:pathLst>
              <a:path w="285750" h="70117" extrusionOk="0">
                <a:moveTo>
                  <a:pt x="0" y="0"/>
                </a:moveTo>
                <a:lnTo>
                  <a:pt x="0" y="70116"/>
                </a:lnTo>
                <a:lnTo>
                  <a:pt x="285750" y="70116"/>
                </a:lnTo>
                <a:lnTo>
                  <a:pt x="285750" y="0"/>
                </a:lnTo>
                <a:close/>
              </a:path>
            </a:pathLst>
          </a:custGeom>
          <a:solidFill>
            <a:srgbClr val="A5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42"/>
          <p:cNvSpPr/>
          <p:nvPr/>
        </p:nvSpPr>
        <p:spPr>
          <a:xfrm rot="1777833">
            <a:off x="1153881" y="618177"/>
            <a:ext cx="14933" cy="11219"/>
          </a:xfrm>
          <a:custGeom>
            <a:avLst/>
            <a:gdLst/>
            <a:ahLst/>
            <a:cxnLst/>
            <a:rect l="l" t="t" r="r" b="b"/>
            <a:pathLst>
              <a:path w="382" h="287" extrusionOk="0">
                <a:moveTo>
                  <a:pt x="191" y="1"/>
                </a:moveTo>
                <a:cubicBezTo>
                  <a:pt x="12" y="1"/>
                  <a:pt x="0" y="286"/>
                  <a:pt x="191" y="286"/>
                </a:cubicBezTo>
                <a:cubicBezTo>
                  <a:pt x="381" y="286"/>
                  <a:pt x="381" y="1"/>
                  <a:pt x="191" y="1"/>
                </a:cubicBezTo>
                <a:close/>
              </a:path>
            </a:pathLst>
          </a:custGeom>
          <a:solidFill>
            <a:srgbClr val="D1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7" name="Google Shape;5627;p42"/>
          <p:cNvGrpSpPr/>
          <p:nvPr/>
        </p:nvGrpSpPr>
        <p:grpSpPr>
          <a:xfrm>
            <a:off x="-1022525" y="35706"/>
            <a:ext cx="9880885" cy="1045009"/>
            <a:chOff x="-1022525" y="35706"/>
            <a:chExt cx="9880885" cy="1045009"/>
          </a:xfrm>
        </p:grpSpPr>
        <p:sp>
          <p:nvSpPr>
            <p:cNvPr id="5628" name="Google Shape;5628;p42"/>
            <p:cNvSpPr/>
            <p:nvPr/>
          </p:nvSpPr>
          <p:spPr>
            <a:xfrm>
              <a:off x="-1022525" y="35706"/>
              <a:ext cx="1798023" cy="621172"/>
            </a:xfrm>
            <a:custGeom>
              <a:avLst/>
              <a:gdLst/>
              <a:ahLst/>
              <a:cxnLst/>
              <a:rect l="l" t="t" r="r" b="b"/>
              <a:pathLst>
                <a:path w="130528" h="45086" extrusionOk="0">
                  <a:moveTo>
                    <a:pt x="64479" y="0"/>
                  </a:moveTo>
                  <a:cubicBezTo>
                    <a:pt x="62075" y="0"/>
                    <a:pt x="59587" y="649"/>
                    <a:pt x="58271" y="2210"/>
                  </a:cubicBezTo>
                  <a:cubicBezTo>
                    <a:pt x="56367" y="4541"/>
                    <a:pt x="53535" y="6646"/>
                    <a:pt x="54437" y="9328"/>
                  </a:cubicBezTo>
                  <a:cubicBezTo>
                    <a:pt x="51279" y="11057"/>
                    <a:pt x="49199" y="13989"/>
                    <a:pt x="48948" y="17047"/>
                  </a:cubicBezTo>
                  <a:cubicBezTo>
                    <a:pt x="47658" y="16184"/>
                    <a:pt x="45977" y="15759"/>
                    <a:pt x="44291" y="15759"/>
                  </a:cubicBezTo>
                  <a:cubicBezTo>
                    <a:pt x="42307" y="15759"/>
                    <a:pt x="40316" y="16347"/>
                    <a:pt x="38948" y="17498"/>
                  </a:cubicBezTo>
                  <a:cubicBezTo>
                    <a:pt x="38350" y="17333"/>
                    <a:pt x="37722" y="17255"/>
                    <a:pt x="37093" y="17255"/>
                  </a:cubicBezTo>
                  <a:cubicBezTo>
                    <a:pt x="34952" y="17255"/>
                    <a:pt x="32789" y="18162"/>
                    <a:pt x="31705" y="19654"/>
                  </a:cubicBezTo>
                  <a:cubicBezTo>
                    <a:pt x="27770" y="20957"/>
                    <a:pt x="26266" y="25568"/>
                    <a:pt x="28923" y="28250"/>
                  </a:cubicBezTo>
                  <a:cubicBezTo>
                    <a:pt x="27419" y="29178"/>
                    <a:pt x="26893" y="30982"/>
                    <a:pt x="27745" y="32335"/>
                  </a:cubicBezTo>
                  <a:cubicBezTo>
                    <a:pt x="26958" y="31857"/>
                    <a:pt x="25951" y="31559"/>
                    <a:pt x="24961" y="31559"/>
                  </a:cubicBezTo>
                  <a:cubicBezTo>
                    <a:pt x="24343" y="31559"/>
                    <a:pt x="23732" y="31675"/>
                    <a:pt x="23184" y="31934"/>
                  </a:cubicBezTo>
                  <a:cubicBezTo>
                    <a:pt x="22131" y="32436"/>
                    <a:pt x="21429" y="33388"/>
                    <a:pt x="21429" y="34391"/>
                  </a:cubicBezTo>
                  <a:cubicBezTo>
                    <a:pt x="21429" y="34386"/>
                    <a:pt x="21424" y="34384"/>
                    <a:pt x="21415" y="34384"/>
                  </a:cubicBezTo>
                  <a:cubicBezTo>
                    <a:pt x="21224" y="34384"/>
                    <a:pt x="19164" y="35325"/>
                    <a:pt x="18973" y="35468"/>
                  </a:cubicBezTo>
                  <a:cubicBezTo>
                    <a:pt x="18221" y="36045"/>
                    <a:pt x="17745" y="36746"/>
                    <a:pt x="17394" y="37498"/>
                  </a:cubicBezTo>
                  <a:cubicBezTo>
                    <a:pt x="17003" y="36984"/>
                    <a:pt x="16153" y="36719"/>
                    <a:pt x="15302" y="36719"/>
                  </a:cubicBezTo>
                  <a:cubicBezTo>
                    <a:pt x="14246" y="36719"/>
                    <a:pt x="13188" y="37128"/>
                    <a:pt x="13008" y="37975"/>
                  </a:cubicBezTo>
                  <a:cubicBezTo>
                    <a:pt x="12690" y="37837"/>
                    <a:pt x="12336" y="37771"/>
                    <a:pt x="11984" y="37771"/>
                  </a:cubicBezTo>
                  <a:cubicBezTo>
                    <a:pt x="11504" y="37771"/>
                    <a:pt x="11028" y="37894"/>
                    <a:pt x="10652" y="38125"/>
                  </a:cubicBezTo>
                  <a:cubicBezTo>
                    <a:pt x="9975" y="38526"/>
                    <a:pt x="9625" y="39228"/>
                    <a:pt x="9775" y="39904"/>
                  </a:cubicBezTo>
                  <a:cubicBezTo>
                    <a:pt x="9726" y="39899"/>
                    <a:pt x="9677" y="39897"/>
                    <a:pt x="9629" y="39897"/>
                  </a:cubicBezTo>
                  <a:cubicBezTo>
                    <a:pt x="8763" y="39897"/>
                    <a:pt x="8039" y="40719"/>
                    <a:pt x="8371" y="41383"/>
                  </a:cubicBezTo>
                  <a:cubicBezTo>
                    <a:pt x="8156" y="41356"/>
                    <a:pt x="7938" y="41342"/>
                    <a:pt x="7719" y="41342"/>
                  </a:cubicBezTo>
                  <a:cubicBezTo>
                    <a:pt x="6542" y="41342"/>
                    <a:pt x="5357" y="41730"/>
                    <a:pt x="4512" y="42386"/>
                  </a:cubicBezTo>
                  <a:cubicBezTo>
                    <a:pt x="4159" y="42304"/>
                    <a:pt x="3792" y="42265"/>
                    <a:pt x="3425" y="42265"/>
                  </a:cubicBezTo>
                  <a:cubicBezTo>
                    <a:pt x="2100" y="42265"/>
                    <a:pt x="766" y="42775"/>
                    <a:pt x="0" y="43639"/>
                  </a:cubicBezTo>
                  <a:cubicBezTo>
                    <a:pt x="272" y="43633"/>
                    <a:pt x="543" y="43630"/>
                    <a:pt x="814" y="43630"/>
                  </a:cubicBezTo>
                  <a:cubicBezTo>
                    <a:pt x="2998" y="43630"/>
                    <a:pt x="5178" y="43811"/>
                    <a:pt x="7319" y="44190"/>
                  </a:cubicBezTo>
                  <a:cubicBezTo>
                    <a:pt x="8561" y="44400"/>
                    <a:pt x="9856" y="44672"/>
                    <a:pt x="11102" y="44672"/>
                  </a:cubicBezTo>
                  <a:cubicBezTo>
                    <a:pt x="11791" y="44672"/>
                    <a:pt x="12466" y="44589"/>
                    <a:pt x="13108" y="44366"/>
                  </a:cubicBezTo>
                  <a:cubicBezTo>
                    <a:pt x="13584" y="44215"/>
                    <a:pt x="14036" y="43990"/>
                    <a:pt x="14537" y="43940"/>
                  </a:cubicBezTo>
                  <a:cubicBezTo>
                    <a:pt x="14572" y="43937"/>
                    <a:pt x="14608" y="43936"/>
                    <a:pt x="14643" y="43936"/>
                  </a:cubicBezTo>
                  <a:cubicBezTo>
                    <a:pt x="15009" y="43936"/>
                    <a:pt x="15372" y="44046"/>
                    <a:pt x="15715" y="44115"/>
                  </a:cubicBezTo>
                  <a:cubicBezTo>
                    <a:pt x="16584" y="44314"/>
                    <a:pt x="17483" y="44411"/>
                    <a:pt x="18381" y="44411"/>
                  </a:cubicBezTo>
                  <a:cubicBezTo>
                    <a:pt x="20204" y="44411"/>
                    <a:pt x="22023" y="44010"/>
                    <a:pt x="23585" y="43238"/>
                  </a:cubicBezTo>
                  <a:cubicBezTo>
                    <a:pt x="24030" y="43683"/>
                    <a:pt x="24736" y="43909"/>
                    <a:pt x="25437" y="43909"/>
                  </a:cubicBezTo>
                  <a:cubicBezTo>
                    <a:pt x="26077" y="43909"/>
                    <a:pt x="26713" y="43721"/>
                    <a:pt x="27143" y="43338"/>
                  </a:cubicBezTo>
                  <a:cubicBezTo>
                    <a:pt x="27491" y="43673"/>
                    <a:pt x="28030" y="43842"/>
                    <a:pt x="28570" y="43842"/>
                  </a:cubicBezTo>
                  <a:cubicBezTo>
                    <a:pt x="29120" y="43842"/>
                    <a:pt x="29672" y="43667"/>
                    <a:pt x="30026" y="43313"/>
                  </a:cubicBezTo>
                  <a:cubicBezTo>
                    <a:pt x="31024" y="43968"/>
                    <a:pt x="32298" y="44282"/>
                    <a:pt x="33578" y="44282"/>
                  </a:cubicBezTo>
                  <a:cubicBezTo>
                    <a:pt x="35287" y="44282"/>
                    <a:pt x="37007" y="43722"/>
                    <a:pt x="38096" y="42661"/>
                  </a:cubicBezTo>
                  <a:cubicBezTo>
                    <a:pt x="39957" y="43686"/>
                    <a:pt x="42211" y="44200"/>
                    <a:pt x="44463" y="44200"/>
                  </a:cubicBezTo>
                  <a:cubicBezTo>
                    <a:pt x="46729" y="44200"/>
                    <a:pt x="48993" y="43680"/>
                    <a:pt x="50853" y="42636"/>
                  </a:cubicBezTo>
                  <a:cubicBezTo>
                    <a:pt x="51961" y="43480"/>
                    <a:pt x="53571" y="43886"/>
                    <a:pt x="55204" y="43886"/>
                  </a:cubicBezTo>
                  <a:cubicBezTo>
                    <a:pt x="57600" y="43886"/>
                    <a:pt x="60045" y="43012"/>
                    <a:pt x="61028" y="41358"/>
                  </a:cubicBezTo>
                  <a:cubicBezTo>
                    <a:pt x="62091" y="42866"/>
                    <a:pt x="64258" y="43792"/>
                    <a:pt x="66412" y="43792"/>
                  </a:cubicBezTo>
                  <a:cubicBezTo>
                    <a:pt x="67051" y="43792"/>
                    <a:pt x="67689" y="43711"/>
                    <a:pt x="68297" y="43539"/>
                  </a:cubicBezTo>
                  <a:cubicBezTo>
                    <a:pt x="68307" y="43536"/>
                    <a:pt x="68319" y="43534"/>
                    <a:pt x="68334" y="43534"/>
                  </a:cubicBezTo>
                  <a:cubicBezTo>
                    <a:pt x="68701" y="43534"/>
                    <a:pt x="70519" y="44370"/>
                    <a:pt x="70928" y="44466"/>
                  </a:cubicBezTo>
                  <a:cubicBezTo>
                    <a:pt x="71705" y="44641"/>
                    <a:pt x="72557" y="44792"/>
                    <a:pt x="73359" y="44917"/>
                  </a:cubicBezTo>
                  <a:cubicBezTo>
                    <a:pt x="74055" y="45027"/>
                    <a:pt x="74795" y="45086"/>
                    <a:pt x="75544" y="45086"/>
                  </a:cubicBezTo>
                  <a:cubicBezTo>
                    <a:pt x="77007" y="45086"/>
                    <a:pt x="78508" y="44863"/>
                    <a:pt x="79800" y="44366"/>
                  </a:cubicBezTo>
                  <a:cubicBezTo>
                    <a:pt x="81555" y="43689"/>
                    <a:pt x="83008" y="42210"/>
                    <a:pt x="82808" y="40631"/>
                  </a:cubicBezTo>
                  <a:lnTo>
                    <a:pt x="82808" y="40631"/>
                  </a:lnTo>
                  <a:cubicBezTo>
                    <a:pt x="83045" y="40708"/>
                    <a:pt x="83295" y="40744"/>
                    <a:pt x="83545" y="40744"/>
                  </a:cubicBezTo>
                  <a:cubicBezTo>
                    <a:pt x="84273" y="40744"/>
                    <a:pt x="84998" y="40440"/>
                    <a:pt x="85389" y="39955"/>
                  </a:cubicBezTo>
                  <a:cubicBezTo>
                    <a:pt x="85847" y="40397"/>
                    <a:pt x="86565" y="40631"/>
                    <a:pt x="87278" y="40631"/>
                  </a:cubicBezTo>
                  <a:cubicBezTo>
                    <a:pt x="87771" y="40631"/>
                    <a:pt x="88262" y="40519"/>
                    <a:pt x="88662" y="40287"/>
                  </a:cubicBezTo>
                  <a:lnTo>
                    <a:pt x="88662" y="40287"/>
                  </a:lnTo>
                  <a:cubicBezTo>
                    <a:pt x="88277" y="40536"/>
                    <a:pt x="89953" y="42212"/>
                    <a:pt x="90176" y="42386"/>
                  </a:cubicBezTo>
                  <a:cubicBezTo>
                    <a:pt x="91496" y="43428"/>
                    <a:pt x="93356" y="43857"/>
                    <a:pt x="95212" y="43857"/>
                  </a:cubicBezTo>
                  <a:cubicBezTo>
                    <a:pt x="96211" y="43857"/>
                    <a:pt x="97209" y="43733"/>
                    <a:pt x="98121" y="43513"/>
                  </a:cubicBezTo>
                  <a:cubicBezTo>
                    <a:pt x="98898" y="43338"/>
                    <a:pt x="99700" y="43062"/>
                    <a:pt x="100302" y="42611"/>
                  </a:cubicBezTo>
                  <a:cubicBezTo>
                    <a:pt x="101104" y="42010"/>
                    <a:pt x="101530" y="41183"/>
                    <a:pt x="101956" y="40381"/>
                  </a:cubicBezTo>
                  <a:cubicBezTo>
                    <a:pt x="102680" y="40806"/>
                    <a:pt x="103543" y="40993"/>
                    <a:pt x="104414" y="40993"/>
                  </a:cubicBezTo>
                  <a:cubicBezTo>
                    <a:pt x="104929" y="40993"/>
                    <a:pt x="105447" y="40928"/>
                    <a:pt x="105941" y="40807"/>
                  </a:cubicBezTo>
                  <a:cubicBezTo>
                    <a:pt x="106215" y="40732"/>
                    <a:pt x="108572" y="39517"/>
                    <a:pt x="108005" y="39257"/>
                  </a:cubicBezTo>
                  <a:lnTo>
                    <a:pt x="108005" y="39257"/>
                  </a:lnTo>
                  <a:cubicBezTo>
                    <a:pt x="108403" y="39431"/>
                    <a:pt x="108801" y="39580"/>
                    <a:pt x="109199" y="39754"/>
                  </a:cubicBezTo>
                  <a:cubicBezTo>
                    <a:pt x="108196" y="40205"/>
                    <a:pt x="108497" y="41584"/>
                    <a:pt x="109525" y="42035"/>
                  </a:cubicBezTo>
                  <a:cubicBezTo>
                    <a:pt x="109881" y="42182"/>
                    <a:pt x="110267" y="42246"/>
                    <a:pt x="110661" y="42246"/>
                  </a:cubicBezTo>
                  <a:cubicBezTo>
                    <a:pt x="111405" y="42246"/>
                    <a:pt x="112178" y="42020"/>
                    <a:pt x="112833" y="41709"/>
                  </a:cubicBezTo>
                  <a:lnTo>
                    <a:pt x="112833" y="41709"/>
                  </a:lnTo>
                  <a:cubicBezTo>
                    <a:pt x="112708" y="41884"/>
                    <a:pt x="112758" y="42085"/>
                    <a:pt x="112908" y="42260"/>
                  </a:cubicBezTo>
                  <a:cubicBezTo>
                    <a:pt x="113084" y="42461"/>
                    <a:pt x="113384" y="42611"/>
                    <a:pt x="113660" y="42711"/>
                  </a:cubicBezTo>
                  <a:cubicBezTo>
                    <a:pt x="114128" y="42855"/>
                    <a:pt x="114628" y="42925"/>
                    <a:pt x="115130" y="42925"/>
                  </a:cubicBezTo>
                  <a:cubicBezTo>
                    <a:pt x="116024" y="42925"/>
                    <a:pt x="116922" y="42703"/>
                    <a:pt x="117645" y="42285"/>
                  </a:cubicBezTo>
                  <a:cubicBezTo>
                    <a:pt x="118121" y="41985"/>
                    <a:pt x="118547" y="41634"/>
                    <a:pt x="119099" y="41458"/>
                  </a:cubicBezTo>
                  <a:cubicBezTo>
                    <a:pt x="119525" y="41308"/>
                    <a:pt x="119976" y="41308"/>
                    <a:pt x="120427" y="41308"/>
                  </a:cubicBezTo>
                  <a:lnTo>
                    <a:pt x="130527" y="41233"/>
                  </a:lnTo>
                  <a:cubicBezTo>
                    <a:pt x="127821" y="41007"/>
                    <a:pt x="125114" y="40757"/>
                    <a:pt x="122407" y="40531"/>
                  </a:cubicBezTo>
                  <a:cubicBezTo>
                    <a:pt x="122081" y="40506"/>
                    <a:pt x="121730" y="40456"/>
                    <a:pt x="121555" y="40230"/>
                  </a:cubicBezTo>
                  <a:cubicBezTo>
                    <a:pt x="121430" y="40080"/>
                    <a:pt x="121430" y="39904"/>
                    <a:pt x="121430" y="39729"/>
                  </a:cubicBezTo>
                  <a:cubicBezTo>
                    <a:pt x="121380" y="38275"/>
                    <a:pt x="120227" y="36847"/>
                    <a:pt x="118547" y="36245"/>
                  </a:cubicBezTo>
                  <a:cubicBezTo>
                    <a:pt x="117932" y="36021"/>
                    <a:pt x="117254" y="35912"/>
                    <a:pt x="116573" y="35912"/>
                  </a:cubicBezTo>
                  <a:cubicBezTo>
                    <a:pt x="115424" y="35912"/>
                    <a:pt x="114266" y="36224"/>
                    <a:pt x="113384" y="36822"/>
                  </a:cubicBezTo>
                  <a:cubicBezTo>
                    <a:pt x="114011" y="36396"/>
                    <a:pt x="113886" y="35569"/>
                    <a:pt x="113334" y="35092"/>
                  </a:cubicBezTo>
                  <a:cubicBezTo>
                    <a:pt x="112833" y="34666"/>
                    <a:pt x="112131" y="34691"/>
                    <a:pt x="111655" y="34366"/>
                  </a:cubicBezTo>
                  <a:cubicBezTo>
                    <a:pt x="111104" y="34015"/>
                    <a:pt x="111004" y="33538"/>
                    <a:pt x="110527" y="33062"/>
                  </a:cubicBezTo>
                  <a:cubicBezTo>
                    <a:pt x="109725" y="32285"/>
                    <a:pt x="108272" y="31809"/>
                    <a:pt x="107094" y="31709"/>
                  </a:cubicBezTo>
                  <a:cubicBezTo>
                    <a:pt x="106598" y="31648"/>
                    <a:pt x="106091" y="31600"/>
                    <a:pt x="105589" y="31600"/>
                  </a:cubicBezTo>
                  <a:cubicBezTo>
                    <a:pt x="104847" y="31600"/>
                    <a:pt x="104118" y="31706"/>
                    <a:pt x="103460" y="32035"/>
                  </a:cubicBezTo>
                  <a:cubicBezTo>
                    <a:pt x="104688" y="30355"/>
                    <a:pt x="103309" y="27624"/>
                    <a:pt x="101404" y="26646"/>
                  </a:cubicBezTo>
                  <a:cubicBezTo>
                    <a:pt x="100191" y="26029"/>
                    <a:pt x="98742" y="25665"/>
                    <a:pt x="97305" y="25665"/>
                  </a:cubicBezTo>
                  <a:cubicBezTo>
                    <a:pt x="96991" y="25665"/>
                    <a:pt x="96677" y="25683"/>
                    <a:pt x="96367" y="25719"/>
                  </a:cubicBezTo>
                  <a:cubicBezTo>
                    <a:pt x="94994" y="25894"/>
                    <a:pt x="91432" y="27113"/>
                    <a:pt x="91727" y="28634"/>
                  </a:cubicBezTo>
                  <a:lnTo>
                    <a:pt x="91727" y="28634"/>
                  </a:lnTo>
                  <a:cubicBezTo>
                    <a:pt x="91598" y="28013"/>
                    <a:pt x="91249" y="27419"/>
                    <a:pt x="90728" y="26947"/>
                  </a:cubicBezTo>
                  <a:cubicBezTo>
                    <a:pt x="93785" y="26095"/>
                    <a:pt x="92983" y="21784"/>
                    <a:pt x="91580" y="20205"/>
                  </a:cubicBezTo>
                  <a:cubicBezTo>
                    <a:pt x="91104" y="19679"/>
                    <a:pt x="90527" y="19177"/>
                    <a:pt x="89800" y="18877"/>
                  </a:cubicBezTo>
                  <a:cubicBezTo>
                    <a:pt x="89302" y="18656"/>
                    <a:pt x="88423" y="18520"/>
                    <a:pt x="87493" y="18520"/>
                  </a:cubicBezTo>
                  <a:cubicBezTo>
                    <a:pt x="85991" y="18520"/>
                    <a:pt x="84357" y="18875"/>
                    <a:pt x="83986" y="19804"/>
                  </a:cubicBezTo>
                  <a:cubicBezTo>
                    <a:pt x="84211" y="19228"/>
                    <a:pt x="84337" y="18626"/>
                    <a:pt x="84036" y="18100"/>
                  </a:cubicBezTo>
                  <a:cubicBezTo>
                    <a:pt x="83803" y="17673"/>
                    <a:pt x="83254" y="17366"/>
                    <a:pt x="82716" y="17366"/>
                  </a:cubicBezTo>
                  <a:cubicBezTo>
                    <a:pt x="82559" y="17366"/>
                    <a:pt x="82403" y="17392"/>
                    <a:pt x="82257" y="17448"/>
                  </a:cubicBezTo>
                  <a:cubicBezTo>
                    <a:pt x="82983" y="16822"/>
                    <a:pt x="83008" y="15844"/>
                    <a:pt x="82557" y="15067"/>
                  </a:cubicBezTo>
                  <a:cubicBezTo>
                    <a:pt x="82081" y="14315"/>
                    <a:pt x="81229" y="13739"/>
                    <a:pt x="80352" y="13288"/>
                  </a:cubicBezTo>
                  <a:cubicBezTo>
                    <a:pt x="79618" y="12931"/>
                    <a:pt x="78806" y="12715"/>
                    <a:pt x="77965" y="12715"/>
                  </a:cubicBezTo>
                  <a:cubicBezTo>
                    <a:pt x="77743" y="12715"/>
                    <a:pt x="77519" y="12730"/>
                    <a:pt x="77294" y="12761"/>
                  </a:cubicBezTo>
                  <a:cubicBezTo>
                    <a:pt x="76893" y="11558"/>
                    <a:pt x="77444" y="9929"/>
                    <a:pt x="77119" y="8601"/>
                  </a:cubicBezTo>
                  <a:cubicBezTo>
                    <a:pt x="76768" y="7122"/>
                    <a:pt x="76041" y="5719"/>
                    <a:pt x="74963" y="4491"/>
                  </a:cubicBezTo>
                  <a:cubicBezTo>
                    <a:pt x="72758" y="1984"/>
                    <a:pt x="69149" y="330"/>
                    <a:pt x="65364" y="30"/>
                  </a:cubicBezTo>
                  <a:cubicBezTo>
                    <a:pt x="65072" y="10"/>
                    <a:pt x="64776" y="0"/>
                    <a:pt x="64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42"/>
            <p:cNvSpPr/>
            <p:nvPr/>
          </p:nvSpPr>
          <p:spPr>
            <a:xfrm>
              <a:off x="5193799" y="212800"/>
              <a:ext cx="1910650" cy="475157"/>
            </a:xfrm>
            <a:custGeom>
              <a:avLst/>
              <a:gdLst/>
              <a:ahLst/>
              <a:cxnLst/>
              <a:rect l="l" t="t" r="r" b="b"/>
              <a:pathLst>
                <a:path w="117470" h="29209" extrusionOk="0">
                  <a:moveTo>
                    <a:pt x="91942" y="0"/>
                  </a:moveTo>
                  <a:cubicBezTo>
                    <a:pt x="91126" y="0"/>
                    <a:pt x="90315" y="193"/>
                    <a:pt x="89299" y="398"/>
                  </a:cubicBezTo>
                  <a:cubicBezTo>
                    <a:pt x="87795" y="724"/>
                    <a:pt x="86341" y="148"/>
                    <a:pt x="85164" y="1752"/>
                  </a:cubicBezTo>
                  <a:cubicBezTo>
                    <a:pt x="84311" y="2930"/>
                    <a:pt x="84186" y="4484"/>
                    <a:pt x="84412" y="5912"/>
                  </a:cubicBezTo>
                  <a:cubicBezTo>
                    <a:pt x="83811" y="5593"/>
                    <a:pt x="83132" y="5429"/>
                    <a:pt x="82455" y="5429"/>
                  </a:cubicBezTo>
                  <a:cubicBezTo>
                    <a:pt x="81804" y="5429"/>
                    <a:pt x="81154" y="5580"/>
                    <a:pt x="80577" y="5887"/>
                  </a:cubicBezTo>
                  <a:cubicBezTo>
                    <a:pt x="80351" y="6012"/>
                    <a:pt x="80101" y="6163"/>
                    <a:pt x="79825" y="6213"/>
                  </a:cubicBezTo>
                  <a:cubicBezTo>
                    <a:pt x="79793" y="6216"/>
                    <a:pt x="79762" y="6217"/>
                    <a:pt x="79731" y="6217"/>
                  </a:cubicBezTo>
                  <a:cubicBezTo>
                    <a:pt x="79466" y="6217"/>
                    <a:pt x="79220" y="6127"/>
                    <a:pt x="78973" y="6037"/>
                  </a:cubicBezTo>
                  <a:cubicBezTo>
                    <a:pt x="78322" y="5825"/>
                    <a:pt x="77611" y="5712"/>
                    <a:pt x="76908" y="5712"/>
                  </a:cubicBezTo>
                  <a:cubicBezTo>
                    <a:pt x="75286" y="5712"/>
                    <a:pt x="73708" y="6318"/>
                    <a:pt x="73008" y="7717"/>
                  </a:cubicBezTo>
                  <a:cubicBezTo>
                    <a:pt x="72707" y="8343"/>
                    <a:pt x="72607" y="9045"/>
                    <a:pt x="72356" y="9697"/>
                  </a:cubicBezTo>
                  <a:cubicBezTo>
                    <a:pt x="72031" y="10624"/>
                    <a:pt x="71404" y="11426"/>
                    <a:pt x="70803" y="12228"/>
                  </a:cubicBezTo>
                  <a:cubicBezTo>
                    <a:pt x="70026" y="13205"/>
                    <a:pt x="69249" y="14208"/>
                    <a:pt x="68472" y="15185"/>
                  </a:cubicBezTo>
                  <a:cubicBezTo>
                    <a:pt x="68246" y="15511"/>
                    <a:pt x="67970" y="15837"/>
                    <a:pt x="67620" y="15937"/>
                  </a:cubicBezTo>
                  <a:cubicBezTo>
                    <a:pt x="67508" y="15972"/>
                    <a:pt x="67397" y="15987"/>
                    <a:pt x="67287" y="15987"/>
                  </a:cubicBezTo>
                  <a:cubicBezTo>
                    <a:pt x="66754" y="15987"/>
                    <a:pt x="66238" y="15631"/>
                    <a:pt x="65740" y="15361"/>
                  </a:cubicBezTo>
                  <a:cubicBezTo>
                    <a:pt x="65092" y="15005"/>
                    <a:pt x="64361" y="14837"/>
                    <a:pt x="63627" y="14837"/>
                  </a:cubicBezTo>
                  <a:cubicBezTo>
                    <a:pt x="63225" y="14837"/>
                    <a:pt x="62822" y="14887"/>
                    <a:pt x="62432" y="14985"/>
                  </a:cubicBezTo>
                  <a:cubicBezTo>
                    <a:pt x="61529" y="15235"/>
                    <a:pt x="60752" y="16138"/>
                    <a:pt x="59850" y="16213"/>
                  </a:cubicBezTo>
                  <a:cubicBezTo>
                    <a:pt x="59725" y="15386"/>
                    <a:pt x="59925" y="14408"/>
                    <a:pt x="60026" y="13556"/>
                  </a:cubicBezTo>
                  <a:cubicBezTo>
                    <a:pt x="60126" y="12303"/>
                    <a:pt x="60201" y="10975"/>
                    <a:pt x="59524" y="9947"/>
                  </a:cubicBezTo>
                  <a:cubicBezTo>
                    <a:pt x="58772" y="8819"/>
                    <a:pt x="57269" y="8393"/>
                    <a:pt x="56517" y="7266"/>
                  </a:cubicBezTo>
                  <a:cubicBezTo>
                    <a:pt x="56166" y="6789"/>
                    <a:pt x="56015" y="6188"/>
                    <a:pt x="55740" y="5636"/>
                  </a:cubicBezTo>
                  <a:cubicBezTo>
                    <a:pt x="54938" y="3882"/>
                    <a:pt x="53158" y="2629"/>
                    <a:pt x="51229" y="2453"/>
                  </a:cubicBezTo>
                  <a:cubicBezTo>
                    <a:pt x="51002" y="2432"/>
                    <a:pt x="50775" y="2425"/>
                    <a:pt x="50548" y="2425"/>
                  </a:cubicBezTo>
                  <a:cubicBezTo>
                    <a:pt x="50066" y="2425"/>
                    <a:pt x="49584" y="2458"/>
                    <a:pt x="49102" y="2458"/>
                  </a:cubicBezTo>
                  <a:cubicBezTo>
                    <a:pt x="49009" y="2458"/>
                    <a:pt x="48916" y="2456"/>
                    <a:pt x="48822" y="2453"/>
                  </a:cubicBezTo>
                  <a:cubicBezTo>
                    <a:pt x="47970" y="2403"/>
                    <a:pt x="47143" y="2228"/>
                    <a:pt x="46266" y="2153"/>
                  </a:cubicBezTo>
                  <a:cubicBezTo>
                    <a:pt x="46040" y="2133"/>
                    <a:pt x="45814" y="2124"/>
                    <a:pt x="45588" y="2124"/>
                  </a:cubicBezTo>
                  <a:cubicBezTo>
                    <a:pt x="42878" y="2124"/>
                    <a:pt x="40191" y="3487"/>
                    <a:pt x="38572" y="5662"/>
                  </a:cubicBezTo>
                  <a:cubicBezTo>
                    <a:pt x="38321" y="6012"/>
                    <a:pt x="38096" y="6388"/>
                    <a:pt x="37745" y="6614"/>
                  </a:cubicBezTo>
                  <a:cubicBezTo>
                    <a:pt x="37444" y="6839"/>
                    <a:pt x="37068" y="6940"/>
                    <a:pt x="36742" y="7115"/>
                  </a:cubicBezTo>
                  <a:cubicBezTo>
                    <a:pt x="35464" y="7792"/>
                    <a:pt x="35038" y="9371"/>
                    <a:pt x="34737" y="10774"/>
                  </a:cubicBezTo>
                  <a:cubicBezTo>
                    <a:pt x="34411" y="12403"/>
                    <a:pt x="34035" y="14333"/>
                    <a:pt x="34637" y="15937"/>
                  </a:cubicBezTo>
                  <a:cubicBezTo>
                    <a:pt x="35063" y="17040"/>
                    <a:pt x="35514" y="17090"/>
                    <a:pt x="34787" y="18143"/>
                  </a:cubicBezTo>
                  <a:cubicBezTo>
                    <a:pt x="34439" y="18665"/>
                    <a:pt x="33622" y="18990"/>
                    <a:pt x="33610" y="19730"/>
                  </a:cubicBezTo>
                  <a:lnTo>
                    <a:pt x="33610" y="19730"/>
                  </a:lnTo>
                  <a:cubicBezTo>
                    <a:pt x="33622" y="17642"/>
                    <a:pt x="31641" y="15752"/>
                    <a:pt x="29577" y="15752"/>
                  </a:cubicBezTo>
                  <a:cubicBezTo>
                    <a:pt x="29417" y="15752"/>
                    <a:pt x="29257" y="15764"/>
                    <a:pt x="29098" y="15787"/>
                  </a:cubicBezTo>
                  <a:cubicBezTo>
                    <a:pt x="28814" y="15827"/>
                    <a:pt x="28530" y="15901"/>
                    <a:pt x="28246" y="15901"/>
                  </a:cubicBezTo>
                  <a:cubicBezTo>
                    <a:pt x="28179" y="15901"/>
                    <a:pt x="28112" y="15897"/>
                    <a:pt x="28045" y="15887"/>
                  </a:cubicBezTo>
                  <a:cubicBezTo>
                    <a:pt x="27745" y="15862"/>
                    <a:pt x="27494" y="15712"/>
                    <a:pt x="27218" y="15611"/>
                  </a:cubicBezTo>
                  <a:cubicBezTo>
                    <a:pt x="26713" y="15406"/>
                    <a:pt x="26168" y="15300"/>
                    <a:pt x="25620" y="15300"/>
                  </a:cubicBezTo>
                  <a:cubicBezTo>
                    <a:pt x="25299" y="15300"/>
                    <a:pt x="24977" y="15337"/>
                    <a:pt x="24662" y="15411"/>
                  </a:cubicBezTo>
                  <a:cubicBezTo>
                    <a:pt x="23960" y="15561"/>
                    <a:pt x="23309" y="15912"/>
                    <a:pt x="22657" y="16263"/>
                  </a:cubicBezTo>
                  <a:cubicBezTo>
                    <a:pt x="21955" y="16639"/>
                    <a:pt x="21253" y="17015"/>
                    <a:pt x="20577" y="17366"/>
                  </a:cubicBezTo>
                  <a:cubicBezTo>
                    <a:pt x="20075" y="17642"/>
                    <a:pt x="19574" y="17917"/>
                    <a:pt x="19148" y="18268"/>
                  </a:cubicBezTo>
                  <a:cubicBezTo>
                    <a:pt x="18171" y="19070"/>
                    <a:pt x="17644" y="20373"/>
                    <a:pt x="17745" y="21627"/>
                  </a:cubicBezTo>
                  <a:cubicBezTo>
                    <a:pt x="17770" y="21977"/>
                    <a:pt x="17820" y="22303"/>
                    <a:pt x="17720" y="22629"/>
                  </a:cubicBezTo>
                  <a:cubicBezTo>
                    <a:pt x="17494" y="23356"/>
                    <a:pt x="16567" y="23531"/>
                    <a:pt x="15815" y="23682"/>
                  </a:cubicBezTo>
                  <a:cubicBezTo>
                    <a:pt x="15063" y="23832"/>
                    <a:pt x="14186" y="24358"/>
                    <a:pt x="14361" y="25085"/>
                  </a:cubicBezTo>
                  <a:cubicBezTo>
                    <a:pt x="13659" y="25060"/>
                    <a:pt x="13083" y="24634"/>
                    <a:pt x="12431" y="24383"/>
                  </a:cubicBezTo>
                  <a:cubicBezTo>
                    <a:pt x="12189" y="24290"/>
                    <a:pt x="11914" y="24235"/>
                    <a:pt x="11651" y="24235"/>
                  </a:cubicBezTo>
                  <a:cubicBezTo>
                    <a:pt x="11206" y="24235"/>
                    <a:pt x="10790" y="24391"/>
                    <a:pt x="10602" y="24784"/>
                  </a:cubicBezTo>
                  <a:cubicBezTo>
                    <a:pt x="10501" y="24935"/>
                    <a:pt x="10476" y="25110"/>
                    <a:pt x="10351" y="25236"/>
                  </a:cubicBezTo>
                  <a:cubicBezTo>
                    <a:pt x="10281" y="25308"/>
                    <a:pt x="10193" y="25339"/>
                    <a:pt x="10090" y="25339"/>
                  </a:cubicBezTo>
                  <a:cubicBezTo>
                    <a:pt x="9524" y="25339"/>
                    <a:pt x="8524" y="24412"/>
                    <a:pt x="7838" y="24412"/>
                  </a:cubicBezTo>
                  <a:cubicBezTo>
                    <a:pt x="7526" y="24412"/>
                    <a:pt x="7280" y="24603"/>
                    <a:pt x="7168" y="25160"/>
                  </a:cubicBezTo>
                  <a:cubicBezTo>
                    <a:pt x="6993" y="25084"/>
                    <a:pt x="6788" y="25045"/>
                    <a:pt x="6585" y="25045"/>
                  </a:cubicBezTo>
                  <a:cubicBezTo>
                    <a:pt x="6323" y="25045"/>
                    <a:pt x="6062" y="25109"/>
                    <a:pt x="5865" y="25236"/>
                  </a:cubicBezTo>
                  <a:cubicBezTo>
                    <a:pt x="5489" y="25461"/>
                    <a:pt x="5288" y="25887"/>
                    <a:pt x="5389" y="26263"/>
                  </a:cubicBezTo>
                  <a:cubicBezTo>
                    <a:pt x="5364" y="26261"/>
                    <a:pt x="5340" y="26260"/>
                    <a:pt x="5315" y="26260"/>
                  </a:cubicBezTo>
                  <a:cubicBezTo>
                    <a:pt x="4822" y="26260"/>
                    <a:pt x="4421" y="26732"/>
                    <a:pt x="4612" y="27090"/>
                  </a:cubicBezTo>
                  <a:cubicBezTo>
                    <a:pt x="4505" y="27080"/>
                    <a:pt x="4398" y="27075"/>
                    <a:pt x="4291" y="27075"/>
                  </a:cubicBezTo>
                  <a:cubicBezTo>
                    <a:pt x="3619" y="27075"/>
                    <a:pt x="2957" y="27277"/>
                    <a:pt x="2481" y="27667"/>
                  </a:cubicBezTo>
                  <a:cubicBezTo>
                    <a:pt x="2279" y="27616"/>
                    <a:pt x="2071" y="27592"/>
                    <a:pt x="1863" y="27592"/>
                  </a:cubicBezTo>
                  <a:cubicBezTo>
                    <a:pt x="1143" y="27592"/>
                    <a:pt x="428" y="27882"/>
                    <a:pt x="0" y="28368"/>
                  </a:cubicBezTo>
                  <a:cubicBezTo>
                    <a:pt x="115" y="28366"/>
                    <a:pt x="229" y="28365"/>
                    <a:pt x="343" y="28365"/>
                  </a:cubicBezTo>
                  <a:cubicBezTo>
                    <a:pt x="1582" y="28365"/>
                    <a:pt x="2819" y="28488"/>
                    <a:pt x="4035" y="28694"/>
                  </a:cubicBezTo>
                  <a:cubicBezTo>
                    <a:pt x="4718" y="28808"/>
                    <a:pt x="5432" y="28964"/>
                    <a:pt x="6122" y="28964"/>
                  </a:cubicBezTo>
                  <a:cubicBezTo>
                    <a:pt x="6497" y="28964"/>
                    <a:pt x="6866" y="28918"/>
                    <a:pt x="7218" y="28794"/>
                  </a:cubicBezTo>
                  <a:cubicBezTo>
                    <a:pt x="7469" y="28694"/>
                    <a:pt x="7719" y="28569"/>
                    <a:pt x="7995" y="28569"/>
                  </a:cubicBezTo>
                  <a:cubicBezTo>
                    <a:pt x="8037" y="28564"/>
                    <a:pt x="8078" y="28562"/>
                    <a:pt x="8119" y="28562"/>
                  </a:cubicBezTo>
                  <a:cubicBezTo>
                    <a:pt x="8303" y="28562"/>
                    <a:pt x="8483" y="28603"/>
                    <a:pt x="8647" y="28644"/>
                  </a:cubicBezTo>
                  <a:cubicBezTo>
                    <a:pt x="9139" y="28763"/>
                    <a:pt x="9649" y="28821"/>
                    <a:pt x="10158" y="28821"/>
                  </a:cubicBezTo>
                  <a:cubicBezTo>
                    <a:pt x="11150" y="28821"/>
                    <a:pt x="12138" y="28599"/>
                    <a:pt x="12983" y="28168"/>
                  </a:cubicBezTo>
                  <a:cubicBezTo>
                    <a:pt x="13230" y="28416"/>
                    <a:pt x="13614" y="28541"/>
                    <a:pt x="13995" y="28541"/>
                  </a:cubicBezTo>
                  <a:cubicBezTo>
                    <a:pt x="14347" y="28541"/>
                    <a:pt x="14697" y="28434"/>
                    <a:pt x="14938" y="28218"/>
                  </a:cubicBezTo>
                  <a:cubicBezTo>
                    <a:pt x="15135" y="28403"/>
                    <a:pt x="15435" y="28497"/>
                    <a:pt x="15734" y="28497"/>
                  </a:cubicBezTo>
                  <a:cubicBezTo>
                    <a:pt x="16043" y="28497"/>
                    <a:pt x="16351" y="28397"/>
                    <a:pt x="16542" y="28193"/>
                  </a:cubicBezTo>
                  <a:cubicBezTo>
                    <a:pt x="17091" y="28570"/>
                    <a:pt x="17793" y="28753"/>
                    <a:pt x="18499" y="28753"/>
                  </a:cubicBezTo>
                  <a:cubicBezTo>
                    <a:pt x="19435" y="28753"/>
                    <a:pt x="20378" y="28431"/>
                    <a:pt x="20978" y="27817"/>
                  </a:cubicBezTo>
                  <a:cubicBezTo>
                    <a:pt x="22005" y="28406"/>
                    <a:pt x="23252" y="28700"/>
                    <a:pt x="24499" y="28700"/>
                  </a:cubicBezTo>
                  <a:cubicBezTo>
                    <a:pt x="25746" y="28700"/>
                    <a:pt x="26993" y="28406"/>
                    <a:pt x="28020" y="27817"/>
                  </a:cubicBezTo>
                  <a:cubicBezTo>
                    <a:pt x="28618" y="28293"/>
                    <a:pt x="29497" y="28523"/>
                    <a:pt x="30393" y="28523"/>
                  </a:cubicBezTo>
                  <a:cubicBezTo>
                    <a:pt x="31714" y="28523"/>
                    <a:pt x="33072" y="28021"/>
                    <a:pt x="33609" y="27065"/>
                  </a:cubicBezTo>
                  <a:cubicBezTo>
                    <a:pt x="34189" y="27935"/>
                    <a:pt x="35396" y="28462"/>
                    <a:pt x="36584" y="28462"/>
                  </a:cubicBezTo>
                  <a:cubicBezTo>
                    <a:pt x="36936" y="28462"/>
                    <a:pt x="37287" y="28416"/>
                    <a:pt x="37619" y="28318"/>
                  </a:cubicBezTo>
                  <a:cubicBezTo>
                    <a:pt x="37622" y="28318"/>
                    <a:pt x="37626" y="28317"/>
                    <a:pt x="37630" y="28317"/>
                  </a:cubicBezTo>
                  <a:cubicBezTo>
                    <a:pt x="37797" y="28317"/>
                    <a:pt x="38828" y="28796"/>
                    <a:pt x="39048" y="28845"/>
                  </a:cubicBezTo>
                  <a:cubicBezTo>
                    <a:pt x="39499" y="28945"/>
                    <a:pt x="39975" y="29045"/>
                    <a:pt x="40401" y="29120"/>
                  </a:cubicBezTo>
                  <a:cubicBezTo>
                    <a:pt x="40772" y="29178"/>
                    <a:pt x="41167" y="29208"/>
                    <a:pt x="41568" y="29208"/>
                  </a:cubicBezTo>
                  <a:cubicBezTo>
                    <a:pt x="42388" y="29208"/>
                    <a:pt x="43237" y="29081"/>
                    <a:pt x="43960" y="28794"/>
                  </a:cubicBezTo>
                  <a:cubicBezTo>
                    <a:pt x="44913" y="28393"/>
                    <a:pt x="45715" y="27566"/>
                    <a:pt x="45614" y="26664"/>
                  </a:cubicBezTo>
                  <a:lnTo>
                    <a:pt x="45614" y="26664"/>
                  </a:lnTo>
                  <a:cubicBezTo>
                    <a:pt x="45747" y="26711"/>
                    <a:pt x="45889" y="26732"/>
                    <a:pt x="46031" y="26732"/>
                  </a:cubicBezTo>
                  <a:cubicBezTo>
                    <a:pt x="46423" y="26732"/>
                    <a:pt x="46815" y="26564"/>
                    <a:pt x="47018" y="26288"/>
                  </a:cubicBezTo>
                  <a:cubicBezTo>
                    <a:pt x="47266" y="26537"/>
                    <a:pt x="47659" y="26666"/>
                    <a:pt x="48048" y="26666"/>
                  </a:cubicBezTo>
                  <a:cubicBezTo>
                    <a:pt x="48327" y="26666"/>
                    <a:pt x="48603" y="26600"/>
                    <a:pt x="48822" y="26464"/>
                  </a:cubicBezTo>
                  <a:lnTo>
                    <a:pt x="48822" y="26464"/>
                  </a:lnTo>
                  <a:cubicBezTo>
                    <a:pt x="48597" y="26614"/>
                    <a:pt x="49524" y="27566"/>
                    <a:pt x="49650" y="27667"/>
                  </a:cubicBezTo>
                  <a:cubicBezTo>
                    <a:pt x="50390" y="28259"/>
                    <a:pt x="51434" y="28506"/>
                    <a:pt x="52468" y="28506"/>
                  </a:cubicBezTo>
                  <a:cubicBezTo>
                    <a:pt x="53008" y="28506"/>
                    <a:pt x="53545" y="28439"/>
                    <a:pt x="54036" y="28318"/>
                  </a:cubicBezTo>
                  <a:cubicBezTo>
                    <a:pt x="54487" y="28218"/>
                    <a:pt x="54913" y="28043"/>
                    <a:pt x="55239" y="27792"/>
                  </a:cubicBezTo>
                  <a:cubicBezTo>
                    <a:pt x="55690" y="27466"/>
                    <a:pt x="55915" y="26990"/>
                    <a:pt x="56141" y="26539"/>
                  </a:cubicBezTo>
                  <a:cubicBezTo>
                    <a:pt x="56546" y="26772"/>
                    <a:pt x="57019" y="26880"/>
                    <a:pt x="57493" y="26880"/>
                  </a:cubicBezTo>
                  <a:cubicBezTo>
                    <a:pt x="57782" y="26880"/>
                    <a:pt x="58071" y="26840"/>
                    <a:pt x="58346" y="26764"/>
                  </a:cubicBezTo>
                  <a:cubicBezTo>
                    <a:pt x="58496" y="26714"/>
                    <a:pt x="59813" y="26043"/>
                    <a:pt x="59479" y="25889"/>
                  </a:cubicBezTo>
                  <a:lnTo>
                    <a:pt x="59479" y="25889"/>
                  </a:lnTo>
                  <a:cubicBezTo>
                    <a:pt x="59703" y="25989"/>
                    <a:pt x="59927" y="26088"/>
                    <a:pt x="60126" y="26163"/>
                  </a:cubicBezTo>
                  <a:cubicBezTo>
                    <a:pt x="58672" y="26865"/>
                    <a:pt x="60903" y="27516"/>
                    <a:pt x="62156" y="27767"/>
                  </a:cubicBezTo>
                  <a:cubicBezTo>
                    <a:pt x="62507" y="27817"/>
                    <a:pt x="62782" y="27867"/>
                    <a:pt x="62883" y="27867"/>
                  </a:cubicBezTo>
                  <a:cubicBezTo>
                    <a:pt x="64386" y="27867"/>
                    <a:pt x="65890" y="27717"/>
                    <a:pt x="67369" y="27617"/>
                  </a:cubicBezTo>
                  <a:cubicBezTo>
                    <a:pt x="67483" y="27609"/>
                    <a:pt x="67593" y="27606"/>
                    <a:pt x="67700" y="27606"/>
                  </a:cubicBezTo>
                  <a:cubicBezTo>
                    <a:pt x="68727" y="27606"/>
                    <a:pt x="69485" y="27909"/>
                    <a:pt x="70552" y="28068"/>
                  </a:cubicBezTo>
                  <a:cubicBezTo>
                    <a:pt x="71220" y="28170"/>
                    <a:pt x="71897" y="28220"/>
                    <a:pt x="72577" y="28220"/>
                  </a:cubicBezTo>
                  <a:cubicBezTo>
                    <a:pt x="74549" y="28220"/>
                    <a:pt x="76538" y="27798"/>
                    <a:pt x="78346" y="27015"/>
                  </a:cubicBezTo>
                  <a:cubicBezTo>
                    <a:pt x="79971" y="26315"/>
                    <a:pt x="81616" y="25270"/>
                    <a:pt x="83373" y="25270"/>
                  </a:cubicBezTo>
                  <a:cubicBezTo>
                    <a:pt x="83568" y="25270"/>
                    <a:pt x="83763" y="25283"/>
                    <a:pt x="83961" y="25311"/>
                  </a:cubicBezTo>
                  <a:cubicBezTo>
                    <a:pt x="84838" y="25436"/>
                    <a:pt x="85665" y="25862"/>
                    <a:pt x="86517" y="26163"/>
                  </a:cubicBezTo>
                  <a:cubicBezTo>
                    <a:pt x="87507" y="26528"/>
                    <a:pt x="89353" y="26965"/>
                    <a:pt x="90860" y="26965"/>
                  </a:cubicBezTo>
                  <a:cubicBezTo>
                    <a:pt x="91526" y="26965"/>
                    <a:pt x="92127" y="26879"/>
                    <a:pt x="92557" y="26664"/>
                  </a:cubicBezTo>
                  <a:cubicBezTo>
                    <a:pt x="93390" y="26257"/>
                    <a:pt x="93998" y="26097"/>
                    <a:pt x="94551" y="26097"/>
                  </a:cubicBezTo>
                  <a:cubicBezTo>
                    <a:pt x="95461" y="26097"/>
                    <a:pt x="96222" y="26532"/>
                    <a:pt x="97595" y="27015"/>
                  </a:cubicBezTo>
                  <a:cubicBezTo>
                    <a:pt x="97897" y="27111"/>
                    <a:pt x="99832" y="27287"/>
                    <a:pt x="101097" y="27287"/>
                  </a:cubicBezTo>
                  <a:cubicBezTo>
                    <a:pt x="101822" y="27287"/>
                    <a:pt x="102327" y="27229"/>
                    <a:pt x="102181" y="27065"/>
                  </a:cubicBezTo>
                  <a:lnTo>
                    <a:pt x="102181" y="27065"/>
                  </a:lnTo>
                  <a:cubicBezTo>
                    <a:pt x="102621" y="27540"/>
                    <a:pt x="103270" y="27755"/>
                    <a:pt x="103921" y="27755"/>
                  </a:cubicBezTo>
                  <a:cubicBezTo>
                    <a:pt x="104198" y="27755"/>
                    <a:pt x="104476" y="27716"/>
                    <a:pt x="104738" y="27642"/>
                  </a:cubicBezTo>
                  <a:cubicBezTo>
                    <a:pt x="105640" y="27391"/>
                    <a:pt x="106392" y="26789"/>
                    <a:pt x="107018" y="26138"/>
                  </a:cubicBezTo>
                  <a:cubicBezTo>
                    <a:pt x="107344" y="25787"/>
                    <a:pt x="107670" y="25411"/>
                    <a:pt x="108121" y="25386"/>
                  </a:cubicBezTo>
                  <a:cubicBezTo>
                    <a:pt x="108155" y="25383"/>
                    <a:pt x="108190" y="25381"/>
                    <a:pt x="108224" y="25381"/>
                  </a:cubicBezTo>
                  <a:cubicBezTo>
                    <a:pt x="108440" y="25381"/>
                    <a:pt x="108653" y="25443"/>
                    <a:pt x="108848" y="25486"/>
                  </a:cubicBezTo>
                  <a:cubicBezTo>
                    <a:pt x="109298" y="25593"/>
                    <a:pt x="109738" y="25633"/>
                    <a:pt x="110173" y="25633"/>
                  </a:cubicBezTo>
                  <a:cubicBezTo>
                    <a:pt x="111264" y="25633"/>
                    <a:pt x="112324" y="25382"/>
                    <a:pt x="113434" y="25311"/>
                  </a:cubicBezTo>
                  <a:cubicBezTo>
                    <a:pt x="113635" y="25286"/>
                    <a:pt x="117469" y="24759"/>
                    <a:pt x="117119" y="24559"/>
                  </a:cubicBezTo>
                  <a:cubicBezTo>
                    <a:pt x="115916" y="23807"/>
                    <a:pt x="114713" y="23080"/>
                    <a:pt x="113484" y="22328"/>
                  </a:cubicBezTo>
                  <a:cubicBezTo>
                    <a:pt x="112778" y="21892"/>
                    <a:pt x="111986" y="21439"/>
                    <a:pt x="111179" y="21439"/>
                  </a:cubicBezTo>
                  <a:cubicBezTo>
                    <a:pt x="111013" y="21439"/>
                    <a:pt x="110845" y="21458"/>
                    <a:pt x="110677" y="21501"/>
                  </a:cubicBezTo>
                  <a:cubicBezTo>
                    <a:pt x="110276" y="20398"/>
                    <a:pt x="109825" y="19195"/>
                    <a:pt x="108848" y="18519"/>
                  </a:cubicBezTo>
                  <a:cubicBezTo>
                    <a:pt x="108483" y="18266"/>
                    <a:pt x="108024" y="18139"/>
                    <a:pt x="107574" y="18139"/>
                  </a:cubicBezTo>
                  <a:cubicBezTo>
                    <a:pt x="106852" y="18139"/>
                    <a:pt x="106152" y="18466"/>
                    <a:pt x="105898" y="19124"/>
                  </a:cubicBezTo>
                  <a:lnTo>
                    <a:pt x="105898" y="19124"/>
                  </a:lnTo>
                  <a:cubicBezTo>
                    <a:pt x="106190" y="18279"/>
                    <a:pt x="106504" y="17435"/>
                    <a:pt x="106818" y="16614"/>
                  </a:cubicBezTo>
                  <a:cubicBezTo>
                    <a:pt x="106517" y="15662"/>
                    <a:pt x="106367" y="14659"/>
                    <a:pt x="105840" y="13832"/>
                  </a:cubicBezTo>
                  <a:cubicBezTo>
                    <a:pt x="105446" y="13181"/>
                    <a:pt x="104695" y="12655"/>
                    <a:pt x="103954" y="12655"/>
                  </a:cubicBezTo>
                  <a:cubicBezTo>
                    <a:pt x="103752" y="12655"/>
                    <a:pt x="103552" y="12694"/>
                    <a:pt x="103359" y="12779"/>
                  </a:cubicBezTo>
                  <a:cubicBezTo>
                    <a:pt x="103459" y="11576"/>
                    <a:pt x="102883" y="10348"/>
                    <a:pt x="101880" y="9672"/>
                  </a:cubicBezTo>
                  <a:cubicBezTo>
                    <a:pt x="101330" y="9308"/>
                    <a:pt x="100615" y="9125"/>
                    <a:pt x="99892" y="9125"/>
                  </a:cubicBezTo>
                  <a:cubicBezTo>
                    <a:pt x="99096" y="9125"/>
                    <a:pt x="98289" y="9347"/>
                    <a:pt x="97680" y="9794"/>
                  </a:cubicBezTo>
                  <a:lnTo>
                    <a:pt x="97680" y="9794"/>
                  </a:lnTo>
                  <a:cubicBezTo>
                    <a:pt x="98120" y="9273"/>
                    <a:pt x="98360" y="8588"/>
                    <a:pt x="98321" y="7917"/>
                  </a:cubicBezTo>
                  <a:cubicBezTo>
                    <a:pt x="98321" y="7566"/>
                    <a:pt x="98246" y="7240"/>
                    <a:pt x="98221" y="6890"/>
                  </a:cubicBezTo>
                  <a:cubicBezTo>
                    <a:pt x="98221" y="6489"/>
                    <a:pt x="98271" y="6113"/>
                    <a:pt x="98296" y="5737"/>
                  </a:cubicBezTo>
                  <a:cubicBezTo>
                    <a:pt x="98321" y="3506"/>
                    <a:pt x="96442" y="1702"/>
                    <a:pt x="94462" y="674"/>
                  </a:cubicBezTo>
                  <a:cubicBezTo>
                    <a:pt x="93498" y="174"/>
                    <a:pt x="92718" y="0"/>
                    <a:pt x="91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42"/>
            <p:cNvSpPr/>
            <p:nvPr/>
          </p:nvSpPr>
          <p:spPr>
            <a:xfrm>
              <a:off x="8003194" y="785078"/>
              <a:ext cx="855166" cy="295638"/>
            </a:xfrm>
            <a:custGeom>
              <a:avLst/>
              <a:gdLst/>
              <a:ahLst/>
              <a:cxnLst/>
              <a:rect l="l" t="t" r="r" b="b"/>
              <a:pathLst>
                <a:path w="62081" h="21458" extrusionOk="0">
                  <a:moveTo>
                    <a:pt x="24454" y="0"/>
                  </a:moveTo>
                  <a:cubicBezTo>
                    <a:pt x="23460" y="0"/>
                    <a:pt x="22454" y="152"/>
                    <a:pt x="21454" y="480"/>
                  </a:cubicBezTo>
                  <a:cubicBezTo>
                    <a:pt x="20251" y="881"/>
                    <a:pt x="19173" y="1583"/>
                    <a:pt x="18121" y="2285"/>
                  </a:cubicBezTo>
                  <a:cubicBezTo>
                    <a:pt x="17093" y="2961"/>
                    <a:pt x="16040" y="3663"/>
                    <a:pt x="15289" y="4640"/>
                  </a:cubicBezTo>
                  <a:cubicBezTo>
                    <a:pt x="14512" y="5618"/>
                    <a:pt x="14086" y="6921"/>
                    <a:pt x="14436" y="8099"/>
                  </a:cubicBezTo>
                  <a:cubicBezTo>
                    <a:pt x="14537" y="8350"/>
                    <a:pt x="14637" y="8625"/>
                    <a:pt x="14612" y="8901"/>
                  </a:cubicBezTo>
                  <a:cubicBezTo>
                    <a:pt x="14587" y="9152"/>
                    <a:pt x="14411" y="9352"/>
                    <a:pt x="14311" y="9578"/>
                  </a:cubicBezTo>
                  <a:cubicBezTo>
                    <a:pt x="13634" y="10881"/>
                    <a:pt x="14462" y="12410"/>
                    <a:pt x="15289" y="13613"/>
                  </a:cubicBezTo>
                  <a:cubicBezTo>
                    <a:pt x="14863" y="14139"/>
                    <a:pt x="14261" y="14540"/>
                    <a:pt x="13609" y="14741"/>
                  </a:cubicBezTo>
                  <a:cubicBezTo>
                    <a:pt x="13369" y="14511"/>
                    <a:pt x="13053" y="14408"/>
                    <a:pt x="12722" y="14408"/>
                  </a:cubicBezTo>
                  <a:cubicBezTo>
                    <a:pt x="12223" y="14408"/>
                    <a:pt x="11690" y="14640"/>
                    <a:pt x="11329" y="15016"/>
                  </a:cubicBezTo>
                  <a:cubicBezTo>
                    <a:pt x="10752" y="15643"/>
                    <a:pt x="10552" y="16495"/>
                    <a:pt x="10351" y="17322"/>
                  </a:cubicBezTo>
                  <a:cubicBezTo>
                    <a:pt x="10108" y="17270"/>
                    <a:pt x="9860" y="17248"/>
                    <a:pt x="9609" y="17248"/>
                  </a:cubicBezTo>
                  <a:cubicBezTo>
                    <a:pt x="8280" y="17248"/>
                    <a:pt x="6862" y="17883"/>
                    <a:pt x="5639" y="18199"/>
                  </a:cubicBezTo>
                  <a:cubicBezTo>
                    <a:pt x="3785" y="18676"/>
                    <a:pt x="1905" y="19052"/>
                    <a:pt x="0" y="19327"/>
                  </a:cubicBezTo>
                  <a:cubicBezTo>
                    <a:pt x="774" y="19216"/>
                    <a:pt x="1566" y="19174"/>
                    <a:pt x="2367" y="19174"/>
                  </a:cubicBezTo>
                  <a:cubicBezTo>
                    <a:pt x="4844" y="19174"/>
                    <a:pt x="7416" y="19576"/>
                    <a:pt x="9863" y="19576"/>
                  </a:cubicBezTo>
                  <a:cubicBezTo>
                    <a:pt x="10187" y="19576"/>
                    <a:pt x="10508" y="19569"/>
                    <a:pt x="10827" y="19553"/>
                  </a:cubicBezTo>
                  <a:cubicBezTo>
                    <a:pt x="12787" y="19448"/>
                    <a:pt x="14711" y="19334"/>
                    <a:pt x="16647" y="19334"/>
                  </a:cubicBezTo>
                  <a:cubicBezTo>
                    <a:pt x="17955" y="19334"/>
                    <a:pt x="19268" y="19386"/>
                    <a:pt x="20602" y="19528"/>
                  </a:cubicBezTo>
                  <a:cubicBezTo>
                    <a:pt x="22154" y="19682"/>
                    <a:pt x="23543" y="20085"/>
                    <a:pt x="24916" y="20085"/>
                  </a:cubicBezTo>
                  <a:cubicBezTo>
                    <a:pt x="26003" y="20085"/>
                    <a:pt x="27080" y="19832"/>
                    <a:pt x="28221" y="19001"/>
                  </a:cubicBezTo>
                  <a:cubicBezTo>
                    <a:pt x="28558" y="19423"/>
                    <a:pt x="29099" y="19538"/>
                    <a:pt x="29653" y="19538"/>
                  </a:cubicBezTo>
                  <a:cubicBezTo>
                    <a:pt x="29923" y="19538"/>
                    <a:pt x="30197" y="19511"/>
                    <a:pt x="30452" y="19478"/>
                  </a:cubicBezTo>
                  <a:cubicBezTo>
                    <a:pt x="31579" y="19302"/>
                    <a:pt x="32707" y="19127"/>
                    <a:pt x="33835" y="18976"/>
                  </a:cubicBezTo>
                  <a:lnTo>
                    <a:pt x="33835" y="18976"/>
                  </a:lnTo>
                  <a:cubicBezTo>
                    <a:pt x="33685" y="20380"/>
                    <a:pt x="36316" y="21407"/>
                    <a:pt x="37995" y="21458"/>
                  </a:cubicBezTo>
                  <a:cubicBezTo>
                    <a:pt x="38447" y="21458"/>
                    <a:pt x="38823" y="21407"/>
                    <a:pt x="39073" y="21282"/>
                  </a:cubicBezTo>
                  <a:cubicBezTo>
                    <a:pt x="39518" y="21051"/>
                    <a:pt x="39982" y="21015"/>
                    <a:pt x="40444" y="21015"/>
                  </a:cubicBezTo>
                  <a:cubicBezTo>
                    <a:pt x="40648" y="21015"/>
                    <a:pt x="40851" y="21022"/>
                    <a:pt x="41053" y="21022"/>
                  </a:cubicBezTo>
                  <a:cubicBezTo>
                    <a:pt x="41678" y="21022"/>
                    <a:pt x="42282" y="20955"/>
                    <a:pt x="42808" y="20405"/>
                  </a:cubicBezTo>
                  <a:cubicBezTo>
                    <a:pt x="43359" y="19803"/>
                    <a:pt x="43810" y="19027"/>
                    <a:pt x="44612" y="18826"/>
                  </a:cubicBezTo>
                  <a:lnTo>
                    <a:pt x="44612" y="18826"/>
                  </a:lnTo>
                  <a:cubicBezTo>
                    <a:pt x="44441" y="19433"/>
                    <a:pt x="45074" y="19996"/>
                    <a:pt x="45663" y="19996"/>
                  </a:cubicBezTo>
                  <a:cubicBezTo>
                    <a:pt x="45853" y="19996"/>
                    <a:pt x="46038" y="19938"/>
                    <a:pt x="46191" y="19803"/>
                  </a:cubicBezTo>
                  <a:cubicBezTo>
                    <a:pt x="46543" y="20277"/>
                    <a:pt x="47124" y="20509"/>
                    <a:pt x="47707" y="20509"/>
                  </a:cubicBezTo>
                  <a:cubicBezTo>
                    <a:pt x="48327" y="20509"/>
                    <a:pt x="48950" y="20245"/>
                    <a:pt x="49299" y="19728"/>
                  </a:cubicBezTo>
                  <a:lnTo>
                    <a:pt x="49299" y="19728"/>
                  </a:lnTo>
                  <a:cubicBezTo>
                    <a:pt x="49269" y="19950"/>
                    <a:pt x="49475" y="20059"/>
                    <a:pt x="49711" y="20059"/>
                  </a:cubicBezTo>
                  <a:cubicBezTo>
                    <a:pt x="49875" y="20059"/>
                    <a:pt x="50053" y="20006"/>
                    <a:pt x="50176" y="19904"/>
                  </a:cubicBezTo>
                  <a:cubicBezTo>
                    <a:pt x="50429" y="19697"/>
                    <a:pt x="50681" y="19343"/>
                    <a:pt x="51030" y="19343"/>
                  </a:cubicBezTo>
                  <a:cubicBezTo>
                    <a:pt x="51062" y="19343"/>
                    <a:pt x="51095" y="19346"/>
                    <a:pt x="51128" y="19352"/>
                  </a:cubicBezTo>
                  <a:cubicBezTo>
                    <a:pt x="51279" y="19377"/>
                    <a:pt x="51429" y="19503"/>
                    <a:pt x="51580" y="19578"/>
                  </a:cubicBezTo>
                  <a:cubicBezTo>
                    <a:pt x="51755" y="19653"/>
                    <a:pt x="51955" y="19653"/>
                    <a:pt x="52156" y="19653"/>
                  </a:cubicBezTo>
                  <a:cubicBezTo>
                    <a:pt x="55464" y="19603"/>
                    <a:pt x="58747" y="19703"/>
                    <a:pt x="62081" y="19478"/>
                  </a:cubicBezTo>
                  <a:cubicBezTo>
                    <a:pt x="60128" y="18842"/>
                    <a:pt x="58093" y="18515"/>
                    <a:pt x="56050" y="18515"/>
                  </a:cubicBezTo>
                  <a:cubicBezTo>
                    <a:pt x="55838" y="18515"/>
                    <a:pt x="55626" y="18518"/>
                    <a:pt x="55414" y="18525"/>
                  </a:cubicBezTo>
                  <a:cubicBezTo>
                    <a:pt x="55434" y="17796"/>
                    <a:pt x="54710" y="17207"/>
                    <a:pt x="54011" y="17207"/>
                  </a:cubicBezTo>
                  <a:cubicBezTo>
                    <a:pt x="53820" y="17207"/>
                    <a:pt x="53631" y="17251"/>
                    <a:pt x="53459" y="17347"/>
                  </a:cubicBezTo>
                  <a:cubicBezTo>
                    <a:pt x="53509" y="16721"/>
                    <a:pt x="53559" y="16044"/>
                    <a:pt x="53259" y="15443"/>
                  </a:cubicBezTo>
                  <a:cubicBezTo>
                    <a:pt x="53003" y="14884"/>
                    <a:pt x="52466" y="14585"/>
                    <a:pt x="51869" y="14585"/>
                  </a:cubicBezTo>
                  <a:cubicBezTo>
                    <a:pt x="51823" y="14585"/>
                    <a:pt x="51777" y="14587"/>
                    <a:pt x="51730" y="14590"/>
                  </a:cubicBezTo>
                  <a:cubicBezTo>
                    <a:pt x="51555" y="13563"/>
                    <a:pt x="50847" y="13178"/>
                    <a:pt x="50027" y="13178"/>
                  </a:cubicBezTo>
                  <a:cubicBezTo>
                    <a:pt x="49086" y="13178"/>
                    <a:pt x="47997" y="13685"/>
                    <a:pt x="47394" y="14315"/>
                  </a:cubicBezTo>
                  <a:cubicBezTo>
                    <a:pt x="46943" y="13889"/>
                    <a:pt x="46467" y="13438"/>
                    <a:pt x="45915" y="13112"/>
                  </a:cubicBezTo>
                  <a:cubicBezTo>
                    <a:pt x="46567" y="12410"/>
                    <a:pt x="46467" y="11182"/>
                    <a:pt x="45740" y="10580"/>
                  </a:cubicBezTo>
                  <a:cubicBezTo>
                    <a:pt x="46542" y="10129"/>
                    <a:pt x="46567" y="8926"/>
                    <a:pt x="46041" y="8174"/>
                  </a:cubicBezTo>
                  <a:cubicBezTo>
                    <a:pt x="45489" y="7448"/>
                    <a:pt x="44587" y="7072"/>
                    <a:pt x="43735" y="6746"/>
                  </a:cubicBezTo>
                  <a:cubicBezTo>
                    <a:pt x="42851" y="6436"/>
                    <a:pt x="41928" y="6127"/>
                    <a:pt x="40983" y="6127"/>
                  </a:cubicBezTo>
                  <a:cubicBezTo>
                    <a:pt x="40856" y="6127"/>
                    <a:pt x="40729" y="6132"/>
                    <a:pt x="40602" y="6144"/>
                  </a:cubicBezTo>
                  <a:cubicBezTo>
                    <a:pt x="39549" y="6219"/>
                    <a:pt x="38447" y="6821"/>
                    <a:pt x="38096" y="7849"/>
                  </a:cubicBezTo>
                  <a:cubicBezTo>
                    <a:pt x="37996" y="7834"/>
                    <a:pt x="37896" y="7827"/>
                    <a:pt x="37795" y="7827"/>
                  </a:cubicBezTo>
                  <a:cubicBezTo>
                    <a:pt x="37033" y="7827"/>
                    <a:pt x="36258" y="8234"/>
                    <a:pt x="35815" y="8876"/>
                  </a:cubicBezTo>
                  <a:cubicBezTo>
                    <a:pt x="35339" y="9578"/>
                    <a:pt x="35264" y="10580"/>
                    <a:pt x="35690" y="11357"/>
                  </a:cubicBezTo>
                  <a:cubicBezTo>
                    <a:pt x="35626" y="11328"/>
                    <a:pt x="35563" y="11315"/>
                    <a:pt x="35500" y="11315"/>
                  </a:cubicBezTo>
                  <a:cubicBezTo>
                    <a:pt x="35028" y="11315"/>
                    <a:pt x="34582" y="12044"/>
                    <a:pt x="34109" y="12044"/>
                  </a:cubicBezTo>
                  <a:cubicBezTo>
                    <a:pt x="34052" y="12044"/>
                    <a:pt x="33994" y="12033"/>
                    <a:pt x="33935" y="12009"/>
                  </a:cubicBezTo>
                  <a:cubicBezTo>
                    <a:pt x="33735" y="11909"/>
                    <a:pt x="33635" y="11708"/>
                    <a:pt x="33509" y="11533"/>
                  </a:cubicBezTo>
                  <a:cubicBezTo>
                    <a:pt x="33108" y="10856"/>
                    <a:pt x="32507" y="10330"/>
                    <a:pt x="31805" y="9954"/>
                  </a:cubicBezTo>
                  <a:cubicBezTo>
                    <a:pt x="33885" y="9503"/>
                    <a:pt x="32356" y="7823"/>
                    <a:pt x="32331" y="6595"/>
                  </a:cubicBezTo>
                  <a:cubicBezTo>
                    <a:pt x="32306" y="5518"/>
                    <a:pt x="33008" y="4916"/>
                    <a:pt x="32507" y="3763"/>
                  </a:cubicBezTo>
                  <a:cubicBezTo>
                    <a:pt x="32156" y="2886"/>
                    <a:pt x="31254" y="2310"/>
                    <a:pt x="30502" y="1833"/>
                  </a:cubicBezTo>
                  <a:cubicBezTo>
                    <a:pt x="28642" y="690"/>
                    <a:pt x="26573" y="0"/>
                    <a:pt x="24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985" b="89862" l="308" r="99846"/>
                    </a14:imgEffect>
                  </a14:imgLayer>
                </a14:imgProps>
              </a:ext>
            </a:extLst>
          </a:blip>
          <a:stretch>
            <a:fillRect/>
          </a:stretch>
        </p:blipFill>
        <p:spPr>
          <a:xfrm>
            <a:off x="312949" y="346292"/>
            <a:ext cx="3619834" cy="4500082"/>
          </a:xfrm>
          <a:prstGeom prst="rect">
            <a:avLst/>
          </a:prstGeom>
        </p:spPr>
      </p:pic>
      <p:pic>
        <p:nvPicPr>
          <p:cNvPr id="5" name="Picture 4"/>
          <p:cNvPicPr>
            <a:picLocks noChangeAspect="1"/>
          </p:cNvPicPr>
          <p:nvPr/>
        </p:nvPicPr>
        <p:blipFill>
          <a:blip r:embed="rId5"/>
          <a:stretch>
            <a:fillRect/>
          </a:stretch>
        </p:blipFill>
        <p:spPr>
          <a:xfrm>
            <a:off x="4343641" y="269334"/>
            <a:ext cx="4389500" cy="1518036"/>
          </a:xfrm>
          <a:prstGeom prst="rect">
            <a:avLst/>
          </a:prstGeom>
        </p:spPr>
      </p:pic>
      <p:pic>
        <p:nvPicPr>
          <p:cNvPr id="7" name="Picture 6"/>
          <p:cNvPicPr>
            <a:picLocks noChangeAspect="1"/>
          </p:cNvPicPr>
          <p:nvPr/>
        </p:nvPicPr>
        <p:blipFill>
          <a:blip r:embed="rId6"/>
          <a:stretch>
            <a:fillRect/>
          </a:stretch>
        </p:blipFill>
        <p:spPr>
          <a:xfrm>
            <a:off x="3932783" y="1787370"/>
            <a:ext cx="5294369" cy="205231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sp>
        <p:nvSpPr>
          <p:cNvPr id="25" name="Rectangle 24"/>
          <p:cNvSpPr/>
          <p:nvPr/>
        </p:nvSpPr>
        <p:spPr>
          <a:xfrm>
            <a:off x="359845" y="956170"/>
            <a:ext cx="1611260" cy="2229295"/>
          </a:xfrm>
          <a:prstGeom prst="rect">
            <a:avLst/>
          </a:prstGeom>
          <a:solidFill>
            <a:schemeClr val="accent2">
              <a:lumMod val="20000"/>
              <a:lumOff val="80000"/>
            </a:schemeClr>
          </a:solidFill>
          <a:ln>
            <a:solidFill>
              <a:srgbClr val="009999"/>
            </a:solidFill>
          </a:ln>
        </p:spPr>
        <p:style>
          <a:lnRef idx="1">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2">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26" name="Rectangle 25"/>
          <p:cNvSpPr/>
          <p:nvPr/>
        </p:nvSpPr>
        <p:spPr>
          <a:xfrm>
            <a:off x="396712" y="1658339"/>
            <a:ext cx="1512168" cy="1685077"/>
          </a:xfrm>
          <a:prstGeom prst="rect">
            <a:avLst/>
          </a:prstGeom>
        </p:spPr>
        <p:txBody>
          <a:bodyPr wrap="square">
            <a:spAutoFit/>
          </a:bodyPr>
          <a:lstStyle/>
          <a:p>
            <a:pPr algn="ctr">
              <a:lnSpc>
                <a:spcPct val="150000"/>
              </a:lnSpc>
              <a:buClrTx/>
              <a:buFontTx/>
              <a:buNone/>
            </a:pPr>
            <a:r>
              <a:rPr lang="en-US" sz="2300" i="1" kern="1200" dirty="0">
                <a:solidFill>
                  <a:prstClr val="black">
                    <a:lumMod val="95000"/>
                    <a:lumOff val="5000"/>
                  </a:prstClr>
                </a:solidFill>
                <a:latin typeface="Times New Roman" panose="02020603050405020304" pitchFamily="18" charset="0"/>
                <a:cs typeface="Times New Roman" panose="02020603050405020304" pitchFamily="18" charset="0"/>
              </a:rPr>
              <a:t>NỘI DUNG CHÍNH</a:t>
            </a:r>
            <a:endParaRPr lang="en-BZ" sz="2300" b="1" kern="1200" dirty="0">
              <a:solidFill>
                <a:prstClr val="black">
                  <a:lumMod val="95000"/>
                  <a:lumOff val="5000"/>
                </a:prstClr>
              </a:solidFill>
              <a:latin typeface="#9Slide03 Arima Madurai Black" panose="00000A00000000000000" pitchFamily="2" charset="0"/>
              <a:cs typeface="#9Slide03 Arima Madurai Black" panose="00000A00000000000000" pitchFamily="2" charset="0"/>
            </a:endParaRPr>
          </a:p>
        </p:txBody>
      </p:sp>
      <p:grpSp>
        <p:nvGrpSpPr>
          <p:cNvPr id="27" name="Google Shape;1212;p52"/>
          <p:cNvGrpSpPr/>
          <p:nvPr/>
        </p:nvGrpSpPr>
        <p:grpSpPr>
          <a:xfrm>
            <a:off x="919663" y="1187366"/>
            <a:ext cx="567482" cy="675938"/>
            <a:chOff x="8095060" y="5664590"/>
            <a:chExt cx="497404" cy="594389"/>
          </a:xfrm>
        </p:grpSpPr>
        <p:grpSp>
          <p:nvGrpSpPr>
            <p:cNvPr id="28" name="Google Shape;1213;p52"/>
            <p:cNvGrpSpPr/>
            <p:nvPr/>
          </p:nvGrpSpPr>
          <p:grpSpPr>
            <a:xfrm>
              <a:off x="8095060" y="5969027"/>
              <a:ext cx="497404" cy="289951"/>
              <a:chOff x="8095060" y="5969027"/>
              <a:chExt cx="497404" cy="289951"/>
            </a:xfrm>
          </p:grpSpPr>
          <p:sp>
            <p:nvSpPr>
              <p:cNvPr id="42"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3"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4"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29" name="Google Shape;1217;p52"/>
            <p:cNvGrpSpPr/>
            <p:nvPr/>
          </p:nvGrpSpPr>
          <p:grpSpPr>
            <a:xfrm>
              <a:off x="8095060" y="5867832"/>
              <a:ext cx="497404" cy="289312"/>
              <a:chOff x="8095060" y="5867832"/>
              <a:chExt cx="497404" cy="289312"/>
            </a:xfrm>
          </p:grpSpPr>
          <p:sp>
            <p:nvSpPr>
              <p:cNvPr id="39"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0"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1"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30" name="Google Shape;1221;p52"/>
            <p:cNvGrpSpPr/>
            <p:nvPr/>
          </p:nvGrpSpPr>
          <p:grpSpPr>
            <a:xfrm>
              <a:off x="8095060" y="5765998"/>
              <a:ext cx="497404" cy="289312"/>
              <a:chOff x="8095060" y="5765998"/>
              <a:chExt cx="497404" cy="289312"/>
            </a:xfrm>
          </p:grpSpPr>
          <p:sp>
            <p:nvSpPr>
              <p:cNvPr id="36"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7"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8"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31" name="Google Shape;1225;p52"/>
            <p:cNvGrpSpPr/>
            <p:nvPr/>
          </p:nvGrpSpPr>
          <p:grpSpPr>
            <a:xfrm>
              <a:off x="8095060" y="5664590"/>
              <a:ext cx="497404" cy="290164"/>
              <a:chOff x="8095060" y="5664590"/>
              <a:chExt cx="497404" cy="290164"/>
            </a:xfrm>
          </p:grpSpPr>
          <p:sp>
            <p:nvSpPr>
              <p:cNvPr id="33"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4"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5"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sp>
        <p:nvSpPr>
          <p:cNvPr id="45" name="Google Shape;191;p18"/>
          <p:cNvSpPr txBox="1">
            <a:spLocks/>
          </p:cNvSpPr>
          <p:nvPr/>
        </p:nvSpPr>
        <p:spPr>
          <a:xfrm>
            <a:off x="2228210" y="85452"/>
            <a:ext cx="6741130" cy="98659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Nêu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tóm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tắt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yêu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cầu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của</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việc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kể</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lại</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câu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chuyện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về</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vật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phân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tích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đặc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điểm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vật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Võ</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Tòng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Tham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khảo</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bảng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sau</a:t>
            </a:r>
            <a:r>
              <a:rPr lang="en-US" sz="2100" b="0" kern="1200" dirty="0">
                <a:solidFill>
                  <a:prstClr val="black"/>
                </a:solidFill>
                <a:latin typeface="Times New Roman" panose="02020603050405020304" pitchFamily="18" charset="0"/>
                <a:cs typeface="Times New Roman" panose="02020603050405020304" pitchFamily="18" charset="0"/>
              </a:rPr>
              <a:t>:</a:t>
            </a:r>
          </a:p>
        </p:txBody>
      </p:sp>
      <p:graphicFrame>
        <p:nvGraphicFramePr>
          <p:cNvPr id="46" name="Table 45"/>
          <p:cNvGraphicFramePr>
            <a:graphicFrameLocks noGrp="1"/>
          </p:cNvGraphicFramePr>
          <p:nvPr>
            <p:extLst>
              <p:ext uri="{D42A27DB-BD31-4B8C-83A1-F6EECF244321}">
                <p14:modId xmlns:p14="http://schemas.microsoft.com/office/powerpoint/2010/main" val="2467878417"/>
              </p:ext>
            </p:extLst>
          </p:nvPr>
        </p:nvGraphicFramePr>
        <p:xfrm>
          <a:off x="2202851" y="1187366"/>
          <a:ext cx="6788252" cy="2927617"/>
        </p:xfrm>
        <a:graphic>
          <a:graphicData uri="http://schemas.openxmlformats.org/drawingml/2006/table">
            <a:tbl>
              <a:tblPr firstRow="1" bandRow="1">
                <a:tableStyleId>{5C22544A-7EE6-4342-B048-85BDC9FD1C3A}</a:tableStyleId>
              </a:tblPr>
              <a:tblGrid>
                <a:gridCol w="3394126">
                  <a:extLst>
                    <a:ext uri="{9D8B030D-6E8A-4147-A177-3AD203B41FA5}">
                      <a16:colId xmlns="" xmlns:a16="http://schemas.microsoft.com/office/drawing/2014/main" val="1937541602"/>
                    </a:ext>
                  </a:extLst>
                </a:gridCol>
                <a:gridCol w="3394126">
                  <a:extLst>
                    <a:ext uri="{9D8B030D-6E8A-4147-A177-3AD203B41FA5}">
                      <a16:colId xmlns="" xmlns:a16="http://schemas.microsoft.com/office/drawing/2014/main" val="3681849698"/>
                    </a:ext>
                  </a:extLst>
                </a:gridCol>
              </a:tblGrid>
              <a:tr h="599551">
                <a:tc>
                  <a:txBody>
                    <a:bodyPr/>
                    <a:lstStyle/>
                    <a:p>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câu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chuyện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tích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đặc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điểm</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4238956674"/>
                  </a:ext>
                </a:extLst>
              </a:tr>
              <a:tr h="2218957">
                <a:tc>
                  <a:txBody>
                    <a:bodyPr/>
                    <a:lstStyle/>
                    <a:p>
                      <a:pPr algn="just"/>
                      <a:r>
                        <a:rPr lang="en-US" sz="21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Dựa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vào</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việc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bản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diễn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biến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câu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chuyện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đã</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xảy</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ra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với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Võ</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Tòng</a:t>
                      </a:r>
                      <a:endParaRPr lang="en-US" sz="2100" baseline="0" dirty="0" smtClean="0">
                        <a:solidFill>
                          <a:schemeClr val="bg1">
                            <a:lumMod val="10000"/>
                          </a:schemeClr>
                        </a:solidFill>
                        <a:latin typeface="Times New Roman" panose="02020603050405020304" pitchFamily="18" charset="0"/>
                        <a:cs typeface="Times New Roman" panose="02020603050405020304" pitchFamily="18" charset="0"/>
                      </a:endParaRPr>
                    </a:p>
                    <a:p>
                      <a:pPr algn="just"/>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Không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nêu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nhận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xét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Võ</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Tòng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Giới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thiệu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mô</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tả</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những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nét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tiêu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biểu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như</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lai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lịch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hình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dáng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suy</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nghĩ</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lời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nói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việc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làm</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p>
                    <a:p>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Nêu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lên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nhận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xét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viết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Võ</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Tòng</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14510870"/>
                  </a:ext>
                </a:extLst>
              </a:tr>
            </a:tbl>
          </a:graphicData>
        </a:graphic>
      </p:graphicFrame>
    </p:spTree>
    <p:extLst>
      <p:ext uri="{BB962C8B-B14F-4D97-AF65-F5344CB8AC3E}">
        <p14:creationId xmlns:p14="http://schemas.microsoft.com/office/powerpoint/2010/main" val="42476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80">
                                          <p:stCondLst>
                                            <p:cond delay="0"/>
                                          </p:stCondLst>
                                        </p:cTn>
                                        <p:tgtEl>
                                          <p:spTgt spid="26"/>
                                        </p:tgtEl>
                                      </p:cBhvr>
                                    </p:animEffect>
                                    <p:anim calcmode="lin" valueType="num">
                                      <p:cBhvr>
                                        <p:cTn id="4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5" dur="26">
                                          <p:stCondLst>
                                            <p:cond delay="650"/>
                                          </p:stCondLst>
                                        </p:cTn>
                                        <p:tgtEl>
                                          <p:spTgt spid="26"/>
                                        </p:tgtEl>
                                      </p:cBhvr>
                                      <p:to x="100000" y="60000"/>
                                    </p:animScale>
                                    <p:animScale>
                                      <p:cBhvr>
                                        <p:cTn id="46" dur="166" decel="50000">
                                          <p:stCondLst>
                                            <p:cond delay="676"/>
                                          </p:stCondLst>
                                        </p:cTn>
                                        <p:tgtEl>
                                          <p:spTgt spid="26"/>
                                        </p:tgtEl>
                                      </p:cBhvr>
                                      <p:to x="100000" y="100000"/>
                                    </p:animScale>
                                    <p:animScale>
                                      <p:cBhvr>
                                        <p:cTn id="47" dur="26">
                                          <p:stCondLst>
                                            <p:cond delay="1312"/>
                                          </p:stCondLst>
                                        </p:cTn>
                                        <p:tgtEl>
                                          <p:spTgt spid="26"/>
                                        </p:tgtEl>
                                      </p:cBhvr>
                                      <p:to x="100000" y="80000"/>
                                    </p:animScale>
                                    <p:animScale>
                                      <p:cBhvr>
                                        <p:cTn id="48" dur="166" decel="50000">
                                          <p:stCondLst>
                                            <p:cond delay="1338"/>
                                          </p:stCondLst>
                                        </p:cTn>
                                        <p:tgtEl>
                                          <p:spTgt spid="26"/>
                                        </p:tgtEl>
                                      </p:cBhvr>
                                      <p:to x="100000" y="100000"/>
                                    </p:animScale>
                                    <p:animScale>
                                      <p:cBhvr>
                                        <p:cTn id="49" dur="26">
                                          <p:stCondLst>
                                            <p:cond delay="1642"/>
                                          </p:stCondLst>
                                        </p:cTn>
                                        <p:tgtEl>
                                          <p:spTgt spid="26"/>
                                        </p:tgtEl>
                                      </p:cBhvr>
                                      <p:to x="100000" y="90000"/>
                                    </p:animScale>
                                    <p:animScale>
                                      <p:cBhvr>
                                        <p:cTn id="50" dur="166" decel="50000">
                                          <p:stCondLst>
                                            <p:cond delay="1668"/>
                                          </p:stCondLst>
                                        </p:cTn>
                                        <p:tgtEl>
                                          <p:spTgt spid="26"/>
                                        </p:tgtEl>
                                      </p:cBhvr>
                                      <p:to x="100000" y="100000"/>
                                    </p:animScale>
                                    <p:animScale>
                                      <p:cBhvr>
                                        <p:cTn id="51" dur="26">
                                          <p:stCondLst>
                                            <p:cond delay="1808"/>
                                          </p:stCondLst>
                                        </p:cTn>
                                        <p:tgtEl>
                                          <p:spTgt spid="26"/>
                                        </p:tgtEl>
                                      </p:cBhvr>
                                      <p:to x="100000" y="95000"/>
                                    </p:animScale>
                                    <p:animScale>
                                      <p:cBhvr>
                                        <p:cTn id="52" dur="166" decel="50000">
                                          <p:stCondLst>
                                            <p:cond delay="1834"/>
                                          </p:stCondLst>
                                        </p:cTn>
                                        <p:tgtEl>
                                          <p:spTgt spid="2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arn(inVertical)">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sp>
        <p:nvSpPr>
          <p:cNvPr id="25" name="Rectangle 24"/>
          <p:cNvSpPr/>
          <p:nvPr/>
        </p:nvSpPr>
        <p:spPr>
          <a:xfrm>
            <a:off x="359845" y="956170"/>
            <a:ext cx="1611260" cy="2229295"/>
          </a:xfrm>
          <a:prstGeom prst="rect">
            <a:avLst/>
          </a:prstGeom>
          <a:solidFill>
            <a:schemeClr val="accent2">
              <a:lumMod val="20000"/>
              <a:lumOff val="80000"/>
            </a:schemeClr>
          </a:solidFill>
          <a:ln>
            <a:solidFill>
              <a:srgbClr val="009999"/>
            </a:solidFill>
          </a:ln>
        </p:spPr>
        <p:style>
          <a:lnRef idx="1">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2">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26" name="Rectangle 25"/>
          <p:cNvSpPr/>
          <p:nvPr/>
        </p:nvSpPr>
        <p:spPr>
          <a:xfrm>
            <a:off x="396712" y="1658339"/>
            <a:ext cx="1512168" cy="1685077"/>
          </a:xfrm>
          <a:prstGeom prst="rect">
            <a:avLst/>
          </a:prstGeom>
        </p:spPr>
        <p:txBody>
          <a:bodyPr wrap="square">
            <a:spAutoFit/>
          </a:bodyPr>
          <a:lstStyle/>
          <a:p>
            <a:pPr algn="ctr">
              <a:lnSpc>
                <a:spcPct val="150000"/>
              </a:lnSpc>
              <a:buClrTx/>
              <a:buFontTx/>
              <a:buNone/>
            </a:pPr>
            <a:r>
              <a:rPr lang="en-US" sz="2300" i="1" kern="1200" dirty="0">
                <a:solidFill>
                  <a:prstClr val="black">
                    <a:lumMod val="95000"/>
                    <a:lumOff val="5000"/>
                  </a:prstClr>
                </a:solidFill>
                <a:latin typeface="Times New Roman" panose="02020603050405020304" pitchFamily="18" charset="0"/>
                <a:cs typeface="Times New Roman" panose="02020603050405020304" pitchFamily="18" charset="0"/>
              </a:rPr>
              <a:t>NỘI DUNG CHÍNH</a:t>
            </a:r>
            <a:endParaRPr lang="en-BZ" sz="2300" b="1" kern="1200" dirty="0">
              <a:solidFill>
                <a:prstClr val="black">
                  <a:lumMod val="95000"/>
                  <a:lumOff val="5000"/>
                </a:prstClr>
              </a:solidFill>
              <a:latin typeface="#9Slide03 Arima Madurai Black" panose="00000A00000000000000" pitchFamily="2" charset="0"/>
              <a:cs typeface="#9Slide03 Arima Madurai Black" panose="00000A00000000000000" pitchFamily="2" charset="0"/>
            </a:endParaRPr>
          </a:p>
        </p:txBody>
      </p:sp>
      <p:grpSp>
        <p:nvGrpSpPr>
          <p:cNvPr id="27" name="Google Shape;1212;p52"/>
          <p:cNvGrpSpPr/>
          <p:nvPr/>
        </p:nvGrpSpPr>
        <p:grpSpPr>
          <a:xfrm>
            <a:off x="919663" y="1187366"/>
            <a:ext cx="567482" cy="675938"/>
            <a:chOff x="8095060" y="5664590"/>
            <a:chExt cx="497404" cy="594389"/>
          </a:xfrm>
        </p:grpSpPr>
        <p:grpSp>
          <p:nvGrpSpPr>
            <p:cNvPr id="28" name="Google Shape;1213;p52"/>
            <p:cNvGrpSpPr/>
            <p:nvPr/>
          </p:nvGrpSpPr>
          <p:grpSpPr>
            <a:xfrm>
              <a:off x="8095060" y="5969027"/>
              <a:ext cx="497404" cy="289951"/>
              <a:chOff x="8095060" y="5969027"/>
              <a:chExt cx="497404" cy="289951"/>
            </a:xfrm>
          </p:grpSpPr>
          <p:sp>
            <p:nvSpPr>
              <p:cNvPr id="42"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3"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4"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29" name="Google Shape;1217;p52"/>
            <p:cNvGrpSpPr/>
            <p:nvPr/>
          </p:nvGrpSpPr>
          <p:grpSpPr>
            <a:xfrm>
              <a:off x="8095060" y="5867832"/>
              <a:ext cx="497404" cy="289312"/>
              <a:chOff x="8095060" y="5867832"/>
              <a:chExt cx="497404" cy="289312"/>
            </a:xfrm>
          </p:grpSpPr>
          <p:sp>
            <p:nvSpPr>
              <p:cNvPr id="39"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0"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41"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30" name="Google Shape;1221;p52"/>
            <p:cNvGrpSpPr/>
            <p:nvPr/>
          </p:nvGrpSpPr>
          <p:grpSpPr>
            <a:xfrm>
              <a:off x="8095060" y="5765998"/>
              <a:ext cx="497404" cy="289312"/>
              <a:chOff x="8095060" y="5765998"/>
              <a:chExt cx="497404" cy="289312"/>
            </a:xfrm>
          </p:grpSpPr>
          <p:sp>
            <p:nvSpPr>
              <p:cNvPr id="36"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7"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8"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31" name="Google Shape;1225;p52"/>
            <p:cNvGrpSpPr/>
            <p:nvPr/>
          </p:nvGrpSpPr>
          <p:grpSpPr>
            <a:xfrm>
              <a:off x="8095060" y="5664590"/>
              <a:ext cx="497404" cy="290164"/>
              <a:chOff x="8095060" y="5664590"/>
              <a:chExt cx="497404" cy="290164"/>
            </a:xfrm>
          </p:grpSpPr>
          <p:sp>
            <p:nvSpPr>
              <p:cNvPr id="33"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4"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35"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sp>
        <p:nvSpPr>
          <p:cNvPr id="24" name="Google Shape;191;p18"/>
          <p:cNvSpPr txBox="1">
            <a:spLocks/>
          </p:cNvSpPr>
          <p:nvPr/>
        </p:nvSpPr>
        <p:spPr>
          <a:xfrm>
            <a:off x="2267056" y="118184"/>
            <a:ext cx="6343319" cy="98659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Chỉ</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ra</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điểm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giống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nhau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khác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nhau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của</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hai</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yêu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cầu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nêu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trên</a:t>
            </a:r>
            <a:r>
              <a:rPr lang="en-US" sz="2100" b="0" kern="1200" dirty="0">
                <a:solidFill>
                  <a:prstClr val="black"/>
                </a:solidFill>
                <a:latin typeface="Times New Roman" panose="02020603050405020304" pitchFamily="18" charset="0"/>
                <a:cs typeface="Times New Roman" panose="02020603050405020304" pitchFamily="18" charset="0"/>
              </a:rPr>
              <a:t>.</a:t>
            </a:r>
          </a:p>
        </p:txBody>
      </p:sp>
      <p:graphicFrame>
        <p:nvGraphicFramePr>
          <p:cNvPr id="47" name="Table 46"/>
          <p:cNvGraphicFramePr>
            <a:graphicFrameLocks noGrp="1"/>
          </p:cNvGraphicFramePr>
          <p:nvPr>
            <p:extLst>
              <p:ext uri="{D42A27DB-BD31-4B8C-83A1-F6EECF244321}">
                <p14:modId xmlns:p14="http://schemas.microsoft.com/office/powerpoint/2010/main" val="58543634"/>
              </p:ext>
            </p:extLst>
          </p:nvPr>
        </p:nvGraphicFramePr>
        <p:xfrm>
          <a:off x="2267055" y="1052295"/>
          <a:ext cx="6518767" cy="2995723"/>
        </p:xfrm>
        <a:graphic>
          <a:graphicData uri="http://schemas.openxmlformats.org/drawingml/2006/table">
            <a:tbl>
              <a:tblPr firstRow="1" bandRow="1">
                <a:tableStyleId>{5C22544A-7EE6-4342-B048-85BDC9FD1C3A}</a:tableStyleId>
              </a:tblPr>
              <a:tblGrid>
                <a:gridCol w="866563">
                  <a:extLst>
                    <a:ext uri="{9D8B030D-6E8A-4147-A177-3AD203B41FA5}">
                      <a16:colId xmlns="" xmlns:a16="http://schemas.microsoft.com/office/drawing/2014/main" val="1937541602"/>
                    </a:ext>
                  </a:extLst>
                </a:gridCol>
                <a:gridCol w="5652204">
                  <a:extLst>
                    <a:ext uri="{9D8B030D-6E8A-4147-A177-3AD203B41FA5}">
                      <a16:colId xmlns="" xmlns:a16="http://schemas.microsoft.com/office/drawing/2014/main" val="3681849698"/>
                    </a:ext>
                  </a:extLst>
                </a:gridCol>
              </a:tblGrid>
              <a:tr h="717061">
                <a:tc>
                  <a:txBody>
                    <a:bodyPr/>
                    <a:lstStyle/>
                    <a:p>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Giống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nhau</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Đều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dựa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vào</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việc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chi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tiết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Võ</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Tòng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bản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38956674"/>
                  </a:ext>
                </a:extLst>
              </a:tr>
              <a:tr h="2278662">
                <a:tc>
                  <a:txBody>
                    <a:bodyPr/>
                    <a:lstStyle/>
                    <a:p>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nhau</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1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câu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chuyện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khách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quan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không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thêm</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bớt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không</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nêu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nhận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xét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p>
                    <a:p>
                      <a:pPr algn="just"/>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tích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đặc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điểm</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có</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ý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kiến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lí</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lẽ</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nhận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xét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nói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p>
                    <a:p>
                      <a:pPr algn="just"/>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thuộc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kiểu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bản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tự</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còn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tích</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thuộc</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kiểu</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bản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nghị</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100" baseline="0" dirty="0" err="1" smtClean="0">
                          <a:solidFill>
                            <a:schemeClr val="bg1">
                              <a:lumMod val="10000"/>
                            </a:schemeClr>
                          </a:solidFill>
                          <a:latin typeface="Times New Roman" panose="02020603050405020304" pitchFamily="18" charset="0"/>
                          <a:cs typeface="Times New Roman" panose="02020603050405020304" pitchFamily="18" charset="0"/>
                        </a:rPr>
                        <a:t>luận</a:t>
                      </a:r>
                      <a:r>
                        <a:rPr lang="en-US" sz="2100" baseline="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1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18939565"/>
                  </a:ext>
                </a:extLst>
              </a:tr>
            </a:tbl>
          </a:graphicData>
        </a:graphic>
      </p:graphicFrame>
    </p:spTree>
    <p:extLst>
      <p:ext uri="{BB962C8B-B14F-4D97-AF65-F5344CB8AC3E}">
        <p14:creationId xmlns:p14="http://schemas.microsoft.com/office/powerpoint/2010/main" val="20773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80">
                                          <p:stCondLst>
                                            <p:cond delay="0"/>
                                          </p:stCondLst>
                                        </p:cTn>
                                        <p:tgtEl>
                                          <p:spTgt spid="26"/>
                                        </p:tgtEl>
                                      </p:cBhvr>
                                    </p:animEffect>
                                    <p:anim calcmode="lin" valueType="num">
                                      <p:cBhvr>
                                        <p:cTn id="4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5" dur="26">
                                          <p:stCondLst>
                                            <p:cond delay="650"/>
                                          </p:stCondLst>
                                        </p:cTn>
                                        <p:tgtEl>
                                          <p:spTgt spid="26"/>
                                        </p:tgtEl>
                                      </p:cBhvr>
                                      <p:to x="100000" y="60000"/>
                                    </p:animScale>
                                    <p:animScale>
                                      <p:cBhvr>
                                        <p:cTn id="46" dur="166" decel="50000">
                                          <p:stCondLst>
                                            <p:cond delay="676"/>
                                          </p:stCondLst>
                                        </p:cTn>
                                        <p:tgtEl>
                                          <p:spTgt spid="26"/>
                                        </p:tgtEl>
                                      </p:cBhvr>
                                      <p:to x="100000" y="100000"/>
                                    </p:animScale>
                                    <p:animScale>
                                      <p:cBhvr>
                                        <p:cTn id="47" dur="26">
                                          <p:stCondLst>
                                            <p:cond delay="1312"/>
                                          </p:stCondLst>
                                        </p:cTn>
                                        <p:tgtEl>
                                          <p:spTgt spid="26"/>
                                        </p:tgtEl>
                                      </p:cBhvr>
                                      <p:to x="100000" y="80000"/>
                                    </p:animScale>
                                    <p:animScale>
                                      <p:cBhvr>
                                        <p:cTn id="48" dur="166" decel="50000">
                                          <p:stCondLst>
                                            <p:cond delay="1338"/>
                                          </p:stCondLst>
                                        </p:cTn>
                                        <p:tgtEl>
                                          <p:spTgt spid="26"/>
                                        </p:tgtEl>
                                      </p:cBhvr>
                                      <p:to x="100000" y="100000"/>
                                    </p:animScale>
                                    <p:animScale>
                                      <p:cBhvr>
                                        <p:cTn id="49" dur="26">
                                          <p:stCondLst>
                                            <p:cond delay="1642"/>
                                          </p:stCondLst>
                                        </p:cTn>
                                        <p:tgtEl>
                                          <p:spTgt spid="26"/>
                                        </p:tgtEl>
                                      </p:cBhvr>
                                      <p:to x="100000" y="90000"/>
                                    </p:animScale>
                                    <p:animScale>
                                      <p:cBhvr>
                                        <p:cTn id="50" dur="166" decel="50000">
                                          <p:stCondLst>
                                            <p:cond delay="1668"/>
                                          </p:stCondLst>
                                        </p:cTn>
                                        <p:tgtEl>
                                          <p:spTgt spid="26"/>
                                        </p:tgtEl>
                                      </p:cBhvr>
                                      <p:to x="100000" y="100000"/>
                                    </p:animScale>
                                    <p:animScale>
                                      <p:cBhvr>
                                        <p:cTn id="51" dur="26">
                                          <p:stCondLst>
                                            <p:cond delay="1808"/>
                                          </p:stCondLst>
                                        </p:cTn>
                                        <p:tgtEl>
                                          <p:spTgt spid="26"/>
                                        </p:tgtEl>
                                      </p:cBhvr>
                                      <p:to x="100000" y="95000"/>
                                    </p:animScale>
                                    <p:animScale>
                                      <p:cBhvr>
                                        <p:cTn id="52" dur="166" decel="50000">
                                          <p:stCondLst>
                                            <p:cond delay="1834"/>
                                          </p:stCondLst>
                                        </p:cTn>
                                        <p:tgtEl>
                                          <p:spTgt spid="2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45" name="Group 44"/>
          <p:cNvGrpSpPr/>
          <p:nvPr/>
        </p:nvGrpSpPr>
        <p:grpSpPr>
          <a:xfrm>
            <a:off x="452219" y="755808"/>
            <a:ext cx="1611260" cy="2229295"/>
            <a:chOff x="4669239" y="1644724"/>
            <a:chExt cx="2148347" cy="4182638"/>
          </a:xfrm>
          <a:solidFill>
            <a:schemeClr val="accent5">
              <a:lumMod val="40000"/>
              <a:lumOff val="60000"/>
            </a:schemeClr>
          </a:solidFill>
        </p:grpSpPr>
        <p:sp>
          <p:nvSpPr>
            <p:cNvPr id="46" name="Rectangle 45"/>
            <p:cNvSpPr/>
            <p:nvPr/>
          </p:nvSpPr>
          <p:spPr>
            <a:xfrm>
              <a:off x="4669239" y="1644724"/>
              <a:ext cx="2148347" cy="4182638"/>
            </a:xfrm>
            <a:prstGeom prst="rect">
              <a:avLst/>
            </a:prstGeom>
            <a:grpFill/>
          </p:spPr>
          <p:style>
            <a:lnRef idx="1">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2">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48" name="Rectangle 47"/>
            <p:cNvSpPr/>
            <p:nvPr/>
          </p:nvSpPr>
          <p:spPr>
            <a:xfrm>
              <a:off x="4669239" y="3234127"/>
              <a:ext cx="2148347" cy="250958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621" tIns="247650" rIns="125621" bIns="247650" numCol="1" spcCol="1270" anchor="t" anchorCtr="0">
              <a:noAutofit/>
            </a:bodyPr>
            <a:lstStyle/>
            <a:p>
              <a:pPr algn="ctr" defTabSz="666750">
                <a:lnSpc>
                  <a:spcPct val="90000"/>
                </a:lnSpc>
                <a:spcBef>
                  <a:spcPct val="0"/>
                </a:spcBef>
                <a:spcAft>
                  <a:spcPct val="35000"/>
                </a:spcAft>
                <a:buClrTx/>
              </a:pPr>
              <a:endParaRPr lang="en-BZ" sz="1500" b="1" kern="1200" dirty="0">
                <a:solidFill>
                  <a:prstClr val="black">
                    <a:hueOff val="0"/>
                    <a:satOff val="0"/>
                    <a:lumOff val="0"/>
                    <a:alphaOff val="0"/>
                  </a:prstClr>
                </a:solidFill>
                <a:latin typeface="#9Slide03 Arima Madurai Black" panose="00000A00000000000000" pitchFamily="2" charset="0"/>
                <a:cs typeface="#9Slide03 Arima Madurai Black" panose="00000A00000000000000" pitchFamily="2" charset="0"/>
              </a:endParaRPr>
            </a:p>
          </p:txBody>
        </p:sp>
      </p:grpSp>
      <p:sp>
        <p:nvSpPr>
          <p:cNvPr id="49" name="Rectangle 48"/>
          <p:cNvSpPr/>
          <p:nvPr/>
        </p:nvSpPr>
        <p:spPr>
          <a:xfrm>
            <a:off x="534106" y="1545385"/>
            <a:ext cx="1512168" cy="1154162"/>
          </a:xfrm>
          <a:prstGeom prst="rect">
            <a:avLst/>
          </a:prstGeom>
        </p:spPr>
        <p:txBody>
          <a:bodyPr wrap="square">
            <a:spAutoFit/>
          </a:bodyPr>
          <a:lstStyle/>
          <a:p>
            <a:pPr algn="ctr">
              <a:lnSpc>
                <a:spcPct val="150000"/>
              </a:lnSpc>
              <a:buClrTx/>
              <a:buFontTx/>
              <a:buNone/>
            </a:pPr>
            <a:r>
              <a:rPr lang="en-US" sz="2300" i="1" kern="1200" dirty="0">
                <a:solidFill>
                  <a:prstClr val="black"/>
                </a:solidFill>
                <a:latin typeface="Times New Roman" panose="02020603050405020304" pitchFamily="18" charset="0"/>
                <a:cs typeface="Times New Roman" panose="02020603050405020304" pitchFamily="18" charset="0"/>
              </a:rPr>
              <a:t>KẾT THÚC</a:t>
            </a:r>
            <a:endParaRPr lang="en-BZ" sz="2300" b="1" kern="1200" dirty="0">
              <a:solidFill>
                <a:prstClr val="black"/>
              </a:solidFill>
              <a:latin typeface="#9Slide03 Arima Madurai Black" panose="00000A00000000000000" pitchFamily="2" charset="0"/>
              <a:cs typeface="#9Slide03 Arima Madurai Black" panose="00000A00000000000000" pitchFamily="2" charset="0"/>
            </a:endParaRPr>
          </a:p>
        </p:txBody>
      </p:sp>
      <p:grpSp>
        <p:nvGrpSpPr>
          <p:cNvPr id="50" name="Google Shape;1212;p52"/>
          <p:cNvGrpSpPr/>
          <p:nvPr/>
        </p:nvGrpSpPr>
        <p:grpSpPr>
          <a:xfrm>
            <a:off x="1017729" y="963611"/>
            <a:ext cx="567482" cy="675938"/>
            <a:chOff x="8095060" y="5664590"/>
            <a:chExt cx="497404" cy="594389"/>
          </a:xfrm>
        </p:grpSpPr>
        <p:grpSp>
          <p:nvGrpSpPr>
            <p:cNvPr id="51" name="Google Shape;1213;p52"/>
            <p:cNvGrpSpPr/>
            <p:nvPr/>
          </p:nvGrpSpPr>
          <p:grpSpPr>
            <a:xfrm>
              <a:off x="8095060" y="5969027"/>
              <a:ext cx="497404" cy="289951"/>
              <a:chOff x="8095060" y="5969027"/>
              <a:chExt cx="497404" cy="289951"/>
            </a:xfrm>
          </p:grpSpPr>
          <p:sp>
            <p:nvSpPr>
              <p:cNvPr id="64"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65"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66"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52" name="Google Shape;1217;p52"/>
            <p:cNvGrpSpPr/>
            <p:nvPr/>
          </p:nvGrpSpPr>
          <p:grpSpPr>
            <a:xfrm>
              <a:off x="8095060" y="5867832"/>
              <a:ext cx="497404" cy="289312"/>
              <a:chOff x="8095060" y="5867832"/>
              <a:chExt cx="497404" cy="289312"/>
            </a:xfrm>
          </p:grpSpPr>
          <p:sp>
            <p:nvSpPr>
              <p:cNvPr id="61"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62"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63"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53" name="Google Shape;1221;p52"/>
            <p:cNvGrpSpPr/>
            <p:nvPr/>
          </p:nvGrpSpPr>
          <p:grpSpPr>
            <a:xfrm>
              <a:off x="8095060" y="5765998"/>
              <a:ext cx="497404" cy="289312"/>
              <a:chOff x="8095060" y="5765998"/>
              <a:chExt cx="497404" cy="289312"/>
            </a:xfrm>
          </p:grpSpPr>
          <p:sp>
            <p:nvSpPr>
              <p:cNvPr id="58"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59"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60"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54" name="Google Shape;1225;p52"/>
            <p:cNvGrpSpPr/>
            <p:nvPr/>
          </p:nvGrpSpPr>
          <p:grpSpPr>
            <a:xfrm>
              <a:off x="8095060" y="5664590"/>
              <a:ext cx="497404" cy="290164"/>
              <a:chOff x="8095060" y="5664590"/>
              <a:chExt cx="497404" cy="290164"/>
            </a:xfrm>
          </p:grpSpPr>
          <p:sp>
            <p:nvSpPr>
              <p:cNvPr id="55"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56"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57"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sp>
        <p:nvSpPr>
          <p:cNvPr id="67" name="Google Shape;191;p18"/>
          <p:cNvSpPr txBox="1">
            <a:spLocks/>
          </p:cNvSpPr>
          <p:nvPr/>
        </p:nvSpPr>
        <p:spPr>
          <a:xfrm>
            <a:off x="2432080" y="872288"/>
            <a:ext cx="6343319" cy="1996333"/>
          </a:xfrm>
          <a:prstGeom prst="rect">
            <a:avLst/>
          </a:prstGeom>
          <a:noFill/>
          <a:ln w="28575">
            <a:solidFill>
              <a:schemeClr val="accent2">
                <a:lumMod val="75000"/>
              </a:schemeClr>
            </a:solid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lnSpc>
                <a:spcPct val="150000"/>
              </a:lnSpc>
              <a:buClr>
                <a:prstClr val="black"/>
              </a:buClr>
            </a:pPr>
            <a:r>
              <a:rPr lang="en-US" b="0" kern="1200" dirty="0" err="1">
                <a:solidFill>
                  <a:prstClr val="black"/>
                </a:solidFill>
                <a:latin typeface="Times New Roman" panose="02020603050405020304" pitchFamily="18" charset="0"/>
                <a:cs typeface="Times New Roman" panose="02020603050405020304" pitchFamily="18" charset="0"/>
              </a:rPr>
              <a:t>Khẳng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định</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lại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sự</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giống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khác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giữa</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kể</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lại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câu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chuyện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về</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vật</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phân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tích</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đặc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điểm</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vật</a:t>
            </a:r>
            <a:r>
              <a:rPr lang="en-US" b="0" kern="1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200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80">
                                          <p:stCondLst>
                                            <p:cond delay="0"/>
                                          </p:stCondLst>
                                        </p:cTn>
                                        <p:tgtEl>
                                          <p:spTgt spid="49"/>
                                        </p:tgtEl>
                                      </p:cBhvr>
                                    </p:animEffect>
                                    <p:anim calcmode="lin" valueType="num">
                                      <p:cBhvr>
                                        <p:cTn id="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3" dur="26">
                                          <p:stCondLst>
                                            <p:cond delay="650"/>
                                          </p:stCondLst>
                                        </p:cTn>
                                        <p:tgtEl>
                                          <p:spTgt spid="49"/>
                                        </p:tgtEl>
                                      </p:cBhvr>
                                      <p:to x="100000" y="60000"/>
                                    </p:animScale>
                                    <p:animScale>
                                      <p:cBhvr>
                                        <p:cTn id="14" dur="166" decel="50000">
                                          <p:stCondLst>
                                            <p:cond delay="676"/>
                                          </p:stCondLst>
                                        </p:cTn>
                                        <p:tgtEl>
                                          <p:spTgt spid="49"/>
                                        </p:tgtEl>
                                      </p:cBhvr>
                                      <p:to x="100000" y="100000"/>
                                    </p:animScale>
                                    <p:animScale>
                                      <p:cBhvr>
                                        <p:cTn id="15" dur="26">
                                          <p:stCondLst>
                                            <p:cond delay="1312"/>
                                          </p:stCondLst>
                                        </p:cTn>
                                        <p:tgtEl>
                                          <p:spTgt spid="49"/>
                                        </p:tgtEl>
                                      </p:cBhvr>
                                      <p:to x="100000" y="80000"/>
                                    </p:animScale>
                                    <p:animScale>
                                      <p:cBhvr>
                                        <p:cTn id="16" dur="166" decel="50000">
                                          <p:stCondLst>
                                            <p:cond delay="1338"/>
                                          </p:stCondLst>
                                        </p:cTn>
                                        <p:tgtEl>
                                          <p:spTgt spid="49"/>
                                        </p:tgtEl>
                                      </p:cBhvr>
                                      <p:to x="100000" y="100000"/>
                                    </p:animScale>
                                    <p:animScale>
                                      <p:cBhvr>
                                        <p:cTn id="17" dur="26">
                                          <p:stCondLst>
                                            <p:cond delay="1642"/>
                                          </p:stCondLst>
                                        </p:cTn>
                                        <p:tgtEl>
                                          <p:spTgt spid="49"/>
                                        </p:tgtEl>
                                      </p:cBhvr>
                                      <p:to x="100000" y="90000"/>
                                    </p:animScale>
                                    <p:animScale>
                                      <p:cBhvr>
                                        <p:cTn id="18" dur="166" decel="50000">
                                          <p:stCondLst>
                                            <p:cond delay="1668"/>
                                          </p:stCondLst>
                                        </p:cTn>
                                        <p:tgtEl>
                                          <p:spTgt spid="49"/>
                                        </p:tgtEl>
                                      </p:cBhvr>
                                      <p:to x="100000" y="100000"/>
                                    </p:animScale>
                                    <p:animScale>
                                      <p:cBhvr>
                                        <p:cTn id="19" dur="26">
                                          <p:stCondLst>
                                            <p:cond delay="1808"/>
                                          </p:stCondLst>
                                        </p:cTn>
                                        <p:tgtEl>
                                          <p:spTgt spid="49"/>
                                        </p:tgtEl>
                                      </p:cBhvr>
                                      <p:to x="100000" y="95000"/>
                                    </p:animScale>
                                    <p:animScale>
                                      <p:cBhvr>
                                        <p:cTn id="20" dur="166" decel="50000">
                                          <p:stCondLst>
                                            <p:cond delay="1834"/>
                                          </p:stCondLst>
                                        </p:cTn>
                                        <p:tgtEl>
                                          <p:spTgt spid="4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80">
                                          <p:stCondLst>
                                            <p:cond delay="0"/>
                                          </p:stCondLst>
                                        </p:cTn>
                                        <p:tgtEl>
                                          <p:spTgt spid="50"/>
                                        </p:tgtEl>
                                      </p:cBhvr>
                                    </p:animEffect>
                                    <p:anim calcmode="lin" valueType="num">
                                      <p:cBhvr>
                                        <p:cTn id="2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9" dur="26">
                                          <p:stCondLst>
                                            <p:cond delay="650"/>
                                          </p:stCondLst>
                                        </p:cTn>
                                        <p:tgtEl>
                                          <p:spTgt spid="50"/>
                                        </p:tgtEl>
                                      </p:cBhvr>
                                      <p:to x="100000" y="60000"/>
                                    </p:animScale>
                                    <p:animScale>
                                      <p:cBhvr>
                                        <p:cTn id="30" dur="166" decel="50000">
                                          <p:stCondLst>
                                            <p:cond delay="676"/>
                                          </p:stCondLst>
                                        </p:cTn>
                                        <p:tgtEl>
                                          <p:spTgt spid="50"/>
                                        </p:tgtEl>
                                      </p:cBhvr>
                                      <p:to x="100000" y="100000"/>
                                    </p:animScale>
                                    <p:animScale>
                                      <p:cBhvr>
                                        <p:cTn id="31" dur="26">
                                          <p:stCondLst>
                                            <p:cond delay="1312"/>
                                          </p:stCondLst>
                                        </p:cTn>
                                        <p:tgtEl>
                                          <p:spTgt spid="50"/>
                                        </p:tgtEl>
                                      </p:cBhvr>
                                      <p:to x="100000" y="80000"/>
                                    </p:animScale>
                                    <p:animScale>
                                      <p:cBhvr>
                                        <p:cTn id="32" dur="166" decel="50000">
                                          <p:stCondLst>
                                            <p:cond delay="1338"/>
                                          </p:stCondLst>
                                        </p:cTn>
                                        <p:tgtEl>
                                          <p:spTgt spid="50"/>
                                        </p:tgtEl>
                                      </p:cBhvr>
                                      <p:to x="100000" y="100000"/>
                                    </p:animScale>
                                    <p:animScale>
                                      <p:cBhvr>
                                        <p:cTn id="33" dur="26">
                                          <p:stCondLst>
                                            <p:cond delay="1642"/>
                                          </p:stCondLst>
                                        </p:cTn>
                                        <p:tgtEl>
                                          <p:spTgt spid="50"/>
                                        </p:tgtEl>
                                      </p:cBhvr>
                                      <p:to x="100000" y="90000"/>
                                    </p:animScale>
                                    <p:animScale>
                                      <p:cBhvr>
                                        <p:cTn id="34" dur="166" decel="50000">
                                          <p:stCondLst>
                                            <p:cond delay="1668"/>
                                          </p:stCondLst>
                                        </p:cTn>
                                        <p:tgtEl>
                                          <p:spTgt spid="50"/>
                                        </p:tgtEl>
                                      </p:cBhvr>
                                      <p:to x="100000" y="100000"/>
                                    </p:animScale>
                                    <p:animScale>
                                      <p:cBhvr>
                                        <p:cTn id="35" dur="26">
                                          <p:stCondLst>
                                            <p:cond delay="1808"/>
                                          </p:stCondLst>
                                        </p:cTn>
                                        <p:tgtEl>
                                          <p:spTgt spid="50"/>
                                        </p:tgtEl>
                                      </p:cBhvr>
                                      <p:to x="100000" y="95000"/>
                                    </p:animScale>
                                    <p:animScale>
                                      <p:cBhvr>
                                        <p:cTn id="36" dur="166" decel="50000">
                                          <p:stCondLst>
                                            <p:cond delay="1834"/>
                                          </p:stCondLst>
                                        </p:cTn>
                                        <p:tgtEl>
                                          <p:spTgt spid="5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80">
                                          <p:stCondLst>
                                            <p:cond delay="0"/>
                                          </p:stCondLst>
                                        </p:cTn>
                                        <p:tgtEl>
                                          <p:spTgt spid="45"/>
                                        </p:tgtEl>
                                      </p:cBhvr>
                                    </p:animEffect>
                                    <p:anim calcmode="lin" valueType="num">
                                      <p:cBhvr>
                                        <p:cTn id="4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45" dur="26">
                                          <p:stCondLst>
                                            <p:cond delay="650"/>
                                          </p:stCondLst>
                                        </p:cTn>
                                        <p:tgtEl>
                                          <p:spTgt spid="45"/>
                                        </p:tgtEl>
                                      </p:cBhvr>
                                      <p:to x="100000" y="60000"/>
                                    </p:animScale>
                                    <p:animScale>
                                      <p:cBhvr>
                                        <p:cTn id="46" dur="166" decel="50000">
                                          <p:stCondLst>
                                            <p:cond delay="676"/>
                                          </p:stCondLst>
                                        </p:cTn>
                                        <p:tgtEl>
                                          <p:spTgt spid="45"/>
                                        </p:tgtEl>
                                      </p:cBhvr>
                                      <p:to x="100000" y="100000"/>
                                    </p:animScale>
                                    <p:animScale>
                                      <p:cBhvr>
                                        <p:cTn id="47" dur="26">
                                          <p:stCondLst>
                                            <p:cond delay="1312"/>
                                          </p:stCondLst>
                                        </p:cTn>
                                        <p:tgtEl>
                                          <p:spTgt spid="45"/>
                                        </p:tgtEl>
                                      </p:cBhvr>
                                      <p:to x="100000" y="80000"/>
                                    </p:animScale>
                                    <p:animScale>
                                      <p:cBhvr>
                                        <p:cTn id="48" dur="166" decel="50000">
                                          <p:stCondLst>
                                            <p:cond delay="1338"/>
                                          </p:stCondLst>
                                        </p:cTn>
                                        <p:tgtEl>
                                          <p:spTgt spid="45"/>
                                        </p:tgtEl>
                                      </p:cBhvr>
                                      <p:to x="100000" y="100000"/>
                                    </p:animScale>
                                    <p:animScale>
                                      <p:cBhvr>
                                        <p:cTn id="49" dur="26">
                                          <p:stCondLst>
                                            <p:cond delay="1642"/>
                                          </p:stCondLst>
                                        </p:cTn>
                                        <p:tgtEl>
                                          <p:spTgt spid="45"/>
                                        </p:tgtEl>
                                      </p:cBhvr>
                                      <p:to x="100000" y="90000"/>
                                    </p:animScale>
                                    <p:animScale>
                                      <p:cBhvr>
                                        <p:cTn id="50" dur="166" decel="50000">
                                          <p:stCondLst>
                                            <p:cond delay="1668"/>
                                          </p:stCondLst>
                                        </p:cTn>
                                        <p:tgtEl>
                                          <p:spTgt spid="45"/>
                                        </p:tgtEl>
                                      </p:cBhvr>
                                      <p:to x="100000" y="100000"/>
                                    </p:animScale>
                                    <p:animScale>
                                      <p:cBhvr>
                                        <p:cTn id="51" dur="26">
                                          <p:stCondLst>
                                            <p:cond delay="1808"/>
                                          </p:stCondLst>
                                        </p:cTn>
                                        <p:tgtEl>
                                          <p:spTgt spid="45"/>
                                        </p:tgtEl>
                                      </p:cBhvr>
                                      <p:to x="100000" y="95000"/>
                                    </p:animScale>
                                    <p:animScale>
                                      <p:cBhvr>
                                        <p:cTn id="52" dur="166" decel="50000">
                                          <p:stCondLst>
                                            <p:cond delay="1834"/>
                                          </p:stCondLst>
                                        </p:cTn>
                                        <p:tgtEl>
                                          <p:spTgt spid="4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13"/>
        <p:cNvGrpSpPr/>
        <p:nvPr/>
      </p:nvGrpSpPr>
      <p:grpSpPr>
        <a:xfrm>
          <a:off x="0" y="0"/>
          <a:ext cx="0" cy="0"/>
          <a:chOff x="0" y="0"/>
          <a:chExt cx="0" cy="0"/>
        </a:xfrm>
      </p:grpSpPr>
      <p:sp>
        <p:nvSpPr>
          <p:cNvPr id="5" name="Rectangle 4"/>
          <p:cNvSpPr/>
          <p:nvPr/>
        </p:nvSpPr>
        <p:spPr>
          <a:xfrm>
            <a:off x="0" y="873303"/>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12" name="组 141">
            <a:extLst>
              <a:ext uri="{FF2B5EF4-FFF2-40B4-BE49-F238E27FC236}">
                <a16:creationId xmlns:a16="http://schemas.microsoft.com/office/drawing/2014/main" xmlns="" id="{25DA97A4-6316-41E0-8A35-356441550168}"/>
              </a:ext>
            </a:extLst>
          </p:cNvPr>
          <p:cNvGrpSpPr/>
          <p:nvPr/>
        </p:nvGrpSpPr>
        <p:grpSpPr>
          <a:xfrm>
            <a:off x="468301" y="1567750"/>
            <a:ext cx="1665435" cy="2270217"/>
            <a:chOff x="566877" y="1864331"/>
            <a:chExt cx="2492889" cy="3499109"/>
          </a:xfrm>
        </p:grpSpPr>
        <p:grpSp>
          <p:nvGrpSpPr>
            <p:cNvPr id="14" name="图形 2">
              <a:extLst>
                <a:ext uri="{FF2B5EF4-FFF2-40B4-BE49-F238E27FC236}">
                  <a16:creationId xmlns:a16="http://schemas.microsoft.com/office/drawing/2014/main" xmlns="" id="{61763C60-8B2C-4E2E-9C5F-804C130F4C0D}"/>
                </a:ext>
              </a:extLst>
            </p:cNvPr>
            <p:cNvGrpSpPr/>
            <p:nvPr/>
          </p:nvGrpSpPr>
          <p:grpSpPr>
            <a:xfrm rot="21410303">
              <a:off x="566877" y="1864331"/>
              <a:ext cx="2492889" cy="3499109"/>
              <a:chOff x="4783931" y="1588293"/>
              <a:chExt cx="2619375" cy="3676649"/>
            </a:xfrm>
          </p:grpSpPr>
          <p:sp>
            <p:nvSpPr>
              <p:cNvPr id="17" name="任意多边形: 形状 34">
                <a:extLst>
                  <a:ext uri="{FF2B5EF4-FFF2-40B4-BE49-F238E27FC236}">
                    <a16:creationId xmlns:a16="http://schemas.microsoft.com/office/drawing/2014/main" xmlns="" id="{62EEA9D0-B986-4D62-ADC9-4AC386F6D112}"/>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tx1">
                  <a:lumMod val="60000"/>
                  <a:lumOff val="40000"/>
                </a:schemeClr>
              </a:solidFill>
              <a:ln w="9525" cap="flat">
                <a:noFill/>
                <a:prstDash val="solid"/>
                <a:miter/>
              </a:ln>
            </p:spPr>
            <p:txBody>
              <a:bodyPr rtlCol="0" anchor="ctr"/>
              <a:lstStyle/>
              <a:p>
                <a:pPr>
                  <a:buClrTx/>
                  <a:buFontTx/>
                  <a:buNone/>
                </a:pPr>
                <a:endParaRPr lang="zh-CN" altLang="en-US" sz="1350" b="1"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18" name="任意多边形: 形状 35">
                <a:extLst>
                  <a:ext uri="{FF2B5EF4-FFF2-40B4-BE49-F238E27FC236}">
                    <a16:creationId xmlns:a16="http://schemas.microsoft.com/office/drawing/2014/main" xmlns="" id="{469BD0CA-7E80-4A0E-BC06-C1C0352D7A7F}"/>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19" name="任意多边形: 形状 36">
                <a:extLst>
                  <a:ext uri="{FF2B5EF4-FFF2-40B4-BE49-F238E27FC236}">
                    <a16:creationId xmlns:a16="http://schemas.microsoft.com/office/drawing/2014/main" xmlns="" id="{27E2E4B3-841B-4ED1-87A0-CF1D855CE58D}"/>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0" name="任意多边形: 形状 37">
                <a:extLst>
                  <a:ext uri="{FF2B5EF4-FFF2-40B4-BE49-F238E27FC236}">
                    <a16:creationId xmlns:a16="http://schemas.microsoft.com/office/drawing/2014/main" xmlns="" id="{252C9E90-3B0E-4679-BB93-AEA6B118085F}"/>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15" name="文本框 143">
              <a:extLst>
                <a:ext uri="{FF2B5EF4-FFF2-40B4-BE49-F238E27FC236}">
                  <a16:creationId xmlns:a16="http://schemas.microsoft.com/office/drawing/2014/main" xmlns="" id="{886AB836-2F5D-477E-9C5E-73EC868270F7}"/>
                </a:ext>
              </a:extLst>
            </p:cNvPr>
            <p:cNvSpPr txBox="1"/>
            <p:nvPr/>
          </p:nvSpPr>
          <p:spPr>
            <a:xfrm rot="21410303">
              <a:off x="877708" y="1975308"/>
              <a:ext cx="1797974" cy="782725"/>
            </a:xfrm>
            <a:prstGeom prst="rect">
              <a:avLst/>
            </a:prstGeom>
            <a:noFill/>
          </p:spPr>
          <p:txBody>
            <a:bodyPr wrap="square" rtlCol="0">
              <a:spAutoFit/>
            </a:bodyPr>
            <a:lstStyle/>
            <a:p>
              <a:pPr algn="ct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16" name="文本框 144">
              <a:extLst>
                <a:ext uri="{FF2B5EF4-FFF2-40B4-BE49-F238E27FC236}">
                  <a16:creationId xmlns:a16="http://schemas.microsoft.com/office/drawing/2014/main" xmlns="" id="{38708C1D-EC9D-4CAC-B051-6AB83C63A5A7}"/>
                </a:ext>
              </a:extLst>
            </p:cNvPr>
            <p:cNvSpPr txBox="1"/>
            <p:nvPr/>
          </p:nvSpPr>
          <p:spPr>
            <a:xfrm rot="21364228">
              <a:off x="975564" y="2986801"/>
              <a:ext cx="1733949" cy="1850080"/>
            </a:xfrm>
            <a:prstGeom prst="rect">
              <a:avLst/>
            </a:prstGeom>
            <a:noFill/>
          </p:spPr>
          <p:txBody>
            <a:bodyPr wrap="square" rtlCol="0">
              <a:spAutoFit/>
            </a:bodyPr>
            <a:lstStyle/>
            <a:p>
              <a:pPr algn="ctr">
                <a:lnSpc>
                  <a:spcPct val="150000"/>
                </a:lnSpc>
                <a:buClrTx/>
                <a:buFontTx/>
                <a:buNone/>
              </a:pP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Nói</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và</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nghe</a:t>
              </a:r>
              <a:endParaRPr lang="zh-CN" altLang="en-US"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sp>
        <p:nvSpPr>
          <p:cNvPr id="2" name="Rectangle 1"/>
          <p:cNvSpPr/>
          <p:nvPr/>
        </p:nvSpPr>
        <p:spPr>
          <a:xfrm>
            <a:off x="2450978" y="1143242"/>
            <a:ext cx="6560049" cy="3785652"/>
          </a:xfrm>
          <a:prstGeom prst="rect">
            <a:avLst/>
          </a:prstGeom>
        </p:spPr>
        <p:txBody>
          <a:bodyPr wrap="square">
            <a:spAutoFit/>
          </a:bodyPr>
          <a:lstStyle/>
          <a:p>
            <a:pPr algn="just">
              <a:lnSpc>
                <a:spcPct val="150000"/>
              </a:lnSpc>
            </a:pPr>
            <a:r>
              <a:rPr lang="vi-VN" sz="2000" dirty="0">
                <a:solidFill>
                  <a:srgbClr val="FF0000"/>
                </a:solidFill>
                <a:latin typeface="+mj-lt"/>
              </a:rPr>
              <a:t>Dựa vào dàn ý nêu trên để tiến hành thảo luận:</a:t>
            </a:r>
          </a:p>
          <a:p>
            <a:pPr algn="just">
              <a:lnSpc>
                <a:spcPct val="150000"/>
              </a:lnSpc>
            </a:pPr>
            <a:r>
              <a:rPr lang="vi-VN" sz="2000" dirty="0">
                <a:solidFill>
                  <a:srgbClr val="333333"/>
                </a:solidFill>
                <a:latin typeface="+mj-lt"/>
              </a:rPr>
              <a:t>- Nhóm trưởng chủ trì, nêu vấn đề cần thảo luận</a:t>
            </a:r>
          </a:p>
          <a:p>
            <a:pPr algn="just">
              <a:lnSpc>
                <a:spcPct val="150000"/>
              </a:lnSpc>
            </a:pPr>
            <a:r>
              <a:rPr lang="vi-VN" sz="2000" dirty="0">
                <a:solidFill>
                  <a:srgbClr val="333333"/>
                </a:solidFill>
                <a:latin typeface="+mj-lt"/>
              </a:rPr>
              <a:t>- Các cá nhân đưa vào dàn ý đã làm, nêu lên ý kiến của mình trước nhóm.</a:t>
            </a:r>
          </a:p>
          <a:p>
            <a:pPr algn="just">
              <a:lnSpc>
                <a:spcPct val="150000"/>
              </a:lnSpc>
            </a:pPr>
            <a:r>
              <a:rPr lang="vi-VN" sz="2000" dirty="0">
                <a:solidFill>
                  <a:srgbClr val="333333"/>
                </a:solidFill>
                <a:latin typeface="+mj-lt"/>
              </a:rPr>
              <a:t>- Trao đổi, tranh luận về các ý kiến còn khác biệt. Chú ý các lỗi cần tránh khi nghe và có thái độ phù hợp trong thảo luận, trao đổi</a:t>
            </a:r>
          </a:p>
          <a:p>
            <a:pPr algn="just">
              <a:lnSpc>
                <a:spcPct val="150000"/>
              </a:lnSpc>
            </a:pPr>
            <a:r>
              <a:rPr lang="vi-VN" sz="2000" dirty="0">
                <a:solidFill>
                  <a:srgbClr val="333333"/>
                </a:solidFill>
                <a:latin typeface="+mj-lt"/>
              </a:rPr>
              <a:t>- Nhóm trưởng tổng kết việc thảo luận</a:t>
            </a:r>
          </a:p>
        </p:txBody>
      </p:sp>
    </p:spTree>
    <p:extLst>
      <p:ext uri="{BB962C8B-B14F-4D97-AF65-F5344CB8AC3E}">
        <p14:creationId xmlns:p14="http://schemas.microsoft.com/office/powerpoint/2010/main" val="182053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13"/>
        <p:cNvGrpSpPr/>
        <p:nvPr/>
      </p:nvGrpSpPr>
      <p:grpSpPr>
        <a:xfrm>
          <a:off x="0" y="0"/>
          <a:ext cx="0" cy="0"/>
          <a:chOff x="0" y="0"/>
          <a:chExt cx="0" cy="0"/>
        </a:xfrm>
      </p:grpSpPr>
      <p:sp>
        <p:nvSpPr>
          <p:cNvPr id="5" name="Rectangle 4"/>
          <p:cNvSpPr/>
          <p:nvPr/>
        </p:nvSpPr>
        <p:spPr>
          <a:xfrm>
            <a:off x="0" y="1"/>
            <a:ext cx="9144000" cy="5143500"/>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sp>
        <p:nvSpPr>
          <p:cNvPr id="3" name="Rectangle 2"/>
          <p:cNvSpPr/>
          <p:nvPr/>
        </p:nvSpPr>
        <p:spPr>
          <a:xfrm>
            <a:off x="2753477" y="147273"/>
            <a:ext cx="3707177" cy="523220"/>
          </a:xfrm>
          <a:prstGeom prst="rect">
            <a:avLst/>
          </a:prstGeom>
          <a:solidFill>
            <a:schemeClr val="accent5">
              <a:lumMod val="75000"/>
            </a:schemeClr>
          </a:solidFill>
        </p:spPr>
        <p:txBody>
          <a:bodyPr wrap="square">
            <a:spAutoFit/>
          </a:bodyPr>
          <a:lstStyle/>
          <a:p>
            <a:pPr algn="ctr">
              <a:buClrTx/>
            </a:pPr>
            <a:r>
              <a:rPr lang="en-US" altLang="zh-CN" sz="2800" kern="1200" dirty="0" err="1">
                <a:solidFill>
                  <a:srgbClr val="FCFEFE"/>
                </a:solidFill>
                <a:latin typeface="Times New Roman" panose="02020603050405020304" pitchFamily="18" charset="0"/>
                <a:cs typeface="Times New Roman" panose="02020603050405020304" pitchFamily="18" charset="0"/>
              </a:rPr>
              <a:t>Kiểm</a:t>
            </a:r>
            <a:r>
              <a:rPr lang="en-US" altLang="zh-CN" sz="2800" kern="1200" dirty="0">
                <a:solidFill>
                  <a:srgbClr val="FCFEFE"/>
                </a:solidFill>
                <a:latin typeface="Times New Roman" panose="02020603050405020304" pitchFamily="18" charset="0"/>
                <a:cs typeface="Times New Roman" panose="02020603050405020304" pitchFamily="18" charset="0"/>
              </a:rPr>
              <a:t> </a:t>
            </a:r>
            <a:r>
              <a:rPr lang="en-US" altLang="zh-CN" sz="2800" kern="1200" dirty="0" err="1">
                <a:solidFill>
                  <a:srgbClr val="FCFEFE"/>
                </a:solidFill>
                <a:latin typeface="Times New Roman" panose="02020603050405020304" pitchFamily="18" charset="0"/>
                <a:cs typeface="Times New Roman" panose="02020603050405020304" pitchFamily="18" charset="0"/>
              </a:rPr>
              <a:t>tra</a:t>
            </a:r>
            <a:r>
              <a:rPr lang="en-US" altLang="zh-CN" sz="2800" kern="1200" dirty="0">
                <a:solidFill>
                  <a:srgbClr val="FCFEFE"/>
                </a:solidFill>
                <a:latin typeface="Times New Roman" panose="02020603050405020304" pitchFamily="18" charset="0"/>
                <a:cs typeface="Times New Roman" panose="02020603050405020304" pitchFamily="18" charset="0"/>
              </a:rPr>
              <a:t> </a:t>
            </a:r>
            <a:r>
              <a:rPr lang="en-US" altLang="zh-CN" sz="2800" kern="1200" dirty="0" err="1">
                <a:solidFill>
                  <a:srgbClr val="FCFEFE"/>
                </a:solidFill>
                <a:latin typeface="Times New Roman" panose="02020603050405020304" pitchFamily="18" charset="0"/>
                <a:cs typeface="Times New Roman" panose="02020603050405020304" pitchFamily="18" charset="0"/>
              </a:rPr>
              <a:t>và</a:t>
            </a:r>
            <a:r>
              <a:rPr lang="en-US" altLang="zh-CN" sz="2800" kern="1200" dirty="0">
                <a:solidFill>
                  <a:srgbClr val="FCFEFE"/>
                </a:solidFill>
                <a:latin typeface="Times New Roman" panose="02020603050405020304" pitchFamily="18" charset="0"/>
                <a:cs typeface="Times New Roman" panose="02020603050405020304" pitchFamily="18" charset="0"/>
              </a:rPr>
              <a:t> </a:t>
            </a:r>
            <a:r>
              <a:rPr lang="en-US" altLang="zh-CN" sz="2800" kern="1200" dirty="0" err="1">
                <a:solidFill>
                  <a:srgbClr val="FCFEFE"/>
                </a:solidFill>
                <a:latin typeface="Times New Roman" panose="02020603050405020304" pitchFamily="18" charset="0"/>
                <a:cs typeface="Times New Roman" panose="02020603050405020304" pitchFamily="18" charset="0"/>
              </a:rPr>
              <a:t>chỉnh</a:t>
            </a:r>
            <a:r>
              <a:rPr lang="en-US" altLang="zh-CN" sz="2800" kern="1200" dirty="0">
                <a:solidFill>
                  <a:srgbClr val="FCFEFE"/>
                </a:solidFill>
                <a:latin typeface="Times New Roman" panose="02020603050405020304" pitchFamily="18" charset="0"/>
                <a:cs typeface="Times New Roman" panose="02020603050405020304" pitchFamily="18" charset="0"/>
              </a:rPr>
              <a:t> </a:t>
            </a:r>
            <a:r>
              <a:rPr lang="en-US" altLang="zh-CN" sz="2800" kern="1200" dirty="0" err="1">
                <a:solidFill>
                  <a:srgbClr val="FCFEFE"/>
                </a:solidFill>
                <a:latin typeface="Times New Roman" panose="02020603050405020304" pitchFamily="18" charset="0"/>
                <a:cs typeface="Times New Roman" panose="02020603050405020304" pitchFamily="18" charset="0"/>
              </a:rPr>
              <a:t>sửa</a:t>
            </a:r>
            <a:endParaRPr lang="zh-CN" altLang="en-US" sz="2800" kern="1200" dirty="0">
              <a:solidFill>
                <a:srgbClr val="FCFEFE"/>
              </a:solidFill>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913270324"/>
              </p:ext>
            </p:extLst>
          </p:nvPr>
        </p:nvGraphicFramePr>
        <p:xfrm>
          <a:off x="634123" y="941006"/>
          <a:ext cx="7852331" cy="3928750"/>
        </p:xfrm>
        <a:graphic>
          <a:graphicData uri="http://schemas.openxmlformats.org/drawingml/2006/table">
            <a:tbl>
              <a:tblPr>
                <a:tableStyleId>{5DA37D80-6434-44D0-A028-1B22A696006F}</a:tableStyleId>
              </a:tblPr>
              <a:tblGrid>
                <a:gridCol w="4266650">
                  <a:extLst>
                    <a:ext uri="{9D8B030D-6E8A-4147-A177-3AD203B41FA5}">
                      <a16:colId xmlns:a16="http://schemas.microsoft.com/office/drawing/2014/main" xmlns="" val="20000"/>
                    </a:ext>
                  </a:extLst>
                </a:gridCol>
                <a:gridCol w="3585681">
                  <a:extLst>
                    <a:ext uri="{9D8B030D-6E8A-4147-A177-3AD203B41FA5}">
                      <a16:colId xmlns:a16="http://schemas.microsoft.com/office/drawing/2014/main" xmlns="" val="20001"/>
                    </a:ext>
                  </a:extLst>
                </a:gridCol>
              </a:tblGrid>
              <a:tr h="339146">
                <a:tc>
                  <a:txBody>
                    <a:bodyPr/>
                    <a:lstStyle/>
                    <a:p>
                      <a:pPr algn="ctr" fontAlgn="ctr"/>
                      <a:r>
                        <a:rPr lang="vi-VN" sz="2400" dirty="0">
                          <a:solidFill>
                            <a:srgbClr val="FFFFFF"/>
                          </a:solidFill>
                          <a:effectLst/>
                          <a:latin typeface="Times New Roman" panose="02020603050405020304" pitchFamily="18" charset="0"/>
                          <a:cs typeface="Times New Roman" panose="02020603050405020304" pitchFamily="18" charset="0"/>
                        </a:rPr>
                        <a:t>Người nói</a:t>
                      </a:r>
                      <a:endParaRPr lang="vi-VN" sz="2400" b="1" i="0" dirty="0">
                        <a:solidFill>
                          <a:srgbClr val="FFFFFF"/>
                        </a:solidFill>
                        <a:effectLst/>
                        <a:latin typeface="Times New Roman" panose="02020603050405020304" pitchFamily="18" charset="0"/>
                        <a:cs typeface="Times New Roman" panose="02020603050405020304" pitchFamily="18" charset="0"/>
                      </a:endParaRPr>
                    </a:p>
                  </a:txBody>
                  <a:tcPr marL="7144" marR="7144" marT="7144" marB="7144">
                    <a:solidFill>
                      <a:schemeClr val="accent5">
                        <a:lumMod val="60000"/>
                        <a:lumOff val="40000"/>
                      </a:schemeClr>
                    </a:solidFill>
                  </a:tcPr>
                </a:tc>
                <a:tc>
                  <a:txBody>
                    <a:bodyPr/>
                    <a:lstStyle/>
                    <a:p>
                      <a:pPr algn="ctr" fontAlgn="ctr"/>
                      <a:r>
                        <a:rPr lang="vi-VN" sz="2400" dirty="0">
                          <a:solidFill>
                            <a:srgbClr val="FFFFFF"/>
                          </a:solidFill>
                          <a:effectLst/>
                          <a:latin typeface="Times New Roman" panose="02020603050405020304" pitchFamily="18" charset="0"/>
                          <a:cs typeface="Times New Roman" panose="02020603050405020304" pitchFamily="18" charset="0"/>
                        </a:rPr>
                        <a:t>Người nghe</a:t>
                      </a:r>
                      <a:endParaRPr lang="vi-VN" sz="2400" b="1" i="0" dirty="0">
                        <a:solidFill>
                          <a:srgbClr val="FFFFFF"/>
                        </a:solidFill>
                        <a:effectLst/>
                        <a:latin typeface="Times New Roman" panose="02020603050405020304" pitchFamily="18" charset="0"/>
                        <a:cs typeface="Times New Roman" panose="02020603050405020304" pitchFamily="18" charset="0"/>
                      </a:endParaRPr>
                    </a:p>
                  </a:txBody>
                  <a:tcPr marL="7144" marR="7144" marT="7144" marB="7144">
                    <a:solidFill>
                      <a:schemeClr val="accent5">
                        <a:lumMod val="60000"/>
                        <a:lumOff val="40000"/>
                      </a:schemeClr>
                    </a:solidFill>
                  </a:tcPr>
                </a:tc>
                <a:extLst>
                  <a:ext uri="{0D108BD9-81ED-4DB2-BD59-A6C34878D82A}">
                    <a16:rowId xmlns:a16="http://schemas.microsoft.com/office/drawing/2014/main" xmlns="" val="10000"/>
                  </a:ext>
                </a:extLst>
              </a:tr>
              <a:tr h="3548702">
                <a:tc>
                  <a:txBody>
                    <a:bodyPr/>
                    <a:lstStyle/>
                    <a:p>
                      <a:r>
                        <a:rPr lang="en-US" sz="2000" dirty="0" smtClean="0">
                          <a:solidFill>
                            <a:schemeClr val="bg2"/>
                          </a:solidFill>
                          <a:effectLst/>
                          <a:latin typeface="Times New Roman" panose="02020603050405020304" pitchFamily="18" charset="0"/>
                          <a:cs typeface="Times New Roman" panose="02020603050405020304" pitchFamily="18" charset="0"/>
                        </a:rPr>
                        <a:t>- </a:t>
                      </a:r>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Xem xét nội dung ý kiến đã đủ ý chưa:</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Tán thành điểm nào và không tán thành điểm nào?</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Lí lẽ tán thành và không tán thành là gì?</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Có nêu được các bằng chứng cụ thể không?</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Rút kinh nghiệm về cách phát biểu (diễn đạt có rõ ràng, dễ hiểu không? Ngôn ngữ, điệu bộ, thái độ,... đã phù hợp chưa?)</a:t>
                      </a:r>
                      <a:endParaRPr lang="en-US" sz="2000" dirty="0">
                        <a:solidFill>
                          <a:schemeClr val="bg2"/>
                        </a:solidFill>
                        <a:effectLst/>
                        <a:latin typeface="Times New Roman" panose="02020603050405020304" pitchFamily="18" charset="0"/>
                        <a:cs typeface="Times New Roman" panose="02020603050405020304" pitchFamily="18" charset="0"/>
                      </a:endParaRPr>
                    </a:p>
                  </a:txBody>
                  <a:tcPr marL="7144" marR="7144" marT="7144" marB="7144"/>
                </a:tc>
                <a:tc>
                  <a:txBody>
                    <a:bodyPr/>
                    <a:lstStyle/>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Hiểu đúng và tóm tắt được các thông tin từ người nói (Ý kiến, lí lẽ và bằng chứng về vấn đề trao đổi: sự việc trong truyện khoa học viễn tưởng có thực hay không)</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Tập trung chú ý theo dõi người nói</a:t>
                      </a:r>
                    </a:p>
                    <a:p>
                      <a:r>
                        <a:rPr lang="vi-VN" sz="2000" b="0" i="0" u="none" strike="noStrike" cap="none" dirty="0" smtClean="0">
                          <a:solidFill>
                            <a:schemeClr val="bg2"/>
                          </a:solidFill>
                          <a:effectLst/>
                          <a:latin typeface="Times New Roman" panose="02020603050405020304" pitchFamily="18" charset="0"/>
                          <a:ea typeface="+mn-ea"/>
                          <a:cs typeface="Times New Roman" panose="02020603050405020304" pitchFamily="18" charset="0"/>
                          <a:sym typeface="Arial"/>
                        </a:rPr>
                        <a:t>- Nêu câu hỏi nếu thấy chưa rõ; mạnh dạn trao đổi lại với ý kiến mình thấy chưa đúng</a:t>
                      </a:r>
                    </a:p>
                  </a:txBody>
                  <a:tcPr marL="7144" marR="7144" marT="7144" marB="7144"/>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09736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828584" cy="5143500"/>
          </a:xfrm>
          <a:prstGeom prst="rect">
            <a:avLst/>
          </a:prstGeom>
        </p:spPr>
      </p:pic>
      <p:sp>
        <p:nvSpPr>
          <p:cNvPr id="2" name="Oval 1"/>
          <p:cNvSpPr/>
          <p:nvPr/>
        </p:nvSpPr>
        <p:spPr>
          <a:xfrm>
            <a:off x="451855"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0">
              <a:buClrTx/>
              <a:buFontTx/>
              <a:buNone/>
            </a:pPr>
            <a:endParaRPr lang="en-US" sz="1800" kern="1200">
              <a:solidFill>
                <a:prstClr val="white"/>
              </a:solidFill>
            </a:endParaRPr>
          </a:p>
        </p:txBody>
      </p:sp>
      <p:pic>
        <p:nvPicPr>
          <p:cNvPr id="6" name="Picture 5"/>
          <p:cNvPicPr>
            <a:picLocks noChangeAspect="1"/>
          </p:cNvPicPr>
          <p:nvPr/>
        </p:nvPicPr>
        <p:blipFill>
          <a:blip r:embed="rId4"/>
          <a:stretch>
            <a:fillRect/>
          </a:stretch>
        </p:blipFill>
        <p:spPr>
          <a:xfrm>
            <a:off x="1439547" y="285306"/>
            <a:ext cx="6089511" cy="905963"/>
          </a:xfrm>
          <a:prstGeom prst="rect">
            <a:avLst/>
          </a:prstGeom>
        </p:spPr>
      </p:pic>
      <p:sp>
        <p:nvSpPr>
          <p:cNvPr id="7" name="Rectangle 6"/>
          <p:cNvSpPr/>
          <p:nvPr/>
        </p:nvSpPr>
        <p:spPr>
          <a:xfrm>
            <a:off x="760288" y="1123985"/>
            <a:ext cx="7530957" cy="1938992"/>
          </a:xfrm>
          <a:prstGeom prst="rect">
            <a:avLst/>
          </a:prstGeom>
        </p:spPr>
        <p:txBody>
          <a:bodyPr wrap="square">
            <a:spAutoFit/>
          </a:bodyPr>
          <a:lstStyle/>
          <a:p>
            <a:pPr indent="457200" algn="just"/>
            <a:r>
              <a:rPr lang="vi-VN" sz="2000" dirty="0">
                <a:solidFill>
                  <a:srgbClr val="333333"/>
                </a:solidFill>
                <a:latin typeface="+mj-lt"/>
              </a:rPr>
              <a:t>Xin chào các bạn, tôi là... học sinh lớp ...Hôm nay tôi ở đây để trình bày ý kiến của mình về nhận định sau. </a:t>
            </a:r>
            <a:r>
              <a:rPr lang="vi-VN" sz="2000" dirty="0">
                <a:latin typeface="+mj-lt"/>
              </a:rPr>
              <a:t>Có người cho rằng: </a:t>
            </a:r>
            <a:r>
              <a:rPr lang="vi-VN" sz="2000" i="1" dirty="0">
                <a:latin typeface="+mj-lt"/>
              </a:rPr>
              <a:t>Phân tích đặc điểm nhân vật Võ Tòng trong đoạn trích “Người đàn ông cô độc giữa rừng” (trích tiểu thuyết “Đất rừng phương Nam”) của Đoàn Giỏi nghĩa là kể lại câu chuyện về nhân vật ấy. </a:t>
            </a:r>
            <a:r>
              <a:rPr lang="vi-VN" sz="2000" dirty="0">
                <a:latin typeface="+mj-lt"/>
              </a:rPr>
              <a:t>Theo ý kiến của cá nhân tôi thì ý kiến này chưa hoàn toàn chính xác</a:t>
            </a:r>
            <a:r>
              <a:rPr lang="vi-VN" sz="2000" dirty="0" smtClean="0">
                <a:latin typeface="+mj-lt"/>
              </a:rPr>
              <a:t>.</a:t>
            </a:r>
            <a:endParaRPr lang="vi-VN" sz="2000" dirty="0">
              <a:solidFill>
                <a:srgbClr val="333333"/>
              </a:solidFill>
              <a:latin typeface="+mj-lt"/>
            </a:endParaRPr>
          </a:p>
        </p:txBody>
      </p:sp>
    </p:spTree>
    <p:extLst>
      <p:ext uri="{BB962C8B-B14F-4D97-AF65-F5344CB8AC3E}">
        <p14:creationId xmlns:p14="http://schemas.microsoft.com/office/powerpoint/2010/main" val="18277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0" y="6884"/>
            <a:ext cx="9144000" cy="5136616"/>
          </a:xfrm>
          <a:prstGeom prst="rect">
            <a:avLst/>
          </a:prstGeom>
        </p:spPr>
      </p:pic>
      <p:sp>
        <p:nvSpPr>
          <p:cNvPr id="3" name="Rounded Rectangle 2"/>
          <p:cNvSpPr/>
          <p:nvPr/>
        </p:nvSpPr>
        <p:spPr>
          <a:xfrm>
            <a:off x="505046" y="318977"/>
            <a:ext cx="8133907" cy="4497572"/>
          </a:xfrm>
          <a:prstGeom prst="round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8586" y="478870"/>
            <a:ext cx="7729870" cy="4185761"/>
          </a:xfrm>
          <a:prstGeom prst="rect">
            <a:avLst/>
          </a:prstGeom>
        </p:spPr>
        <p:txBody>
          <a:bodyPr wrap="square">
            <a:spAutoFit/>
          </a:bodyPr>
          <a:lstStyle/>
          <a:p>
            <a:pPr indent="457200" algn="just"/>
            <a:r>
              <a:rPr lang="vi-VN" sz="1900" dirty="0">
                <a:latin typeface="+mj-lt"/>
              </a:rPr>
              <a:t>Thứ nhất chúng ta cần hiểu thế nào là kể lại câu chuyện về nhân vật và phân tích đặc điểm nhân vật. Kể lại câu chuyện về nhân vật là dựa vào sự việc trong văn bản để kể lại diễn biến của câu chuyện đó, không cần nêu nhận xét về nhân vật, kể lại thuộc kiểu văn bản tự sự. Còn phân tích đặc điểm nhân vật là giới thiệu mô tả những nét tiêu biểu của nhân vật như: lai lịch, xuất thân, hình dáng bên ngoài, suy nghĩ, lời nói, việc làm,…và nêu nhận xét của người viết về nhân vật đó, phân tích nhân vật thuộc kiểu văn bản nghị luận</a:t>
            </a:r>
            <a:endParaRPr lang="vi-VN" sz="1900" dirty="0">
              <a:solidFill>
                <a:srgbClr val="333333"/>
              </a:solidFill>
              <a:latin typeface="+mj-lt"/>
            </a:endParaRPr>
          </a:p>
          <a:p>
            <a:pPr indent="457200" algn="just"/>
            <a:r>
              <a:rPr lang="vi-VN" sz="1900" dirty="0">
                <a:latin typeface="+mj-lt"/>
              </a:rPr>
              <a:t>Như vậy khi kể lại câu chuyện về nhân vật Võ Tòng, chúng ta chỉ cần kể lại diễn biến câu chuyện đó từ việc ông Hai đến thăm Võ Tòng, câu chuyện về quá khứ đáng thương của anh và cuộc sống cô độc hiện tại của anh ở căn lều giữa rừng U Minh. Còn khi phân tích đặc điểm nhân vật Võ Tòng chúng ta cần chỉ ra lai lịch, xuất thân, hoàn cảnh số phận, tính cách và phẩm chất của Võ Tòng. Để từ đó trình bày những nhận xét , đánh giá của mình về nhân vật này.</a:t>
            </a:r>
            <a:endParaRPr lang="vi-VN" sz="1900" dirty="0">
              <a:solidFill>
                <a:srgbClr val="333333"/>
              </a:solidFill>
              <a:latin typeface="+mj-lt"/>
            </a:endParaRPr>
          </a:p>
        </p:txBody>
      </p:sp>
    </p:spTree>
    <p:extLst>
      <p:ext uri="{BB962C8B-B14F-4D97-AF65-F5344CB8AC3E}">
        <p14:creationId xmlns:p14="http://schemas.microsoft.com/office/powerpoint/2010/main" val="1251624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828584" cy="5143500"/>
          </a:xfrm>
          <a:prstGeom prst="rect">
            <a:avLst/>
          </a:prstGeom>
        </p:spPr>
      </p:pic>
      <p:sp>
        <p:nvSpPr>
          <p:cNvPr id="2" name="Oval 1"/>
          <p:cNvSpPr/>
          <p:nvPr/>
        </p:nvSpPr>
        <p:spPr>
          <a:xfrm>
            <a:off x="451855"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0">
              <a:buClrTx/>
              <a:buFontTx/>
              <a:buNone/>
            </a:pPr>
            <a:endParaRPr lang="en-US" sz="1800" kern="1200">
              <a:solidFill>
                <a:prstClr val="white"/>
              </a:solidFill>
            </a:endParaRPr>
          </a:p>
        </p:txBody>
      </p:sp>
      <p:sp>
        <p:nvSpPr>
          <p:cNvPr id="8" name="Rectangle 7"/>
          <p:cNvSpPr/>
          <p:nvPr/>
        </p:nvSpPr>
        <p:spPr>
          <a:xfrm>
            <a:off x="760288" y="1123985"/>
            <a:ext cx="7530957" cy="2554545"/>
          </a:xfrm>
          <a:prstGeom prst="rect">
            <a:avLst/>
          </a:prstGeom>
        </p:spPr>
        <p:txBody>
          <a:bodyPr wrap="square">
            <a:spAutoFit/>
          </a:bodyPr>
          <a:lstStyle/>
          <a:p>
            <a:pPr indent="457200" algn="just"/>
            <a:r>
              <a:rPr lang="vi-VN" sz="2000" dirty="0" smtClean="0">
                <a:latin typeface="+mj-lt"/>
              </a:rPr>
              <a:t>Như </a:t>
            </a:r>
            <a:r>
              <a:rPr lang="vi-VN" sz="2000" dirty="0">
                <a:latin typeface="+mj-lt"/>
              </a:rPr>
              <a:t>vậy chúng ta có thể khẳng định ý kiến trên chưa thật sự đầy đủ. Mặc dù khi kể lại nhân vật hay phân tích nhân vật chúng ta đều cần dựa vào những sự việc và chi tiết cụ thể về nhân vật Võ Tòng ở trong văn bản. Tuy nhiên khi kể lại câu chuyện cần khách quan, không thêm bớt và không cần nêu nhận xét của người kể lại. Còn khi phân tích đặc điểm nhân vật cần có ý kiến, lí lẽ và nhận xét của người nói. </a:t>
            </a:r>
            <a:endParaRPr lang="vi-VN" sz="2000" dirty="0">
              <a:solidFill>
                <a:srgbClr val="333333"/>
              </a:solidFill>
              <a:latin typeface="+mj-lt"/>
            </a:endParaRPr>
          </a:p>
          <a:p>
            <a:pPr indent="457200" algn="just"/>
            <a:r>
              <a:rPr lang="vi-VN" sz="2000" dirty="0">
                <a:latin typeface="+mj-lt"/>
              </a:rPr>
              <a:t>Trên đây là những ý kiến và suy nghĩ của tôi về vấn đề đầu bài đặt ra. Rất mong sẽ nhận được những đóng góp của thầy cô và các bạn.</a:t>
            </a:r>
            <a:endParaRPr lang="vi-VN" sz="2000" dirty="0">
              <a:solidFill>
                <a:srgbClr val="333333"/>
              </a:solidFill>
              <a:latin typeface="+mj-lt"/>
            </a:endParaRPr>
          </a:p>
        </p:txBody>
      </p:sp>
    </p:spTree>
    <p:extLst>
      <p:ext uri="{BB962C8B-B14F-4D97-AF65-F5344CB8AC3E}">
        <p14:creationId xmlns:p14="http://schemas.microsoft.com/office/powerpoint/2010/main" val="3551251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7189175" cy="4529470"/>
          </a:xfrm>
          <a:prstGeom prst="rect">
            <a:avLst/>
          </a:prstGeom>
        </p:spPr>
      </p:pic>
      <p:sp>
        <p:nvSpPr>
          <p:cNvPr id="4" name="Rectangle 3"/>
          <p:cNvSpPr/>
          <p:nvPr/>
        </p:nvSpPr>
        <p:spPr>
          <a:xfrm>
            <a:off x="90438" y="4632729"/>
            <a:ext cx="8872809" cy="400110"/>
          </a:xfrm>
          <a:prstGeom prst="rect">
            <a:avLst/>
          </a:prstGeom>
        </p:spPr>
        <p:txBody>
          <a:bodyPr wrap="square">
            <a:spAutoFit/>
          </a:bodyPr>
          <a:lstStyle/>
          <a:p>
            <a:pPr indent="457200" algn="just"/>
            <a:r>
              <a:rPr lang="en-US" sz="2000" dirty="0" smtClean="0">
                <a:solidFill>
                  <a:srgbClr val="333333"/>
                </a:solidFill>
                <a:latin typeface="Times New Roman" panose="02020603050405020304" pitchFamily="18" charset="0"/>
                <a:cs typeface="Times New Roman" panose="02020603050405020304" pitchFamily="18" charset="0"/>
              </a:rPr>
              <a:t>BỨC HÌNH TRÊN NÓI ĐẾN ĐIỀU GÌ? EM HÃY TRAO ĐỔI VỀ ĐIỀU ĐÓ</a:t>
            </a:r>
            <a:endParaRPr lang="vi-VN" sz="20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13"/>
        <p:cNvGrpSpPr/>
        <p:nvPr/>
      </p:nvGrpSpPr>
      <p:grpSpPr>
        <a:xfrm>
          <a:off x="0" y="0"/>
          <a:ext cx="0" cy="0"/>
          <a:chOff x="0" y="0"/>
          <a:chExt cx="0" cy="0"/>
        </a:xfrm>
      </p:grpSpPr>
      <p:sp>
        <p:nvSpPr>
          <p:cNvPr id="5" name="Rectangle 4"/>
          <p:cNvSpPr/>
          <p:nvPr/>
        </p:nvSpPr>
        <p:spPr>
          <a:xfrm>
            <a:off x="0" y="873303"/>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0" y="1071372"/>
            <a:ext cx="3092710" cy="757047"/>
          </a:xfrm>
          <a:prstGeom prst="rect">
            <a:avLst/>
          </a:prstGeom>
        </p:spPr>
      </p:pic>
      <p:sp>
        <p:nvSpPr>
          <p:cNvPr id="26" name="Rectangle 25">
            <a:extLst>
              <a:ext uri="{FF2B5EF4-FFF2-40B4-BE49-F238E27FC236}">
                <a16:creationId xmlns:a16="http://schemas.microsoft.com/office/drawing/2014/main" xmlns="" id="{D59C87E8-44F9-42EB-8596-E2DF07B9178E}"/>
              </a:ext>
            </a:extLst>
          </p:cNvPr>
          <p:cNvSpPr/>
          <p:nvPr/>
        </p:nvSpPr>
        <p:spPr>
          <a:xfrm>
            <a:off x="2979376" y="2177421"/>
            <a:ext cx="5732602" cy="684373"/>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smtClean="0">
                <a:solidFill>
                  <a:srgbClr val="000000"/>
                </a:solidFill>
                <a:latin typeface="Times New Roman" panose="02020603050405020304" pitchFamily="18" charset="0"/>
                <a:cs typeface="Times New Roman" panose="02020603050405020304" pitchFamily="18" charset="0"/>
              </a:rPr>
              <a:t>Là</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dùng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hình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thức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nói</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để</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trao</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đổi</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tranh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luận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về</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một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vấn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đề</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nào</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đó</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còn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có</a:t>
            </a:r>
            <a:r>
              <a:rPr lang="en-US" sz="2100" kern="1200" dirty="0" smtClean="0">
                <a:solidFill>
                  <a:srgbClr val="000000"/>
                </a:solidFill>
                <a:latin typeface="Times New Roman" panose="02020603050405020304" pitchFamily="18" charset="0"/>
                <a:cs typeface="Times New Roman" panose="02020603050405020304" pitchFamily="18" charset="0"/>
              </a:rPr>
              <a:t> ý </a:t>
            </a:r>
            <a:r>
              <a:rPr lang="en-US" sz="2100" kern="1200" dirty="0" err="1" smtClean="0">
                <a:solidFill>
                  <a:srgbClr val="000000"/>
                </a:solidFill>
                <a:latin typeface="Times New Roman" panose="02020603050405020304" pitchFamily="18" charset="0"/>
                <a:cs typeface="Times New Roman" panose="02020603050405020304" pitchFamily="18" charset="0"/>
              </a:rPr>
              <a:t>kiến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chưa</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thống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nhất</a:t>
            </a:r>
            <a:r>
              <a:rPr lang="en-US" sz="2100" kern="1200" dirty="0" smtClean="0">
                <a:solidFill>
                  <a:srgbClr val="000000"/>
                </a:solidFill>
                <a:latin typeface="Times New Roman" panose="02020603050405020304" pitchFamily="18" charset="0"/>
                <a:cs typeface="Times New Roman" panose="02020603050405020304" pitchFamily="18" charset="0"/>
              </a:rPr>
              <a:t>.</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xmlns="" id="{EE362FFE-9C3A-4D69-9A6F-1315F677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6697" y="2419390"/>
            <a:ext cx="491027" cy="392822"/>
          </a:xfrm>
          <a:prstGeom prst="rect">
            <a:avLst/>
          </a:prstGeom>
        </p:spPr>
      </p:pic>
      <p:sp>
        <p:nvSpPr>
          <p:cNvPr id="28" name="Rectangle 27">
            <a:extLst>
              <a:ext uri="{FF2B5EF4-FFF2-40B4-BE49-F238E27FC236}">
                <a16:creationId xmlns:a16="http://schemas.microsoft.com/office/drawing/2014/main" xmlns="" id="{85A018DD-CDC3-473E-80FA-CFB7D9D0B854}"/>
              </a:ext>
            </a:extLst>
          </p:cNvPr>
          <p:cNvSpPr/>
          <p:nvPr/>
        </p:nvSpPr>
        <p:spPr>
          <a:xfrm>
            <a:off x="2979376" y="3015486"/>
            <a:ext cx="5732601" cy="58862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smtClean="0">
                <a:solidFill>
                  <a:srgbClr val="000000"/>
                </a:solidFill>
                <a:latin typeface="Times New Roman" panose="02020603050405020304" pitchFamily="18" charset="0"/>
                <a:cs typeface="Times New Roman" panose="02020603050405020304" pitchFamily="18" charset="0"/>
              </a:rPr>
              <a:t>Là</a:t>
            </a:r>
            <a:r>
              <a:rPr lang="en-US" sz="2100" kern="1200" dirty="0" smtClean="0">
                <a:solidFill>
                  <a:srgbClr val="000000"/>
                </a:solidFill>
                <a:latin typeface="Times New Roman" panose="02020603050405020304" pitchFamily="18" charset="0"/>
                <a:cs typeface="Times New Roman" panose="02020603050405020304" pitchFamily="18" charset="0"/>
              </a:rPr>
              <a:t> dung </a:t>
            </a:r>
            <a:r>
              <a:rPr lang="en-US" sz="2100" kern="1200" dirty="0" err="1" smtClean="0">
                <a:solidFill>
                  <a:srgbClr val="000000"/>
                </a:solidFill>
                <a:latin typeface="Times New Roman" panose="02020603050405020304" pitchFamily="18" charset="0"/>
                <a:cs typeface="Times New Roman" panose="02020603050405020304" pitchFamily="18" charset="0"/>
              </a:rPr>
              <a:t>hình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thức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viết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để</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trao</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đổi</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tranh</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luận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về</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một</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vấn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đề</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nào</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đó</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còn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có</a:t>
            </a:r>
            <a:r>
              <a:rPr lang="en-US" sz="2100" kern="1200" dirty="0">
                <a:solidFill>
                  <a:srgbClr val="000000"/>
                </a:solidFill>
                <a:latin typeface="Times New Roman" panose="02020603050405020304" pitchFamily="18" charset="0"/>
                <a:cs typeface="Times New Roman" panose="02020603050405020304" pitchFamily="18" charset="0"/>
              </a:rPr>
              <a:t> ý </a:t>
            </a:r>
            <a:r>
              <a:rPr lang="en-US" sz="2100" kern="1200" dirty="0" err="1">
                <a:solidFill>
                  <a:srgbClr val="000000"/>
                </a:solidFill>
                <a:latin typeface="Times New Roman" panose="02020603050405020304" pitchFamily="18" charset="0"/>
                <a:cs typeface="Times New Roman" panose="02020603050405020304" pitchFamily="18" charset="0"/>
              </a:rPr>
              <a:t>kiến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chưa</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thống</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nhất</a:t>
            </a:r>
            <a:r>
              <a:rPr lang="en-US" sz="2100" kern="1200" dirty="0" smtClean="0">
                <a:solidFill>
                  <a:srgbClr val="000000"/>
                </a:solidFill>
                <a:latin typeface="Times New Roman" panose="02020603050405020304" pitchFamily="18" charset="0"/>
                <a:cs typeface="Times New Roman" panose="02020603050405020304" pitchFamily="18" charset="0"/>
              </a:rPr>
              <a:t> </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697" y="3158239"/>
            <a:ext cx="373382" cy="328123"/>
          </a:xfrm>
          <a:prstGeom prst="rect">
            <a:avLst/>
          </a:prstGeom>
        </p:spPr>
      </p:pic>
      <p:sp>
        <p:nvSpPr>
          <p:cNvPr id="30" name="Rectangle 29">
            <a:extLst>
              <a:ext uri="{FF2B5EF4-FFF2-40B4-BE49-F238E27FC236}">
                <a16:creationId xmlns:a16="http://schemas.microsoft.com/office/drawing/2014/main" xmlns="" id="{85A018DD-CDC3-473E-80FA-CFB7D9D0B854}"/>
              </a:ext>
            </a:extLst>
          </p:cNvPr>
          <p:cNvSpPr/>
          <p:nvPr/>
        </p:nvSpPr>
        <p:spPr>
          <a:xfrm>
            <a:off x="2988528" y="3795869"/>
            <a:ext cx="5732601" cy="71448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a:solidFill>
                  <a:srgbClr val="000000"/>
                </a:solidFill>
                <a:latin typeface="Times New Roman" panose="02020603050405020304" pitchFamily="18" charset="0"/>
                <a:cs typeface="Times New Roman" panose="02020603050405020304" pitchFamily="18" charset="0"/>
              </a:rPr>
              <a:t>Là</a:t>
            </a:r>
            <a:r>
              <a:rPr lang="en-US" sz="2100" kern="1200" dirty="0">
                <a:solidFill>
                  <a:srgbClr val="000000"/>
                </a:solidFill>
                <a:latin typeface="Times New Roman" panose="02020603050405020304" pitchFamily="18" charset="0"/>
                <a:cs typeface="Times New Roman" panose="02020603050405020304" pitchFamily="18" charset="0"/>
              </a:rPr>
              <a:t> dung </a:t>
            </a:r>
            <a:r>
              <a:rPr lang="en-US" sz="2100" kern="1200" dirty="0" err="1">
                <a:solidFill>
                  <a:srgbClr val="000000"/>
                </a:solidFill>
                <a:latin typeface="Times New Roman" panose="02020603050405020304" pitchFamily="18" charset="0"/>
                <a:cs typeface="Times New Roman" panose="02020603050405020304" pitchFamily="18" charset="0"/>
              </a:rPr>
              <a:t>hình</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thức</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bỏ</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phiếu</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để</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trao</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đổi</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tranh</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luận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về</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một</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vấn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đề</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nào</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đó</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còn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có</a:t>
            </a:r>
            <a:r>
              <a:rPr lang="en-US" sz="2100" kern="1200" dirty="0">
                <a:solidFill>
                  <a:srgbClr val="000000"/>
                </a:solidFill>
                <a:latin typeface="Times New Roman" panose="02020603050405020304" pitchFamily="18" charset="0"/>
                <a:cs typeface="Times New Roman" panose="02020603050405020304" pitchFamily="18" charset="0"/>
              </a:rPr>
              <a:t> ý </a:t>
            </a:r>
            <a:r>
              <a:rPr lang="en-US" sz="2100" kern="1200" dirty="0" err="1">
                <a:solidFill>
                  <a:srgbClr val="000000"/>
                </a:solidFill>
                <a:latin typeface="Times New Roman" panose="02020603050405020304" pitchFamily="18" charset="0"/>
                <a:cs typeface="Times New Roman" panose="02020603050405020304" pitchFamily="18" charset="0"/>
              </a:rPr>
              <a:t>kiến</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chưa</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thống</a:t>
            </a:r>
            <a:r>
              <a:rPr lang="en-US" sz="2100" kern="1200" dirty="0">
                <a:solidFill>
                  <a:srgbClr val="000000"/>
                </a:solidFill>
                <a:latin typeface="Times New Roman" panose="02020603050405020304" pitchFamily="18" charset="0"/>
                <a:cs typeface="Times New Roman" panose="02020603050405020304" pitchFamily="18" charset="0"/>
              </a:rPr>
              <a:t> </a:t>
            </a:r>
            <a:r>
              <a:rPr lang="en-US" sz="2100" kern="1200" dirty="0" err="1">
                <a:solidFill>
                  <a:srgbClr val="000000"/>
                </a:solidFill>
                <a:latin typeface="Times New Roman" panose="02020603050405020304" pitchFamily="18" charset="0"/>
                <a:cs typeface="Times New Roman" panose="02020603050405020304" pitchFamily="18" charset="0"/>
              </a:rPr>
              <a:t>nhất</a:t>
            </a:r>
            <a:r>
              <a:rPr lang="en-US" sz="2100" kern="1200" dirty="0">
                <a:solidFill>
                  <a:srgbClr val="000000"/>
                </a:solidFill>
                <a:latin typeface="Times New Roman" panose="02020603050405020304" pitchFamily="18" charset="0"/>
                <a:cs typeface="Times New Roman" panose="02020603050405020304" pitchFamily="18" charset="0"/>
              </a:rPr>
              <a:t> </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3493" y="3947356"/>
            <a:ext cx="373382" cy="328123"/>
          </a:xfrm>
          <a:prstGeom prst="rect">
            <a:avLst/>
          </a:prstGeom>
        </p:spPr>
      </p:pic>
      <p:pic>
        <p:nvPicPr>
          <p:cNvPr id="32" name="Picture 31" descr="F:\未标题-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573" t="6174" r="32921" b="7680"/>
          <a:stretch/>
        </p:blipFill>
        <p:spPr bwMode="auto">
          <a:xfrm>
            <a:off x="266886" y="2284826"/>
            <a:ext cx="1934107" cy="260439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462338" y="1647237"/>
            <a:ext cx="8465427" cy="430887"/>
          </a:xfrm>
          <a:prstGeom prst="rect">
            <a:avLst/>
          </a:prstGeom>
          <a:noFill/>
        </p:spPr>
        <p:txBody>
          <a:bodyPr wrap="square" rtlCol="0">
            <a:spAutoFit/>
          </a:bodyPr>
          <a:lstStyle/>
          <a:p>
            <a:pPr algn="just"/>
            <a:r>
              <a:rPr lang="en-US" sz="2200" i="1" dirty="0" err="1" smtClean="0">
                <a:solidFill>
                  <a:srgbClr val="FF0000"/>
                </a:solidFill>
                <a:latin typeface="Times New Roman" panose="02020603050405020304" pitchFamily="18" charset="0"/>
                <a:cs typeface="Times New Roman" panose="02020603050405020304" pitchFamily="18" charset="0"/>
              </a:rPr>
              <a:t>Đâu</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là</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khái</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niệm</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thảo</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luận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nhóm</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một</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vấn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còn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gây</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tranh</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cãi</a:t>
            </a:r>
            <a:r>
              <a:rPr lang="en-US" sz="2200" i="1" dirty="0" smtClean="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50" fill="hold"/>
                                        <p:tgtEl>
                                          <p:spTgt spid="27"/>
                                        </p:tgtEl>
                                        <p:attrNameLst>
                                          <p:attrName>ppt_w</p:attrName>
                                        </p:attrNameLst>
                                      </p:cBhvr>
                                      <p:tavLst>
                                        <p:tav tm="0">
                                          <p:val>
                                            <p:strVal val="4*#ppt_w"/>
                                          </p:val>
                                        </p:tav>
                                        <p:tav tm="100000">
                                          <p:val>
                                            <p:strVal val="#ppt_w"/>
                                          </p:val>
                                        </p:tav>
                                      </p:tavLst>
                                    </p:anim>
                                    <p:anim calcmode="lin" valueType="num">
                                      <p:cBhvr>
                                        <p:cTn id="3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00B05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8"/>
                                        </p:tgtEl>
                                        <p:attrNameLst>
                                          <p:attrName>fillcolor</p:attrName>
                                        </p:attrNameLst>
                                      </p:cBhvr>
                                      <p:to>
                                        <a:srgbClr val="FFF2CC"/>
                                      </p:to>
                                    </p:animClr>
                                    <p:set>
                                      <p:cBhvr>
                                        <p:cTn id="45" dur="250" fill="hold"/>
                                        <p:tgtEl>
                                          <p:spTgt spid="28"/>
                                        </p:tgtEl>
                                        <p:attrNameLst>
                                          <p:attrName>fill.type</p:attrName>
                                        </p:attrNameLst>
                                      </p:cBhvr>
                                      <p:to>
                                        <p:strVal val="solid"/>
                                      </p:to>
                                    </p:set>
                                    <p:set>
                                      <p:cBhvr>
                                        <p:cTn id="46" dur="250" fill="hold"/>
                                        <p:tgtEl>
                                          <p:spTgt spid="2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250" fill="hold"/>
                                        <p:tgtEl>
                                          <p:spTgt spid="29"/>
                                        </p:tgtEl>
                                        <p:attrNameLst>
                                          <p:attrName>ppt_w</p:attrName>
                                        </p:attrNameLst>
                                      </p:cBhvr>
                                      <p:tavLst>
                                        <p:tav tm="0">
                                          <p:val>
                                            <p:strVal val="4*#ppt_w"/>
                                          </p:val>
                                        </p:tav>
                                        <p:tav tm="100000">
                                          <p:val>
                                            <p:strVal val="#ppt_w"/>
                                          </p:val>
                                        </p:tav>
                                      </p:tavLst>
                                    </p:anim>
                                    <p:anim calcmode="lin" valueType="num">
                                      <p:cBhvr>
                                        <p:cTn id="5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28"/>
                                        </p:tgtEl>
                                        <p:attrNameLst>
                                          <p:attrName>fillcolor</p:attrName>
                                        </p:attrNameLst>
                                      </p:cBhvr>
                                      <p:to>
                                        <a:srgbClr val="FFFF00"/>
                                      </p:to>
                                    </p:animClr>
                                    <p:set>
                                      <p:cBhvr>
                                        <p:cTn id="53" dur="250" fill="hold"/>
                                        <p:tgtEl>
                                          <p:spTgt spid="28"/>
                                        </p:tgtEl>
                                        <p:attrNameLst>
                                          <p:attrName>fill.type</p:attrName>
                                        </p:attrNameLst>
                                      </p:cBhvr>
                                      <p:to>
                                        <p:strVal val="solid"/>
                                      </p:to>
                                    </p:set>
                                    <p:set>
                                      <p:cBhvr>
                                        <p:cTn id="5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30"/>
                                        </p:tgtEl>
                                        <p:attrNameLst>
                                          <p:attrName>fillcolor</p:attrName>
                                        </p:attrNameLst>
                                      </p:cBhvr>
                                      <p:to>
                                        <a:srgbClr val="FFF2CC"/>
                                      </p:to>
                                    </p:animClr>
                                    <p:set>
                                      <p:cBhvr>
                                        <p:cTn id="60" dur="250" fill="hold"/>
                                        <p:tgtEl>
                                          <p:spTgt spid="30"/>
                                        </p:tgtEl>
                                        <p:attrNameLst>
                                          <p:attrName>fill.type</p:attrName>
                                        </p:attrNameLst>
                                      </p:cBhvr>
                                      <p:to>
                                        <p:strVal val="solid"/>
                                      </p:to>
                                    </p:set>
                                    <p:set>
                                      <p:cBhvr>
                                        <p:cTn id="61" dur="250" fill="hold"/>
                                        <p:tgtEl>
                                          <p:spTgt spid="3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30"/>
                                        </p:tgtEl>
                                        <p:attrNameLst>
                                          <p:attrName>fillcolor</p:attrName>
                                        </p:attrNameLst>
                                      </p:cBhvr>
                                      <p:to>
                                        <a:srgbClr val="FFFF00"/>
                                      </p:to>
                                    </p:animClr>
                                    <p:set>
                                      <p:cBhvr>
                                        <p:cTn id="68" dur="250" fill="hold"/>
                                        <p:tgtEl>
                                          <p:spTgt spid="30"/>
                                        </p:tgtEl>
                                        <p:attrNameLst>
                                          <p:attrName>fill.type</p:attrName>
                                        </p:attrNameLst>
                                      </p:cBhvr>
                                      <p:to>
                                        <p:strVal val="solid"/>
                                      </p:to>
                                    </p:set>
                                    <p:set>
                                      <p:cBhvr>
                                        <p:cTn id="6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26" grpId="0" animBg="1"/>
      <p:bldP spid="28" grpId="0" animBg="1"/>
      <p:bldP spid="30"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13"/>
        <p:cNvGrpSpPr/>
        <p:nvPr/>
      </p:nvGrpSpPr>
      <p:grpSpPr>
        <a:xfrm>
          <a:off x="0" y="0"/>
          <a:ext cx="0" cy="0"/>
          <a:chOff x="0" y="0"/>
          <a:chExt cx="0" cy="0"/>
        </a:xfrm>
      </p:grpSpPr>
      <p:sp>
        <p:nvSpPr>
          <p:cNvPr id="5" name="Rectangle 4"/>
          <p:cNvSpPr/>
          <p:nvPr/>
        </p:nvSpPr>
        <p:spPr>
          <a:xfrm>
            <a:off x="0" y="873303"/>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pic>
        <p:nvPicPr>
          <p:cNvPr id="13" name="Picture 12"/>
          <p:cNvPicPr>
            <a:picLocks noChangeAspect="1"/>
          </p:cNvPicPr>
          <p:nvPr/>
        </p:nvPicPr>
        <p:blipFill>
          <a:blip r:embed="rId6"/>
          <a:stretch>
            <a:fillRect/>
          </a:stretch>
        </p:blipFill>
        <p:spPr>
          <a:xfrm>
            <a:off x="0" y="1071372"/>
            <a:ext cx="3092710" cy="757047"/>
          </a:xfrm>
          <a:prstGeom prst="rect">
            <a:avLst/>
          </a:prstGeom>
        </p:spPr>
      </p:pic>
      <p:sp>
        <p:nvSpPr>
          <p:cNvPr id="26" name="Rectangle 25">
            <a:extLst>
              <a:ext uri="{FF2B5EF4-FFF2-40B4-BE49-F238E27FC236}">
                <a16:creationId xmlns:a16="http://schemas.microsoft.com/office/drawing/2014/main" xmlns="" id="{D59C87E8-44F9-42EB-8596-E2DF07B9178E}"/>
              </a:ext>
            </a:extLst>
          </p:cNvPr>
          <p:cNvSpPr/>
          <p:nvPr/>
        </p:nvSpPr>
        <p:spPr>
          <a:xfrm>
            <a:off x="2979376" y="2177421"/>
            <a:ext cx="5732602" cy="684373"/>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smtClean="0">
                <a:solidFill>
                  <a:srgbClr val="000000"/>
                </a:solidFill>
                <a:latin typeface="Times New Roman" panose="02020603050405020304" pitchFamily="18" charset="0"/>
                <a:cs typeface="Times New Roman" panose="02020603050405020304" pitchFamily="18" charset="0"/>
              </a:rPr>
              <a:t>Nêu</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lên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những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điểm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thống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nhất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và</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khác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biệt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của</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các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thành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viên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trong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nhóm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để</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tìm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cách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giải</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quyết</a:t>
            </a:r>
            <a:r>
              <a:rPr lang="en-US" sz="2100" kern="1200" dirty="0" smtClean="0">
                <a:solidFill>
                  <a:srgbClr val="000000"/>
                </a:solidFill>
                <a:latin typeface="Times New Roman" panose="02020603050405020304" pitchFamily="18" charset="0"/>
                <a:cs typeface="Times New Roman" panose="02020603050405020304" pitchFamily="18" charset="0"/>
              </a:rPr>
              <a:t>.</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xmlns="" id="{EE362FFE-9C3A-4D69-9A6F-1315F677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6697" y="2419390"/>
            <a:ext cx="491027" cy="392822"/>
          </a:xfrm>
          <a:prstGeom prst="rect">
            <a:avLst/>
          </a:prstGeom>
        </p:spPr>
      </p:pic>
      <p:sp>
        <p:nvSpPr>
          <p:cNvPr id="28" name="Rectangle 27">
            <a:extLst>
              <a:ext uri="{FF2B5EF4-FFF2-40B4-BE49-F238E27FC236}">
                <a16:creationId xmlns:a16="http://schemas.microsoft.com/office/drawing/2014/main" xmlns="" id="{85A018DD-CDC3-473E-80FA-CFB7D9D0B854}"/>
              </a:ext>
            </a:extLst>
          </p:cNvPr>
          <p:cNvSpPr/>
          <p:nvPr/>
        </p:nvSpPr>
        <p:spPr>
          <a:xfrm>
            <a:off x="2979376" y="3015486"/>
            <a:ext cx="5732601" cy="58862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smtClean="0">
                <a:solidFill>
                  <a:srgbClr val="000000"/>
                </a:solidFill>
                <a:latin typeface="Times New Roman" panose="02020603050405020304" pitchFamily="18" charset="0"/>
                <a:cs typeface="Times New Roman" panose="02020603050405020304" pitchFamily="18" charset="0"/>
              </a:rPr>
              <a:t>Nêu</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lên</a:t>
            </a:r>
            <a:r>
              <a:rPr lang="en-US" sz="2100" kern="1200" dirty="0" smtClean="0">
                <a:solidFill>
                  <a:srgbClr val="000000"/>
                </a:solidFill>
                <a:latin typeface="Times New Roman" panose="02020603050405020304" pitchFamily="18" charset="0"/>
                <a:cs typeface="Times New Roman" panose="02020603050405020304" pitchFamily="18" charset="0"/>
              </a:rPr>
              <a:t> ý </a:t>
            </a:r>
            <a:r>
              <a:rPr lang="en-US" sz="2100" kern="1200" dirty="0" err="1" smtClean="0">
                <a:solidFill>
                  <a:srgbClr val="000000"/>
                </a:solidFill>
                <a:latin typeface="Times New Roman" panose="02020603050405020304" pitchFamily="18" charset="0"/>
                <a:cs typeface="Times New Roman" panose="02020603050405020304" pitchFamily="18" charset="0"/>
              </a:rPr>
              <a:t>kiến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của</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một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thành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viên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xuất</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sắc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để</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cả</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nhóm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cùng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làm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theo.</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697" y="3158239"/>
            <a:ext cx="373382" cy="328123"/>
          </a:xfrm>
          <a:prstGeom prst="rect">
            <a:avLst/>
          </a:prstGeom>
        </p:spPr>
      </p:pic>
      <p:sp>
        <p:nvSpPr>
          <p:cNvPr id="30" name="Rectangle 29">
            <a:extLst>
              <a:ext uri="{FF2B5EF4-FFF2-40B4-BE49-F238E27FC236}">
                <a16:creationId xmlns:a16="http://schemas.microsoft.com/office/drawing/2014/main" xmlns="" id="{85A018DD-CDC3-473E-80FA-CFB7D9D0B854}"/>
              </a:ext>
            </a:extLst>
          </p:cNvPr>
          <p:cNvSpPr/>
          <p:nvPr/>
        </p:nvSpPr>
        <p:spPr>
          <a:xfrm>
            <a:off x="2988528" y="3795869"/>
            <a:ext cx="5732601" cy="71448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1" tIns="34279" rIns="68541" bIns="34279" rtlCol="0" anchor="ctr"/>
          <a:lstStyle/>
          <a:p>
            <a:pPr>
              <a:buClrTx/>
              <a:buFontTx/>
              <a:buNone/>
            </a:pPr>
            <a:r>
              <a:rPr lang="en-US" sz="2100" kern="1200" dirty="0" err="1" smtClean="0">
                <a:solidFill>
                  <a:srgbClr val="000000"/>
                </a:solidFill>
                <a:latin typeface="Times New Roman" panose="02020603050405020304" pitchFamily="18" charset="0"/>
                <a:cs typeface="Times New Roman" panose="02020603050405020304" pitchFamily="18" charset="0"/>
              </a:rPr>
              <a:t>Nêu</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lên</a:t>
            </a:r>
            <a:r>
              <a:rPr lang="en-US" sz="2100" kern="1200" dirty="0" smtClean="0">
                <a:solidFill>
                  <a:srgbClr val="000000"/>
                </a:solidFill>
                <a:latin typeface="Times New Roman" panose="02020603050405020304" pitchFamily="18" charset="0"/>
                <a:cs typeface="Times New Roman" panose="02020603050405020304" pitchFamily="18" charset="0"/>
              </a:rPr>
              <a:t> ý </a:t>
            </a:r>
            <a:r>
              <a:rPr lang="en-US" sz="2100" kern="1200" dirty="0" err="1" smtClean="0">
                <a:solidFill>
                  <a:srgbClr val="000000"/>
                </a:solidFill>
                <a:latin typeface="Times New Roman" panose="02020603050405020304" pitchFamily="18" charset="0"/>
                <a:cs typeface="Times New Roman" panose="02020603050405020304" pitchFamily="18" charset="0"/>
              </a:rPr>
              <a:t>kiến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của</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nhóm</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trưởng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để</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các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thành</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viên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cùng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bàn</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bạc</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và</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thống</a:t>
            </a:r>
            <a:r>
              <a:rPr lang="en-US" sz="2100" kern="1200" dirty="0" smtClean="0">
                <a:solidFill>
                  <a:srgbClr val="000000"/>
                </a:solidFill>
                <a:latin typeface="Times New Roman" panose="02020603050405020304" pitchFamily="18" charset="0"/>
                <a:cs typeface="Times New Roman" panose="02020603050405020304" pitchFamily="18" charset="0"/>
              </a:rPr>
              <a:t> </a:t>
            </a:r>
            <a:r>
              <a:rPr lang="en-US" sz="2100" kern="1200" dirty="0" err="1" smtClean="0">
                <a:solidFill>
                  <a:srgbClr val="000000"/>
                </a:solidFill>
                <a:latin typeface="Times New Roman" panose="02020603050405020304" pitchFamily="18" charset="0"/>
                <a:cs typeface="Times New Roman" panose="02020603050405020304" pitchFamily="18" charset="0"/>
              </a:rPr>
              <a:t>nhất</a:t>
            </a:r>
            <a:r>
              <a:rPr lang="en-US" sz="2100" kern="1200" dirty="0" smtClean="0">
                <a:solidFill>
                  <a:srgbClr val="000000"/>
                </a:solidFill>
                <a:latin typeface="Times New Roman" panose="02020603050405020304" pitchFamily="18" charset="0"/>
                <a:cs typeface="Times New Roman" panose="02020603050405020304" pitchFamily="18" charset="0"/>
              </a:rPr>
              <a:t>.</a:t>
            </a:r>
            <a:endParaRPr lang="vi-VN" sz="2100" kern="1200" dirty="0">
              <a:solidFill>
                <a:srgbClr val="00000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3493" y="3947356"/>
            <a:ext cx="373382" cy="328123"/>
          </a:xfrm>
          <a:prstGeom prst="rect">
            <a:avLst/>
          </a:prstGeom>
        </p:spPr>
      </p:pic>
      <p:pic>
        <p:nvPicPr>
          <p:cNvPr id="32" name="Picture 31" descr="F:\未标题-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573" t="6174" r="32921" b="7680"/>
          <a:stretch/>
        </p:blipFill>
        <p:spPr bwMode="auto">
          <a:xfrm>
            <a:off x="266886" y="2284826"/>
            <a:ext cx="1934107" cy="260439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462338" y="1647237"/>
            <a:ext cx="8465427" cy="430887"/>
          </a:xfrm>
          <a:prstGeom prst="rect">
            <a:avLst/>
          </a:prstGeom>
          <a:noFill/>
        </p:spPr>
        <p:txBody>
          <a:bodyPr wrap="square" rtlCol="0">
            <a:spAutoFit/>
          </a:bodyPr>
          <a:lstStyle/>
          <a:p>
            <a:pPr algn="just"/>
            <a:r>
              <a:rPr lang="en-US" sz="2200" i="1" dirty="0" err="1" smtClean="0">
                <a:solidFill>
                  <a:srgbClr val="FF0000"/>
                </a:solidFill>
                <a:latin typeface="Times New Roman" panose="02020603050405020304" pitchFamily="18" charset="0"/>
                <a:cs typeface="Times New Roman" panose="02020603050405020304" pitchFamily="18" charset="0"/>
              </a:rPr>
              <a:t>Mục</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đích</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của</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việc</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thảo</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luận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nhóm</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một</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vấn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còn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gây</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tranh</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cãi</a:t>
            </a:r>
            <a:r>
              <a:rPr lang="en-US" sz="2200" i="1"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14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50" fill="hold"/>
                                        <p:tgtEl>
                                          <p:spTgt spid="27"/>
                                        </p:tgtEl>
                                        <p:attrNameLst>
                                          <p:attrName>ppt_w</p:attrName>
                                        </p:attrNameLst>
                                      </p:cBhvr>
                                      <p:tavLst>
                                        <p:tav tm="0">
                                          <p:val>
                                            <p:strVal val="4*#ppt_w"/>
                                          </p:val>
                                        </p:tav>
                                        <p:tav tm="100000">
                                          <p:val>
                                            <p:strVal val="#ppt_w"/>
                                          </p:val>
                                        </p:tav>
                                      </p:tavLst>
                                    </p:anim>
                                    <p:anim calcmode="lin" valueType="num">
                                      <p:cBhvr>
                                        <p:cTn id="3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00B05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8"/>
                                        </p:tgtEl>
                                        <p:attrNameLst>
                                          <p:attrName>fillcolor</p:attrName>
                                        </p:attrNameLst>
                                      </p:cBhvr>
                                      <p:to>
                                        <a:srgbClr val="FFF2CC"/>
                                      </p:to>
                                    </p:animClr>
                                    <p:set>
                                      <p:cBhvr>
                                        <p:cTn id="45" dur="250" fill="hold"/>
                                        <p:tgtEl>
                                          <p:spTgt spid="28"/>
                                        </p:tgtEl>
                                        <p:attrNameLst>
                                          <p:attrName>fill.type</p:attrName>
                                        </p:attrNameLst>
                                      </p:cBhvr>
                                      <p:to>
                                        <p:strVal val="solid"/>
                                      </p:to>
                                    </p:set>
                                    <p:set>
                                      <p:cBhvr>
                                        <p:cTn id="46" dur="250" fill="hold"/>
                                        <p:tgtEl>
                                          <p:spTgt spid="2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250" fill="hold"/>
                                        <p:tgtEl>
                                          <p:spTgt spid="29"/>
                                        </p:tgtEl>
                                        <p:attrNameLst>
                                          <p:attrName>ppt_w</p:attrName>
                                        </p:attrNameLst>
                                      </p:cBhvr>
                                      <p:tavLst>
                                        <p:tav tm="0">
                                          <p:val>
                                            <p:strVal val="4*#ppt_w"/>
                                          </p:val>
                                        </p:tav>
                                        <p:tav tm="100000">
                                          <p:val>
                                            <p:strVal val="#ppt_w"/>
                                          </p:val>
                                        </p:tav>
                                      </p:tavLst>
                                    </p:anim>
                                    <p:anim calcmode="lin" valueType="num">
                                      <p:cBhvr>
                                        <p:cTn id="5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28"/>
                                        </p:tgtEl>
                                        <p:attrNameLst>
                                          <p:attrName>fillcolor</p:attrName>
                                        </p:attrNameLst>
                                      </p:cBhvr>
                                      <p:to>
                                        <a:srgbClr val="FFFF00"/>
                                      </p:to>
                                    </p:animClr>
                                    <p:set>
                                      <p:cBhvr>
                                        <p:cTn id="53" dur="250" fill="hold"/>
                                        <p:tgtEl>
                                          <p:spTgt spid="28"/>
                                        </p:tgtEl>
                                        <p:attrNameLst>
                                          <p:attrName>fill.type</p:attrName>
                                        </p:attrNameLst>
                                      </p:cBhvr>
                                      <p:to>
                                        <p:strVal val="solid"/>
                                      </p:to>
                                    </p:set>
                                    <p:set>
                                      <p:cBhvr>
                                        <p:cTn id="5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30"/>
                                        </p:tgtEl>
                                        <p:attrNameLst>
                                          <p:attrName>fillcolor</p:attrName>
                                        </p:attrNameLst>
                                      </p:cBhvr>
                                      <p:to>
                                        <a:srgbClr val="FFF2CC"/>
                                      </p:to>
                                    </p:animClr>
                                    <p:set>
                                      <p:cBhvr>
                                        <p:cTn id="60" dur="250" fill="hold"/>
                                        <p:tgtEl>
                                          <p:spTgt spid="30"/>
                                        </p:tgtEl>
                                        <p:attrNameLst>
                                          <p:attrName>fill.type</p:attrName>
                                        </p:attrNameLst>
                                      </p:cBhvr>
                                      <p:to>
                                        <p:strVal val="solid"/>
                                      </p:to>
                                    </p:set>
                                    <p:set>
                                      <p:cBhvr>
                                        <p:cTn id="61" dur="250" fill="hold"/>
                                        <p:tgtEl>
                                          <p:spTgt spid="3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30"/>
                                        </p:tgtEl>
                                        <p:attrNameLst>
                                          <p:attrName>fillcolor</p:attrName>
                                        </p:attrNameLst>
                                      </p:cBhvr>
                                      <p:to>
                                        <a:srgbClr val="FFFF00"/>
                                      </p:to>
                                    </p:animClr>
                                    <p:set>
                                      <p:cBhvr>
                                        <p:cTn id="68" dur="250" fill="hold"/>
                                        <p:tgtEl>
                                          <p:spTgt spid="30"/>
                                        </p:tgtEl>
                                        <p:attrNameLst>
                                          <p:attrName>fill.type</p:attrName>
                                        </p:attrNameLst>
                                      </p:cBhvr>
                                      <p:to>
                                        <p:strVal val="solid"/>
                                      </p:to>
                                    </p:set>
                                    <p:set>
                                      <p:cBhvr>
                                        <p:cTn id="6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26" grpId="0" animBg="1"/>
      <p:bldP spid="28" grpId="0" animBg="1"/>
      <p:bldP spid="30"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0">
              <a:buClrTx/>
              <a:buFontTx/>
              <a:buNone/>
            </a:pPr>
            <a:endParaRPr lang="en-US" sz="1800" kern="1200">
              <a:solidFill>
                <a:prstClr val="white"/>
              </a:solidFill>
            </a:endParaRPr>
          </a:p>
        </p:txBody>
      </p:sp>
      <p:pic>
        <p:nvPicPr>
          <p:cNvPr id="15" name="Picture 14"/>
          <p:cNvPicPr>
            <a:picLocks noChangeAspect="1"/>
          </p:cNvPicPr>
          <p:nvPr/>
        </p:nvPicPr>
        <p:blipFill>
          <a:blip r:embed="rId4"/>
          <a:stretch>
            <a:fillRect/>
          </a:stretch>
        </p:blipFill>
        <p:spPr>
          <a:xfrm>
            <a:off x="3989517" y="396406"/>
            <a:ext cx="3979406" cy="974097"/>
          </a:xfrm>
          <a:prstGeom prst="rect">
            <a:avLst/>
          </a:prstGeom>
        </p:spPr>
      </p:pic>
      <p:sp>
        <p:nvSpPr>
          <p:cNvPr id="16" name="Google Shape;191;p18"/>
          <p:cNvSpPr txBox="1">
            <a:spLocks/>
          </p:cNvSpPr>
          <p:nvPr/>
        </p:nvSpPr>
        <p:spPr>
          <a:xfrm>
            <a:off x="3989517" y="1227712"/>
            <a:ext cx="4763386" cy="13154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r>
              <a:rPr lang="en-US" b="0" dirty="0" err="1" smtClean="0">
                <a:solidFill>
                  <a:schemeClr val="bg1">
                    <a:lumMod val="10000"/>
                  </a:schemeClr>
                </a:solidFill>
                <a:latin typeface="Times New Roman" panose="02020603050405020304" pitchFamily="18" charset="0"/>
                <a:cs typeface="Times New Roman" panose="02020603050405020304" pitchFamily="18" charset="0"/>
              </a:rPr>
              <a:t>Bài</a:t>
            </a:r>
            <a:r>
              <a:rPr lang="en-US" b="0" dirty="0" smtClean="0">
                <a:solidFill>
                  <a:schemeClr val="bg1">
                    <a:lumMod val="10000"/>
                  </a:schemeClr>
                </a:solidFill>
                <a:latin typeface="Times New Roman" panose="02020603050405020304" pitchFamily="18" charset="0"/>
                <a:cs typeface="Times New Roman" panose="02020603050405020304" pitchFamily="18" charset="0"/>
              </a:rPr>
              <a:t> </a:t>
            </a:r>
            <a:r>
              <a:rPr lang="en-US" b="0" dirty="0" err="1" smtClean="0">
                <a:solidFill>
                  <a:schemeClr val="bg1">
                    <a:lumMod val="10000"/>
                  </a:schemeClr>
                </a:solidFill>
                <a:latin typeface="Times New Roman" panose="02020603050405020304" pitchFamily="18" charset="0"/>
                <a:cs typeface="Times New Roman" panose="02020603050405020304" pitchFamily="18" charset="0"/>
              </a:rPr>
              <a:t>tập</a:t>
            </a:r>
            <a:r>
              <a:rPr lang="en-US" b="0"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Có</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cho</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rằng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tích</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đặc</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điểm</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Võ</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Tòng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đoạn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trích</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đàn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ông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cô</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độc</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giữa</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rừng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trích</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tiểu</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thuyết</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Đất</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rừng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phương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Nam”)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Đoàn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Giỏi</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nghĩa</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là</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kể</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lại</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câu</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chuyện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vật</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ấy</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Em</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sẽ</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nêu</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ý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kiến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như</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thế</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nào</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buổi</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thảo</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luận</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 </a:t>
            </a:r>
            <a:r>
              <a:rPr lang="en-US" b="0" i="1" dirty="0" err="1" smtClean="0">
                <a:solidFill>
                  <a:schemeClr val="bg1">
                    <a:lumMod val="10000"/>
                  </a:schemeClr>
                </a:solidFill>
                <a:latin typeface="Times New Roman" panose="02020603050405020304" pitchFamily="18" charset="0"/>
                <a:cs typeface="Times New Roman" panose="02020603050405020304" pitchFamily="18" charset="0"/>
              </a:rPr>
              <a:t>nhóm</a:t>
            </a:r>
            <a:r>
              <a:rPr lang="en-US" b="0" i="1" dirty="0" smtClean="0">
                <a:solidFill>
                  <a:schemeClr val="bg1">
                    <a:lumMod val="10000"/>
                  </a:schemeClr>
                </a:solidFill>
                <a:latin typeface="Times New Roman" panose="02020603050405020304" pitchFamily="18" charset="0"/>
                <a:cs typeface="Times New Roman" panose="02020603050405020304" pitchFamily="18" charset="0"/>
              </a:rPr>
              <a:t>?</a:t>
            </a:r>
            <a:endParaRPr lang="en-US" b="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33" name="组 4">
            <a:extLst>
              <a:ext uri="{FF2B5EF4-FFF2-40B4-BE49-F238E27FC236}">
                <a16:creationId xmlns:a16="http://schemas.microsoft.com/office/drawing/2014/main" xmlns="" id="{8774790E-4EA9-4D9A-AA3E-CC9D97FAACA5}"/>
              </a:ext>
            </a:extLst>
          </p:cNvPr>
          <p:cNvGrpSpPr/>
          <p:nvPr/>
        </p:nvGrpSpPr>
        <p:grpSpPr>
          <a:xfrm>
            <a:off x="626482" y="1557126"/>
            <a:ext cx="1665435" cy="2270217"/>
            <a:chOff x="566877" y="1864331"/>
            <a:chExt cx="2492889" cy="3499109"/>
          </a:xfrm>
        </p:grpSpPr>
        <p:grpSp>
          <p:nvGrpSpPr>
            <p:cNvPr id="34" name="图形 2">
              <a:extLst>
                <a:ext uri="{FF2B5EF4-FFF2-40B4-BE49-F238E27FC236}">
                  <a16:creationId xmlns:a16="http://schemas.microsoft.com/office/drawing/2014/main" xmlns="" id="{A5137725-0854-4C49-A0D7-08E7364FBE77}"/>
                </a:ext>
              </a:extLst>
            </p:cNvPr>
            <p:cNvGrpSpPr/>
            <p:nvPr/>
          </p:nvGrpSpPr>
          <p:grpSpPr>
            <a:xfrm rot="21410303">
              <a:off x="566877" y="1864331"/>
              <a:ext cx="2492889" cy="3499109"/>
              <a:chOff x="4783931" y="1588293"/>
              <a:chExt cx="2619375" cy="3676649"/>
            </a:xfrm>
          </p:grpSpPr>
          <p:sp>
            <p:nvSpPr>
              <p:cNvPr id="37" name="任意多边形: 形状 34">
                <a:extLst>
                  <a:ext uri="{FF2B5EF4-FFF2-40B4-BE49-F238E27FC236}">
                    <a16:creationId xmlns:a16="http://schemas.microsoft.com/office/drawing/2014/main" xmlns="" id="{BB363EE6-1B46-4D37-B23B-AE49F276D59F}"/>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4">
                  <a:lumMod val="40000"/>
                  <a:lumOff val="60000"/>
                </a:schemeClr>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38" name="任意多边形: 形状 35">
                <a:extLst>
                  <a:ext uri="{FF2B5EF4-FFF2-40B4-BE49-F238E27FC236}">
                    <a16:creationId xmlns:a16="http://schemas.microsoft.com/office/drawing/2014/main" xmlns="" id="{4340659D-E57E-4446-BCC8-8CC11EDBE4B3}"/>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39" name="任意多边形: 形状 36">
                <a:extLst>
                  <a:ext uri="{FF2B5EF4-FFF2-40B4-BE49-F238E27FC236}">
                    <a16:creationId xmlns:a16="http://schemas.microsoft.com/office/drawing/2014/main" xmlns="" id="{37B54A9A-B6C0-48CE-ABD4-D77318AB24EA}"/>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40" name="任意多边形: 形状 37">
                <a:extLst>
                  <a:ext uri="{FF2B5EF4-FFF2-40B4-BE49-F238E27FC236}">
                    <a16:creationId xmlns:a16="http://schemas.microsoft.com/office/drawing/2014/main" xmlns="" id="{B33756E4-20B9-4499-9F6F-6150E6F053FF}"/>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35" name="文本框 84">
              <a:extLst>
                <a:ext uri="{FF2B5EF4-FFF2-40B4-BE49-F238E27FC236}">
                  <a16:creationId xmlns:a16="http://schemas.microsoft.com/office/drawing/2014/main" xmlns="" id="{18432ADE-32A2-4650-837A-BD41C860631D}"/>
                </a:ext>
              </a:extLst>
            </p:cNvPr>
            <p:cNvSpPr txBox="1"/>
            <p:nvPr/>
          </p:nvSpPr>
          <p:spPr>
            <a:xfrm rot="21410303">
              <a:off x="877708" y="1975308"/>
              <a:ext cx="1797974" cy="782725"/>
            </a:xfrm>
            <a:prstGeom prst="rect">
              <a:avLst/>
            </a:prstGeom>
            <a:noFill/>
          </p:spPr>
          <p:txBody>
            <a:bodyPr wrap="square" rtlCol="0">
              <a:spAutoFit/>
            </a:bodyPr>
            <a:lstStyle/>
            <a:p>
              <a:pPr algn="ct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36" name="文本框 85">
              <a:extLst>
                <a:ext uri="{FF2B5EF4-FFF2-40B4-BE49-F238E27FC236}">
                  <a16:creationId xmlns:a16="http://schemas.microsoft.com/office/drawing/2014/main" xmlns="" id="{026FD1E5-9749-46CD-BD14-19FB6B83F117}"/>
                </a:ext>
              </a:extLst>
            </p:cNvPr>
            <p:cNvSpPr txBox="1"/>
            <p:nvPr/>
          </p:nvSpPr>
          <p:spPr>
            <a:xfrm rot="21364228">
              <a:off x="975564" y="2986801"/>
              <a:ext cx="1733949" cy="1850080"/>
            </a:xfrm>
            <a:prstGeom prst="rect">
              <a:avLst/>
            </a:prstGeom>
            <a:noFill/>
          </p:spPr>
          <p:txBody>
            <a:bodyPr wrap="square" rtlCol="0">
              <a:spAutoFit/>
            </a:bodyPr>
            <a:lstStyle/>
            <a:p>
              <a:pPr algn="ctr">
                <a:lnSpc>
                  <a:spcPct val="150000"/>
                </a:lnSpc>
                <a:buClrTx/>
                <a:buFontTx/>
                <a:buNone/>
              </a:pP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Chuẩn</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bị</a:t>
              </a:r>
              <a:endParaRPr lang="zh-CN" altLang="en-US"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grpSp>
        <p:nvGrpSpPr>
          <p:cNvPr id="41" name="组 133">
            <a:extLst>
              <a:ext uri="{FF2B5EF4-FFF2-40B4-BE49-F238E27FC236}">
                <a16:creationId xmlns:a16="http://schemas.microsoft.com/office/drawing/2014/main" xmlns="" id="{A288F5EE-CDD0-4184-862B-132D7AA7892C}"/>
              </a:ext>
            </a:extLst>
          </p:cNvPr>
          <p:cNvGrpSpPr/>
          <p:nvPr/>
        </p:nvGrpSpPr>
        <p:grpSpPr>
          <a:xfrm rot="413524">
            <a:off x="2715845" y="1515298"/>
            <a:ext cx="1665435" cy="2270217"/>
            <a:chOff x="566877" y="1864331"/>
            <a:chExt cx="2492889" cy="3499109"/>
          </a:xfrm>
        </p:grpSpPr>
        <p:grpSp>
          <p:nvGrpSpPr>
            <p:cNvPr id="42" name="图形 2">
              <a:extLst>
                <a:ext uri="{FF2B5EF4-FFF2-40B4-BE49-F238E27FC236}">
                  <a16:creationId xmlns:a16="http://schemas.microsoft.com/office/drawing/2014/main" xmlns="" id="{C4F35440-F09C-44D3-A53C-6F5D7547BD64}"/>
                </a:ext>
              </a:extLst>
            </p:cNvPr>
            <p:cNvGrpSpPr/>
            <p:nvPr/>
          </p:nvGrpSpPr>
          <p:grpSpPr>
            <a:xfrm rot="21410303">
              <a:off x="566877" y="1864331"/>
              <a:ext cx="2492889" cy="3499109"/>
              <a:chOff x="4783931" y="1588293"/>
              <a:chExt cx="2619375" cy="3676649"/>
            </a:xfrm>
          </p:grpSpPr>
          <p:sp>
            <p:nvSpPr>
              <p:cNvPr id="45" name="任意多边形: 形状 34">
                <a:extLst>
                  <a:ext uri="{FF2B5EF4-FFF2-40B4-BE49-F238E27FC236}">
                    <a16:creationId xmlns:a16="http://schemas.microsoft.com/office/drawing/2014/main" xmlns="" id="{81361236-7FD4-461C-9D14-68F8997438F2}"/>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75000"/>
                </a:schemeClr>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46" name="任意多边形: 形状 35">
                <a:extLst>
                  <a:ext uri="{FF2B5EF4-FFF2-40B4-BE49-F238E27FC236}">
                    <a16:creationId xmlns:a16="http://schemas.microsoft.com/office/drawing/2014/main" xmlns="" id="{EB43AB8C-0B6D-43E2-89C2-CE07EB1E8008}"/>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47" name="任意多边形: 形状 36">
                <a:extLst>
                  <a:ext uri="{FF2B5EF4-FFF2-40B4-BE49-F238E27FC236}">
                    <a16:creationId xmlns:a16="http://schemas.microsoft.com/office/drawing/2014/main" xmlns="" id="{70133AA5-1BC5-4CA0-8A7F-3A58DD41FFFC}"/>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48" name="任意多边形: 形状 37">
                <a:extLst>
                  <a:ext uri="{FF2B5EF4-FFF2-40B4-BE49-F238E27FC236}">
                    <a16:creationId xmlns:a16="http://schemas.microsoft.com/office/drawing/2014/main" xmlns="" id="{5A2679F1-853D-4983-A7FF-E003D1E176FB}"/>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43" name="文本框 135">
              <a:extLst>
                <a:ext uri="{FF2B5EF4-FFF2-40B4-BE49-F238E27FC236}">
                  <a16:creationId xmlns:a16="http://schemas.microsoft.com/office/drawing/2014/main" xmlns="" id="{D197B515-C59F-4540-BB93-2AE153D75E42}"/>
                </a:ext>
              </a:extLst>
            </p:cNvPr>
            <p:cNvSpPr txBox="1"/>
            <p:nvPr/>
          </p:nvSpPr>
          <p:spPr>
            <a:xfrm rot="21410303">
              <a:off x="877709" y="1975308"/>
              <a:ext cx="1797974" cy="782725"/>
            </a:xfrm>
            <a:prstGeom prst="rect">
              <a:avLst/>
            </a:prstGeom>
            <a:noFill/>
          </p:spPr>
          <p:txBody>
            <a:bodyPr wrap="square" rtlCol="0">
              <a:spAutoFit/>
            </a:bodyPr>
            <a:lstStyle/>
            <a:p>
              <a:pP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44" name="文本框 136">
              <a:extLst>
                <a:ext uri="{FF2B5EF4-FFF2-40B4-BE49-F238E27FC236}">
                  <a16:creationId xmlns:a16="http://schemas.microsoft.com/office/drawing/2014/main" xmlns="" id="{1ADA8341-51D0-418D-B300-AC67C40B75C4}"/>
                </a:ext>
              </a:extLst>
            </p:cNvPr>
            <p:cNvSpPr txBox="1"/>
            <p:nvPr/>
          </p:nvSpPr>
          <p:spPr>
            <a:xfrm rot="21435401">
              <a:off x="817965" y="2987859"/>
              <a:ext cx="2018365" cy="185008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buClrTx/>
                <a:buFontTx/>
                <a:buNone/>
              </a:pPr>
              <a:r>
                <a:rPr lang="en-US" altLang="zh-CN" sz="2400" kern="1200" dirty="0" err="1">
                  <a:solidFill>
                    <a:prstClr val="black"/>
                  </a:solidFill>
                  <a:latin typeface="Times New Roman" panose="02020603050405020304" pitchFamily="18" charset="0"/>
                  <a:cs typeface="Times New Roman" panose="02020603050405020304" pitchFamily="18" charset="0"/>
                </a:rPr>
                <a:t>Tìm</a:t>
              </a:r>
              <a:r>
                <a:rPr lang="en-US" altLang="zh-CN" sz="2400" kern="1200" dirty="0">
                  <a:solidFill>
                    <a:prstClr val="black"/>
                  </a:solidFill>
                  <a:latin typeface="Times New Roman" panose="02020603050405020304" pitchFamily="18" charset="0"/>
                  <a:cs typeface="Times New Roman" panose="02020603050405020304" pitchFamily="18" charset="0"/>
                </a:rPr>
                <a:t> ý </a:t>
              </a:r>
              <a:r>
                <a:rPr lang="en-US" altLang="zh-CN" sz="2400" kern="1200" dirty="0" err="1">
                  <a:solidFill>
                    <a:prstClr val="black"/>
                  </a:solidFill>
                  <a:latin typeface="Times New Roman" panose="02020603050405020304" pitchFamily="18" charset="0"/>
                  <a:cs typeface="Times New Roman" panose="02020603050405020304" pitchFamily="18" charset="0"/>
                </a:rPr>
                <a:t>và</a:t>
              </a:r>
              <a:r>
                <a:rPr lang="en-US" altLang="zh-CN" sz="2400" kern="1200" dirty="0">
                  <a:solidFill>
                    <a:prstClr val="black"/>
                  </a:solidFill>
                  <a:latin typeface="Times New Roman" panose="02020603050405020304" pitchFamily="18" charset="0"/>
                  <a:cs typeface="Times New Roman" panose="02020603050405020304" pitchFamily="18" charset="0"/>
                </a:rPr>
                <a:t> </a:t>
              </a:r>
              <a:r>
                <a:rPr lang="en-US" altLang="zh-CN" sz="2400" kern="1200" dirty="0" err="1">
                  <a:solidFill>
                    <a:prstClr val="black"/>
                  </a:solidFill>
                  <a:latin typeface="Times New Roman" panose="02020603050405020304" pitchFamily="18" charset="0"/>
                  <a:cs typeface="Times New Roman" panose="02020603050405020304" pitchFamily="18" charset="0"/>
                </a:rPr>
                <a:t>lập</a:t>
              </a:r>
              <a:r>
                <a:rPr lang="en-US" altLang="zh-CN" sz="2400" kern="1200" dirty="0">
                  <a:solidFill>
                    <a:prstClr val="black"/>
                  </a:solidFill>
                  <a:latin typeface="Times New Roman" panose="02020603050405020304" pitchFamily="18" charset="0"/>
                  <a:cs typeface="Times New Roman" panose="02020603050405020304" pitchFamily="18" charset="0"/>
                </a:rPr>
                <a:t> </a:t>
              </a:r>
              <a:r>
                <a:rPr lang="en-US" altLang="zh-CN" sz="2400" kern="1200" dirty="0" err="1">
                  <a:solidFill>
                    <a:prstClr val="black"/>
                  </a:solidFill>
                  <a:latin typeface="Times New Roman" panose="02020603050405020304" pitchFamily="18" charset="0"/>
                  <a:cs typeface="Times New Roman" panose="02020603050405020304" pitchFamily="18" charset="0"/>
                </a:rPr>
                <a:t>dàn</a:t>
              </a:r>
              <a:r>
                <a:rPr lang="en-US" altLang="zh-CN" sz="2400" kern="1200" dirty="0">
                  <a:solidFill>
                    <a:prstClr val="black"/>
                  </a:solidFill>
                  <a:latin typeface="Times New Roman" panose="02020603050405020304" pitchFamily="18" charset="0"/>
                  <a:cs typeface="Times New Roman" panose="02020603050405020304" pitchFamily="18" charset="0"/>
                </a:rPr>
                <a:t> ý</a:t>
              </a:r>
              <a:endParaRPr lang="zh-CN" altLang="en-US" sz="2400" kern="1200" dirty="0">
                <a:solidFill>
                  <a:prstClr val="black"/>
                </a:solidFill>
                <a:latin typeface="Times New Roman" panose="02020603050405020304" pitchFamily="18" charset="0"/>
                <a:cs typeface="Times New Roman" panose="02020603050405020304" pitchFamily="18" charset="0"/>
              </a:endParaRPr>
            </a:p>
          </p:txBody>
        </p:sp>
      </p:grpSp>
      <p:grpSp>
        <p:nvGrpSpPr>
          <p:cNvPr id="49" name="组 141">
            <a:extLst>
              <a:ext uri="{FF2B5EF4-FFF2-40B4-BE49-F238E27FC236}">
                <a16:creationId xmlns:a16="http://schemas.microsoft.com/office/drawing/2014/main" xmlns="" id="{25DA97A4-6316-41E0-8A35-356441550168}"/>
              </a:ext>
            </a:extLst>
          </p:cNvPr>
          <p:cNvGrpSpPr/>
          <p:nvPr/>
        </p:nvGrpSpPr>
        <p:grpSpPr>
          <a:xfrm>
            <a:off x="4803995" y="1536927"/>
            <a:ext cx="1665435" cy="2270217"/>
            <a:chOff x="566877" y="1864331"/>
            <a:chExt cx="2492889" cy="3499109"/>
          </a:xfrm>
        </p:grpSpPr>
        <p:grpSp>
          <p:nvGrpSpPr>
            <p:cNvPr id="50" name="图形 2">
              <a:extLst>
                <a:ext uri="{FF2B5EF4-FFF2-40B4-BE49-F238E27FC236}">
                  <a16:creationId xmlns:a16="http://schemas.microsoft.com/office/drawing/2014/main" xmlns="" id="{61763C60-8B2C-4E2E-9C5F-804C130F4C0D}"/>
                </a:ext>
              </a:extLst>
            </p:cNvPr>
            <p:cNvGrpSpPr/>
            <p:nvPr/>
          </p:nvGrpSpPr>
          <p:grpSpPr>
            <a:xfrm rot="21410303">
              <a:off x="566877" y="1864331"/>
              <a:ext cx="2492889" cy="3499109"/>
              <a:chOff x="4783931" y="1588293"/>
              <a:chExt cx="2619375" cy="3676649"/>
            </a:xfrm>
          </p:grpSpPr>
          <p:sp>
            <p:nvSpPr>
              <p:cNvPr id="53" name="任意多边形: 形状 34">
                <a:extLst>
                  <a:ext uri="{FF2B5EF4-FFF2-40B4-BE49-F238E27FC236}">
                    <a16:creationId xmlns:a16="http://schemas.microsoft.com/office/drawing/2014/main" xmlns="" id="{62EEA9D0-B986-4D62-ADC9-4AC386F6D112}"/>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tx1">
                  <a:lumMod val="60000"/>
                  <a:lumOff val="40000"/>
                </a:schemeClr>
              </a:solidFill>
              <a:ln w="9525" cap="flat">
                <a:noFill/>
                <a:prstDash val="solid"/>
                <a:miter/>
              </a:ln>
            </p:spPr>
            <p:txBody>
              <a:bodyPr rtlCol="0" anchor="ctr"/>
              <a:lstStyle/>
              <a:p>
                <a:pPr>
                  <a:buClrTx/>
                  <a:buFontTx/>
                  <a:buNone/>
                </a:pPr>
                <a:endParaRPr lang="zh-CN" altLang="en-US" sz="1350" b="1"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54" name="任意多边形: 形状 35">
                <a:extLst>
                  <a:ext uri="{FF2B5EF4-FFF2-40B4-BE49-F238E27FC236}">
                    <a16:creationId xmlns:a16="http://schemas.microsoft.com/office/drawing/2014/main" xmlns="" id="{469BD0CA-7E80-4A0E-BC06-C1C0352D7A7F}"/>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55" name="任意多边形: 形状 36">
                <a:extLst>
                  <a:ext uri="{FF2B5EF4-FFF2-40B4-BE49-F238E27FC236}">
                    <a16:creationId xmlns:a16="http://schemas.microsoft.com/office/drawing/2014/main" xmlns="" id="{27E2E4B3-841B-4ED1-87A0-CF1D855CE58D}"/>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56" name="任意多边形: 形状 37">
                <a:extLst>
                  <a:ext uri="{FF2B5EF4-FFF2-40B4-BE49-F238E27FC236}">
                    <a16:creationId xmlns:a16="http://schemas.microsoft.com/office/drawing/2014/main" xmlns="" id="{252C9E90-3B0E-4679-BB93-AEA6B118085F}"/>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51" name="文本框 143">
              <a:extLst>
                <a:ext uri="{FF2B5EF4-FFF2-40B4-BE49-F238E27FC236}">
                  <a16:creationId xmlns:a16="http://schemas.microsoft.com/office/drawing/2014/main" xmlns="" id="{886AB836-2F5D-477E-9C5E-73EC868270F7}"/>
                </a:ext>
              </a:extLst>
            </p:cNvPr>
            <p:cNvSpPr txBox="1"/>
            <p:nvPr/>
          </p:nvSpPr>
          <p:spPr>
            <a:xfrm rot="21410303">
              <a:off x="877708" y="1975308"/>
              <a:ext cx="1797974" cy="782725"/>
            </a:xfrm>
            <a:prstGeom prst="rect">
              <a:avLst/>
            </a:prstGeom>
            <a:noFill/>
          </p:spPr>
          <p:txBody>
            <a:bodyPr wrap="square" rtlCol="0">
              <a:spAutoFit/>
            </a:bodyPr>
            <a:lstStyle/>
            <a:p>
              <a:pPr algn="ct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52" name="文本框 144">
              <a:extLst>
                <a:ext uri="{FF2B5EF4-FFF2-40B4-BE49-F238E27FC236}">
                  <a16:creationId xmlns:a16="http://schemas.microsoft.com/office/drawing/2014/main" xmlns="" id="{38708C1D-EC9D-4CAC-B051-6AB83C63A5A7}"/>
                </a:ext>
              </a:extLst>
            </p:cNvPr>
            <p:cNvSpPr txBox="1"/>
            <p:nvPr/>
          </p:nvSpPr>
          <p:spPr>
            <a:xfrm rot="21364228">
              <a:off x="975564" y="2986801"/>
              <a:ext cx="1733949" cy="1850080"/>
            </a:xfrm>
            <a:prstGeom prst="rect">
              <a:avLst/>
            </a:prstGeom>
            <a:noFill/>
          </p:spPr>
          <p:txBody>
            <a:bodyPr wrap="square" rtlCol="0">
              <a:spAutoFit/>
            </a:bodyPr>
            <a:lstStyle/>
            <a:p>
              <a:pPr algn="ctr">
                <a:lnSpc>
                  <a:spcPct val="150000"/>
                </a:lnSpc>
                <a:buClrTx/>
                <a:buFontTx/>
                <a:buNone/>
              </a:pP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Nói</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và</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nghe</a:t>
              </a:r>
              <a:endParaRPr lang="zh-CN" altLang="en-US"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grpSp>
        <p:nvGrpSpPr>
          <p:cNvPr id="57" name="组 133">
            <a:extLst>
              <a:ext uri="{FF2B5EF4-FFF2-40B4-BE49-F238E27FC236}">
                <a16:creationId xmlns:a16="http://schemas.microsoft.com/office/drawing/2014/main" xmlns="" id="{A288F5EE-CDD0-4184-862B-132D7AA7892C}"/>
              </a:ext>
            </a:extLst>
          </p:cNvPr>
          <p:cNvGrpSpPr/>
          <p:nvPr/>
        </p:nvGrpSpPr>
        <p:grpSpPr>
          <a:xfrm rot="413524">
            <a:off x="6833711" y="1555248"/>
            <a:ext cx="1665435" cy="2270217"/>
            <a:chOff x="566877" y="1864331"/>
            <a:chExt cx="2492889" cy="3499109"/>
          </a:xfrm>
        </p:grpSpPr>
        <p:grpSp>
          <p:nvGrpSpPr>
            <p:cNvPr id="58" name="图形 2">
              <a:extLst>
                <a:ext uri="{FF2B5EF4-FFF2-40B4-BE49-F238E27FC236}">
                  <a16:creationId xmlns:a16="http://schemas.microsoft.com/office/drawing/2014/main" xmlns="" id="{C4F35440-F09C-44D3-A53C-6F5D7547BD64}"/>
                </a:ext>
              </a:extLst>
            </p:cNvPr>
            <p:cNvGrpSpPr/>
            <p:nvPr/>
          </p:nvGrpSpPr>
          <p:grpSpPr>
            <a:xfrm rot="21410303">
              <a:off x="566877" y="1864331"/>
              <a:ext cx="2492889" cy="3499109"/>
              <a:chOff x="4783931" y="1588293"/>
              <a:chExt cx="2619375" cy="3676649"/>
            </a:xfrm>
          </p:grpSpPr>
          <p:sp>
            <p:nvSpPr>
              <p:cNvPr id="61" name="任意多边形: 形状 34">
                <a:extLst>
                  <a:ext uri="{FF2B5EF4-FFF2-40B4-BE49-F238E27FC236}">
                    <a16:creationId xmlns:a16="http://schemas.microsoft.com/office/drawing/2014/main" xmlns="" id="{81361236-7FD4-461C-9D14-68F8997438F2}"/>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2">
                  <a:lumMod val="20000"/>
                  <a:lumOff val="80000"/>
                </a:schemeClr>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62" name="任意多边形: 形状 35">
                <a:extLst>
                  <a:ext uri="{FF2B5EF4-FFF2-40B4-BE49-F238E27FC236}">
                    <a16:creationId xmlns:a16="http://schemas.microsoft.com/office/drawing/2014/main" xmlns="" id="{EB43AB8C-0B6D-43E2-89C2-CE07EB1E8008}"/>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63" name="任意多边形: 形状 36">
                <a:extLst>
                  <a:ext uri="{FF2B5EF4-FFF2-40B4-BE49-F238E27FC236}">
                    <a16:creationId xmlns:a16="http://schemas.microsoft.com/office/drawing/2014/main" xmlns="" id="{70133AA5-1BC5-4CA0-8A7F-3A58DD41FFFC}"/>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64" name="任意多边形: 形状 37">
                <a:extLst>
                  <a:ext uri="{FF2B5EF4-FFF2-40B4-BE49-F238E27FC236}">
                    <a16:creationId xmlns:a16="http://schemas.microsoft.com/office/drawing/2014/main" xmlns="" id="{5A2679F1-853D-4983-A7FF-E003D1E176FB}"/>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59" name="文本框 135">
              <a:extLst>
                <a:ext uri="{FF2B5EF4-FFF2-40B4-BE49-F238E27FC236}">
                  <a16:creationId xmlns:a16="http://schemas.microsoft.com/office/drawing/2014/main" xmlns="" id="{D197B515-C59F-4540-BB93-2AE153D75E42}"/>
                </a:ext>
              </a:extLst>
            </p:cNvPr>
            <p:cNvSpPr txBox="1"/>
            <p:nvPr/>
          </p:nvSpPr>
          <p:spPr>
            <a:xfrm rot="21410303">
              <a:off x="877709" y="1975308"/>
              <a:ext cx="1797974" cy="782725"/>
            </a:xfrm>
            <a:prstGeom prst="rect">
              <a:avLst/>
            </a:prstGeom>
            <a:noFill/>
          </p:spPr>
          <p:txBody>
            <a:bodyPr wrap="square" rtlCol="0">
              <a:spAutoFit/>
            </a:bodyPr>
            <a:lstStyle/>
            <a:p>
              <a:pP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60" name="文本框 136">
              <a:extLst>
                <a:ext uri="{FF2B5EF4-FFF2-40B4-BE49-F238E27FC236}">
                  <a16:creationId xmlns:a16="http://schemas.microsoft.com/office/drawing/2014/main" xmlns="" id="{1ADA8341-51D0-418D-B300-AC67C40B75C4}"/>
                </a:ext>
              </a:extLst>
            </p:cNvPr>
            <p:cNvSpPr txBox="1"/>
            <p:nvPr/>
          </p:nvSpPr>
          <p:spPr>
            <a:xfrm rot="21435401">
              <a:off x="817965" y="3094593"/>
              <a:ext cx="2018365" cy="1636608"/>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lnSpc>
                  <a:spcPct val="100000"/>
                </a:lnSpc>
                <a:buClrTx/>
                <a:buFontTx/>
                <a:buNone/>
              </a:pPr>
              <a:r>
                <a:rPr lang="en-US" altLang="zh-CN" sz="2100" kern="1200" dirty="0" err="1">
                  <a:solidFill>
                    <a:prstClr val="black"/>
                  </a:solidFill>
                  <a:latin typeface="Times New Roman" panose="02020603050405020304" pitchFamily="18" charset="0"/>
                  <a:cs typeface="Times New Roman" panose="02020603050405020304" pitchFamily="18" charset="0"/>
                </a:rPr>
                <a:t>Kiểm</a:t>
              </a:r>
              <a:r>
                <a:rPr lang="en-US" altLang="zh-CN" sz="2100" kern="1200" dirty="0">
                  <a:solidFill>
                    <a:prstClr val="black"/>
                  </a:solidFill>
                  <a:latin typeface="Times New Roman" panose="02020603050405020304" pitchFamily="18" charset="0"/>
                  <a:cs typeface="Times New Roman" panose="02020603050405020304" pitchFamily="18" charset="0"/>
                </a:rPr>
                <a:t> </a:t>
              </a:r>
              <a:r>
                <a:rPr lang="en-US" altLang="zh-CN" sz="2100" kern="1200" dirty="0" err="1">
                  <a:solidFill>
                    <a:prstClr val="black"/>
                  </a:solidFill>
                  <a:latin typeface="Times New Roman" panose="02020603050405020304" pitchFamily="18" charset="0"/>
                  <a:cs typeface="Times New Roman" panose="02020603050405020304" pitchFamily="18" charset="0"/>
                </a:rPr>
                <a:t>tra</a:t>
              </a:r>
              <a:r>
                <a:rPr lang="en-US" altLang="zh-CN" sz="2100" kern="1200" dirty="0">
                  <a:solidFill>
                    <a:prstClr val="black"/>
                  </a:solidFill>
                  <a:latin typeface="Times New Roman" panose="02020603050405020304" pitchFamily="18" charset="0"/>
                  <a:cs typeface="Times New Roman" panose="02020603050405020304" pitchFamily="18" charset="0"/>
                </a:rPr>
                <a:t> </a:t>
              </a:r>
              <a:r>
                <a:rPr lang="en-US" altLang="zh-CN" sz="2100" kern="1200" dirty="0" err="1">
                  <a:solidFill>
                    <a:prstClr val="black"/>
                  </a:solidFill>
                  <a:latin typeface="Times New Roman" panose="02020603050405020304" pitchFamily="18" charset="0"/>
                  <a:cs typeface="Times New Roman" panose="02020603050405020304" pitchFamily="18" charset="0"/>
                </a:rPr>
                <a:t>và</a:t>
              </a:r>
              <a:r>
                <a:rPr lang="en-US" altLang="zh-CN" sz="2100" kern="1200" dirty="0">
                  <a:solidFill>
                    <a:prstClr val="black"/>
                  </a:solidFill>
                  <a:latin typeface="Times New Roman" panose="02020603050405020304" pitchFamily="18" charset="0"/>
                  <a:cs typeface="Times New Roman" panose="02020603050405020304" pitchFamily="18" charset="0"/>
                </a:rPr>
                <a:t> </a:t>
              </a:r>
              <a:r>
                <a:rPr lang="en-US" altLang="zh-CN" sz="2100" kern="1200" dirty="0" err="1">
                  <a:solidFill>
                    <a:prstClr val="black"/>
                  </a:solidFill>
                  <a:latin typeface="Times New Roman" panose="02020603050405020304" pitchFamily="18" charset="0"/>
                  <a:cs typeface="Times New Roman" panose="02020603050405020304" pitchFamily="18" charset="0"/>
                </a:rPr>
                <a:t>chỉnh</a:t>
              </a:r>
              <a:r>
                <a:rPr lang="en-US" altLang="zh-CN" sz="2100" kern="1200" dirty="0">
                  <a:solidFill>
                    <a:prstClr val="black"/>
                  </a:solidFill>
                  <a:latin typeface="Times New Roman" panose="02020603050405020304" pitchFamily="18" charset="0"/>
                  <a:cs typeface="Times New Roman" panose="02020603050405020304" pitchFamily="18" charset="0"/>
                </a:rPr>
                <a:t> </a:t>
              </a:r>
              <a:r>
                <a:rPr lang="en-US" altLang="zh-CN" sz="2100" kern="1200" dirty="0" err="1">
                  <a:solidFill>
                    <a:prstClr val="black"/>
                  </a:solidFill>
                  <a:latin typeface="Times New Roman" panose="02020603050405020304" pitchFamily="18" charset="0"/>
                  <a:cs typeface="Times New Roman" panose="02020603050405020304" pitchFamily="18" charset="0"/>
                </a:rPr>
                <a:t>sửa</a:t>
              </a:r>
              <a:endParaRPr lang="zh-CN" altLang="en-US" sz="2100" kern="1200" dirty="0">
                <a:solidFill>
                  <a:prstClr val="black"/>
                </a:solidFill>
                <a:latin typeface="Times New Roman" panose="02020603050405020304" pitchFamily="18" charset="0"/>
                <a:cs typeface="Times New Roman" panose="02020603050405020304" pitchFamily="18" charset="0"/>
              </a:endParaRPr>
            </a:p>
          </p:txBody>
        </p:sp>
      </p:grpSp>
      <p:pic>
        <p:nvPicPr>
          <p:cNvPr id="65" name="Picture 64"/>
          <p:cNvPicPr>
            <a:picLocks noChangeAspect="1"/>
          </p:cNvPicPr>
          <p:nvPr/>
        </p:nvPicPr>
        <p:blipFill>
          <a:blip r:embed="rId3"/>
          <a:stretch>
            <a:fillRect/>
          </a:stretch>
        </p:blipFill>
        <p:spPr>
          <a:xfrm>
            <a:off x="1741498" y="275662"/>
            <a:ext cx="5849976" cy="971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55"/>
        <p:cNvGrpSpPr/>
        <p:nvPr/>
      </p:nvGrpSpPr>
      <p:grpSpPr>
        <a:xfrm>
          <a:off x="0" y="0"/>
          <a:ext cx="0" cy="0"/>
          <a:chOff x="0" y="0"/>
          <a:chExt cx="0" cy="0"/>
        </a:xfrm>
      </p:grpSpPr>
      <p:sp>
        <p:nvSpPr>
          <p:cNvPr id="246" name="Rectangle 245"/>
          <p:cNvSpPr/>
          <p:nvPr/>
        </p:nvSpPr>
        <p:spPr>
          <a:xfrm>
            <a:off x="1356188" y="1"/>
            <a:ext cx="7787811" cy="5143500"/>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4" name="组 4">
            <a:extLst>
              <a:ext uri="{FF2B5EF4-FFF2-40B4-BE49-F238E27FC236}">
                <a16:creationId xmlns:a16="http://schemas.microsoft.com/office/drawing/2014/main" xmlns="" id="{8774790E-4EA9-4D9A-AA3E-CC9D97FAACA5}"/>
              </a:ext>
            </a:extLst>
          </p:cNvPr>
          <p:cNvGrpSpPr/>
          <p:nvPr/>
        </p:nvGrpSpPr>
        <p:grpSpPr>
          <a:xfrm>
            <a:off x="1797737" y="118745"/>
            <a:ext cx="1665435" cy="2270217"/>
            <a:chOff x="566877" y="1864331"/>
            <a:chExt cx="2492889" cy="3499109"/>
          </a:xfrm>
        </p:grpSpPr>
        <p:grpSp>
          <p:nvGrpSpPr>
            <p:cNvPr id="5" name="图形 2">
              <a:extLst>
                <a:ext uri="{FF2B5EF4-FFF2-40B4-BE49-F238E27FC236}">
                  <a16:creationId xmlns:a16="http://schemas.microsoft.com/office/drawing/2014/main" xmlns="" id="{A5137725-0854-4C49-A0D7-08E7364FBE77}"/>
                </a:ext>
              </a:extLst>
            </p:cNvPr>
            <p:cNvGrpSpPr/>
            <p:nvPr/>
          </p:nvGrpSpPr>
          <p:grpSpPr>
            <a:xfrm rot="21410303">
              <a:off x="566877" y="1864331"/>
              <a:ext cx="2492889" cy="3499109"/>
              <a:chOff x="4783931" y="1588293"/>
              <a:chExt cx="2619375" cy="3676649"/>
            </a:xfrm>
          </p:grpSpPr>
          <p:sp>
            <p:nvSpPr>
              <p:cNvPr id="8" name="任意多边形: 形状 34">
                <a:extLst>
                  <a:ext uri="{FF2B5EF4-FFF2-40B4-BE49-F238E27FC236}">
                    <a16:creationId xmlns:a16="http://schemas.microsoft.com/office/drawing/2014/main" xmlns="" id="{BB363EE6-1B46-4D37-B23B-AE49F276D59F}"/>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4">
                  <a:lumMod val="40000"/>
                  <a:lumOff val="60000"/>
                </a:schemeClr>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9" name="任意多边形: 形状 35">
                <a:extLst>
                  <a:ext uri="{FF2B5EF4-FFF2-40B4-BE49-F238E27FC236}">
                    <a16:creationId xmlns:a16="http://schemas.microsoft.com/office/drawing/2014/main" xmlns="" id="{4340659D-E57E-4446-BCC8-8CC11EDBE4B3}"/>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10" name="任意多边形: 形状 36">
                <a:extLst>
                  <a:ext uri="{FF2B5EF4-FFF2-40B4-BE49-F238E27FC236}">
                    <a16:creationId xmlns:a16="http://schemas.microsoft.com/office/drawing/2014/main" xmlns="" id="{37B54A9A-B6C0-48CE-ABD4-D77318AB24EA}"/>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11" name="任意多边形: 形状 37">
                <a:extLst>
                  <a:ext uri="{FF2B5EF4-FFF2-40B4-BE49-F238E27FC236}">
                    <a16:creationId xmlns:a16="http://schemas.microsoft.com/office/drawing/2014/main" xmlns="" id="{B33756E4-20B9-4499-9F6F-6150E6F053FF}"/>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6" name="文本框 84">
              <a:extLst>
                <a:ext uri="{FF2B5EF4-FFF2-40B4-BE49-F238E27FC236}">
                  <a16:creationId xmlns:a16="http://schemas.microsoft.com/office/drawing/2014/main" xmlns="" id="{18432ADE-32A2-4650-837A-BD41C860631D}"/>
                </a:ext>
              </a:extLst>
            </p:cNvPr>
            <p:cNvSpPr txBox="1"/>
            <p:nvPr/>
          </p:nvSpPr>
          <p:spPr>
            <a:xfrm rot="21410303">
              <a:off x="877708" y="1975308"/>
              <a:ext cx="1797974" cy="782725"/>
            </a:xfrm>
            <a:prstGeom prst="rect">
              <a:avLst/>
            </a:prstGeom>
            <a:noFill/>
          </p:spPr>
          <p:txBody>
            <a:bodyPr wrap="square" rtlCol="0">
              <a:spAutoFit/>
            </a:bodyPr>
            <a:lstStyle/>
            <a:p>
              <a:pPr algn="ct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7" name="文本框 85">
              <a:extLst>
                <a:ext uri="{FF2B5EF4-FFF2-40B4-BE49-F238E27FC236}">
                  <a16:creationId xmlns:a16="http://schemas.microsoft.com/office/drawing/2014/main" xmlns="" id="{026FD1E5-9749-46CD-BD14-19FB6B83F117}"/>
                </a:ext>
              </a:extLst>
            </p:cNvPr>
            <p:cNvSpPr txBox="1"/>
            <p:nvPr/>
          </p:nvSpPr>
          <p:spPr>
            <a:xfrm rot="21364228">
              <a:off x="975564" y="2986801"/>
              <a:ext cx="1733949" cy="1850080"/>
            </a:xfrm>
            <a:prstGeom prst="rect">
              <a:avLst/>
            </a:prstGeom>
            <a:noFill/>
          </p:spPr>
          <p:txBody>
            <a:bodyPr wrap="square" rtlCol="0">
              <a:spAutoFit/>
            </a:bodyPr>
            <a:lstStyle/>
            <a:p>
              <a:pPr algn="ctr">
                <a:lnSpc>
                  <a:spcPct val="150000"/>
                </a:lnSpc>
                <a:buClrTx/>
                <a:buFontTx/>
                <a:buNone/>
              </a:pP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Chuẩn</a:t>
              </a:r>
              <a:r>
                <a:rPr lang="en-US" altLang="zh-CN"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2400" kern="1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bị</a:t>
              </a:r>
              <a:endParaRPr lang="zh-CN" altLang="en-US" sz="2400" kern="1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sp>
        <p:nvSpPr>
          <p:cNvPr id="12" name="Google Shape;191;p18"/>
          <p:cNvSpPr txBox="1">
            <a:spLocks/>
          </p:cNvSpPr>
          <p:nvPr/>
        </p:nvSpPr>
        <p:spPr>
          <a:xfrm>
            <a:off x="3656913" y="399629"/>
            <a:ext cx="5115445" cy="98659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lnSpc>
                <a:spcPct val="150000"/>
              </a:lnSpc>
              <a:buClr>
                <a:prstClr val="black"/>
              </a:buClr>
            </a:pPr>
            <a:r>
              <a:rPr lang="en-US" sz="2100" b="0" kern="1200" dirty="0" smtClean="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Xem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lại</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nội</a:t>
            </a:r>
            <a:r>
              <a:rPr lang="en-US" sz="2100" b="0" kern="1200" dirty="0">
                <a:solidFill>
                  <a:prstClr val="black"/>
                </a:solidFill>
                <a:latin typeface="Times New Roman" panose="02020603050405020304" pitchFamily="18" charset="0"/>
                <a:cs typeface="Times New Roman" panose="02020603050405020304" pitchFamily="18" charset="0"/>
              </a:rPr>
              <a:t> dung </a:t>
            </a:r>
            <a:r>
              <a:rPr lang="en-US" sz="2100" b="0" kern="1200" dirty="0" err="1">
                <a:solidFill>
                  <a:prstClr val="black"/>
                </a:solidFill>
                <a:latin typeface="Times New Roman" panose="02020603050405020304" pitchFamily="18" charset="0"/>
                <a:cs typeface="Times New Roman" panose="02020603050405020304" pitchFamily="18" charset="0"/>
              </a:rPr>
              <a:t>đọc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hiểu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văn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bản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Người</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đàn</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ông</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cô</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độc</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giữa</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a:solidFill>
                  <a:prstClr val="black"/>
                </a:solidFill>
                <a:latin typeface="Times New Roman" panose="02020603050405020304" pitchFamily="18" charset="0"/>
                <a:cs typeface="Times New Roman" panose="02020603050405020304" pitchFamily="18" charset="0"/>
              </a:rPr>
              <a:t>rừng</a:t>
            </a:r>
            <a:r>
              <a:rPr lang="en-US" sz="2100" b="0" i="1" kern="1200" dirty="0">
                <a:solidFill>
                  <a:prstClr val="black"/>
                </a:solidFill>
                <a:latin typeface="Times New Roman" panose="02020603050405020304" pitchFamily="18" charset="0"/>
                <a:cs typeface="Times New Roman" panose="02020603050405020304" pitchFamily="18" charset="0"/>
              </a:rPr>
              <a:t> </a:t>
            </a:r>
            <a:r>
              <a:rPr lang="en-US" sz="2100" b="0" kern="1200" dirty="0">
                <a:solidFill>
                  <a:prstClr val="black"/>
                </a:solidFill>
                <a:latin typeface="Times New Roman" panose="02020603050405020304" pitchFamily="18" charset="0"/>
                <a:cs typeface="Times New Roman" panose="02020603050405020304" pitchFamily="18" charset="0"/>
              </a:rPr>
              <a:t>ở </a:t>
            </a:r>
            <a:r>
              <a:rPr lang="en-US" sz="2100" b="0" kern="1200" dirty="0" err="1">
                <a:solidFill>
                  <a:prstClr val="black"/>
                </a:solidFill>
                <a:latin typeface="Times New Roman" panose="02020603050405020304" pitchFamily="18" charset="0"/>
                <a:cs typeface="Times New Roman" panose="02020603050405020304" pitchFamily="18" charset="0"/>
              </a:rPr>
              <a:t>Bài</a:t>
            </a:r>
            <a:r>
              <a:rPr lang="en-US" sz="2100" b="0" kern="1200" dirty="0">
                <a:solidFill>
                  <a:prstClr val="black"/>
                </a:solidFill>
                <a:latin typeface="Times New Roman" panose="02020603050405020304" pitchFamily="18" charset="0"/>
                <a:cs typeface="Times New Roman" panose="02020603050405020304" pitchFamily="18" charset="0"/>
              </a:rPr>
              <a:t> 1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yêu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cầu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phân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tích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vật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Võ</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Tòng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đã</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nêu</a:t>
            </a:r>
            <a:r>
              <a:rPr lang="en-US" sz="2100" b="0" kern="1200" dirty="0">
                <a:solidFill>
                  <a:prstClr val="black"/>
                </a:solidFill>
                <a:latin typeface="Times New Roman" panose="02020603050405020304" pitchFamily="18" charset="0"/>
                <a:cs typeface="Times New Roman" panose="02020603050405020304" pitchFamily="18" charset="0"/>
              </a:rPr>
              <a:t> ở </a:t>
            </a:r>
            <a:r>
              <a:rPr lang="en-US" sz="2100" b="0" kern="1200" dirty="0" err="1">
                <a:solidFill>
                  <a:prstClr val="black"/>
                </a:solidFill>
                <a:latin typeface="Times New Roman" panose="02020603050405020304" pitchFamily="18" charset="0"/>
                <a:cs typeface="Times New Roman" panose="02020603050405020304" pitchFamily="18" charset="0"/>
              </a:rPr>
              <a:t>phần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i="1" kern="1200" dirty="0" err="1" smtClean="0">
                <a:solidFill>
                  <a:prstClr val="black"/>
                </a:solidFill>
                <a:latin typeface="Times New Roman" panose="02020603050405020304" pitchFamily="18" charset="0"/>
                <a:cs typeface="Times New Roman" panose="02020603050405020304" pitchFamily="18" charset="0"/>
              </a:rPr>
              <a:t>Viết</a:t>
            </a:r>
            <a:endParaRPr lang="en-US" sz="2100" b="0" kern="1200" dirty="0">
              <a:solidFill>
                <a:prstClr val="black"/>
              </a:solidFill>
              <a:latin typeface="Times New Roman" panose="02020603050405020304" pitchFamily="18" charset="0"/>
              <a:cs typeface="Times New Roman" panose="02020603050405020304" pitchFamily="18" charset="0"/>
            </a:endParaRPr>
          </a:p>
        </p:txBody>
      </p:sp>
      <p:sp>
        <p:nvSpPr>
          <p:cNvPr id="13" name="Google Shape;191;p18"/>
          <p:cNvSpPr txBox="1">
            <a:spLocks/>
          </p:cNvSpPr>
          <p:nvPr/>
        </p:nvSpPr>
        <p:spPr>
          <a:xfrm>
            <a:off x="1553169" y="2442139"/>
            <a:ext cx="7219190" cy="98659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lnSpc>
                <a:spcPct val="150000"/>
              </a:lnSpc>
              <a:buClr>
                <a:prstClr val="black"/>
              </a:buClr>
            </a:pPr>
            <a:r>
              <a:rPr lang="en-US" sz="2100" b="0" kern="1200" dirty="0" smtClean="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Tìm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hiểu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sự</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giống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nhau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khác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nhau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giữa</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kể</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lại</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câu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chuyện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về</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vật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phân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tích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đặc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điểm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nhân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vật</a:t>
            </a:r>
            <a:r>
              <a:rPr lang="en-US" sz="2100" b="0" kern="1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
                <a:prstClr val="black"/>
              </a:buClr>
            </a:pP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Xác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định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điểm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thống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nhất</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điểm</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còn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gây</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tranh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cãi</a:t>
            </a:r>
            <a:r>
              <a:rPr lang="en-US" sz="2100" b="0" kern="1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
                <a:prstClr val="black"/>
              </a:buClr>
            </a:pP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Chuẩn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bị</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các</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phương</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tiện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như</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tranh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ảnh</a:t>
            </a:r>
            <a:r>
              <a:rPr lang="en-US" sz="2100" b="0" kern="1200" dirty="0">
                <a:solidFill>
                  <a:prstClr val="black"/>
                </a:solidFill>
                <a:latin typeface="Times New Roman" panose="02020603050405020304" pitchFamily="18" charset="0"/>
                <a:cs typeface="Times New Roman" panose="02020603050405020304" pitchFamily="18" charset="0"/>
              </a:rPr>
              <a:t>, video,...</a:t>
            </a:r>
            <a:r>
              <a:rPr lang="en-US" sz="2100" b="0" kern="1200" dirty="0" err="1">
                <a:solidFill>
                  <a:prstClr val="black"/>
                </a:solidFill>
                <a:latin typeface="Times New Roman" panose="02020603050405020304" pitchFamily="18" charset="0"/>
                <a:cs typeface="Times New Roman" panose="02020603050405020304" pitchFamily="18" charset="0"/>
              </a:rPr>
              <a:t>và</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máy</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chiếu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màn</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hình</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nếu</a:t>
            </a:r>
            <a:r>
              <a:rPr lang="en-US" sz="2100" b="0" kern="1200" dirty="0">
                <a:solidFill>
                  <a:prstClr val="black"/>
                </a:solidFill>
                <a:latin typeface="Times New Roman" panose="02020603050405020304" pitchFamily="18" charset="0"/>
                <a:cs typeface="Times New Roman" panose="02020603050405020304" pitchFamily="18" charset="0"/>
              </a:rPr>
              <a:t> </a:t>
            </a:r>
            <a:r>
              <a:rPr lang="en-US" sz="2100" b="0" kern="1200" dirty="0" err="1">
                <a:solidFill>
                  <a:prstClr val="black"/>
                </a:solidFill>
                <a:latin typeface="Times New Roman" panose="02020603050405020304" pitchFamily="18" charset="0"/>
                <a:cs typeface="Times New Roman" panose="02020603050405020304" pitchFamily="18" charset="0"/>
              </a:rPr>
              <a:t>có</a:t>
            </a:r>
            <a:r>
              <a:rPr lang="en-US" sz="2100" b="0" kern="1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33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96"/>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17" name="组 133">
            <a:extLst>
              <a:ext uri="{FF2B5EF4-FFF2-40B4-BE49-F238E27FC236}">
                <a16:creationId xmlns:a16="http://schemas.microsoft.com/office/drawing/2014/main" xmlns="" id="{A288F5EE-CDD0-4184-862B-132D7AA7892C}"/>
              </a:ext>
            </a:extLst>
          </p:cNvPr>
          <p:cNvGrpSpPr/>
          <p:nvPr/>
        </p:nvGrpSpPr>
        <p:grpSpPr>
          <a:xfrm rot="413524">
            <a:off x="321967" y="209810"/>
            <a:ext cx="1665435" cy="2270217"/>
            <a:chOff x="566877" y="1864331"/>
            <a:chExt cx="2492889" cy="3499109"/>
          </a:xfrm>
        </p:grpSpPr>
        <p:grpSp>
          <p:nvGrpSpPr>
            <p:cNvPr id="18" name="图形 2">
              <a:extLst>
                <a:ext uri="{FF2B5EF4-FFF2-40B4-BE49-F238E27FC236}">
                  <a16:creationId xmlns:a16="http://schemas.microsoft.com/office/drawing/2014/main" xmlns="" id="{C4F35440-F09C-44D3-A53C-6F5D7547BD64}"/>
                </a:ext>
              </a:extLst>
            </p:cNvPr>
            <p:cNvGrpSpPr/>
            <p:nvPr/>
          </p:nvGrpSpPr>
          <p:grpSpPr>
            <a:xfrm rot="21410303">
              <a:off x="566877" y="1864331"/>
              <a:ext cx="2492889" cy="3499109"/>
              <a:chOff x="4783931" y="1588293"/>
              <a:chExt cx="2619375" cy="3676649"/>
            </a:xfrm>
          </p:grpSpPr>
          <p:sp>
            <p:nvSpPr>
              <p:cNvPr id="21" name="任意多边形: 形状 34">
                <a:extLst>
                  <a:ext uri="{FF2B5EF4-FFF2-40B4-BE49-F238E27FC236}">
                    <a16:creationId xmlns:a16="http://schemas.microsoft.com/office/drawing/2014/main" xmlns="" id="{81361236-7FD4-461C-9D14-68F8997438F2}"/>
                  </a:ext>
                </a:extLst>
              </p:cNvPr>
              <p:cNvSpPr/>
              <p:nvPr/>
            </p:nvSpPr>
            <p:spPr>
              <a:xfrm>
                <a:off x="4783931" y="1588293"/>
                <a:ext cx="2619375" cy="3676649"/>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75000"/>
                </a:schemeClr>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2" name="任意多边形: 形状 35">
                <a:extLst>
                  <a:ext uri="{FF2B5EF4-FFF2-40B4-BE49-F238E27FC236}">
                    <a16:creationId xmlns:a16="http://schemas.microsoft.com/office/drawing/2014/main" xmlns="" id="{EB43AB8C-0B6D-43E2-89C2-CE07EB1E8008}"/>
                  </a:ext>
                </a:extLst>
              </p:cNvPr>
              <p:cNvSpPr/>
              <p:nvPr/>
            </p:nvSpPr>
            <p:spPr>
              <a:xfrm>
                <a:off x="4988720" y="2533478"/>
                <a:ext cx="2190750" cy="2524773"/>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3" name="任意多边形: 形状 36">
                <a:extLst>
                  <a:ext uri="{FF2B5EF4-FFF2-40B4-BE49-F238E27FC236}">
                    <a16:creationId xmlns:a16="http://schemas.microsoft.com/office/drawing/2014/main" xmlns="" id="{70133AA5-1BC5-4CA0-8A7F-3A58DD41FFFC}"/>
                  </a:ext>
                </a:extLst>
              </p:cNvPr>
              <p:cNvSpPr/>
              <p:nvPr/>
            </p:nvSpPr>
            <p:spPr>
              <a:xfrm>
                <a:off x="5219207" y="282732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4" name="任意多边形: 形状 37">
                <a:extLst>
                  <a:ext uri="{FF2B5EF4-FFF2-40B4-BE49-F238E27FC236}">
                    <a16:creationId xmlns:a16="http://schemas.microsoft.com/office/drawing/2014/main" xmlns="" id="{5A2679F1-853D-4983-A7FF-E003D1E176FB}"/>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a:buClrTx/>
                  <a:buFontTx/>
                  <a:buNone/>
                </a:pPr>
                <a:endParaRPr lang="zh-CN" altLang="en-US" sz="1350" b="1" kern="120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sp>
          <p:nvSpPr>
            <p:cNvPr id="19" name="文本框 135">
              <a:extLst>
                <a:ext uri="{FF2B5EF4-FFF2-40B4-BE49-F238E27FC236}">
                  <a16:creationId xmlns:a16="http://schemas.microsoft.com/office/drawing/2014/main" xmlns="" id="{D197B515-C59F-4540-BB93-2AE153D75E42}"/>
                </a:ext>
              </a:extLst>
            </p:cNvPr>
            <p:cNvSpPr txBox="1"/>
            <p:nvPr/>
          </p:nvSpPr>
          <p:spPr>
            <a:xfrm rot="21410303">
              <a:off x="877709" y="1975308"/>
              <a:ext cx="1797974" cy="782725"/>
            </a:xfrm>
            <a:prstGeom prst="rect">
              <a:avLst/>
            </a:prstGeom>
            <a:noFill/>
          </p:spPr>
          <p:txBody>
            <a:bodyPr wrap="square" rtlCol="0">
              <a:spAutoFit/>
            </a:bodyPr>
            <a:lstStyle/>
            <a:p>
              <a:pPr>
                <a:buClrTx/>
                <a:buFontTx/>
                <a:buNone/>
              </a:pPr>
              <a:endParaRPr lang="zh-CN" altLang="en-US" sz="2700" kern="12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0" name="文本框 136">
              <a:extLst>
                <a:ext uri="{FF2B5EF4-FFF2-40B4-BE49-F238E27FC236}">
                  <a16:creationId xmlns:a16="http://schemas.microsoft.com/office/drawing/2014/main" xmlns="" id="{1ADA8341-51D0-418D-B300-AC67C40B75C4}"/>
                </a:ext>
              </a:extLst>
            </p:cNvPr>
            <p:cNvSpPr txBox="1"/>
            <p:nvPr/>
          </p:nvSpPr>
          <p:spPr>
            <a:xfrm rot="21435401">
              <a:off x="817965" y="2987859"/>
              <a:ext cx="2018365" cy="185008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buClrTx/>
                <a:buFontTx/>
                <a:buNone/>
              </a:pPr>
              <a:r>
                <a:rPr lang="en-US" altLang="zh-CN" sz="2400" kern="1200" dirty="0" err="1">
                  <a:solidFill>
                    <a:prstClr val="black"/>
                  </a:solidFill>
                  <a:latin typeface="Times New Roman" panose="02020603050405020304" pitchFamily="18" charset="0"/>
                  <a:cs typeface="Times New Roman" panose="02020603050405020304" pitchFamily="18" charset="0"/>
                </a:rPr>
                <a:t>Tìm</a:t>
              </a:r>
              <a:r>
                <a:rPr lang="en-US" altLang="zh-CN" sz="2400" kern="1200" dirty="0">
                  <a:solidFill>
                    <a:prstClr val="black"/>
                  </a:solidFill>
                  <a:latin typeface="Times New Roman" panose="02020603050405020304" pitchFamily="18" charset="0"/>
                  <a:cs typeface="Times New Roman" panose="02020603050405020304" pitchFamily="18" charset="0"/>
                </a:rPr>
                <a:t> ý </a:t>
              </a:r>
              <a:r>
                <a:rPr lang="en-US" altLang="zh-CN" sz="2400" kern="1200" dirty="0" err="1">
                  <a:solidFill>
                    <a:prstClr val="black"/>
                  </a:solidFill>
                  <a:latin typeface="Times New Roman" panose="02020603050405020304" pitchFamily="18" charset="0"/>
                  <a:cs typeface="Times New Roman" panose="02020603050405020304" pitchFamily="18" charset="0"/>
                </a:rPr>
                <a:t>và</a:t>
              </a:r>
              <a:r>
                <a:rPr lang="en-US" altLang="zh-CN" sz="2400" kern="1200" dirty="0">
                  <a:solidFill>
                    <a:prstClr val="black"/>
                  </a:solidFill>
                  <a:latin typeface="Times New Roman" panose="02020603050405020304" pitchFamily="18" charset="0"/>
                  <a:cs typeface="Times New Roman" panose="02020603050405020304" pitchFamily="18" charset="0"/>
                </a:rPr>
                <a:t> </a:t>
              </a:r>
              <a:r>
                <a:rPr lang="en-US" altLang="zh-CN" sz="2400" kern="1200" dirty="0" err="1">
                  <a:solidFill>
                    <a:prstClr val="black"/>
                  </a:solidFill>
                  <a:latin typeface="Times New Roman" panose="02020603050405020304" pitchFamily="18" charset="0"/>
                  <a:cs typeface="Times New Roman" panose="02020603050405020304" pitchFamily="18" charset="0"/>
                </a:rPr>
                <a:t>lập</a:t>
              </a:r>
              <a:r>
                <a:rPr lang="en-US" altLang="zh-CN" sz="2400" kern="1200" dirty="0">
                  <a:solidFill>
                    <a:prstClr val="black"/>
                  </a:solidFill>
                  <a:latin typeface="Times New Roman" panose="02020603050405020304" pitchFamily="18" charset="0"/>
                  <a:cs typeface="Times New Roman" panose="02020603050405020304" pitchFamily="18" charset="0"/>
                </a:rPr>
                <a:t> </a:t>
              </a:r>
              <a:r>
                <a:rPr lang="en-US" altLang="zh-CN" sz="2400" kern="1200" dirty="0" err="1">
                  <a:solidFill>
                    <a:prstClr val="black"/>
                  </a:solidFill>
                  <a:latin typeface="Times New Roman" panose="02020603050405020304" pitchFamily="18" charset="0"/>
                  <a:cs typeface="Times New Roman" panose="02020603050405020304" pitchFamily="18" charset="0"/>
                </a:rPr>
                <a:t>dàn</a:t>
              </a:r>
              <a:r>
                <a:rPr lang="en-US" altLang="zh-CN" sz="2400" kern="1200" dirty="0">
                  <a:solidFill>
                    <a:prstClr val="black"/>
                  </a:solidFill>
                  <a:latin typeface="Times New Roman" panose="02020603050405020304" pitchFamily="18" charset="0"/>
                  <a:cs typeface="Times New Roman" panose="02020603050405020304" pitchFamily="18" charset="0"/>
                </a:rPr>
                <a:t> ý</a:t>
              </a:r>
              <a:endParaRPr lang="zh-CN" altLang="en-US" sz="2400" kern="1200" dirty="0">
                <a:solidFill>
                  <a:prstClr val="black"/>
                </a:solidFill>
                <a:latin typeface="Times New Roman" panose="02020603050405020304" pitchFamily="18" charset="0"/>
                <a:cs typeface="Times New Roman" panose="02020603050405020304" pitchFamily="18" charset="0"/>
              </a:endParaRPr>
            </a:p>
          </p:txBody>
        </p:sp>
      </p:grpSp>
      <p:sp>
        <p:nvSpPr>
          <p:cNvPr id="25" name="Google Shape;191;p18"/>
          <p:cNvSpPr txBox="1">
            <a:spLocks/>
          </p:cNvSpPr>
          <p:nvPr/>
        </p:nvSpPr>
        <p:spPr>
          <a:xfrm>
            <a:off x="2103046" y="552031"/>
            <a:ext cx="6669579" cy="98659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b="0" kern="1200" dirty="0" smtClean="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Tìm</a:t>
            </a:r>
            <a:r>
              <a:rPr lang="en-US" b="0" kern="1200" dirty="0">
                <a:solidFill>
                  <a:srgbClr val="FF0000"/>
                </a:solidFill>
                <a:latin typeface="Times New Roman" panose="02020603050405020304" pitchFamily="18" charset="0"/>
                <a:cs typeface="Times New Roman" panose="02020603050405020304" pitchFamily="18" charset="0"/>
              </a:rPr>
              <a:t> ý </a:t>
            </a:r>
            <a:r>
              <a:rPr lang="en-US" b="0" kern="1200" dirty="0" err="1">
                <a:solidFill>
                  <a:srgbClr val="FF0000"/>
                </a:solidFill>
                <a:latin typeface="Times New Roman" panose="02020603050405020304" pitchFamily="18" charset="0"/>
                <a:cs typeface="Times New Roman" panose="02020603050405020304" pitchFamily="18" charset="0"/>
              </a:rPr>
              <a:t>cho</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bài</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smtClean="0">
                <a:solidFill>
                  <a:srgbClr val="FF0000"/>
                </a:solidFill>
                <a:latin typeface="Times New Roman" panose="02020603050405020304" pitchFamily="18" charset="0"/>
                <a:cs typeface="Times New Roman" panose="02020603050405020304" pitchFamily="18" charset="0"/>
              </a:rPr>
              <a:t>nói</a:t>
            </a:r>
            <a:r>
              <a:rPr lang="en-US" b="0" kern="1200" dirty="0" smtClean="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bằng</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cách</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đặt</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và</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trả</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lời</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các</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câu</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hỏi</a:t>
            </a:r>
            <a:r>
              <a:rPr lang="en-US" b="0" kern="1200" dirty="0">
                <a:solidFill>
                  <a:srgbClr val="FF0000"/>
                </a:solidFill>
                <a:latin typeface="Times New Roman" panose="02020603050405020304" pitchFamily="18" charset="0"/>
                <a:cs typeface="Times New Roman" panose="02020603050405020304" pitchFamily="18" charset="0"/>
              </a:rPr>
              <a:t> </a:t>
            </a:r>
            <a:r>
              <a:rPr lang="en-US" b="0" kern="1200" dirty="0" err="1">
                <a:solidFill>
                  <a:srgbClr val="FF0000"/>
                </a:solidFill>
                <a:latin typeface="Times New Roman" panose="02020603050405020304" pitchFamily="18" charset="0"/>
                <a:cs typeface="Times New Roman" panose="02020603050405020304" pitchFamily="18" charset="0"/>
              </a:rPr>
              <a:t>sau</a:t>
            </a:r>
            <a:r>
              <a:rPr lang="en-US" b="0" kern="1200" dirty="0">
                <a:solidFill>
                  <a:srgbClr val="FF0000"/>
                </a:solidFill>
                <a:latin typeface="Times New Roman" panose="02020603050405020304" pitchFamily="18" charset="0"/>
                <a:cs typeface="Times New Roman" panose="02020603050405020304" pitchFamily="18" charset="0"/>
              </a:rPr>
              <a:t>:</a:t>
            </a:r>
          </a:p>
        </p:txBody>
      </p:sp>
      <p:sp>
        <p:nvSpPr>
          <p:cNvPr id="26" name="Google Shape;191;p18"/>
          <p:cNvSpPr txBox="1">
            <a:spLocks/>
          </p:cNvSpPr>
          <p:nvPr/>
        </p:nvSpPr>
        <p:spPr>
          <a:xfrm>
            <a:off x="2473257" y="1631439"/>
            <a:ext cx="6097124" cy="518073"/>
          </a:xfrm>
          <a:prstGeom prst="rect">
            <a:avLst/>
          </a:prstGeom>
          <a:solidFill>
            <a:schemeClr val="accent2">
              <a:lumMod val="20000"/>
              <a:lumOff val="80000"/>
            </a:scheme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b="0" kern="1200" dirty="0" err="1">
                <a:solidFill>
                  <a:prstClr val="black"/>
                </a:solidFill>
                <a:latin typeface="Times New Roman" panose="02020603050405020304" pitchFamily="18" charset="0"/>
                <a:cs typeface="Times New Roman" panose="02020603050405020304" pitchFamily="18" charset="0"/>
              </a:rPr>
              <a:t>Kể</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lại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câu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chuyện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về</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vật</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thế</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nào</a:t>
            </a:r>
            <a:r>
              <a:rPr lang="en-US" b="0" kern="1200" dirty="0">
                <a:solidFill>
                  <a:prstClr val="black"/>
                </a:solidFill>
                <a:latin typeface="Times New Roman" panose="02020603050405020304" pitchFamily="18" charset="0"/>
                <a:cs typeface="Times New Roman" panose="02020603050405020304" pitchFamily="18" charset="0"/>
              </a:rPr>
              <a:t>?</a:t>
            </a:r>
          </a:p>
        </p:txBody>
      </p:sp>
      <p:sp>
        <p:nvSpPr>
          <p:cNvPr id="27" name="Google Shape;191;p18"/>
          <p:cNvSpPr txBox="1">
            <a:spLocks/>
          </p:cNvSpPr>
          <p:nvPr/>
        </p:nvSpPr>
        <p:spPr>
          <a:xfrm>
            <a:off x="2473257" y="2450986"/>
            <a:ext cx="6097124" cy="505596"/>
          </a:xfrm>
          <a:prstGeom prst="rect">
            <a:avLst/>
          </a:prstGeom>
          <a:solidFill>
            <a:schemeClr val="accent2">
              <a:lumMod val="20000"/>
              <a:lumOff val="80000"/>
            </a:scheme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b="0" kern="1200" dirty="0" err="1">
                <a:solidFill>
                  <a:prstClr val="black"/>
                </a:solidFill>
                <a:latin typeface="Times New Roman" panose="02020603050405020304" pitchFamily="18" charset="0"/>
                <a:cs typeface="Times New Roman" panose="02020603050405020304" pitchFamily="18" charset="0"/>
              </a:rPr>
              <a:t>Phân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tích</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đặc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điểm</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vật</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gì</a:t>
            </a:r>
            <a:r>
              <a:rPr lang="en-US" b="0" kern="1200" dirty="0">
                <a:solidFill>
                  <a:prstClr val="black"/>
                </a:solidFill>
                <a:latin typeface="Times New Roman" panose="02020603050405020304" pitchFamily="18" charset="0"/>
                <a:cs typeface="Times New Roman" panose="02020603050405020304" pitchFamily="18" charset="0"/>
              </a:rPr>
              <a:t>?</a:t>
            </a:r>
          </a:p>
        </p:txBody>
      </p:sp>
      <p:sp>
        <p:nvSpPr>
          <p:cNvPr id="28" name="Google Shape;191;p18"/>
          <p:cNvSpPr txBox="1">
            <a:spLocks/>
          </p:cNvSpPr>
          <p:nvPr/>
        </p:nvSpPr>
        <p:spPr>
          <a:xfrm>
            <a:off x="2472447" y="3258056"/>
            <a:ext cx="6087660" cy="796713"/>
          </a:xfrm>
          <a:prstGeom prst="rect">
            <a:avLst/>
          </a:prstGeom>
          <a:solidFill>
            <a:schemeClr val="accent2">
              <a:lumMod val="20000"/>
              <a:lumOff val="80000"/>
            </a:scheme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b="0" kern="1200" dirty="0">
                <a:solidFill>
                  <a:prstClr val="black"/>
                </a:solidFill>
                <a:latin typeface="Times New Roman" panose="02020603050405020304" pitchFamily="18" charset="0"/>
                <a:cs typeface="Times New Roman" panose="02020603050405020304" pitchFamily="18" charset="0"/>
              </a:rPr>
              <a:t>Hai </a:t>
            </a:r>
            <a:r>
              <a:rPr lang="en-US" b="0" kern="1200" dirty="0" err="1">
                <a:solidFill>
                  <a:prstClr val="black"/>
                </a:solidFill>
                <a:latin typeface="Times New Roman" panose="02020603050405020304" pitchFamily="18" charset="0"/>
                <a:cs typeface="Times New Roman" panose="02020603050405020304" pitchFamily="18" charset="0"/>
              </a:rPr>
              <a:t>yêu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cầu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kể</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lại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phân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tích</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có</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gì</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giống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khác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a:t>
            </a:r>
          </a:p>
        </p:txBody>
      </p:sp>
      <p:sp>
        <p:nvSpPr>
          <p:cNvPr id="29" name="Google Shape;191;p18"/>
          <p:cNvSpPr txBox="1">
            <a:spLocks/>
          </p:cNvSpPr>
          <p:nvPr/>
        </p:nvSpPr>
        <p:spPr>
          <a:xfrm>
            <a:off x="2472447" y="4356243"/>
            <a:ext cx="6087660" cy="485783"/>
          </a:xfrm>
          <a:prstGeom prst="rect">
            <a:avLst/>
          </a:prstGeom>
          <a:solidFill>
            <a:schemeClr val="accent2">
              <a:lumMod val="20000"/>
              <a:lumOff val="80000"/>
            </a:scheme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buClr>
                <a:prstClr val="black"/>
              </a:buClr>
            </a:pPr>
            <a:r>
              <a:rPr lang="en-US" b="0" kern="1200" dirty="0" err="1">
                <a:solidFill>
                  <a:prstClr val="black"/>
                </a:solidFill>
                <a:latin typeface="Times New Roman" panose="02020603050405020304" pitchFamily="18" charset="0"/>
                <a:cs typeface="Times New Roman" panose="02020603050405020304" pitchFamily="18" charset="0"/>
              </a:rPr>
              <a:t>Điểm</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nào</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cần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trao</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đổi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để</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thống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nhất</a:t>
            </a:r>
            <a:r>
              <a:rPr lang="en-US" b="0" kern="1200" dirty="0">
                <a:solidFill>
                  <a:prstClr val="black"/>
                </a:solidFill>
                <a:latin typeface="Times New Roman" panose="02020603050405020304" pitchFamily="18" charset="0"/>
                <a:cs typeface="Times New Roman" panose="02020603050405020304" pitchFamily="18" charset="0"/>
              </a:rPr>
              <a:t> ý </a:t>
            </a:r>
            <a:r>
              <a:rPr lang="en-US" b="0" kern="1200" dirty="0" err="1">
                <a:solidFill>
                  <a:prstClr val="black"/>
                </a:solidFill>
                <a:latin typeface="Times New Roman" panose="02020603050405020304" pitchFamily="18" charset="0"/>
                <a:cs typeface="Times New Roman" panose="02020603050405020304" pitchFamily="18" charset="0"/>
              </a:rPr>
              <a:t>kiến</a:t>
            </a:r>
            <a:r>
              <a:rPr lang="en-US" b="0" kern="1200" dirty="0">
                <a:solidFill>
                  <a:prstClr val="black"/>
                </a:solidFill>
                <a:latin typeface="Times New Roman" panose="02020603050405020304" pitchFamily="18" charset="0"/>
                <a:cs typeface="Times New Roman" panose="02020603050405020304" pitchFamily="18" charset="0"/>
              </a:rPr>
              <a:t>?</a:t>
            </a:r>
          </a:p>
        </p:txBody>
      </p:sp>
      <p:sp>
        <p:nvSpPr>
          <p:cNvPr id="5" name="Down Arrow 4"/>
          <p:cNvSpPr/>
          <p:nvPr/>
        </p:nvSpPr>
        <p:spPr>
          <a:xfrm>
            <a:off x="8301519" y="2185993"/>
            <a:ext cx="102742" cy="20919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8313527" y="2990420"/>
            <a:ext cx="102742" cy="20919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8282704" y="4113212"/>
            <a:ext cx="102742" cy="20919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29" grpId="0" animBg="1"/>
      <p:bldP spid="5"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sp>
        <p:nvSpPr>
          <p:cNvPr id="128" name="TextBox 127"/>
          <p:cNvSpPr txBox="1"/>
          <p:nvPr/>
        </p:nvSpPr>
        <p:spPr>
          <a:xfrm>
            <a:off x="449311" y="473638"/>
            <a:ext cx="8043455" cy="830997"/>
          </a:xfrm>
          <a:prstGeom prst="rect">
            <a:avLst/>
          </a:prstGeom>
          <a:noFill/>
        </p:spPr>
        <p:txBody>
          <a:bodyPr wrap="square" rtlCol="0">
            <a:spAutoFit/>
          </a:bodyPr>
          <a:lstStyle/>
          <a:p>
            <a:pPr algn="just">
              <a:buClrTx/>
              <a:buFontTx/>
              <a:buNone/>
            </a:pP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Lập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dàn</a:t>
            </a:r>
            <a:r>
              <a:rPr lang="en-US" sz="2400" kern="1200" dirty="0">
                <a:solidFill>
                  <a:srgbClr val="FF0000"/>
                </a:solidFill>
                <a:latin typeface="Times New Roman" panose="02020603050405020304" pitchFamily="18" charset="0"/>
                <a:cs typeface="Times New Roman" panose="02020603050405020304" pitchFamily="18" charset="0"/>
              </a:rPr>
              <a:t> ý </a:t>
            </a:r>
            <a:r>
              <a:rPr lang="en-US" sz="2400" kern="1200" dirty="0" err="1">
                <a:solidFill>
                  <a:srgbClr val="FF0000"/>
                </a:solidFill>
                <a:latin typeface="Times New Roman" panose="02020603050405020304" pitchFamily="18" charset="0"/>
                <a:cs typeface="Times New Roman" panose="02020603050405020304" pitchFamily="18" charset="0"/>
              </a:rPr>
              <a:t>cho</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bài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nói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bằng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cách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lựa</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chọn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sắp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xếp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các</a:t>
            </a:r>
            <a:r>
              <a:rPr lang="en-US" sz="2400" kern="1200" dirty="0">
                <a:solidFill>
                  <a:srgbClr val="FF0000"/>
                </a:solidFill>
                <a:latin typeface="Times New Roman" panose="02020603050405020304" pitchFamily="18" charset="0"/>
                <a:cs typeface="Times New Roman" panose="02020603050405020304" pitchFamily="18" charset="0"/>
              </a:rPr>
              <a:t> ý </a:t>
            </a:r>
            <a:r>
              <a:rPr lang="en-US" sz="2400" kern="1200" dirty="0" err="1">
                <a:solidFill>
                  <a:srgbClr val="FF0000"/>
                </a:solidFill>
                <a:latin typeface="Times New Roman" panose="02020603050405020304" pitchFamily="18" charset="0"/>
                <a:cs typeface="Times New Roman" panose="02020603050405020304" pitchFamily="18" charset="0"/>
              </a:rPr>
              <a:t>theo</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bố</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cục</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ba</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phần</a:t>
            </a:r>
            <a:r>
              <a:rPr lang="en-US" sz="2400" kern="1200" dirty="0">
                <a:solidFill>
                  <a:srgbClr val="FF0000"/>
                </a:solidFill>
                <a:latin typeface="Times New Roman" panose="02020603050405020304" pitchFamily="18" charset="0"/>
                <a:cs typeface="Times New Roman" panose="02020603050405020304" pitchFamily="18" charset="0"/>
              </a:rPr>
              <a:t>:</a:t>
            </a:r>
          </a:p>
        </p:txBody>
      </p:sp>
      <p:grpSp>
        <p:nvGrpSpPr>
          <p:cNvPr id="129" name="Group 128"/>
          <p:cNvGrpSpPr/>
          <p:nvPr/>
        </p:nvGrpSpPr>
        <p:grpSpPr>
          <a:xfrm>
            <a:off x="1504954" y="1546918"/>
            <a:ext cx="1611260" cy="2229295"/>
            <a:chOff x="0" y="1644724"/>
            <a:chExt cx="2148347" cy="4182638"/>
          </a:xfrm>
          <a:solidFill>
            <a:schemeClr val="accent5">
              <a:lumMod val="20000"/>
              <a:lumOff val="80000"/>
            </a:schemeClr>
          </a:solidFill>
        </p:grpSpPr>
        <p:sp>
          <p:nvSpPr>
            <p:cNvPr id="130" name="Rectangle 129"/>
            <p:cNvSpPr/>
            <p:nvPr/>
          </p:nvSpPr>
          <p:spPr>
            <a:xfrm>
              <a:off x="0" y="1644724"/>
              <a:ext cx="2148347" cy="4182638"/>
            </a:xfrm>
            <a:prstGeom prst="rect">
              <a:avLst/>
            </a:prstGeom>
            <a:grp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31" name="Rectangle 130"/>
            <p:cNvSpPr/>
            <p:nvPr/>
          </p:nvSpPr>
          <p:spPr>
            <a:xfrm>
              <a:off x="0" y="3234127"/>
              <a:ext cx="2148347" cy="250958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621" tIns="247650" rIns="125621" bIns="247650" numCol="1" spcCol="1270" anchor="t" anchorCtr="0">
              <a:noAutofit/>
            </a:bodyPr>
            <a:lstStyle/>
            <a:p>
              <a:pPr algn="ctr" defTabSz="933450">
                <a:lnSpc>
                  <a:spcPct val="90000"/>
                </a:lnSpc>
                <a:spcBef>
                  <a:spcPct val="0"/>
                </a:spcBef>
                <a:spcAft>
                  <a:spcPct val="35000"/>
                </a:spcAft>
                <a:buClrTx/>
              </a:pPr>
              <a:endParaRPr lang="en-BZ" sz="2100" b="1" kern="1200" dirty="0">
                <a:solidFill>
                  <a:prstClr val="black">
                    <a:hueOff val="0"/>
                    <a:satOff val="0"/>
                    <a:lumOff val="0"/>
                    <a:alphaOff val="0"/>
                  </a:prstClr>
                </a:solidFill>
                <a:latin typeface="#9Slide03 Arima Madurai Black" panose="00000A00000000000000" pitchFamily="2" charset="0"/>
                <a:cs typeface="#9Slide03 Arima Madurai Black" panose="00000A00000000000000" pitchFamily="2" charset="0"/>
              </a:endParaRPr>
            </a:p>
          </p:txBody>
        </p:sp>
      </p:grpSp>
      <p:sp>
        <p:nvSpPr>
          <p:cNvPr id="132" name="Rectangle 131"/>
          <p:cNvSpPr/>
          <p:nvPr/>
        </p:nvSpPr>
        <p:spPr>
          <a:xfrm>
            <a:off x="3791414" y="1531522"/>
            <a:ext cx="1611260" cy="2229295"/>
          </a:xfrm>
          <a:prstGeom prst="rect">
            <a:avLst/>
          </a:prstGeom>
          <a:solidFill>
            <a:schemeClr val="accent2">
              <a:lumMod val="20000"/>
              <a:lumOff val="80000"/>
            </a:schemeClr>
          </a:solidFill>
          <a:ln>
            <a:solidFill>
              <a:srgbClr val="009999"/>
            </a:solidFill>
          </a:ln>
        </p:spPr>
        <p:style>
          <a:lnRef idx="1">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2">
            <a:schemeClr val="accent5">
              <a:tint val="40000"/>
              <a:alpha val="90000"/>
              <a:hueOff val="-3695877"/>
              <a:satOff val="-6408"/>
              <a:lumOff val="-644"/>
              <a:alphaOff val="0"/>
            </a:schemeClr>
          </a:effectRef>
          <a:fontRef idx="minor">
            <a:schemeClr val="dk1">
              <a:hueOff val="0"/>
              <a:satOff val="0"/>
              <a:lumOff val="0"/>
              <a:alphaOff val="0"/>
            </a:schemeClr>
          </a:fontRef>
        </p:style>
      </p:sp>
      <p:grpSp>
        <p:nvGrpSpPr>
          <p:cNvPr id="133" name="Group 132"/>
          <p:cNvGrpSpPr/>
          <p:nvPr/>
        </p:nvGrpSpPr>
        <p:grpSpPr>
          <a:xfrm>
            <a:off x="6072183" y="1546918"/>
            <a:ext cx="1611260" cy="2229295"/>
            <a:chOff x="4669239" y="1644724"/>
            <a:chExt cx="2148347" cy="4182638"/>
          </a:xfrm>
          <a:solidFill>
            <a:schemeClr val="accent5">
              <a:lumMod val="40000"/>
              <a:lumOff val="60000"/>
            </a:schemeClr>
          </a:solidFill>
        </p:grpSpPr>
        <p:sp>
          <p:nvSpPr>
            <p:cNvPr id="134" name="Rectangle 133"/>
            <p:cNvSpPr/>
            <p:nvPr/>
          </p:nvSpPr>
          <p:spPr>
            <a:xfrm>
              <a:off x="4669239" y="1644724"/>
              <a:ext cx="2148347" cy="4182638"/>
            </a:xfrm>
            <a:prstGeom prst="rect">
              <a:avLst/>
            </a:prstGeom>
            <a:grpFill/>
          </p:spPr>
          <p:style>
            <a:lnRef idx="1">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2">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135" name="Rectangle 134"/>
            <p:cNvSpPr/>
            <p:nvPr/>
          </p:nvSpPr>
          <p:spPr>
            <a:xfrm>
              <a:off x="4669239" y="3234127"/>
              <a:ext cx="2148347" cy="250958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621" tIns="247650" rIns="125621" bIns="247650" numCol="1" spcCol="1270" anchor="t" anchorCtr="0">
              <a:noAutofit/>
            </a:bodyPr>
            <a:lstStyle/>
            <a:p>
              <a:pPr algn="ctr" defTabSz="666750">
                <a:lnSpc>
                  <a:spcPct val="90000"/>
                </a:lnSpc>
                <a:spcBef>
                  <a:spcPct val="0"/>
                </a:spcBef>
                <a:spcAft>
                  <a:spcPct val="35000"/>
                </a:spcAft>
                <a:buClrTx/>
              </a:pPr>
              <a:endParaRPr lang="en-BZ" sz="1500" b="1" kern="1200" dirty="0">
                <a:solidFill>
                  <a:prstClr val="black">
                    <a:hueOff val="0"/>
                    <a:satOff val="0"/>
                    <a:lumOff val="0"/>
                    <a:alphaOff val="0"/>
                  </a:prstClr>
                </a:solidFill>
                <a:latin typeface="#9Slide03 Arima Madurai Black" panose="00000A00000000000000" pitchFamily="2" charset="0"/>
                <a:cs typeface="#9Slide03 Arima Madurai Black" panose="00000A00000000000000" pitchFamily="2" charset="0"/>
              </a:endParaRPr>
            </a:p>
          </p:txBody>
        </p:sp>
      </p:grpSp>
      <p:sp>
        <p:nvSpPr>
          <p:cNvPr id="136" name="Rectangle 135"/>
          <p:cNvSpPr/>
          <p:nvPr/>
        </p:nvSpPr>
        <p:spPr>
          <a:xfrm>
            <a:off x="1655280" y="2370275"/>
            <a:ext cx="1215463" cy="1154162"/>
          </a:xfrm>
          <a:prstGeom prst="rect">
            <a:avLst/>
          </a:prstGeom>
        </p:spPr>
        <p:txBody>
          <a:bodyPr wrap="square">
            <a:spAutoFit/>
          </a:bodyPr>
          <a:lstStyle/>
          <a:p>
            <a:pPr algn="ctr">
              <a:lnSpc>
                <a:spcPct val="150000"/>
              </a:lnSpc>
              <a:buClrTx/>
              <a:buFontTx/>
              <a:buNone/>
            </a:pPr>
            <a:r>
              <a:rPr lang="en-US" sz="2300" i="1" kern="1200" dirty="0">
                <a:solidFill>
                  <a:prstClr val="black"/>
                </a:solidFill>
                <a:latin typeface="Times New Roman" panose="02020603050405020304" pitchFamily="18" charset="0"/>
                <a:cs typeface="Times New Roman" panose="02020603050405020304" pitchFamily="18" charset="0"/>
              </a:rPr>
              <a:t>MỞ ĐẦU</a:t>
            </a:r>
            <a:endParaRPr lang="en-BZ" sz="2300" b="1" kern="12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37" name="Rectangle 136"/>
          <p:cNvSpPr/>
          <p:nvPr/>
        </p:nvSpPr>
        <p:spPr>
          <a:xfrm>
            <a:off x="3828281" y="2233691"/>
            <a:ext cx="1512168" cy="1685077"/>
          </a:xfrm>
          <a:prstGeom prst="rect">
            <a:avLst/>
          </a:prstGeom>
        </p:spPr>
        <p:txBody>
          <a:bodyPr wrap="square">
            <a:spAutoFit/>
          </a:bodyPr>
          <a:lstStyle/>
          <a:p>
            <a:pPr algn="ctr">
              <a:lnSpc>
                <a:spcPct val="150000"/>
              </a:lnSpc>
              <a:buClrTx/>
              <a:buFontTx/>
              <a:buNone/>
            </a:pPr>
            <a:r>
              <a:rPr lang="en-US" sz="2300" i="1" kern="1200" dirty="0">
                <a:solidFill>
                  <a:prstClr val="black">
                    <a:lumMod val="95000"/>
                    <a:lumOff val="5000"/>
                  </a:prstClr>
                </a:solidFill>
                <a:latin typeface="Times New Roman" panose="02020603050405020304" pitchFamily="18" charset="0"/>
                <a:cs typeface="Times New Roman" panose="02020603050405020304" pitchFamily="18" charset="0"/>
              </a:rPr>
              <a:t>NỘI DUNG CHÍNH</a:t>
            </a:r>
            <a:endParaRPr lang="en-BZ" sz="2300" b="1" kern="1200" dirty="0">
              <a:solidFill>
                <a:prstClr val="black">
                  <a:lumMod val="95000"/>
                  <a:lumOff val="5000"/>
                </a:prstClr>
              </a:solidFill>
              <a:latin typeface="#9Slide03 Arima Madurai Black" panose="00000A00000000000000" pitchFamily="2" charset="0"/>
              <a:cs typeface="#9Slide03 Arima Madurai Black" panose="00000A00000000000000" pitchFamily="2" charset="0"/>
            </a:endParaRPr>
          </a:p>
        </p:txBody>
      </p:sp>
      <p:sp>
        <p:nvSpPr>
          <p:cNvPr id="138" name="Rectangle 137"/>
          <p:cNvSpPr/>
          <p:nvPr/>
        </p:nvSpPr>
        <p:spPr>
          <a:xfrm>
            <a:off x="6154070" y="2336495"/>
            <a:ext cx="1512168" cy="1154162"/>
          </a:xfrm>
          <a:prstGeom prst="rect">
            <a:avLst/>
          </a:prstGeom>
        </p:spPr>
        <p:txBody>
          <a:bodyPr wrap="square">
            <a:spAutoFit/>
          </a:bodyPr>
          <a:lstStyle/>
          <a:p>
            <a:pPr algn="ctr">
              <a:lnSpc>
                <a:spcPct val="150000"/>
              </a:lnSpc>
              <a:buClrTx/>
              <a:buFontTx/>
              <a:buNone/>
            </a:pPr>
            <a:r>
              <a:rPr lang="en-US" sz="2300" i="1" kern="1200" dirty="0">
                <a:solidFill>
                  <a:prstClr val="black"/>
                </a:solidFill>
                <a:latin typeface="Times New Roman" panose="02020603050405020304" pitchFamily="18" charset="0"/>
                <a:cs typeface="Times New Roman" panose="02020603050405020304" pitchFamily="18" charset="0"/>
              </a:rPr>
              <a:t>KẾT THÚC</a:t>
            </a:r>
            <a:endParaRPr lang="en-BZ" sz="2300" b="1" kern="1200" dirty="0">
              <a:solidFill>
                <a:prstClr val="black"/>
              </a:solidFill>
              <a:latin typeface="#9Slide03 Arima Madurai Black" panose="00000A00000000000000" pitchFamily="2" charset="0"/>
              <a:cs typeface="#9Slide03 Arima Madurai Black" panose="00000A00000000000000" pitchFamily="2" charset="0"/>
            </a:endParaRPr>
          </a:p>
        </p:txBody>
      </p:sp>
      <p:grpSp>
        <p:nvGrpSpPr>
          <p:cNvPr id="139" name="Google Shape;1212;p52"/>
          <p:cNvGrpSpPr/>
          <p:nvPr/>
        </p:nvGrpSpPr>
        <p:grpSpPr>
          <a:xfrm>
            <a:off x="2029689" y="1703119"/>
            <a:ext cx="567482" cy="675938"/>
            <a:chOff x="8095060" y="5664590"/>
            <a:chExt cx="497404" cy="594389"/>
          </a:xfrm>
        </p:grpSpPr>
        <p:grpSp>
          <p:nvGrpSpPr>
            <p:cNvPr id="140" name="Google Shape;1213;p52"/>
            <p:cNvGrpSpPr/>
            <p:nvPr/>
          </p:nvGrpSpPr>
          <p:grpSpPr>
            <a:xfrm>
              <a:off x="8095060" y="5969027"/>
              <a:ext cx="497404" cy="289951"/>
              <a:chOff x="8095060" y="5969027"/>
              <a:chExt cx="497404" cy="289951"/>
            </a:xfrm>
          </p:grpSpPr>
          <p:sp>
            <p:nvSpPr>
              <p:cNvPr id="153"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4"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5"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1" name="Google Shape;1217;p52"/>
            <p:cNvGrpSpPr/>
            <p:nvPr/>
          </p:nvGrpSpPr>
          <p:grpSpPr>
            <a:xfrm>
              <a:off x="8095060" y="5867832"/>
              <a:ext cx="497404" cy="289312"/>
              <a:chOff x="8095060" y="5867832"/>
              <a:chExt cx="497404" cy="289312"/>
            </a:xfrm>
          </p:grpSpPr>
          <p:sp>
            <p:nvSpPr>
              <p:cNvPr id="150"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1"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2"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2" name="Google Shape;1221;p52"/>
            <p:cNvGrpSpPr/>
            <p:nvPr/>
          </p:nvGrpSpPr>
          <p:grpSpPr>
            <a:xfrm>
              <a:off x="8095060" y="5765998"/>
              <a:ext cx="497404" cy="289312"/>
              <a:chOff x="8095060" y="5765998"/>
              <a:chExt cx="497404" cy="289312"/>
            </a:xfrm>
          </p:grpSpPr>
          <p:sp>
            <p:nvSpPr>
              <p:cNvPr id="147"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8"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9"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3" name="Google Shape;1225;p52"/>
            <p:cNvGrpSpPr/>
            <p:nvPr/>
          </p:nvGrpSpPr>
          <p:grpSpPr>
            <a:xfrm>
              <a:off x="8095060" y="5664590"/>
              <a:ext cx="497404" cy="290164"/>
              <a:chOff x="8095060" y="5664590"/>
              <a:chExt cx="497404" cy="290164"/>
            </a:xfrm>
          </p:grpSpPr>
          <p:sp>
            <p:nvSpPr>
              <p:cNvPr id="144"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5"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6"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grpSp>
        <p:nvGrpSpPr>
          <p:cNvPr id="156" name="Google Shape;1212;p52"/>
          <p:cNvGrpSpPr/>
          <p:nvPr/>
        </p:nvGrpSpPr>
        <p:grpSpPr>
          <a:xfrm>
            <a:off x="4351232" y="1762718"/>
            <a:ext cx="567482" cy="675938"/>
            <a:chOff x="8095060" y="5664590"/>
            <a:chExt cx="497404" cy="594389"/>
          </a:xfrm>
        </p:grpSpPr>
        <p:grpSp>
          <p:nvGrpSpPr>
            <p:cNvPr id="157" name="Google Shape;1213;p52"/>
            <p:cNvGrpSpPr/>
            <p:nvPr/>
          </p:nvGrpSpPr>
          <p:grpSpPr>
            <a:xfrm>
              <a:off x="8095060" y="5969027"/>
              <a:ext cx="497404" cy="289951"/>
              <a:chOff x="8095060" y="5969027"/>
              <a:chExt cx="497404" cy="289951"/>
            </a:xfrm>
          </p:grpSpPr>
          <p:sp>
            <p:nvSpPr>
              <p:cNvPr id="170"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71"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72"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58" name="Google Shape;1217;p52"/>
            <p:cNvGrpSpPr/>
            <p:nvPr/>
          </p:nvGrpSpPr>
          <p:grpSpPr>
            <a:xfrm>
              <a:off x="8095060" y="5867832"/>
              <a:ext cx="497404" cy="289312"/>
              <a:chOff x="8095060" y="5867832"/>
              <a:chExt cx="497404" cy="289312"/>
            </a:xfrm>
          </p:grpSpPr>
          <p:sp>
            <p:nvSpPr>
              <p:cNvPr id="167"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8"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9"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59" name="Google Shape;1221;p52"/>
            <p:cNvGrpSpPr/>
            <p:nvPr/>
          </p:nvGrpSpPr>
          <p:grpSpPr>
            <a:xfrm>
              <a:off x="8095060" y="5765998"/>
              <a:ext cx="497404" cy="289312"/>
              <a:chOff x="8095060" y="5765998"/>
              <a:chExt cx="497404" cy="289312"/>
            </a:xfrm>
          </p:grpSpPr>
          <p:sp>
            <p:nvSpPr>
              <p:cNvPr id="164"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5"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6"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60" name="Google Shape;1225;p52"/>
            <p:cNvGrpSpPr/>
            <p:nvPr/>
          </p:nvGrpSpPr>
          <p:grpSpPr>
            <a:xfrm>
              <a:off x="8095060" y="5664590"/>
              <a:ext cx="497404" cy="290164"/>
              <a:chOff x="8095060" y="5664590"/>
              <a:chExt cx="497404" cy="290164"/>
            </a:xfrm>
          </p:grpSpPr>
          <p:sp>
            <p:nvSpPr>
              <p:cNvPr id="161"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2"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63"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grpSp>
        <p:nvGrpSpPr>
          <p:cNvPr id="173" name="Google Shape;1212;p52"/>
          <p:cNvGrpSpPr/>
          <p:nvPr/>
        </p:nvGrpSpPr>
        <p:grpSpPr>
          <a:xfrm>
            <a:off x="6637693" y="1754721"/>
            <a:ext cx="567482" cy="675938"/>
            <a:chOff x="8095060" y="5664590"/>
            <a:chExt cx="497404" cy="594389"/>
          </a:xfrm>
        </p:grpSpPr>
        <p:grpSp>
          <p:nvGrpSpPr>
            <p:cNvPr id="174" name="Google Shape;1213;p52"/>
            <p:cNvGrpSpPr/>
            <p:nvPr/>
          </p:nvGrpSpPr>
          <p:grpSpPr>
            <a:xfrm>
              <a:off x="8095060" y="5969027"/>
              <a:ext cx="497404" cy="289951"/>
              <a:chOff x="8095060" y="5969027"/>
              <a:chExt cx="497404" cy="289951"/>
            </a:xfrm>
          </p:grpSpPr>
          <p:sp>
            <p:nvSpPr>
              <p:cNvPr id="187"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8"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9"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75" name="Google Shape;1217;p52"/>
            <p:cNvGrpSpPr/>
            <p:nvPr/>
          </p:nvGrpSpPr>
          <p:grpSpPr>
            <a:xfrm>
              <a:off x="8095060" y="5867832"/>
              <a:ext cx="497404" cy="289312"/>
              <a:chOff x="8095060" y="5867832"/>
              <a:chExt cx="497404" cy="289312"/>
            </a:xfrm>
          </p:grpSpPr>
          <p:sp>
            <p:nvSpPr>
              <p:cNvPr id="184"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5"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6"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76" name="Google Shape;1221;p52"/>
            <p:cNvGrpSpPr/>
            <p:nvPr/>
          </p:nvGrpSpPr>
          <p:grpSpPr>
            <a:xfrm>
              <a:off x="8095060" y="5765998"/>
              <a:ext cx="497404" cy="289312"/>
              <a:chOff x="8095060" y="5765998"/>
              <a:chExt cx="497404" cy="289312"/>
            </a:xfrm>
          </p:grpSpPr>
          <p:sp>
            <p:nvSpPr>
              <p:cNvPr id="181"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2"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3"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77" name="Google Shape;1225;p52"/>
            <p:cNvGrpSpPr/>
            <p:nvPr/>
          </p:nvGrpSpPr>
          <p:grpSpPr>
            <a:xfrm>
              <a:off x="8095060" y="5664590"/>
              <a:ext cx="497404" cy="290164"/>
              <a:chOff x="8095060" y="5664590"/>
              <a:chExt cx="497404" cy="290164"/>
            </a:xfrm>
          </p:grpSpPr>
          <p:sp>
            <p:nvSpPr>
              <p:cNvPr id="178"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79"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80"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spTree>
    <p:extLst>
      <p:ext uri="{BB962C8B-B14F-4D97-AF65-F5344CB8AC3E}">
        <p14:creationId xmlns:p14="http://schemas.microsoft.com/office/powerpoint/2010/main" val="381989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wipe(down)">
                                      <p:cBhvr>
                                        <p:cTn id="12" dur="580">
                                          <p:stCondLst>
                                            <p:cond delay="0"/>
                                          </p:stCondLst>
                                        </p:cTn>
                                        <p:tgtEl>
                                          <p:spTgt spid="139"/>
                                        </p:tgtEl>
                                      </p:cBhvr>
                                    </p:animEffect>
                                    <p:anim calcmode="lin" valueType="num">
                                      <p:cBhvr>
                                        <p:cTn id="13" dur="182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9"/>
                                        </p:tgtEl>
                                        <p:attrNameLst>
                                          <p:attrName>ppt_y</p:attrName>
                                        </p:attrNameLst>
                                      </p:cBhvr>
                                      <p:tavLst>
                                        <p:tav tm="0" fmla="#ppt_y-sin(pi*$)/81">
                                          <p:val>
                                            <p:fltVal val="0"/>
                                          </p:val>
                                        </p:tav>
                                        <p:tav tm="100000">
                                          <p:val>
                                            <p:fltVal val="1"/>
                                          </p:val>
                                        </p:tav>
                                      </p:tavLst>
                                    </p:anim>
                                    <p:animScale>
                                      <p:cBhvr>
                                        <p:cTn id="18" dur="26">
                                          <p:stCondLst>
                                            <p:cond delay="650"/>
                                          </p:stCondLst>
                                        </p:cTn>
                                        <p:tgtEl>
                                          <p:spTgt spid="139"/>
                                        </p:tgtEl>
                                      </p:cBhvr>
                                      <p:to x="100000" y="60000"/>
                                    </p:animScale>
                                    <p:animScale>
                                      <p:cBhvr>
                                        <p:cTn id="19" dur="166" decel="50000">
                                          <p:stCondLst>
                                            <p:cond delay="676"/>
                                          </p:stCondLst>
                                        </p:cTn>
                                        <p:tgtEl>
                                          <p:spTgt spid="139"/>
                                        </p:tgtEl>
                                      </p:cBhvr>
                                      <p:to x="100000" y="100000"/>
                                    </p:animScale>
                                    <p:animScale>
                                      <p:cBhvr>
                                        <p:cTn id="20" dur="26">
                                          <p:stCondLst>
                                            <p:cond delay="1312"/>
                                          </p:stCondLst>
                                        </p:cTn>
                                        <p:tgtEl>
                                          <p:spTgt spid="139"/>
                                        </p:tgtEl>
                                      </p:cBhvr>
                                      <p:to x="100000" y="80000"/>
                                    </p:animScale>
                                    <p:animScale>
                                      <p:cBhvr>
                                        <p:cTn id="21" dur="166" decel="50000">
                                          <p:stCondLst>
                                            <p:cond delay="1338"/>
                                          </p:stCondLst>
                                        </p:cTn>
                                        <p:tgtEl>
                                          <p:spTgt spid="139"/>
                                        </p:tgtEl>
                                      </p:cBhvr>
                                      <p:to x="100000" y="100000"/>
                                    </p:animScale>
                                    <p:animScale>
                                      <p:cBhvr>
                                        <p:cTn id="22" dur="26">
                                          <p:stCondLst>
                                            <p:cond delay="1642"/>
                                          </p:stCondLst>
                                        </p:cTn>
                                        <p:tgtEl>
                                          <p:spTgt spid="139"/>
                                        </p:tgtEl>
                                      </p:cBhvr>
                                      <p:to x="100000" y="90000"/>
                                    </p:animScale>
                                    <p:animScale>
                                      <p:cBhvr>
                                        <p:cTn id="23" dur="166" decel="50000">
                                          <p:stCondLst>
                                            <p:cond delay="1668"/>
                                          </p:stCondLst>
                                        </p:cTn>
                                        <p:tgtEl>
                                          <p:spTgt spid="139"/>
                                        </p:tgtEl>
                                      </p:cBhvr>
                                      <p:to x="100000" y="100000"/>
                                    </p:animScale>
                                    <p:animScale>
                                      <p:cBhvr>
                                        <p:cTn id="24" dur="26">
                                          <p:stCondLst>
                                            <p:cond delay="1808"/>
                                          </p:stCondLst>
                                        </p:cTn>
                                        <p:tgtEl>
                                          <p:spTgt spid="139"/>
                                        </p:tgtEl>
                                      </p:cBhvr>
                                      <p:to x="100000" y="95000"/>
                                    </p:animScale>
                                    <p:animScale>
                                      <p:cBhvr>
                                        <p:cTn id="25" dur="166" decel="50000">
                                          <p:stCondLst>
                                            <p:cond delay="1834"/>
                                          </p:stCondLst>
                                        </p:cTn>
                                        <p:tgtEl>
                                          <p:spTgt spid="13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wipe(down)">
                                      <p:cBhvr>
                                        <p:cTn id="28" dur="580">
                                          <p:stCondLst>
                                            <p:cond delay="0"/>
                                          </p:stCondLst>
                                        </p:cTn>
                                        <p:tgtEl>
                                          <p:spTgt spid="136"/>
                                        </p:tgtEl>
                                      </p:cBhvr>
                                    </p:animEffect>
                                    <p:anim calcmode="lin" valueType="num">
                                      <p:cBhvr>
                                        <p:cTn id="29" dur="182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6"/>
                                        </p:tgtEl>
                                        <p:attrNameLst>
                                          <p:attrName>ppt_y</p:attrName>
                                        </p:attrNameLst>
                                      </p:cBhvr>
                                      <p:tavLst>
                                        <p:tav tm="0" fmla="#ppt_y-sin(pi*$)/81">
                                          <p:val>
                                            <p:fltVal val="0"/>
                                          </p:val>
                                        </p:tav>
                                        <p:tav tm="100000">
                                          <p:val>
                                            <p:fltVal val="1"/>
                                          </p:val>
                                        </p:tav>
                                      </p:tavLst>
                                    </p:anim>
                                    <p:animScale>
                                      <p:cBhvr>
                                        <p:cTn id="34" dur="26">
                                          <p:stCondLst>
                                            <p:cond delay="650"/>
                                          </p:stCondLst>
                                        </p:cTn>
                                        <p:tgtEl>
                                          <p:spTgt spid="136"/>
                                        </p:tgtEl>
                                      </p:cBhvr>
                                      <p:to x="100000" y="60000"/>
                                    </p:animScale>
                                    <p:animScale>
                                      <p:cBhvr>
                                        <p:cTn id="35" dur="166" decel="50000">
                                          <p:stCondLst>
                                            <p:cond delay="676"/>
                                          </p:stCondLst>
                                        </p:cTn>
                                        <p:tgtEl>
                                          <p:spTgt spid="136"/>
                                        </p:tgtEl>
                                      </p:cBhvr>
                                      <p:to x="100000" y="100000"/>
                                    </p:animScale>
                                    <p:animScale>
                                      <p:cBhvr>
                                        <p:cTn id="36" dur="26">
                                          <p:stCondLst>
                                            <p:cond delay="1312"/>
                                          </p:stCondLst>
                                        </p:cTn>
                                        <p:tgtEl>
                                          <p:spTgt spid="136"/>
                                        </p:tgtEl>
                                      </p:cBhvr>
                                      <p:to x="100000" y="80000"/>
                                    </p:animScale>
                                    <p:animScale>
                                      <p:cBhvr>
                                        <p:cTn id="37" dur="166" decel="50000">
                                          <p:stCondLst>
                                            <p:cond delay="1338"/>
                                          </p:stCondLst>
                                        </p:cTn>
                                        <p:tgtEl>
                                          <p:spTgt spid="136"/>
                                        </p:tgtEl>
                                      </p:cBhvr>
                                      <p:to x="100000" y="100000"/>
                                    </p:animScale>
                                    <p:animScale>
                                      <p:cBhvr>
                                        <p:cTn id="38" dur="26">
                                          <p:stCondLst>
                                            <p:cond delay="1642"/>
                                          </p:stCondLst>
                                        </p:cTn>
                                        <p:tgtEl>
                                          <p:spTgt spid="136"/>
                                        </p:tgtEl>
                                      </p:cBhvr>
                                      <p:to x="100000" y="90000"/>
                                    </p:animScale>
                                    <p:animScale>
                                      <p:cBhvr>
                                        <p:cTn id="39" dur="166" decel="50000">
                                          <p:stCondLst>
                                            <p:cond delay="1668"/>
                                          </p:stCondLst>
                                        </p:cTn>
                                        <p:tgtEl>
                                          <p:spTgt spid="136"/>
                                        </p:tgtEl>
                                      </p:cBhvr>
                                      <p:to x="100000" y="100000"/>
                                    </p:animScale>
                                    <p:animScale>
                                      <p:cBhvr>
                                        <p:cTn id="40" dur="26">
                                          <p:stCondLst>
                                            <p:cond delay="1808"/>
                                          </p:stCondLst>
                                        </p:cTn>
                                        <p:tgtEl>
                                          <p:spTgt spid="136"/>
                                        </p:tgtEl>
                                      </p:cBhvr>
                                      <p:to x="100000" y="95000"/>
                                    </p:animScale>
                                    <p:animScale>
                                      <p:cBhvr>
                                        <p:cTn id="41" dur="166" decel="50000">
                                          <p:stCondLst>
                                            <p:cond delay="1834"/>
                                          </p:stCondLst>
                                        </p:cTn>
                                        <p:tgtEl>
                                          <p:spTgt spid="136"/>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down)">
                                      <p:cBhvr>
                                        <p:cTn id="44" dur="580">
                                          <p:stCondLst>
                                            <p:cond delay="0"/>
                                          </p:stCondLst>
                                        </p:cTn>
                                        <p:tgtEl>
                                          <p:spTgt spid="129"/>
                                        </p:tgtEl>
                                      </p:cBhvr>
                                    </p:animEffect>
                                    <p:anim calcmode="lin" valueType="num">
                                      <p:cBhvr>
                                        <p:cTn id="45" dur="1822"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2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2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2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29"/>
                                        </p:tgtEl>
                                        <p:attrNameLst>
                                          <p:attrName>ppt_y</p:attrName>
                                        </p:attrNameLst>
                                      </p:cBhvr>
                                      <p:tavLst>
                                        <p:tav tm="0" fmla="#ppt_y-sin(pi*$)/81">
                                          <p:val>
                                            <p:fltVal val="0"/>
                                          </p:val>
                                        </p:tav>
                                        <p:tav tm="100000">
                                          <p:val>
                                            <p:fltVal val="1"/>
                                          </p:val>
                                        </p:tav>
                                      </p:tavLst>
                                    </p:anim>
                                    <p:animScale>
                                      <p:cBhvr>
                                        <p:cTn id="50" dur="26">
                                          <p:stCondLst>
                                            <p:cond delay="650"/>
                                          </p:stCondLst>
                                        </p:cTn>
                                        <p:tgtEl>
                                          <p:spTgt spid="129"/>
                                        </p:tgtEl>
                                      </p:cBhvr>
                                      <p:to x="100000" y="60000"/>
                                    </p:animScale>
                                    <p:animScale>
                                      <p:cBhvr>
                                        <p:cTn id="51" dur="166" decel="50000">
                                          <p:stCondLst>
                                            <p:cond delay="676"/>
                                          </p:stCondLst>
                                        </p:cTn>
                                        <p:tgtEl>
                                          <p:spTgt spid="129"/>
                                        </p:tgtEl>
                                      </p:cBhvr>
                                      <p:to x="100000" y="100000"/>
                                    </p:animScale>
                                    <p:animScale>
                                      <p:cBhvr>
                                        <p:cTn id="52" dur="26">
                                          <p:stCondLst>
                                            <p:cond delay="1312"/>
                                          </p:stCondLst>
                                        </p:cTn>
                                        <p:tgtEl>
                                          <p:spTgt spid="129"/>
                                        </p:tgtEl>
                                      </p:cBhvr>
                                      <p:to x="100000" y="80000"/>
                                    </p:animScale>
                                    <p:animScale>
                                      <p:cBhvr>
                                        <p:cTn id="53" dur="166" decel="50000">
                                          <p:stCondLst>
                                            <p:cond delay="1338"/>
                                          </p:stCondLst>
                                        </p:cTn>
                                        <p:tgtEl>
                                          <p:spTgt spid="129"/>
                                        </p:tgtEl>
                                      </p:cBhvr>
                                      <p:to x="100000" y="100000"/>
                                    </p:animScale>
                                    <p:animScale>
                                      <p:cBhvr>
                                        <p:cTn id="54" dur="26">
                                          <p:stCondLst>
                                            <p:cond delay="1642"/>
                                          </p:stCondLst>
                                        </p:cTn>
                                        <p:tgtEl>
                                          <p:spTgt spid="129"/>
                                        </p:tgtEl>
                                      </p:cBhvr>
                                      <p:to x="100000" y="90000"/>
                                    </p:animScale>
                                    <p:animScale>
                                      <p:cBhvr>
                                        <p:cTn id="55" dur="166" decel="50000">
                                          <p:stCondLst>
                                            <p:cond delay="1668"/>
                                          </p:stCondLst>
                                        </p:cTn>
                                        <p:tgtEl>
                                          <p:spTgt spid="129"/>
                                        </p:tgtEl>
                                      </p:cBhvr>
                                      <p:to x="100000" y="100000"/>
                                    </p:animScale>
                                    <p:animScale>
                                      <p:cBhvr>
                                        <p:cTn id="56" dur="26">
                                          <p:stCondLst>
                                            <p:cond delay="1808"/>
                                          </p:stCondLst>
                                        </p:cTn>
                                        <p:tgtEl>
                                          <p:spTgt spid="129"/>
                                        </p:tgtEl>
                                      </p:cBhvr>
                                      <p:to x="100000" y="95000"/>
                                    </p:animScale>
                                    <p:animScale>
                                      <p:cBhvr>
                                        <p:cTn id="57" dur="166" decel="50000">
                                          <p:stCondLst>
                                            <p:cond delay="1834"/>
                                          </p:stCondLst>
                                        </p:cTn>
                                        <p:tgtEl>
                                          <p:spTgt spid="129"/>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56"/>
                                        </p:tgtEl>
                                        <p:attrNameLst>
                                          <p:attrName>style.visibility</p:attrName>
                                        </p:attrNameLst>
                                      </p:cBhvr>
                                      <p:to>
                                        <p:strVal val="visible"/>
                                      </p:to>
                                    </p:set>
                                    <p:animEffect transition="in" filter="wipe(down)">
                                      <p:cBhvr>
                                        <p:cTn id="60" dur="580">
                                          <p:stCondLst>
                                            <p:cond delay="0"/>
                                          </p:stCondLst>
                                        </p:cTn>
                                        <p:tgtEl>
                                          <p:spTgt spid="156"/>
                                        </p:tgtEl>
                                      </p:cBhvr>
                                    </p:animEffect>
                                    <p:anim calcmode="lin" valueType="num">
                                      <p:cBhvr>
                                        <p:cTn id="61"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66" dur="26">
                                          <p:stCondLst>
                                            <p:cond delay="650"/>
                                          </p:stCondLst>
                                        </p:cTn>
                                        <p:tgtEl>
                                          <p:spTgt spid="156"/>
                                        </p:tgtEl>
                                      </p:cBhvr>
                                      <p:to x="100000" y="60000"/>
                                    </p:animScale>
                                    <p:animScale>
                                      <p:cBhvr>
                                        <p:cTn id="67" dur="166" decel="50000">
                                          <p:stCondLst>
                                            <p:cond delay="676"/>
                                          </p:stCondLst>
                                        </p:cTn>
                                        <p:tgtEl>
                                          <p:spTgt spid="156"/>
                                        </p:tgtEl>
                                      </p:cBhvr>
                                      <p:to x="100000" y="100000"/>
                                    </p:animScale>
                                    <p:animScale>
                                      <p:cBhvr>
                                        <p:cTn id="68" dur="26">
                                          <p:stCondLst>
                                            <p:cond delay="1312"/>
                                          </p:stCondLst>
                                        </p:cTn>
                                        <p:tgtEl>
                                          <p:spTgt spid="156"/>
                                        </p:tgtEl>
                                      </p:cBhvr>
                                      <p:to x="100000" y="80000"/>
                                    </p:animScale>
                                    <p:animScale>
                                      <p:cBhvr>
                                        <p:cTn id="69" dur="166" decel="50000">
                                          <p:stCondLst>
                                            <p:cond delay="1338"/>
                                          </p:stCondLst>
                                        </p:cTn>
                                        <p:tgtEl>
                                          <p:spTgt spid="156"/>
                                        </p:tgtEl>
                                      </p:cBhvr>
                                      <p:to x="100000" y="100000"/>
                                    </p:animScale>
                                    <p:animScale>
                                      <p:cBhvr>
                                        <p:cTn id="70" dur="26">
                                          <p:stCondLst>
                                            <p:cond delay="1642"/>
                                          </p:stCondLst>
                                        </p:cTn>
                                        <p:tgtEl>
                                          <p:spTgt spid="156"/>
                                        </p:tgtEl>
                                      </p:cBhvr>
                                      <p:to x="100000" y="90000"/>
                                    </p:animScale>
                                    <p:animScale>
                                      <p:cBhvr>
                                        <p:cTn id="71" dur="166" decel="50000">
                                          <p:stCondLst>
                                            <p:cond delay="1668"/>
                                          </p:stCondLst>
                                        </p:cTn>
                                        <p:tgtEl>
                                          <p:spTgt spid="156"/>
                                        </p:tgtEl>
                                      </p:cBhvr>
                                      <p:to x="100000" y="100000"/>
                                    </p:animScale>
                                    <p:animScale>
                                      <p:cBhvr>
                                        <p:cTn id="72" dur="26">
                                          <p:stCondLst>
                                            <p:cond delay="1808"/>
                                          </p:stCondLst>
                                        </p:cTn>
                                        <p:tgtEl>
                                          <p:spTgt spid="156"/>
                                        </p:tgtEl>
                                      </p:cBhvr>
                                      <p:to x="100000" y="95000"/>
                                    </p:animScale>
                                    <p:animScale>
                                      <p:cBhvr>
                                        <p:cTn id="73" dur="166" decel="50000">
                                          <p:stCondLst>
                                            <p:cond delay="1834"/>
                                          </p:stCondLst>
                                        </p:cTn>
                                        <p:tgtEl>
                                          <p:spTgt spid="156"/>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wipe(down)">
                                      <p:cBhvr>
                                        <p:cTn id="76" dur="580">
                                          <p:stCondLst>
                                            <p:cond delay="0"/>
                                          </p:stCondLst>
                                        </p:cTn>
                                        <p:tgtEl>
                                          <p:spTgt spid="132"/>
                                        </p:tgtEl>
                                      </p:cBhvr>
                                    </p:animEffect>
                                    <p:anim calcmode="lin" valueType="num">
                                      <p:cBhvr>
                                        <p:cTn id="77" dur="1822" tmFilter="0,0; 0.14,0.36; 0.43,0.73; 0.71,0.91; 1.0,1.0">
                                          <p:stCondLst>
                                            <p:cond delay="0"/>
                                          </p:stCondLst>
                                        </p:cTn>
                                        <p:tgtEl>
                                          <p:spTgt spid="13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2"/>
                                        </p:tgtEl>
                                        <p:attrNameLst>
                                          <p:attrName>ppt_y</p:attrName>
                                        </p:attrNameLst>
                                      </p:cBhvr>
                                      <p:tavLst>
                                        <p:tav tm="0" fmla="#ppt_y-sin(pi*$)/81">
                                          <p:val>
                                            <p:fltVal val="0"/>
                                          </p:val>
                                        </p:tav>
                                        <p:tav tm="100000">
                                          <p:val>
                                            <p:fltVal val="1"/>
                                          </p:val>
                                        </p:tav>
                                      </p:tavLst>
                                    </p:anim>
                                    <p:animScale>
                                      <p:cBhvr>
                                        <p:cTn id="82" dur="26">
                                          <p:stCondLst>
                                            <p:cond delay="650"/>
                                          </p:stCondLst>
                                        </p:cTn>
                                        <p:tgtEl>
                                          <p:spTgt spid="132"/>
                                        </p:tgtEl>
                                      </p:cBhvr>
                                      <p:to x="100000" y="60000"/>
                                    </p:animScale>
                                    <p:animScale>
                                      <p:cBhvr>
                                        <p:cTn id="83" dur="166" decel="50000">
                                          <p:stCondLst>
                                            <p:cond delay="676"/>
                                          </p:stCondLst>
                                        </p:cTn>
                                        <p:tgtEl>
                                          <p:spTgt spid="132"/>
                                        </p:tgtEl>
                                      </p:cBhvr>
                                      <p:to x="100000" y="100000"/>
                                    </p:animScale>
                                    <p:animScale>
                                      <p:cBhvr>
                                        <p:cTn id="84" dur="26">
                                          <p:stCondLst>
                                            <p:cond delay="1312"/>
                                          </p:stCondLst>
                                        </p:cTn>
                                        <p:tgtEl>
                                          <p:spTgt spid="132"/>
                                        </p:tgtEl>
                                      </p:cBhvr>
                                      <p:to x="100000" y="80000"/>
                                    </p:animScale>
                                    <p:animScale>
                                      <p:cBhvr>
                                        <p:cTn id="85" dur="166" decel="50000">
                                          <p:stCondLst>
                                            <p:cond delay="1338"/>
                                          </p:stCondLst>
                                        </p:cTn>
                                        <p:tgtEl>
                                          <p:spTgt spid="132"/>
                                        </p:tgtEl>
                                      </p:cBhvr>
                                      <p:to x="100000" y="100000"/>
                                    </p:animScale>
                                    <p:animScale>
                                      <p:cBhvr>
                                        <p:cTn id="86" dur="26">
                                          <p:stCondLst>
                                            <p:cond delay="1642"/>
                                          </p:stCondLst>
                                        </p:cTn>
                                        <p:tgtEl>
                                          <p:spTgt spid="132"/>
                                        </p:tgtEl>
                                      </p:cBhvr>
                                      <p:to x="100000" y="90000"/>
                                    </p:animScale>
                                    <p:animScale>
                                      <p:cBhvr>
                                        <p:cTn id="87" dur="166" decel="50000">
                                          <p:stCondLst>
                                            <p:cond delay="1668"/>
                                          </p:stCondLst>
                                        </p:cTn>
                                        <p:tgtEl>
                                          <p:spTgt spid="132"/>
                                        </p:tgtEl>
                                      </p:cBhvr>
                                      <p:to x="100000" y="100000"/>
                                    </p:animScale>
                                    <p:animScale>
                                      <p:cBhvr>
                                        <p:cTn id="88" dur="26">
                                          <p:stCondLst>
                                            <p:cond delay="1808"/>
                                          </p:stCondLst>
                                        </p:cTn>
                                        <p:tgtEl>
                                          <p:spTgt spid="132"/>
                                        </p:tgtEl>
                                      </p:cBhvr>
                                      <p:to x="100000" y="95000"/>
                                    </p:animScale>
                                    <p:animScale>
                                      <p:cBhvr>
                                        <p:cTn id="89" dur="166" decel="50000">
                                          <p:stCondLst>
                                            <p:cond delay="1834"/>
                                          </p:stCondLst>
                                        </p:cTn>
                                        <p:tgtEl>
                                          <p:spTgt spid="132"/>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wipe(down)">
                                      <p:cBhvr>
                                        <p:cTn id="92" dur="580">
                                          <p:stCondLst>
                                            <p:cond delay="0"/>
                                          </p:stCondLst>
                                        </p:cTn>
                                        <p:tgtEl>
                                          <p:spTgt spid="137"/>
                                        </p:tgtEl>
                                      </p:cBhvr>
                                    </p:animEffect>
                                    <p:anim calcmode="lin" valueType="num">
                                      <p:cBhvr>
                                        <p:cTn id="93" dur="182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7"/>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7"/>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7"/>
                                        </p:tgtEl>
                                        <p:attrNameLst>
                                          <p:attrName>ppt_y</p:attrName>
                                        </p:attrNameLst>
                                      </p:cBhvr>
                                      <p:tavLst>
                                        <p:tav tm="0" fmla="#ppt_y-sin(pi*$)/81">
                                          <p:val>
                                            <p:fltVal val="0"/>
                                          </p:val>
                                        </p:tav>
                                        <p:tav tm="100000">
                                          <p:val>
                                            <p:fltVal val="1"/>
                                          </p:val>
                                        </p:tav>
                                      </p:tavLst>
                                    </p:anim>
                                    <p:animScale>
                                      <p:cBhvr>
                                        <p:cTn id="98" dur="26">
                                          <p:stCondLst>
                                            <p:cond delay="650"/>
                                          </p:stCondLst>
                                        </p:cTn>
                                        <p:tgtEl>
                                          <p:spTgt spid="137"/>
                                        </p:tgtEl>
                                      </p:cBhvr>
                                      <p:to x="100000" y="60000"/>
                                    </p:animScale>
                                    <p:animScale>
                                      <p:cBhvr>
                                        <p:cTn id="99" dur="166" decel="50000">
                                          <p:stCondLst>
                                            <p:cond delay="676"/>
                                          </p:stCondLst>
                                        </p:cTn>
                                        <p:tgtEl>
                                          <p:spTgt spid="137"/>
                                        </p:tgtEl>
                                      </p:cBhvr>
                                      <p:to x="100000" y="100000"/>
                                    </p:animScale>
                                    <p:animScale>
                                      <p:cBhvr>
                                        <p:cTn id="100" dur="26">
                                          <p:stCondLst>
                                            <p:cond delay="1312"/>
                                          </p:stCondLst>
                                        </p:cTn>
                                        <p:tgtEl>
                                          <p:spTgt spid="137"/>
                                        </p:tgtEl>
                                      </p:cBhvr>
                                      <p:to x="100000" y="80000"/>
                                    </p:animScale>
                                    <p:animScale>
                                      <p:cBhvr>
                                        <p:cTn id="101" dur="166" decel="50000">
                                          <p:stCondLst>
                                            <p:cond delay="1338"/>
                                          </p:stCondLst>
                                        </p:cTn>
                                        <p:tgtEl>
                                          <p:spTgt spid="137"/>
                                        </p:tgtEl>
                                      </p:cBhvr>
                                      <p:to x="100000" y="100000"/>
                                    </p:animScale>
                                    <p:animScale>
                                      <p:cBhvr>
                                        <p:cTn id="102" dur="26">
                                          <p:stCondLst>
                                            <p:cond delay="1642"/>
                                          </p:stCondLst>
                                        </p:cTn>
                                        <p:tgtEl>
                                          <p:spTgt spid="137"/>
                                        </p:tgtEl>
                                      </p:cBhvr>
                                      <p:to x="100000" y="90000"/>
                                    </p:animScale>
                                    <p:animScale>
                                      <p:cBhvr>
                                        <p:cTn id="103" dur="166" decel="50000">
                                          <p:stCondLst>
                                            <p:cond delay="1668"/>
                                          </p:stCondLst>
                                        </p:cTn>
                                        <p:tgtEl>
                                          <p:spTgt spid="137"/>
                                        </p:tgtEl>
                                      </p:cBhvr>
                                      <p:to x="100000" y="100000"/>
                                    </p:animScale>
                                    <p:animScale>
                                      <p:cBhvr>
                                        <p:cTn id="104" dur="26">
                                          <p:stCondLst>
                                            <p:cond delay="1808"/>
                                          </p:stCondLst>
                                        </p:cTn>
                                        <p:tgtEl>
                                          <p:spTgt spid="137"/>
                                        </p:tgtEl>
                                      </p:cBhvr>
                                      <p:to x="100000" y="95000"/>
                                    </p:animScale>
                                    <p:animScale>
                                      <p:cBhvr>
                                        <p:cTn id="105" dur="166" decel="50000">
                                          <p:stCondLst>
                                            <p:cond delay="1834"/>
                                          </p:stCondLst>
                                        </p:cTn>
                                        <p:tgtEl>
                                          <p:spTgt spid="137"/>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138"/>
                                        </p:tgtEl>
                                        <p:attrNameLst>
                                          <p:attrName>style.visibility</p:attrName>
                                        </p:attrNameLst>
                                      </p:cBhvr>
                                      <p:to>
                                        <p:strVal val="visible"/>
                                      </p:to>
                                    </p:set>
                                    <p:animEffect transition="in" filter="wipe(down)">
                                      <p:cBhvr>
                                        <p:cTn id="108" dur="580">
                                          <p:stCondLst>
                                            <p:cond delay="0"/>
                                          </p:stCondLst>
                                        </p:cTn>
                                        <p:tgtEl>
                                          <p:spTgt spid="138"/>
                                        </p:tgtEl>
                                      </p:cBhvr>
                                    </p:animEffect>
                                    <p:anim calcmode="lin" valueType="num">
                                      <p:cBhvr>
                                        <p:cTn id="109" dur="182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38"/>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38"/>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38"/>
                                        </p:tgtEl>
                                        <p:attrNameLst>
                                          <p:attrName>ppt_y</p:attrName>
                                        </p:attrNameLst>
                                      </p:cBhvr>
                                      <p:tavLst>
                                        <p:tav tm="0" fmla="#ppt_y-sin(pi*$)/81">
                                          <p:val>
                                            <p:fltVal val="0"/>
                                          </p:val>
                                        </p:tav>
                                        <p:tav tm="100000">
                                          <p:val>
                                            <p:fltVal val="1"/>
                                          </p:val>
                                        </p:tav>
                                      </p:tavLst>
                                    </p:anim>
                                    <p:animScale>
                                      <p:cBhvr>
                                        <p:cTn id="114" dur="26">
                                          <p:stCondLst>
                                            <p:cond delay="650"/>
                                          </p:stCondLst>
                                        </p:cTn>
                                        <p:tgtEl>
                                          <p:spTgt spid="138"/>
                                        </p:tgtEl>
                                      </p:cBhvr>
                                      <p:to x="100000" y="60000"/>
                                    </p:animScale>
                                    <p:animScale>
                                      <p:cBhvr>
                                        <p:cTn id="115" dur="166" decel="50000">
                                          <p:stCondLst>
                                            <p:cond delay="676"/>
                                          </p:stCondLst>
                                        </p:cTn>
                                        <p:tgtEl>
                                          <p:spTgt spid="138"/>
                                        </p:tgtEl>
                                      </p:cBhvr>
                                      <p:to x="100000" y="100000"/>
                                    </p:animScale>
                                    <p:animScale>
                                      <p:cBhvr>
                                        <p:cTn id="116" dur="26">
                                          <p:stCondLst>
                                            <p:cond delay="1312"/>
                                          </p:stCondLst>
                                        </p:cTn>
                                        <p:tgtEl>
                                          <p:spTgt spid="138"/>
                                        </p:tgtEl>
                                      </p:cBhvr>
                                      <p:to x="100000" y="80000"/>
                                    </p:animScale>
                                    <p:animScale>
                                      <p:cBhvr>
                                        <p:cTn id="117" dur="166" decel="50000">
                                          <p:stCondLst>
                                            <p:cond delay="1338"/>
                                          </p:stCondLst>
                                        </p:cTn>
                                        <p:tgtEl>
                                          <p:spTgt spid="138"/>
                                        </p:tgtEl>
                                      </p:cBhvr>
                                      <p:to x="100000" y="100000"/>
                                    </p:animScale>
                                    <p:animScale>
                                      <p:cBhvr>
                                        <p:cTn id="118" dur="26">
                                          <p:stCondLst>
                                            <p:cond delay="1642"/>
                                          </p:stCondLst>
                                        </p:cTn>
                                        <p:tgtEl>
                                          <p:spTgt spid="138"/>
                                        </p:tgtEl>
                                      </p:cBhvr>
                                      <p:to x="100000" y="90000"/>
                                    </p:animScale>
                                    <p:animScale>
                                      <p:cBhvr>
                                        <p:cTn id="119" dur="166" decel="50000">
                                          <p:stCondLst>
                                            <p:cond delay="1668"/>
                                          </p:stCondLst>
                                        </p:cTn>
                                        <p:tgtEl>
                                          <p:spTgt spid="138"/>
                                        </p:tgtEl>
                                      </p:cBhvr>
                                      <p:to x="100000" y="100000"/>
                                    </p:animScale>
                                    <p:animScale>
                                      <p:cBhvr>
                                        <p:cTn id="120" dur="26">
                                          <p:stCondLst>
                                            <p:cond delay="1808"/>
                                          </p:stCondLst>
                                        </p:cTn>
                                        <p:tgtEl>
                                          <p:spTgt spid="138"/>
                                        </p:tgtEl>
                                      </p:cBhvr>
                                      <p:to x="100000" y="95000"/>
                                    </p:animScale>
                                    <p:animScale>
                                      <p:cBhvr>
                                        <p:cTn id="121" dur="166" decel="50000">
                                          <p:stCondLst>
                                            <p:cond delay="1834"/>
                                          </p:stCondLst>
                                        </p:cTn>
                                        <p:tgtEl>
                                          <p:spTgt spid="138"/>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173"/>
                                        </p:tgtEl>
                                        <p:attrNameLst>
                                          <p:attrName>style.visibility</p:attrName>
                                        </p:attrNameLst>
                                      </p:cBhvr>
                                      <p:to>
                                        <p:strVal val="visible"/>
                                      </p:to>
                                    </p:set>
                                    <p:animEffect transition="in" filter="wipe(down)">
                                      <p:cBhvr>
                                        <p:cTn id="124" dur="580">
                                          <p:stCondLst>
                                            <p:cond delay="0"/>
                                          </p:stCondLst>
                                        </p:cTn>
                                        <p:tgtEl>
                                          <p:spTgt spid="173"/>
                                        </p:tgtEl>
                                      </p:cBhvr>
                                    </p:animEffect>
                                    <p:anim calcmode="lin" valueType="num">
                                      <p:cBhvr>
                                        <p:cTn id="125"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130" dur="26">
                                          <p:stCondLst>
                                            <p:cond delay="650"/>
                                          </p:stCondLst>
                                        </p:cTn>
                                        <p:tgtEl>
                                          <p:spTgt spid="173"/>
                                        </p:tgtEl>
                                      </p:cBhvr>
                                      <p:to x="100000" y="60000"/>
                                    </p:animScale>
                                    <p:animScale>
                                      <p:cBhvr>
                                        <p:cTn id="131" dur="166" decel="50000">
                                          <p:stCondLst>
                                            <p:cond delay="676"/>
                                          </p:stCondLst>
                                        </p:cTn>
                                        <p:tgtEl>
                                          <p:spTgt spid="173"/>
                                        </p:tgtEl>
                                      </p:cBhvr>
                                      <p:to x="100000" y="100000"/>
                                    </p:animScale>
                                    <p:animScale>
                                      <p:cBhvr>
                                        <p:cTn id="132" dur="26">
                                          <p:stCondLst>
                                            <p:cond delay="1312"/>
                                          </p:stCondLst>
                                        </p:cTn>
                                        <p:tgtEl>
                                          <p:spTgt spid="173"/>
                                        </p:tgtEl>
                                      </p:cBhvr>
                                      <p:to x="100000" y="80000"/>
                                    </p:animScale>
                                    <p:animScale>
                                      <p:cBhvr>
                                        <p:cTn id="133" dur="166" decel="50000">
                                          <p:stCondLst>
                                            <p:cond delay="1338"/>
                                          </p:stCondLst>
                                        </p:cTn>
                                        <p:tgtEl>
                                          <p:spTgt spid="173"/>
                                        </p:tgtEl>
                                      </p:cBhvr>
                                      <p:to x="100000" y="100000"/>
                                    </p:animScale>
                                    <p:animScale>
                                      <p:cBhvr>
                                        <p:cTn id="134" dur="26">
                                          <p:stCondLst>
                                            <p:cond delay="1642"/>
                                          </p:stCondLst>
                                        </p:cTn>
                                        <p:tgtEl>
                                          <p:spTgt spid="173"/>
                                        </p:tgtEl>
                                      </p:cBhvr>
                                      <p:to x="100000" y="90000"/>
                                    </p:animScale>
                                    <p:animScale>
                                      <p:cBhvr>
                                        <p:cTn id="135" dur="166" decel="50000">
                                          <p:stCondLst>
                                            <p:cond delay="1668"/>
                                          </p:stCondLst>
                                        </p:cTn>
                                        <p:tgtEl>
                                          <p:spTgt spid="173"/>
                                        </p:tgtEl>
                                      </p:cBhvr>
                                      <p:to x="100000" y="100000"/>
                                    </p:animScale>
                                    <p:animScale>
                                      <p:cBhvr>
                                        <p:cTn id="136" dur="26">
                                          <p:stCondLst>
                                            <p:cond delay="1808"/>
                                          </p:stCondLst>
                                        </p:cTn>
                                        <p:tgtEl>
                                          <p:spTgt spid="173"/>
                                        </p:tgtEl>
                                      </p:cBhvr>
                                      <p:to x="100000" y="95000"/>
                                    </p:animScale>
                                    <p:animScale>
                                      <p:cBhvr>
                                        <p:cTn id="137" dur="166" decel="50000">
                                          <p:stCondLst>
                                            <p:cond delay="1834"/>
                                          </p:stCondLst>
                                        </p:cTn>
                                        <p:tgtEl>
                                          <p:spTgt spid="173"/>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133"/>
                                        </p:tgtEl>
                                        <p:attrNameLst>
                                          <p:attrName>style.visibility</p:attrName>
                                        </p:attrNameLst>
                                      </p:cBhvr>
                                      <p:to>
                                        <p:strVal val="visible"/>
                                      </p:to>
                                    </p:set>
                                    <p:animEffect transition="in" filter="wipe(down)">
                                      <p:cBhvr>
                                        <p:cTn id="140" dur="580">
                                          <p:stCondLst>
                                            <p:cond delay="0"/>
                                          </p:stCondLst>
                                        </p:cTn>
                                        <p:tgtEl>
                                          <p:spTgt spid="133"/>
                                        </p:tgtEl>
                                      </p:cBhvr>
                                    </p:animEffect>
                                    <p:anim calcmode="lin" valueType="num">
                                      <p:cBhvr>
                                        <p:cTn id="141" dur="1822" tmFilter="0,0; 0.14,0.36; 0.43,0.73; 0.71,0.91; 1.0,1.0">
                                          <p:stCondLst>
                                            <p:cond delay="0"/>
                                          </p:stCondLst>
                                        </p:cTn>
                                        <p:tgtEl>
                                          <p:spTgt spid="133"/>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33"/>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33"/>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33"/>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33"/>
                                        </p:tgtEl>
                                        <p:attrNameLst>
                                          <p:attrName>ppt_y</p:attrName>
                                        </p:attrNameLst>
                                      </p:cBhvr>
                                      <p:tavLst>
                                        <p:tav tm="0" fmla="#ppt_y-sin(pi*$)/81">
                                          <p:val>
                                            <p:fltVal val="0"/>
                                          </p:val>
                                        </p:tav>
                                        <p:tav tm="100000">
                                          <p:val>
                                            <p:fltVal val="1"/>
                                          </p:val>
                                        </p:tav>
                                      </p:tavLst>
                                    </p:anim>
                                    <p:animScale>
                                      <p:cBhvr>
                                        <p:cTn id="146" dur="26">
                                          <p:stCondLst>
                                            <p:cond delay="650"/>
                                          </p:stCondLst>
                                        </p:cTn>
                                        <p:tgtEl>
                                          <p:spTgt spid="133"/>
                                        </p:tgtEl>
                                      </p:cBhvr>
                                      <p:to x="100000" y="60000"/>
                                    </p:animScale>
                                    <p:animScale>
                                      <p:cBhvr>
                                        <p:cTn id="147" dur="166" decel="50000">
                                          <p:stCondLst>
                                            <p:cond delay="676"/>
                                          </p:stCondLst>
                                        </p:cTn>
                                        <p:tgtEl>
                                          <p:spTgt spid="133"/>
                                        </p:tgtEl>
                                      </p:cBhvr>
                                      <p:to x="100000" y="100000"/>
                                    </p:animScale>
                                    <p:animScale>
                                      <p:cBhvr>
                                        <p:cTn id="148" dur="26">
                                          <p:stCondLst>
                                            <p:cond delay="1312"/>
                                          </p:stCondLst>
                                        </p:cTn>
                                        <p:tgtEl>
                                          <p:spTgt spid="133"/>
                                        </p:tgtEl>
                                      </p:cBhvr>
                                      <p:to x="100000" y="80000"/>
                                    </p:animScale>
                                    <p:animScale>
                                      <p:cBhvr>
                                        <p:cTn id="149" dur="166" decel="50000">
                                          <p:stCondLst>
                                            <p:cond delay="1338"/>
                                          </p:stCondLst>
                                        </p:cTn>
                                        <p:tgtEl>
                                          <p:spTgt spid="133"/>
                                        </p:tgtEl>
                                      </p:cBhvr>
                                      <p:to x="100000" y="100000"/>
                                    </p:animScale>
                                    <p:animScale>
                                      <p:cBhvr>
                                        <p:cTn id="150" dur="26">
                                          <p:stCondLst>
                                            <p:cond delay="1642"/>
                                          </p:stCondLst>
                                        </p:cTn>
                                        <p:tgtEl>
                                          <p:spTgt spid="133"/>
                                        </p:tgtEl>
                                      </p:cBhvr>
                                      <p:to x="100000" y="90000"/>
                                    </p:animScale>
                                    <p:animScale>
                                      <p:cBhvr>
                                        <p:cTn id="151" dur="166" decel="50000">
                                          <p:stCondLst>
                                            <p:cond delay="1668"/>
                                          </p:stCondLst>
                                        </p:cTn>
                                        <p:tgtEl>
                                          <p:spTgt spid="133"/>
                                        </p:tgtEl>
                                      </p:cBhvr>
                                      <p:to x="100000" y="100000"/>
                                    </p:animScale>
                                    <p:animScale>
                                      <p:cBhvr>
                                        <p:cTn id="152" dur="26">
                                          <p:stCondLst>
                                            <p:cond delay="1808"/>
                                          </p:stCondLst>
                                        </p:cTn>
                                        <p:tgtEl>
                                          <p:spTgt spid="133"/>
                                        </p:tgtEl>
                                      </p:cBhvr>
                                      <p:to x="100000" y="95000"/>
                                    </p:animScale>
                                    <p:animScale>
                                      <p:cBhvr>
                                        <p:cTn id="153" dur="166" decel="50000">
                                          <p:stCondLst>
                                            <p:cond delay="1834"/>
                                          </p:stCondLst>
                                        </p:cTn>
                                        <p:tgtEl>
                                          <p:spTgt spid="1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6" grpId="0"/>
      <p:bldP spid="137" grpId="0"/>
      <p:bldP spid="1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FF2F2"/>
            </a:gs>
            <a:gs pos="100000">
              <a:schemeClr val="accent1"/>
            </a:gs>
          </a:gsLst>
          <a:lin ang="5400012" scaled="0"/>
        </a:gradFill>
        <a:effectLst/>
      </p:bgPr>
    </p:bg>
    <p:spTree>
      <p:nvGrpSpPr>
        <p:cNvPr id="1" name="Shape 5675"/>
        <p:cNvGrpSpPr/>
        <p:nvPr/>
      </p:nvGrpSpPr>
      <p:grpSpPr>
        <a:xfrm>
          <a:off x="0" y="0"/>
          <a:ext cx="0" cy="0"/>
          <a:chOff x="0" y="0"/>
          <a:chExt cx="0" cy="0"/>
        </a:xfrm>
      </p:grpSpPr>
      <p:sp>
        <p:nvSpPr>
          <p:cNvPr id="32" name="Rectangle 31"/>
          <p:cNvSpPr/>
          <p:nvPr/>
        </p:nvSpPr>
        <p:spPr>
          <a:xfrm>
            <a:off x="0" y="0"/>
            <a:ext cx="9144000" cy="4270197"/>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DC5"/>
              </a:solidFill>
            </a:endParaRPr>
          </a:p>
        </p:txBody>
      </p:sp>
      <p:grpSp>
        <p:nvGrpSpPr>
          <p:cNvPr id="129" name="Group 128"/>
          <p:cNvGrpSpPr/>
          <p:nvPr/>
        </p:nvGrpSpPr>
        <p:grpSpPr>
          <a:xfrm>
            <a:off x="374797" y="283197"/>
            <a:ext cx="1611260" cy="2229295"/>
            <a:chOff x="0" y="1644724"/>
            <a:chExt cx="2148347" cy="4182638"/>
          </a:xfrm>
          <a:solidFill>
            <a:schemeClr val="accent5">
              <a:lumMod val="20000"/>
              <a:lumOff val="80000"/>
            </a:schemeClr>
          </a:solidFill>
        </p:grpSpPr>
        <p:sp>
          <p:nvSpPr>
            <p:cNvPr id="130" name="Rectangle 129"/>
            <p:cNvSpPr/>
            <p:nvPr/>
          </p:nvSpPr>
          <p:spPr>
            <a:xfrm>
              <a:off x="0" y="1644724"/>
              <a:ext cx="2148347" cy="4182638"/>
            </a:xfrm>
            <a:prstGeom prst="rect">
              <a:avLst/>
            </a:prstGeom>
            <a:grp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31" name="Rectangle 130"/>
            <p:cNvSpPr/>
            <p:nvPr/>
          </p:nvSpPr>
          <p:spPr>
            <a:xfrm>
              <a:off x="0" y="3234127"/>
              <a:ext cx="2148347" cy="250958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621" tIns="247650" rIns="125621" bIns="247650" numCol="1" spcCol="1270" anchor="t" anchorCtr="0">
              <a:noAutofit/>
            </a:bodyPr>
            <a:lstStyle/>
            <a:p>
              <a:pPr algn="ctr" defTabSz="933450">
                <a:lnSpc>
                  <a:spcPct val="90000"/>
                </a:lnSpc>
                <a:spcBef>
                  <a:spcPct val="0"/>
                </a:spcBef>
                <a:spcAft>
                  <a:spcPct val="35000"/>
                </a:spcAft>
                <a:buClrTx/>
              </a:pPr>
              <a:endParaRPr lang="en-BZ" sz="2100" b="1" kern="1200" dirty="0">
                <a:solidFill>
                  <a:prstClr val="black">
                    <a:hueOff val="0"/>
                    <a:satOff val="0"/>
                    <a:lumOff val="0"/>
                    <a:alphaOff val="0"/>
                  </a:prstClr>
                </a:solidFill>
                <a:latin typeface="#9Slide03 Arima Madurai Black" panose="00000A00000000000000" pitchFamily="2" charset="0"/>
                <a:cs typeface="#9Slide03 Arima Madurai Black" panose="00000A00000000000000" pitchFamily="2" charset="0"/>
              </a:endParaRPr>
            </a:p>
          </p:txBody>
        </p:sp>
      </p:grpSp>
      <p:sp>
        <p:nvSpPr>
          <p:cNvPr id="136" name="Rectangle 135"/>
          <p:cNvSpPr/>
          <p:nvPr/>
        </p:nvSpPr>
        <p:spPr>
          <a:xfrm>
            <a:off x="525123" y="1106554"/>
            <a:ext cx="1215463" cy="1154162"/>
          </a:xfrm>
          <a:prstGeom prst="rect">
            <a:avLst/>
          </a:prstGeom>
        </p:spPr>
        <p:txBody>
          <a:bodyPr wrap="square">
            <a:spAutoFit/>
          </a:bodyPr>
          <a:lstStyle/>
          <a:p>
            <a:pPr algn="ctr">
              <a:lnSpc>
                <a:spcPct val="150000"/>
              </a:lnSpc>
              <a:buClrTx/>
              <a:buFontTx/>
              <a:buNone/>
            </a:pPr>
            <a:r>
              <a:rPr lang="en-US" sz="2300" i="1" kern="1200" dirty="0">
                <a:solidFill>
                  <a:prstClr val="black"/>
                </a:solidFill>
                <a:latin typeface="Times New Roman" panose="02020603050405020304" pitchFamily="18" charset="0"/>
                <a:cs typeface="Times New Roman" panose="02020603050405020304" pitchFamily="18" charset="0"/>
              </a:rPr>
              <a:t>MỞ ĐẦU</a:t>
            </a:r>
            <a:endParaRPr lang="en-BZ" sz="2300" b="1" kern="1200" dirty="0">
              <a:solidFill>
                <a:prstClr val="black"/>
              </a:solidFill>
              <a:latin typeface="#9Slide03 Arima Madurai Black" panose="00000A00000000000000" pitchFamily="2" charset="0"/>
              <a:cs typeface="#9Slide03 Arima Madurai Black" panose="00000A00000000000000" pitchFamily="2" charset="0"/>
            </a:endParaRPr>
          </a:p>
        </p:txBody>
      </p:sp>
      <p:grpSp>
        <p:nvGrpSpPr>
          <p:cNvPr id="139" name="Google Shape;1212;p52"/>
          <p:cNvGrpSpPr/>
          <p:nvPr/>
        </p:nvGrpSpPr>
        <p:grpSpPr>
          <a:xfrm>
            <a:off x="899532" y="439398"/>
            <a:ext cx="567482" cy="675938"/>
            <a:chOff x="8095060" y="5664590"/>
            <a:chExt cx="497404" cy="594389"/>
          </a:xfrm>
        </p:grpSpPr>
        <p:grpSp>
          <p:nvGrpSpPr>
            <p:cNvPr id="140" name="Google Shape;1213;p52"/>
            <p:cNvGrpSpPr/>
            <p:nvPr/>
          </p:nvGrpSpPr>
          <p:grpSpPr>
            <a:xfrm>
              <a:off x="8095060" y="5969027"/>
              <a:ext cx="497404" cy="289951"/>
              <a:chOff x="8095060" y="5969027"/>
              <a:chExt cx="497404" cy="289951"/>
            </a:xfrm>
          </p:grpSpPr>
          <p:sp>
            <p:nvSpPr>
              <p:cNvPr id="153" name="Google Shape;1214;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4" name="Google Shape;1215;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5" name="Google Shape;1216;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1" name="Google Shape;1217;p52"/>
            <p:cNvGrpSpPr/>
            <p:nvPr/>
          </p:nvGrpSpPr>
          <p:grpSpPr>
            <a:xfrm>
              <a:off x="8095060" y="5867832"/>
              <a:ext cx="497404" cy="289312"/>
              <a:chOff x="8095060" y="5867832"/>
              <a:chExt cx="497404" cy="289312"/>
            </a:xfrm>
          </p:grpSpPr>
          <p:sp>
            <p:nvSpPr>
              <p:cNvPr id="150" name="Google Shape;1218;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1" name="Google Shape;1219;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52" name="Google Shape;1220;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2" name="Google Shape;1221;p52"/>
            <p:cNvGrpSpPr/>
            <p:nvPr/>
          </p:nvGrpSpPr>
          <p:grpSpPr>
            <a:xfrm>
              <a:off x="8095060" y="5765998"/>
              <a:ext cx="497404" cy="289312"/>
              <a:chOff x="8095060" y="5765998"/>
              <a:chExt cx="497404" cy="289312"/>
            </a:xfrm>
          </p:grpSpPr>
          <p:sp>
            <p:nvSpPr>
              <p:cNvPr id="147" name="Google Shape;1222;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8" name="Google Shape;1223;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9" name="Google Shape;1224;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nvGrpSpPr>
            <p:cNvPr id="143" name="Google Shape;1225;p52"/>
            <p:cNvGrpSpPr/>
            <p:nvPr/>
          </p:nvGrpSpPr>
          <p:grpSpPr>
            <a:xfrm>
              <a:off x="8095060" y="5664590"/>
              <a:ext cx="497404" cy="290164"/>
              <a:chOff x="8095060" y="5664590"/>
              <a:chExt cx="497404" cy="290164"/>
            </a:xfrm>
          </p:grpSpPr>
          <p:sp>
            <p:nvSpPr>
              <p:cNvPr id="144" name="Google Shape;1226;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5" name="Google Shape;1227;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sp>
            <p:nvSpPr>
              <p:cNvPr id="146" name="Google Shape;1228;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51431" tIns="25706" rIns="51431" bIns="25706" anchor="t" anchorCtr="0">
                <a:noAutofit/>
              </a:bodyPr>
              <a:lstStyle/>
              <a:p>
                <a:pPr>
                  <a:buClr>
                    <a:prstClr val="black"/>
                  </a:buClr>
                  <a:buSzPts val="1400"/>
                  <a:buFont typeface="Calibri"/>
                  <a:buNone/>
                </a:pPr>
                <a:endParaRPr sz="1050" kern="1200">
                  <a:solidFill>
                    <a:prstClr val="black"/>
                  </a:solidFill>
                  <a:latin typeface="Calibri"/>
                  <a:ea typeface="Calibri"/>
                  <a:cs typeface="Calibri"/>
                  <a:sym typeface="Calibri"/>
                </a:endParaRPr>
              </a:p>
            </p:txBody>
          </p:sp>
        </p:grpSp>
      </p:grpSp>
      <p:sp>
        <p:nvSpPr>
          <p:cNvPr id="65" name="Google Shape;191;p18"/>
          <p:cNvSpPr txBox="1">
            <a:spLocks/>
          </p:cNvSpPr>
          <p:nvPr/>
        </p:nvSpPr>
        <p:spPr>
          <a:xfrm>
            <a:off x="2360466" y="670524"/>
            <a:ext cx="6343319" cy="2467442"/>
          </a:xfrm>
          <a:prstGeom prst="rect">
            <a:avLst/>
          </a:prstGeom>
          <a:noFill/>
          <a:ln w="19050">
            <a:solidFill>
              <a:schemeClr val="accent2">
                <a:lumMod val="75000"/>
              </a:schemeClr>
            </a:solid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400"/>
              <a:buFont typeface="Fira Sans Extra Condensed"/>
              <a:buNone/>
              <a:defRPr sz="2400" b="1" i="0" u="none" strike="noStrike" cap="none">
                <a:solidFill>
                  <a:schemeClr val="dk1"/>
                </a:solidFill>
                <a:latin typeface="Fira Sans Extra Condensed"/>
                <a:ea typeface="Fira Sans Extra Condensed"/>
                <a:cs typeface="Fira Sans Extra Condensed"/>
                <a:sym typeface="Fira Sans Extra Condensed"/>
              </a:defRPr>
            </a:lvl9pPr>
          </a:lstStyle>
          <a:p>
            <a:pPr algn="just">
              <a:lnSpc>
                <a:spcPct val="150000"/>
              </a:lnSpc>
              <a:buClr>
                <a:prstClr val="black"/>
              </a:buClr>
            </a:pPr>
            <a:r>
              <a:rPr lang="en-US" b="0" kern="1200" dirty="0" err="1">
                <a:solidFill>
                  <a:prstClr val="black"/>
                </a:solidFill>
                <a:latin typeface="Times New Roman" panose="02020603050405020304" pitchFamily="18" charset="0"/>
                <a:cs typeface="Times New Roman" panose="02020603050405020304" pitchFamily="18" charset="0"/>
              </a:rPr>
              <a:t>Nêu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vấn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đề</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Việc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kể</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lại</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câu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chuyện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về</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Võ</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Tòng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phân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tích</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đặc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điểm</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nhân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vật</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Võ</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Tòng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trong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đoạn</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trích</a:t>
            </a:r>
            <a:r>
              <a:rPr lang="en-US" b="0"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Người</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đàn</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ông</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cô</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độc</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giữa</a:t>
            </a:r>
            <a:r>
              <a:rPr lang="en-US" b="0" i="1" kern="1200" dirty="0">
                <a:solidFill>
                  <a:prstClr val="black"/>
                </a:solidFill>
                <a:latin typeface="Times New Roman" panose="02020603050405020304" pitchFamily="18" charset="0"/>
                <a:cs typeface="Times New Roman" panose="02020603050405020304" pitchFamily="18" charset="0"/>
              </a:rPr>
              <a:t> </a:t>
            </a:r>
            <a:r>
              <a:rPr lang="en-US" b="0" i="1" kern="1200" dirty="0" err="1">
                <a:solidFill>
                  <a:prstClr val="black"/>
                </a:solidFill>
                <a:latin typeface="Times New Roman" panose="02020603050405020304" pitchFamily="18" charset="0"/>
                <a:cs typeface="Times New Roman" panose="02020603050405020304" pitchFamily="18" charset="0"/>
              </a:rPr>
              <a:t>rừng</a:t>
            </a:r>
            <a:r>
              <a:rPr lang="en-US" b="0" i="1"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có</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gì</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giống</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và</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khác</a:t>
            </a:r>
            <a:r>
              <a:rPr lang="en-US" b="0" kern="1200" dirty="0">
                <a:solidFill>
                  <a:prstClr val="black"/>
                </a:solidFill>
                <a:latin typeface="Times New Roman" panose="02020603050405020304" pitchFamily="18" charset="0"/>
                <a:cs typeface="Times New Roman" panose="02020603050405020304" pitchFamily="18" charset="0"/>
              </a:rPr>
              <a:t> </a:t>
            </a:r>
            <a:r>
              <a:rPr lang="en-US" b="0" kern="1200" dirty="0" err="1">
                <a:solidFill>
                  <a:prstClr val="black"/>
                </a:solidFill>
                <a:latin typeface="Times New Roman" panose="02020603050405020304" pitchFamily="18" charset="0"/>
                <a:cs typeface="Times New Roman" panose="02020603050405020304" pitchFamily="18" charset="0"/>
              </a:rPr>
              <a:t>nhau</a:t>
            </a:r>
            <a:r>
              <a:rPr lang="en-US" b="0" kern="1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49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wipe(down)">
                                      <p:cBhvr>
                                        <p:cTn id="7" dur="580">
                                          <p:stCondLst>
                                            <p:cond delay="0"/>
                                          </p:stCondLst>
                                        </p:cTn>
                                        <p:tgtEl>
                                          <p:spTgt spid="139"/>
                                        </p:tgtEl>
                                      </p:cBhvr>
                                    </p:animEffect>
                                    <p:anim calcmode="lin" valueType="num">
                                      <p:cBhvr>
                                        <p:cTn id="8" dur="182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9"/>
                                        </p:tgtEl>
                                        <p:attrNameLst>
                                          <p:attrName>ppt_y</p:attrName>
                                        </p:attrNameLst>
                                      </p:cBhvr>
                                      <p:tavLst>
                                        <p:tav tm="0" fmla="#ppt_y-sin(pi*$)/81">
                                          <p:val>
                                            <p:fltVal val="0"/>
                                          </p:val>
                                        </p:tav>
                                        <p:tav tm="100000">
                                          <p:val>
                                            <p:fltVal val="1"/>
                                          </p:val>
                                        </p:tav>
                                      </p:tavLst>
                                    </p:anim>
                                    <p:animScale>
                                      <p:cBhvr>
                                        <p:cTn id="13" dur="26">
                                          <p:stCondLst>
                                            <p:cond delay="650"/>
                                          </p:stCondLst>
                                        </p:cTn>
                                        <p:tgtEl>
                                          <p:spTgt spid="139"/>
                                        </p:tgtEl>
                                      </p:cBhvr>
                                      <p:to x="100000" y="60000"/>
                                    </p:animScale>
                                    <p:animScale>
                                      <p:cBhvr>
                                        <p:cTn id="14" dur="166" decel="50000">
                                          <p:stCondLst>
                                            <p:cond delay="676"/>
                                          </p:stCondLst>
                                        </p:cTn>
                                        <p:tgtEl>
                                          <p:spTgt spid="139"/>
                                        </p:tgtEl>
                                      </p:cBhvr>
                                      <p:to x="100000" y="100000"/>
                                    </p:animScale>
                                    <p:animScale>
                                      <p:cBhvr>
                                        <p:cTn id="15" dur="26">
                                          <p:stCondLst>
                                            <p:cond delay="1312"/>
                                          </p:stCondLst>
                                        </p:cTn>
                                        <p:tgtEl>
                                          <p:spTgt spid="139"/>
                                        </p:tgtEl>
                                      </p:cBhvr>
                                      <p:to x="100000" y="80000"/>
                                    </p:animScale>
                                    <p:animScale>
                                      <p:cBhvr>
                                        <p:cTn id="16" dur="166" decel="50000">
                                          <p:stCondLst>
                                            <p:cond delay="1338"/>
                                          </p:stCondLst>
                                        </p:cTn>
                                        <p:tgtEl>
                                          <p:spTgt spid="139"/>
                                        </p:tgtEl>
                                      </p:cBhvr>
                                      <p:to x="100000" y="100000"/>
                                    </p:animScale>
                                    <p:animScale>
                                      <p:cBhvr>
                                        <p:cTn id="17" dur="26">
                                          <p:stCondLst>
                                            <p:cond delay="1642"/>
                                          </p:stCondLst>
                                        </p:cTn>
                                        <p:tgtEl>
                                          <p:spTgt spid="139"/>
                                        </p:tgtEl>
                                      </p:cBhvr>
                                      <p:to x="100000" y="90000"/>
                                    </p:animScale>
                                    <p:animScale>
                                      <p:cBhvr>
                                        <p:cTn id="18" dur="166" decel="50000">
                                          <p:stCondLst>
                                            <p:cond delay="1668"/>
                                          </p:stCondLst>
                                        </p:cTn>
                                        <p:tgtEl>
                                          <p:spTgt spid="139"/>
                                        </p:tgtEl>
                                      </p:cBhvr>
                                      <p:to x="100000" y="100000"/>
                                    </p:animScale>
                                    <p:animScale>
                                      <p:cBhvr>
                                        <p:cTn id="19" dur="26">
                                          <p:stCondLst>
                                            <p:cond delay="1808"/>
                                          </p:stCondLst>
                                        </p:cTn>
                                        <p:tgtEl>
                                          <p:spTgt spid="139"/>
                                        </p:tgtEl>
                                      </p:cBhvr>
                                      <p:to x="100000" y="95000"/>
                                    </p:animScale>
                                    <p:animScale>
                                      <p:cBhvr>
                                        <p:cTn id="20" dur="166" decel="50000">
                                          <p:stCondLst>
                                            <p:cond delay="1834"/>
                                          </p:stCondLst>
                                        </p:cTn>
                                        <p:tgtEl>
                                          <p:spTgt spid="13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wipe(down)">
                                      <p:cBhvr>
                                        <p:cTn id="23" dur="580">
                                          <p:stCondLst>
                                            <p:cond delay="0"/>
                                          </p:stCondLst>
                                        </p:cTn>
                                        <p:tgtEl>
                                          <p:spTgt spid="136"/>
                                        </p:tgtEl>
                                      </p:cBhvr>
                                    </p:animEffect>
                                    <p:anim calcmode="lin" valueType="num">
                                      <p:cBhvr>
                                        <p:cTn id="24" dur="182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6"/>
                                        </p:tgtEl>
                                        <p:attrNameLst>
                                          <p:attrName>ppt_y</p:attrName>
                                        </p:attrNameLst>
                                      </p:cBhvr>
                                      <p:tavLst>
                                        <p:tav tm="0" fmla="#ppt_y-sin(pi*$)/81">
                                          <p:val>
                                            <p:fltVal val="0"/>
                                          </p:val>
                                        </p:tav>
                                        <p:tav tm="100000">
                                          <p:val>
                                            <p:fltVal val="1"/>
                                          </p:val>
                                        </p:tav>
                                      </p:tavLst>
                                    </p:anim>
                                    <p:animScale>
                                      <p:cBhvr>
                                        <p:cTn id="29" dur="26">
                                          <p:stCondLst>
                                            <p:cond delay="650"/>
                                          </p:stCondLst>
                                        </p:cTn>
                                        <p:tgtEl>
                                          <p:spTgt spid="136"/>
                                        </p:tgtEl>
                                      </p:cBhvr>
                                      <p:to x="100000" y="60000"/>
                                    </p:animScale>
                                    <p:animScale>
                                      <p:cBhvr>
                                        <p:cTn id="30" dur="166" decel="50000">
                                          <p:stCondLst>
                                            <p:cond delay="676"/>
                                          </p:stCondLst>
                                        </p:cTn>
                                        <p:tgtEl>
                                          <p:spTgt spid="136"/>
                                        </p:tgtEl>
                                      </p:cBhvr>
                                      <p:to x="100000" y="100000"/>
                                    </p:animScale>
                                    <p:animScale>
                                      <p:cBhvr>
                                        <p:cTn id="31" dur="26">
                                          <p:stCondLst>
                                            <p:cond delay="1312"/>
                                          </p:stCondLst>
                                        </p:cTn>
                                        <p:tgtEl>
                                          <p:spTgt spid="136"/>
                                        </p:tgtEl>
                                      </p:cBhvr>
                                      <p:to x="100000" y="80000"/>
                                    </p:animScale>
                                    <p:animScale>
                                      <p:cBhvr>
                                        <p:cTn id="32" dur="166" decel="50000">
                                          <p:stCondLst>
                                            <p:cond delay="1338"/>
                                          </p:stCondLst>
                                        </p:cTn>
                                        <p:tgtEl>
                                          <p:spTgt spid="136"/>
                                        </p:tgtEl>
                                      </p:cBhvr>
                                      <p:to x="100000" y="100000"/>
                                    </p:animScale>
                                    <p:animScale>
                                      <p:cBhvr>
                                        <p:cTn id="33" dur="26">
                                          <p:stCondLst>
                                            <p:cond delay="1642"/>
                                          </p:stCondLst>
                                        </p:cTn>
                                        <p:tgtEl>
                                          <p:spTgt spid="136"/>
                                        </p:tgtEl>
                                      </p:cBhvr>
                                      <p:to x="100000" y="90000"/>
                                    </p:animScale>
                                    <p:animScale>
                                      <p:cBhvr>
                                        <p:cTn id="34" dur="166" decel="50000">
                                          <p:stCondLst>
                                            <p:cond delay="1668"/>
                                          </p:stCondLst>
                                        </p:cTn>
                                        <p:tgtEl>
                                          <p:spTgt spid="136"/>
                                        </p:tgtEl>
                                      </p:cBhvr>
                                      <p:to x="100000" y="100000"/>
                                    </p:animScale>
                                    <p:animScale>
                                      <p:cBhvr>
                                        <p:cTn id="35" dur="26">
                                          <p:stCondLst>
                                            <p:cond delay="1808"/>
                                          </p:stCondLst>
                                        </p:cTn>
                                        <p:tgtEl>
                                          <p:spTgt spid="136"/>
                                        </p:tgtEl>
                                      </p:cBhvr>
                                      <p:to x="100000" y="95000"/>
                                    </p:animScale>
                                    <p:animScale>
                                      <p:cBhvr>
                                        <p:cTn id="36" dur="166" decel="50000">
                                          <p:stCondLst>
                                            <p:cond delay="1834"/>
                                          </p:stCondLst>
                                        </p:cTn>
                                        <p:tgtEl>
                                          <p:spTgt spid="13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wipe(down)">
                                      <p:cBhvr>
                                        <p:cTn id="39" dur="580">
                                          <p:stCondLst>
                                            <p:cond delay="0"/>
                                          </p:stCondLst>
                                        </p:cTn>
                                        <p:tgtEl>
                                          <p:spTgt spid="129"/>
                                        </p:tgtEl>
                                      </p:cBhvr>
                                    </p:animEffect>
                                    <p:anim calcmode="lin" valueType="num">
                                      <p:cBhvr>
                                        <p:cTn id="40" dur="1822"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9"/>
                                        </p:tgtEl>
                                        <p:attrNameLst>
                                          <p:attrName>ppt_y</p:attrName>
                                        </p:attrNameLst>
                                      </p:cBhvr>
                                      <p:tavLst>
                                        <p:tav tm="0" fmla="#ppt_y-sin(pi*$)/81">
                                          <p:val>
                                            <p:fltVal val="0"/>
                                          </p:val>
                                        </p:tav>
                                        <p:tav tm="100000">
                                          <p:val>
                                            <p:fltVal val="1"/>
                                          </p:val>
                                        </p:tav>
                                      </p:tavLst>
                                    </p:anim>
                                    <p:animScale>
                                      <p:cBhvr>
                                        <p:cTn id="45" dur="26">
                                          <p:stCondLst>
                                            <p:cond delay="650"/>
                                          </p:stCondLst>
                                        </p:cTn>
                                        <p:tgtEl>
                                          <p:spTgt spid="129"/>
                                        </p:tgtEl>
                                      </p:cBhvr>
                                      <p:to x="100000" y="60000"/>
                                    </p:animScale>
                                    <p:animScale>
                                      <p:cBhvr>
                                        <p:cTn id="46" dur="166" decel="50000">
                                          <p:stCondLst>
                                            <p:cond delay="676"/>
                                          </p:stCondLst>
                                        </p:cTn>
                                        <p:tgtEl>
                                          <p:spTgt spid="129"/>
                                        </p:tgtEl>
                                      </p:cBhvr>
                                      <p:to x="100000" y="100000"/>
                                    </p:animScale>
                                    <p:animScale>
                                      <p:cBhvr>
                                        <p:cTn id="47" dur="26">
                                          <p:stCondLst>
                                            <p:cond delay="1312"/>
                                          </p:stCondLst>
                                        </p:cTn>
                                        <p:tgtEl>
                                          <p:spTgt spid="129"/>
                                        </p:tgtEl>
                                      </p:cBhvr>
                                      <p:to x="100000" y="80000"/>
                                    </p:animScale>
                                    <p:animScale>
                                      <p:cBhvr>
                                        <p:cTn id="48" dur="166" decel="50000">
                                          <p:stCondLst>
                                            <p:cond delay="1338"/>
                                          </p:stCondLst>
                                        </p:cTn>
                                        <p:tgtEl>
                                          <p:spTgt spid="129"/>
                                        </p:tgtEl>
                                      </p:cBhvr>
                                      <p:to x="100000" y="100000"/>
                                    </p:animScale>
                                    <p:animScale>
                                      <p:cBhvr>
                                        <p:cTn id="49" dur="26">
                                          <p:stCondLst>
                                            <p:cond delay="1642"/>
                                          </p:stCondLst>
                                        </p:cTn>
                                        <p:tgtEl>
                                          <p:spTgt spid="129"/>
                                        </p:tgtEl>
                                      </p:cBhvr>
                                      <p:to x="100000" y="90000"/>
                                    </p:animScale>
                                    <p:animScale>
                                      <p:cBhvr>
                                        <p:cTn id="50" dur="166" decel="50000">
                                          <p:stCondLst>
                                            <p:cond delay="1668"/>
                                          </p:stCondLst>
                                        </p:cTn>
                                        <p:tgtEl>
                                          <p:spTgt spid="129"/>
                                        </p:tgtEl>
                                      </p:cBhvr>
                                      <p:to x="100000" y="100000"/>
                                    </p:animScale>
                                    <p:animScale>
                                      <p:cBhvr>
                                        <p:cTn id="51" dur="26">
                                          <p:stCondLst>
                                            <p:cond delay="1808"/>
                                          </p:stCondLst>
                                        </p:cTn>
                                        <p:tgtEl>
                                          <p:spTgt spid="129"/>
                                        </p:tgtEl>
                                      </p:cBhvr>
                                      <p:to x="100000" y="95000"/>
                                    </p:animScale>
                                    <p:animScale>
                                      <p:cBhvr>
                                        <p:cTn id="52" dur="166" decel="50000">
                                          <p:stCondLst>
                                            <p:cond delay="1834"/>
                                          </p:stCondLst>
                                        </p:cTn>
                                        <p:tgtEl>
                                          <p:spTgt spid="12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65" grpId="0" animBg="1"/>
    </p:bldLst>
  </p:timing>
</p:sld>
</file>

<file path=ppt/theme/theme1.xml><?xml version="1.0" encoding="utf-8"?>
<a:theme xmlns:a="http://schemas.openxmlformats.org/drawingml/2006/main" name="Fiesta de la Virgen del Carmen by Slidesgo">
  <a:themeElements>
    <a:clrScheme name="Simple Light">
      <a:dk1>
        <a:srgbClr val="D37D6C"/>
      </a:dk1>
      <a:lt1>
        <a:srgbClr val="F7ADC5"/>
      </a:lt1>
      <a:dk2>
        <a:srgbClr val="3F3F3F"/>
      </a:dk2>
      <a:lt2>
        <a:srgbClr val="EEEEEE"/>
      </a:lt2>
      <a:accent1>
        <a:srgbClr val="EAF6F6"/>
      </a:accent1>
      <a:accent2>
        <a:srgbClr val="82DBD2"/>
      </a:accent2>
      <a:accent3>
        <a:srgbClr val="EDC677"/>
      </a:accent3>
      <a:accent4>
        <a:srgbClr val="D1AA3F"/>
      </a:accent4>
      <a:accent5>
        <a:srgbClr val="358D96"/>
      </a:accent5>
      <a:accent6>
        <a:srgbClr val="E9E5D9"/>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iesta de la Virgen del Carmen by Slidesgo">
  <a:themeElements>
    <a:clrScheme name="Simple Light">
      <a:dk1>
        <a:srgbClr val="D37D6C"/>
      </a:dk1>
      <a:lt1>
        <a:srgbClr val="F7ADC5"/>
      </a:lt1>
      <a:dk2>
        <a:srgbClr val="3F3F3F"/>
      </a:dk2>
      <a:lt2>
        <a:srgbClr val="EEEEEE"/>
      </a:lt2>
      <a:accent1>
        <a:srgbClr val="EAF6F6"/>
      </a:accent1>
      <a:accent2>
        <a:srgbClr val="82DBD2"/>
      </a:accent2>
      <a:accent3>
        <a:srgbClr val="EDC677"/>
      </a:accent3>
      <a:accent4>
        <a:srgbClr val="D1AA3F"/>
      </a:accent4>
      <a:accent5>
        <a:srgbClr val="358D96"/>
      </a:accent5>
      <a:accent6>
        <a:srgbClr val="E9E5D9"/>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TotalTime>
  <Words>1222</Words>
  <Application>Microsoft Office PowerPoint</Application>
  <PresentationFormat>On-screen Show (16:9)</PresentationFormat>
  <Paragraphs>92</Paragraphs>
  <Slides>18</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Catamaran Black</vt:lpstr>
      <vt:lpstr>Montserrat Black</vt:lpstr>
      <vt:lpstr>Times New Roman</vt:lpstr>
      <vt:lpstr>Fira Sans Extra Condensed</vt:lpstr>
      <vt:lpstr>Arial</vt:lpstr>
      <vt:lpstr>迷你简准圆</vt:lpstr>
      <vt:lpstr>迷你简粗圆</vt:lpstr>
      <vt:lpstr>Catamaran</vt:lpstr>
      <vt:lpstr>#9Slide03 Arima Madurai Black</vt:lpstr>
      <vt:lpstr>Calibri</vt:lpstr>
      <vt:lpstr>Sail</vt:lpstr>
      <vt:lpstr>Fiesta de la Virgen del Carmen by Slidesgo</vt:lpstr>
      <vt:lpstr>https://www.freeppt7.com</vt:lpstr>
      <vt:lpstr>3_Office Theme</vt:lpstr>
      <vt:lpstr>1_Fiesta de la Virgen del Carmen by Slidesgo</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AutoBVT</cp:lastModifiedBy>
  <cp:revision>47</cp:revision>
  <dcterms:modified xsi:type="dcterms:W3CDTF">2022-09-15T14:32:25Z</dcterms:modified>
</cp:coreProperties>
</file>