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6" r:id="rId2"/>
    <p:sldMasterId id="2147483689" r:id="rId3"/>
    <p:sldMasterId id="2147483699" r:id="rId4"/>
    <p:sldMasterId id="2147483723" r:id="rId5"/>
    <p:sldMasterId id="2147483733" r:id="rId6"/>
    <p:sldMasterId id="2147483758" r:id="rId7"/>
  </p:sldMasterIdLst>
  <p:notesMasterIdLst>
    <p:notesMasterId r:id="rId32"/>
  </p:notesMasterIdLst>
  <p:sldIdLst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8" r:id="rId17"/>
    <p:sldId id="312" r:id="rId18"/>
    <p:sldId id="313" r:id="rId19"/>
    <p:sldId id="314" r:id="rId20"/>
    <p:sldId id="315" r:id="rId21"/>
    <p:sldId id="316" r:id="rId22"/>
    <p:sldId id="297" r:id="rId23"/>
    <p:sldId id="319" r:id="rId24"/>
    <p:sldId id="321" r:id="rId25"/>
    <p:sldId id="322" r:id="rId26"/>
    <p:sldId id="330" r:id="rId27"/>
    <p:sldId id="331" r:id="rId28"/>
    <p:sldId id="332" r:id="rId29"/>
    <p:sldId id="333" r:id="rId30"/>
    <p:sldId id="334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B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72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B987B-C1F3-4DB2-A421-189C84F7D249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F5486-EEA8-4CF3-BAAD-0386DF5BC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54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299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076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334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07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49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56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13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508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47744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0979818956</a:t>
            </a:r>
            <a:endParaRPr lang="en-US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220012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65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644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085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510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798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282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110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90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7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2022/9/16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2022/9/16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5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24"/>
              <a:t>2022/9/16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2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612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4" indent="0" algn="ctr">
              <a:buNone/>
              <a:defRPr sz="1500"/>
            </a:lvl2pPr>
            <a:lvl3pPr marL="685688" indent="0" algn="ctr">
              <a:buNone/>
              <a:defRPr sz="1350"/>
            </a:lvl3pPr>
            <a:lvl4pPr marL="1028532" indent="0" algn="ctr">
              <a:buNone/>
              <a:defRPr sz="1200"/>
            </a:lvl4pPr>
            <a:lvl5pPr marL="1371377" indent="0" algn="ctr">
              <a:buNone/>
              <a:defRPr sz="1200"/>
            </a:lvl5pPr>
            <a:lvl6pPr marL="1714220" indent="0" algn="ctr">
              <a:buNone/>
              <a:defRPr sz="1200"/>
            </a:lvl6pPr>
            <a:lvl7pPr marL="2057064" indent="0" algn="ctr">
              <a:buNone/>
              <a:defRPr sz="1200"/>
            </a:lvl7pPr>
            <a:lvl8pPr marL="2399908" indent="0" algn="ctr">
              <a:buNone/>
              <a:defRPr sz="1200"/>
            </a:lvl8pPr>
            <a:lvl9pPr marL="274275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24"/>
              <a:t>2022/9/16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2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77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5ED18497-058C-4025-94BB-0C88226DD9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24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9B54DB0B-5B3C-4508-BD15-1805F6EECA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24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A6842D01-905B-4F7E-88CA-E7C20F350C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24"/>
            <a:fld id="{74B01FD1-0549-4118-8155-C0BA58BA9135}" type="slidenum">
              <a:rPr lang="en-US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0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4105A-8F9A-4FA1-BAD6-B89C253DC8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57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D2A4E-BFF9-4EE5-B648-7F67F4D048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36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292AB-2EDE-4002-BDD4-44A1B41048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35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CDD96-CF94-448E-A15C-9280D8E5A8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08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21994-0C90-4DBC-883B-1A4E018EAD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984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9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FFEF4-92E7-4D51-9BEB-3347390DA5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43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E15615-C4AA-424D-88F7-DE84429452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3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48874-BC2F-46F2-96B2-80AA1C9E7E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830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ABFCA-2C18-4878-95A9-4801D08E4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08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93B59-54E8-473C-9833-46DBE94020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827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05482-E6EF-43EF-B9CA-390F811E1F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41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19367-8B72-488A-9040-396F8BD45A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690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249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7FE5A9CD-1CA5-4BB6-ABF6-C3DB2F9C09D1}" type="datetimeFigureOut">
              <a:rPr lang="en-US" sz="1600" smtClean="0">
                <a:solidFill>
                  <a:prstClr val="black"/>
                </a:solidFill>
              </a:rPr>
              <a:pPr defTabSz="814974"/>
              <a:t>9/16/2022</a:t>
            </a:fld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E9E3A461-C528-4C33-83FA-271D1850C3B5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8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19077"/>
            <a:ext cx="8229600" cy="1038225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57200" y="1428750"/>
            <a:ext cx="8229600" cy="30861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fld id="{E979D15E-7C97-46BA-A533-0FCFA23F6052}" type="slidenum">
              <a:rPr lang="en-US" sz="1600" smtClean="0">
                <a:solidFill>
                  <a:prstClr val="black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36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2022/9/16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5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054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/>
            <a:fld id="{475E0F57-EEA1-4A8B-9311-4AD2064A14C0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7732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7983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815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936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140" y="4683919"/>
            <a:ext cx="2133918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407" y="4683919"/>
            <a:ext cx="2895223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2961" y="4683919"/>
            <a:ext cx="2133917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fld id="{BEF8FD80-C95D-4220-BF8B-01906B7B67AD}" type="slidenum">
              <a:rPr lang="en-US" sz="1600" smtClean="0">
                <a:solidFill>
                  <a:srgbClr val="000000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705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99"/>
            </a:lvl1pPr>
            <a:lvl2pPr marL="342788" indent="0" algn="ctr">
              <a:buNone/>
              <a:defRPr sz="1499"/>
            </a:lvl2pPr>
            <a:lvl3pPr marL="685577" indent="0" algn="ctr">
              <a:buNone/>
              <a:defRPr sz="1349"/>
            </a:lvl3pPr>
            <a:lvl4pPr marL="1028366" indent="0" algn="ctr">
              <a:buNone/>
              <a:defRPr sz="1199"/>
            </a:lvl4pPr>
            <a:lvl5pPr marL="1371155" indent="0" algn="ctr">
              <a:buNone/>
              <a:defRPr sz="1199"/>
            </a:lvl5pPr>
            <a:lvl6pPr marL="1713943" indent="0" algn="ctr">
              <a:buNone/>
              <a:defRPr sz="1199"/>
            </a:lvl6pPr>
            <a:lvl7pPr marL="2056731" indent="0" algn="ctr">
              <a:buNone/>
              <a:defRPr sz="1199"/>
            </a:lvl7pPr>
            <a:lvl8pPr marL="2399520" indent="0" algn="ctr">
              <a:buNone/>
              <a:defRPr sz="1199"/>
            </a:lvl8pPr>
            <a:lvl9pPr marL="2742308" indent="0" algn="ctr">
              <a:buNone/>
              <a:defRPr sz="11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577"/>
            <a:fld id="{ED213BF9-2C63-42AA-BA6C-67E1412DA37E}" type="datetimeFigureOut">
              <a:rPr lang="zh-CN" altLang="en-US" sz="1349" smtClean="0">
                <a:solidFill>
                  <a:prstClr val="black"/>
                </a:solidFill>
              </a:rPr>
              <a:pPr defTabSz="685577"/>
              <a:t>2022/9/16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577"/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577"/>
            <a:fld id="{1C82B4B2-DDA9-4394-A6AD-947A4CE2D7F7}" type="slidenum">
              <a:rPr lang="zh-CN" altLang="en-US" sz="1349" smtClean="0">
                <a:solidFill>
                  <a:prstClr val="black"/>
                </a:solidFill>
              </a:rPr>
              <a:pPr defTabSz="685577"/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68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577"/>
            <a:fld id="{ED213BF9-2C63-42AA-BA6C-67E1412DA37E}" type="datetimeFigureOut">
              <a:rPr lang="zh-CN" altLang="en-US" sz="1349" smtClean="0">
                <a:solidFill>
                  <a:prstClr val="black"/>
                </a:solidFill>
              </a:rPr>
              <a:pPr defTabSz="685577"/>
              <a:t>2022/9/16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577"/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577"/>
            <a:fld id="{1C82B4B2-DDA9-4394-A6AD-947A4CE2D7F7}" type="slidenum">
              <a:rPr lang="zh-CN" altLang="en-US" sz="1349" smtClean="0">
                <a:solidFill>
                  <a:prstClr val="black"/>
                </a:solidFill>
              </a:rPr>
              <a:pPr defTabSz="685577"/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1pPr>
            <a:lvl2pPr marL="342788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577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36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15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3943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673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39952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2308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577"/>
            <a:fld id="{ED213BF9-2C63-42AA-BA6C-67E1412DA37E}" type="datetimeFigureOut">
              <a:rPr lang="zh-CN" altLang="en-US" sz="1349" smtClean="0">
                <a:solidFill>
                  <a:prstClr val="black"/>
                </a:solidFill>
              </a:rPr>
              <a:pPr defTabSz="685577"/>
              <a:t>2022/9/16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577"/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577"/>
            <a:fld id="{1C82B4B2-DDA9-4394-A6AD-947A4CE2D7F7}" type="slidenum">
              <a:rPr lang="zh-CN" altLang="en-US" sz="1349" smtClean="0">
                <a:solidFill>
                  <a:prstClr val="black"/>
                </a:solidFill>
              </a:rPr>
              <a:pPr defTabSz="685577"/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57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577"/>
            <a:fld id="{ED213BF9-2C63-42AA-BA6C-67E1412DA37E}" type="datetimeFigureOut">
              <a:rPr lang="zh-CN" altLang="en-US" sz="1349" smtClean="0">
                <a:solidFill>
                  <a:prstClr val="black"/>
                </a:solidFill>
              </a:rPr>
              <a:pPr defTabSz="685577"/>
              <a:t>2022/9/16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577"/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577"/>
            <a:fld id="{1C82B4B2-DDA9-4394-A6AD-947A4CE2D7F7}" type="slidenum">
              <a:rPr lang="zh-CN" altLang="en-US" sz="1349" smtClean="0">
                <a:solidFill>
                  <a:prstClr val="black"/>
                </a:solidFill>
              </a:rPr>
              <a:pPr defTabSz="685577"/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77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2022/9/16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0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99" b="1"/>
            </a:lvl1pPr>
            <a:lvl2pPr marL="342788" indent="0">
              <a:buNone/>
              <a:defRPr sz="1499" b="1"/>
            </a:lvl2pPr>
            <a:lvl3pPr marL="685577" indent="0">
              <a:buNone/>
              <a:defRPr sz="1349" b="1"/>
            </a:lvl3pPr>
            <a:lvl4pPr marL="1028366" indent="0">
              <a:buNone/>
              <a:defRPr sz="1199" b="1"/>
            </a:lvl4pPr>
            <a:lvl5pPr marL="1371155" indent="0">
              <a:buNone/>
              <a:defRPr sz="1199" b="1"/>
            </a:lvl5pPr>
            <a:lvl6pPr marL="1713943" indent="0">
              <a:buNone/>
              <a:defRPr sz="1199" b="1"/>
            </a:lvl6pPr>
            <a:lvl7pPr marL="2056731" indent="0">
              <a:buNone/>
              <a:defRPr sz="1199" b="1"/>
            </a:lvl7pPr>
            <a:lvl8pPr marL="2399520" indent="0">
              <a:buNone/>
              <a:defRPr sz="1199" b="1"/>
            </a:lvl8pPr>
            <a:lvl9pPr marL="2742308" indent="0">
              <a:buNone/>
              <a:defRPr sz="11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99" b="1"/>
            </a:lvl1pPr>
            <a:lvl2pPr marL="342788" indent="0">
              <a:buNone/>
              <a:defRPr sz="1499" b="1"/>
            </a:lvl2pPr>
            <a:lvl3pPr marL="685577" indent="0">
              <a:buNone/>
              <a:defRPr sz="1349" b="1"/>
            </a:lvl3pPr>
            <a:lvl4pPr marL="1028366" indent="0">
              <a:buNone/>
              <a:defRPr sz="1199" b="1"/>
            </a:lvl4pPr>
            <a:lvl5pPr marL="1371155" indent="0">
              <a:buNone/>
              <a:defRPr sz="1199" b="1"/>
            </a:lvl5pPr>
            <a:lvl6pPr marL="1713943" indent="0">
              <a:buNone/>
              <a:defRPr sz="1199" b="1"/>
            </a:lvl6pPr>
            <a:lvl7pPr marL="2056731" indent="0">
              <a:buNone/>
              <a:defRPr sz="1199" b="1"/>
            </a:lvl7pPr>
            <a:lvl8pPr marL="2399520" indent="0">
              <a:buNone/>
              <a:defRPr sz="1199" b="1"/>
            </a:lvl8pPr>
            <a:lvl9pPr marL="2742308" indent="0">
              <a:buNone/>
              <a:defRPr sz="11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577"/>
            <a:fld id="{ED213BF9-2C63-42AA-BA6C-67E1412DA37E}" type="datetimeFigureOut">
              <a:rPr lang="zh-CN" altLang="en-US" sz="1349" smtClean="0">
                <a:solidFill>
                  <a:prstClr val="black"/>
                </a:solidFill>
              </a:rPr>
              <a:pPr defTabSz="685577"/>
              <a:t>2022/9/16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577"/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577"/>
            <a:fld id="{1C82B4B2-DDA9-4394-A6AD-947A4CE2D7F7}" type="slidenum">
              <a:rPr lang="zh-CN" altLang="en-US" sz="1349" smtClean="0">
                <a:solidFill>
                  <a:prstClr val="black"/>
                </a:solidFill>
              </a:rPr>
              <a:pPr defTabSz="685577"/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71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577"/>
            <a:fld id="{ED213BF9-2C63-42AA-BA6C-67E1412DA37E}" type="datetimeFigureOut">
              <a:rPr lang="zh-CN" altLang="en-US" sz="1349" smtClean="0">
                <a:solidFill>
                  <a:prstClr val="black"/>
                </a:solidFill>
              </a:rPr>
              <a:pPr defTabSz="685577"/>
              <a:t>2022/9/16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577"/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577"/>
            <a:fld id="{1C82B4B2-DDA9-4394-A6AD-947A4CE2D7F7}" type="slidenum">
              <a:rPr lang="zh-CN" altLang="en-US" sz="1349" smtClean="0">
                <a:solidFill>
                  <a:prstClr val="black"/>
                </a:solidFill>
              </a:rPr>
              <a:pPr defTabSz="685577"/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90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577"/>
            <a:fld id="{ED213BF9-2C63-42AA-BA6C-67E1412DA37E}" type="datetimeFigureOut">
              <a:rPr lang="zh-CN" altLang="en-US" sz="1349" smtClean="0">
                <a:solidFill>
                  <a:prstClr val="black"/>
                </a:solidFill>
              </a:rPr>
              <a:pPr defTabSz="685577"/>
              <a:t>2022/9/16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577"/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577"/>
            <a:fld id="{1C82B4B2-DDA9-4394-A6AD-947A4CE2D7F7}" type="slidenum">
              <a:rPr lang="zh-CN" altLang="en-US" sz="1349" smtClean="0">
                <a:solidFill>
                  <a:prstClr val="black"/>
                </a:solidFill>
              </a:rPr>
              <a:pPr defTabSz="685577"/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2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1"/>
          </a:xfrm>
          <a:prstGeom prst="rect">
            <a:avLst/>
          </a:prstGeo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799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788" indent="0">
              <a:buNone/>
              <a:defRPr sz="1050"/>
            </a:lvl2pPr>
            <a:lvl3pPr marL="685577" indent="0">
              <a:buNone/>
              <a:defRPr sz="900"/>
            </a:lvl3pPr>
            <a:lvl4pPr marL="1028366" indent="0">
              <a:buNone/>
              <a:defRPr sz="750"/>
            </a:lvl4pPr>
            <a:lvl5pPr marL="1371155" indent="0">
              <a:buNone/>
              <a:defRPr sz="750"/>
            </a:lvl5pPr>
            <a:lvl6pPr marL="1713943" indent="0">
              <a:buNone/>
              <a:defRPr sz="750"/>
            </a:lvl6pPr>
            <a:lvl7pPr marL="2056731" indent="0">
              <a:buNone/>
              <a:defRPr sz="750"/>
            </a:lvl7pPr>
            <a:lvl8pPr marL="2399520" indent="0">
              <a:buNone/>
              <a:defRPr sz="750"/>
            </a:lvl8pPr>
            <a:lvl9pPr marL="2742308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577"/>
            <a:fld id="{ED213BF9-2C63-42AA-BA6C-67E1412DA37E}" type="datetimeFigureOut">
              <a:rPr lang="zh-CN" altLang="en-US" sz="1349" smtClean="0">
                <a:solidFill>
                  <a:prstClr val="black"/>
                </a:solidFill>
              </a:rPr>
              <a:pPr defTabSz="685577"/>
              <a:t>2022/9/16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577"/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577"/>
            <a:fld id="{1C82B4B2-DDA9-4394-A6AD-947A4CE2D7F7}" type="slidenum">
              <a:rPr lang="zh-CN" altLang="en-US" sz="1349" smtClean="0">
                <a:solidFill>
                  <a:prstClr val="black"/>
                </a:solidFill>
              </a:rPr>
              <a:pPr defTabSz="685577"/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9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1"/>
          </a:xfrm>
          <a:prstGeom prst="rect">
            <a:avLst/>
          </a:prstGeo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399"/>
            </a:lvl1pPr>
            <a:lvl2pPr marL="342788" indent="0">
              <a:buNone/>
              <a:defRPr sz="2099"/>
            </a:lvl2pPr>
            <a:lvl3pPr marL="685577" indent="0">
              <a:buNone/>
              <a:defRPr sz="1799"/>
            </a:lvl3pPr>
            <a:lvl4pPr marL="1028366" indent="0">
              <a:buNone/>
              <a:defRPr sz="1499"/>
            </a:lvl4pPr>
            <a:lvl5pPr marL="1371155" indent="0">
              <a:buNone/>
              <a:defRPr sz="1499"/>
            </a:lvl5pPr>
            <a:lvl6pPr marL="1713943" indent="0">
              <a:buNone/>
              <a:defRPr sz="1499"/>
            </a:lvl6pPr>
            <a:lvl7pPr marL="2056731" indent="0">
              <a:buNone/>
              <a:defRPr sz="1499"/>
            </a:lvl7pPr>
            <a:lvl8pPr marL="2399520" indent="0">
              <a:buNone/>
              <a:defRPr sz="1499"/>
            </a:lvl8pPr>
            <a:lvl9pPr marL="2742308" indent="0">
              <a:buNone/>
              <a:defRPr sz="14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788" indent="0">
              <a:buNone/>
              <a:defRPr sz="1050"/>
            </a:lvl2pPr>
            <a:lvl3pPr marL="685577" indent="0">
              <a:buNone/>
              <a:defRPr sz="900"/>
            </a:lvl3pPr>
            <a:lvl4pPr marL="1028366" indent="0">
              <a:buNone/>
              <a:defRPr sz="750"/>
            </a:lvl4pPr>
            <a:lvl5pPr marL="1371155" indent="0">
              <a:buNone/>
              <a:defRPr sz="750"/>
            </a:lvl5pPr>
            <a:lvl6pPr marL="1713943" indent="0">
              <a:buNone/>
              <a:defRPr sz="750"/>
            </a:lvl6pPr>
            <a:lvl7pPr marL="2056731" indent="0">
              <a:buNone/>
              <a:defRPr sz="750"/>
            </a:lvl7pPr>
            <a:lvl8pPr marL="2399520" indent="0">
              <a:buNone/>
              <a:defRPr sz="750"/>
            </a:lvl8pPr>
            <a:lvl9pPr marL="2742308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577"/>
            <a:fld id="{ED213BF9-2C63-42AA-BA6C-67E1412DA37E}" type="datetimeFigureOut">
              <a:rPr lang="zh-CN" altLang="en-US" sz="1349" smtClean="0">
                <a:solidFill>
                  <a:prstClr val="black"/>
                </a:solidFill>
              </a:rPr>
              <a:pPr defTabSz="685577"/>
              <a:t>2022/9/16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577"/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577"/>
            <a:fld id="{1C82B4B2-DDA9-4394-A6AD-947A4CE2D7F7}" type="slidenum">
              <a:rPr lang="zh-CN" altLang="en-US" sz="1349" smtClean="0">
                <a:solidFill>
                  <a:prstClr val="black"/>
                </a:solidFill>
              </a:rPr>
              <a:pPr defTabSz="685577"/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2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577"/>
            <a:fld id="{ED213BF9-2C63-42AA-BA6C-67E1412DA37E}" type="datetimeFigureOut">
              <a:rPr lang="zh-CN" altLang="en-US" sz="1349" smtClean="0">
                <a:solidFill>
                  <a:prstClr val="black"/>
                </a:solidFill>
              </a:rPr>
              <a:pPr defTabSz="685577"/>
              <a:t>2022/9/16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577"/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577"/>
            <a:fld id="{1C82B4B2-DDA9-4394-A6AD-947A4CE2D7F7}" type="slidenum">
              <a:rPr lang="zh-CN" altLang="en-US" sz="1349" smtClean="0">
                <a:solidFill>
                  <a:prstClr val="black"/>
                </a:solidFill>
              </a:rPr>
              <a:pPr defTabSz="685577"/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2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577"/>
            <a:fld id="{ED213BF9-2C63-42AA-BA6C-67E1412DA37E}" type="datetimeFigureOut">
              <a:rPr lang="zh-CN" altLang="en-US" sz="1349" smtClean="0">
                <a:solidFill>
                  <a:prstClr val="black"/>
                </a:solidFill>
              </a:rPr>
              <a:pPr defTabSz="685577"/>
              <a:t>2022/9/16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577"/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577"/>
            <a:fld id="{1C82B4B2-DDA9-4394-A6AD-947A4CE2D7F7}" type="slidenum">
              <a:rPr lang="zh-CN" altLang="en-US" sz="1349" smtClean="0">
                <a:solidFill>
                  <a:prstClr val="black"/>
                </a:solidFill>
              </a:rPr>
              <a:pPr defTabSz="685577"/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3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839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7FE5A9CD-1CA5-4BB6-ABF6-C3DB2F9C09D1}" type="datetimeFigureOut">
              <a:rPr lang="en-US" sz="1600" smtClean="0">
                <a:solidFill>
                  <a:prstClr val="black"/>
                </a:solidFill>
              </a:rPr>
              <a:pPr defTabSz="814974"/>
              <a:t>9/16/2022</a:t>
            </a:fld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E9E3A461-C528-4C33-83FA-271D1850C3B5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24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19077"/>
            <a:ext cx="8229600" cy="1038225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57200" y="1428750"/>
            <a:ext cx="8229600" cy="30861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fld id="{E979D15E-7C97-46BA-A533-0FCFA23F6052}" type="slidenum">
              <a:rPr lang="en-US" sz="1600" smtClean="0">
                <a:solidFill>
                  <a:prstClr val="black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32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1" b="1"/>
            </a:lvl4pPr>
            <a:lvl5pPr marL="1828800" indent="0">
              <a:buNone/>
              <a:defRPr sz="1601" b="1"/>
            </a:lvl5pPr>
            <a:lvl6pPr marL="2286000" indent="0">
              <a:buNone/>
              <a:defRPr sz="1601" b="1"/>
            </a:lvl6pPr>
            <a:lvl7pPr marL="2743200" indent="0">
              <a:buNone/>
              <a:defRPr sz="1601" b="1"/>
            </a:lvl7pPr>
            <a:lvl8pPr marL="3200400" indent="0">
              <a:buNone/>
              <a:defRPr sz="1601" b="1"/>
            </a:lvl8pPr>
            <a:lvl9pPr marL="3657600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1" b="1"/>
            </a:lvl4pPr>
            <a:lvl5pPr marL="1828800" indent="0">
              <a:buNone/>
              <a:defRPr sz="1601" b="1"/>
            </a:lvl5pPr>
            <a:lvl6pPr marL="2286000" indent="0">
              <a:buNone/>
              <a:defRPr sz="1601" b="1"/>
            </a:lvl6pPr>
            <a:lvl7pPr marL="2743200" indent="0">
              <a:buNone/>
              <a:defRPr sz="1601" b="1"/>
            </a:lvl7pPr>
            <a:lvl8pPr marL="3200400" indent="0">
              <a:buNone/>
              <a:defRPr sz="1601" b="1"/>
            </a:lvl8pPr>
            <a:lvl9pPr marL="3657600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2022/9/16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32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897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/>
            <a:fld id="{475E0F57-EEA1-4A8B-9311-4AD2064A14C0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7504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9363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526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626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140" y="4683919"/>
            <a:ext cx="2133918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407" y="4683919"/>
            <a:ext cx="2895223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2961" y="4683919"/>
            <a:ext cx="2133917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fld id="{BEF8FD80-C95D-4220-BF8B-01906B7B67AD}" type="slidenum">
              <a:rPr lang="en-US" sz="1600" smtClean="0">
                <a:solidFill>
                  <a:srgbClr val="000000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5305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4105A-8F9A-4FA1-BAD6-B89C253DC8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380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D2A4E-BFF9-4EE5-B648-7F67F4D048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051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292AB-2EDE-4002-BDD4-44A1B41048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653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CDD96-CF94-448E-A15C-9280D8E5A8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278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2022/9/16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81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21994-0C90-4DBC-883B-1A4E018EAD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667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FFEF4-92E7-4D51-9BEB-3347390DA5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0193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E15615-C4AA-424D-88F7-DE84429452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274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48874-BC2F-46F2-96B2-80AA1C9E7E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4615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ABFCA-2C18-4878-95A9-4801D08E4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814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93B59-54E8-473C-9833-46DBE94020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7771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05482-E6EF-43EF-B9CA-390F811E1F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854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19367-8B72-488A-9040-396F8BD45A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644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285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330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2022/9/16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0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9313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7965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974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504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114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082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014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9098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51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801"/>
            </a:lvl2pPr>
            <a:lvl3pPr>
              <a:defRPr sz="2400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4400" indent="0">
              <a:buNone/>
              <a:defRPr sz="1001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2022/9/16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92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200" indent="0">
              <a:buNone/>
              <a:defRPr sz="2801"/>
            </a:lvl2pPr>
            <a:lvl3pPr marL="914400" indent="0">
              <a:buNone/>
              <a:defRPr sz="2400"/>
            </a:lvl3pPr>
            <a:lvl4pPr marL="1371600" indent="0">
              <a:buNone/>
              <a:defRPr sz="1999"/>
            </a:lvl4pPr>
            <a:lvl5pPr marL="1828800" indent="0">
              <a:buNone/>
              <a:defRPr sz="1999"/>
            </a:lvl5pPr>
            <a:lvl6pPr marL="2286000" indent="0">
              <a:buNone/>
              <a:defRPr sz="1999"/>
            </a:lvl6pPr>
            <a:lvl7pPr marL="2743200" indent="0">
              <a:buNone/>
              <a:defRPr sz="1999"/>
            </a:lvl7pPr>
            <a:lvl8pPr marL="3200400" indent="0">
              <a:buNone/>
              <a:defRPr sz="1999"/>
            </a:lvl8pPr>
            <a:lvl9pPr marL="3657600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4400" indent="0">
              <a:buNone/>
              <a:defRPr sz="1001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2022/9/16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47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84"/>
            <a:ext cx="9138587" cy="51389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-262073" y="124076"/>
            <a:ext cx="241176" cy="14148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24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262073" y="330554"/>
            <a:ext cx="241176" cy="14148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24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262073" y="537031"/>
            <a:ext cx="241176" cy="14148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24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262073" y="765631"/>
            <a:ext cx="241176" cy="14148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24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262073" y="972108"/>
            <a:ext cx="241176" cy="14148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24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913924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3924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2845E7-9DD3-402D-8F27-55B3AC7D33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423" y="-2446166"/>
            <a:ext cx="914269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28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</p:sldLayoutIdLst>
  <p:timing>
    <p:tnLst>
      <p:par>
        <p:cTn id="1" dur="indefinite" restart="never" nodeType="tmRoot"/>
      </p:par>
    </p:tnLst>
  </p:timing>
  <p:txStyles>
    <p:titleStyle>
      <a:lvl1pPr algn="ctr" defTabSz="81497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739" indent="-305739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2351" indent="-254627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964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448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4196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1673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940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6890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437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49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21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271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04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792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5419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3151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06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51520" y="409102"/>
            <a:ext cx="179512" cy="431915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77"/>
            <a:endParaRPr lang="zh-CN" altLang="en-US" sz="134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49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685577" rtl="0" eaLnBrk="1" latinLnBrk="0" hangingPunct="1">
        <a:lnSpc>
          <a:spcPct val="90000"/>
        </a:lnSpc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5" indent="-171395" algn="l" defTabSz="685577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83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6972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3pPr>
      <a:lvl4pPr marL="1199760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542548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885337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126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0915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3703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88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577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366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155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943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731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520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2308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423" y="-2446166"/>
            <a:ext cx="914269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31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</p:sldLayoutIdLst>
  <p:timing>
    <p:tnLst>
      <p:par>
        <p:cTn id="1" dur="indefinite" restart="never" nodeType="tmRoot"/>
      </p:par>
    </p:tnLst>
  </p:timing>
  <p:txStyles>
    <p:titleStyle>
      <a:lvl1pPr algn="ctr" defTabSz="81497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739" indent="-305739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2351" indent="-254627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964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448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4196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1673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940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6890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437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49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21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271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04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792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5419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3151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06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2845E7-9DD3-402D-8F27-55B3AC7D33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7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C78C5-C109-413C-B507-7C82CA392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A01FF-4C9D-44E1-A8AE-04F6E852A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54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6.wdp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38.gif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gif"/><Relationship Id="rId11" Type="http://schemas.openxmlformats.org/officeDocument/2006/relationships/image" Target="../media/image41.gif"/><Relationship Id="rId5" Type="http://schemas.openxmlformats.org/officeDocument/2006/relationships/image" Target="../media/image36.gif"/><Relationship Id="rId10" Type="http://schemas.openxmlformats.org/officeDocument/2006/relationships/image" Target="../media/image40.png"/><Relationship Id="rId4" Type="http://schemas.openxmlformats.org/officeDocument/2006/relationships/image" Target="../media/image35.jpg"/><Relationship Id="rId9" Type="http://schemas.openxmlformats.org/officeDocument/2006/relationships/image" Target="../media/image3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39.gif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36.gif"/><Relationship Id="rId12" Type="http://schemas.openxmlformats.org/officeDocument/2006/relationships/slide" Target="slide22.xml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1" Type="http://schemas.microsoft.com/office/2007/relationships/media" Target="../media/media1.mp3"/><Relationship Id="rId6" Type="http://schemas.openxmlformats.org/officeDocument/2006/relationships/image" Target="../media/image43.gif"/><Relationship Id="rId11" Type="http://schemas.openxmlformats.org/officeDocument/2006/relationships/image" Target="../media/image44.gif"/><Relationship Id="rId5" Type="http://schemas.openxmlformats.org/officeDocument/2006/relationships/slide" Target="slide23.xml"/><Relationship Id="rId15" Type="http://schemas.openxmlformats.org/officeDocument/2006/relationships/image" Target="../media/image41.gif"/><Relationship Id="rId10" Type="http://schemas.openxmlformats.org/officeDocument/2006/relationships/slide" Target="slide24.xml"/><Relationship Id="rId4" Type="http://schemas.openxmlformats.org/officeDocument/2006/relationships/image" Target="../media/image35.jpg"/><Relationship Id="rId9" Type="http://schemas.openxmlformats.org/officeDocument/2006/relationships/image" Target="../media/image38.gif"/><Relationship Id="rId1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3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1.xml"/><Relationship Id="rId5" Type="http://schemas.openxmlformats.org/officeDocument/2006/relationships/image" Target="../media/image45.pn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4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264" y="529996"/>
            <a:ext cx="3480245" cy="3591434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5080264" y="4019159"/>
            <a:ext cx="4243850" cy="6305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44" t="46192"/>
          <a:stretch/>
        </p:blipFill>
        <p:spPr>
          <a:xfrm>
            <a:off x="-204245" y="374073"/>
            <a:ext cx="5180601" cy="418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6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66943" y="221815"/>
            <a:ext cx="7146789" cy="369332"/>
            <a:chOff x="-178462" y="1828800"/>
            <a:chExt cx="19060588" cy="984870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vi-VN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</a:t>
              </a:r>
              <a:r>
                <a:rPr lang="en-US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I TIẾT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9924" y="593334"/>
            <a:ext cx="4332065" cy="395616"/>
            <a:chOff x="644526" y="2766774"/>
            <a:chExt cx="11553677" cy="1054970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Sức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hấp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dẫn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endParaRPr lang="vi-VN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5023" y="2795827"/>
              <a:ext cx="907206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/>
              <a:r>
                <a:rPr lang="en-US" sz="1900" b="1" i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19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01727"/>
            <a:ext cx="2012884" cy="20128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47" y="1040788"/>
            <a:ext cx="2012884" cy="20128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34930"/>
            <a:ext cx="2012884" cy="20128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80078" y="3014611"/>
            <a:ext cx="1734381" cy="71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203848" y="3147814"/>
            <a:ext cx="2736304" cy="7150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Véc-nơ</a:t>
            </a:r>
            <a:endParaRPr lang="en-US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680043" y="3163175"/>
            <a:ext cx="1476377" cy="7150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87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99542"/>
          </a:xfrm>
          <a:prstGeom prst="rect">
            <a:avLst/>
          </a:prstGeom>
          <a:solidFill>
            <a:srgbClr val="ED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182" b="92424" l="3217" r="640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7" t="53122" r="35464" b="7937"/>
          <a:stretch/>
        </p:blipFill>
        <p:spPr>
          <a:xfrm>
            <a:off x="7248751" y="59461"/>
            <a:ext cx="1602146" cy="155976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952285" y="839342"/>
            <a:ext cx="5400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luôn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luôn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muốn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biển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muốn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chủ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biển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thấu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biển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7679" y="878666"/>
            <a:ext cx="3339755" cy="6625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776" y="1878862"/>
            <a:ext cx="3474100" cy="6892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A716459-8E3A-41CD-A0E8-B4DA092A02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2824" y="1547284"/>
            <a:ext cx="611420" cy="61142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7504" y="2308334"/>
            <a:ext cx="354554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Thuyền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trưởng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Nê-mô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trí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tuệ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ưa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thích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phiêu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lưu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mạo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hiểm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ành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dũng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mãnh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hùng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tưởng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60032" y="2308334"/>
            <a:ext cx="39908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Giáo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sư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A-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rôn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nác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Khát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vọng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khám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cuộc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ngoại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18362" y="4122801"/>
            <a:ext cx="7128071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</a:t>
            </a: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cách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hành động riêng, cá tính riêng, tạo sự thu hút, </a:t>
            </a: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 dẫn cho tác </a:t>
            </a:r>
            <a:r>
              <a:rPr lang="vi-VN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phẩm.</a:t>
            </a:r>
            <a:endParaRPr lang="en-US" sz="2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2285" y="59461"/>
            <a:ext cx="4589417" cy="91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7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3" grpId="0"/>
      <p:bldP spid="24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915566"/>
          </a:xfrm>
          <a:prstGeom prst="rect">
            <a:avLst/>
          </a:prstGeom>
          <a:solidFill>
            <a:srgbClr val="ED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833" y="213632"/>
            <a:ext cx="9225195" cy="63109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39552" y="1308210"/>
            <a:ext cx="7740860" cy="966192"/>
            <a:chOff x="0" y="0"/>
            <a:chExt cx="7992888" cy="1269999"/>
          </a:xfrm>
        </p:grpSpPr>
        <p:sp>
          <p:nvSpPr>
            <p:cNvPr id="31" name="Rounded Rectangle 30"/>
            <p:cNvSpPr/>
            <p:nvPr/>
          </p:nvSpPr>
          <p:spPr>
            <a:xfrm>
              <a:off x="0" y="0"/>
              <a:ext cx="7992888" cy="126999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ounded Rectangle 4"/>
            <p:cNvSpPr/>
            <p:nvPr/>
          </p:nvSpPr>
          <p:spPr>
            <a:xfrm>
              <a:off x="1725577" y="0"/>
              <a:ext cx="6267310" cy="1269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900" kern="120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900" kern="1200"/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666551" y="1435208"/>
            <a:ext cx="1548171" cy="772953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 SÁNG TẠO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39552" y="2541662"/>
            <a:ext cx="7740860" cy="966192"/>
            <a:chOff x="0" y="1396999"/>
            <a:chExt cx="7992888" cy="1269999"/>
          </a:xfrm>
        </p:grpSpPr>
        <p:sp>
          <p:nvSpPr>
            <p:cNvPr id="29" name="Rounded Rectangle 28"/>
            <p:cNvSpPr/>
            <p:nvPr/>
          </p:nvSpPr>
          <p:spPr>
            <a:xfrm>
              <a:off x="0" y="1396999"/>
              <a:ext cx="7992888" cy="126999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ounded Rectangle 7"/>
            <p:cNvSpPr/>
            <p:nvPr/>
          </p:nvSpPr>
          <p:spPr>
            <a:xfrm>
              <a:off x="1725577" y="1396999"/>
              <a:ext cx="6267310" cy="1269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900" kern="120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900" kern="1200"/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666551" y="2668661"/>
            <a:ext cx="1548171" cy="772953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5376099"/>
              <a:satOff val="-7054"/>
              <a:lumOff val="-694"/>
              <a:alphaOff val="0"/>
            </a:schemeClr>
          </a:fillRef>
          <a:effectRef idx="0">
            <a:schemeClr val="accent3">
              <a:tint val="50000"/>
              <a:hueOff val="5376099"/>
              <a:satOff val="-7054"/>
              <a:lumOff val="-69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 HIỂU BIẾT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39552" y="3723878"/>
            <a:ext cx="7740860" cy="966192"/>
            <a:chOff x="0" y="2793999"/>
            <a:chExt cx="7992888" cy="1269999"/>
          </a:xfrm>
        </p:grpSpPr>
        <p:sp>
          <p:nvSpPr>
            <p:cNvPr id="27" name="Rounded Rectangle 26"/>
            <p:cNvSpPr/>
            <p:nvPr/>
          </p:nvSpPr>
          <p:spPr>
            <a:xfrm>
              <a:off x="0" y="2793999"/>
              <a:ext cx="7992888" cy="126999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10"/>
            <p:cNvSpPr/>
            <p:nvPr/>
          </p:nvSpPr>
          <p:spPr>
            <a:xfrm>
              <a:off x="1725577" y="2793999"/>
              <a:ext cx="6267310" cy="1269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900" kern="120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900" kern="1200"/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666551" y="3850877"/>
            <a:ext cx="1548171" cy="772953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10752198"/>
              <a:satOff val="-14108"/>
              <a:lumOff val="-1388"/>
              <a:alphaOff val="0"/>
            </a:schemeClr>
          </a:fillRef>
          <a:effectRef idx="0">
            <a:schemeClr val="accent3">
              <a:tint val="50000"/>
              <a:hueOff val="10752198"/>
              <a:satOff val="-14108"/>
              <a:lumOff val="-138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 KỂ CHUYỆN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11158" y="1293897"/>
            <a:ext cx="606925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khoa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viễn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tưởng</a:t>
            </a:r>
            <a:endParaRPr lang="en-US" sz="21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Dự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nơi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chưa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từng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đặt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chân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endParaRPr lang="en-US" sz="2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209377" y="2695942"/>
            <a:ext cx="60692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rộng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địa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lí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giới</a:t>
            </a:r>
            <a:endParaRPr lang="en-US" sz="21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Am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cặn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kẽ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kiến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lĩnh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vực</a:t>
            </a:r>
            <a:endParaRPr lang="en-US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09377" y="3651870"/>
            <a:ext cx="606925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Mạch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truyện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endParaRPr lang="en-US" sz="21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huống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bất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ngờ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kịch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endParaRPr lang="en-US" sz="21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iọng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hài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hước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dí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dỏm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chan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chứa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endParaRPr lang="en-US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71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2" grpId="0" animBg="1"/>
      <p:bldP spid="24" grpId="0" animBg="1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5138268"/>
          </a:xfrm>
          <a:prstGeom prst="rect">
            <a:avLst/>
          </a:prstGeom>
          <a:solidFill>
            <a:srgbClr val="ED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2818757" y="699542"/>
            <a:ext cx="3538809" cy="2002835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64312" y="1073583"/>
            <a:ext cx="29253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1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1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1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1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1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1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0528" y="1463803"/>
            <a:ext cx="3751661" cy="367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5138268"/>
          </a:xfrm>
          <a:prstGeom prst="rect">
            <a:avLst/>
          </a:prstGeom>
          <a:solidFill>
            <a:srgbClr val="ED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1256">
            <a:off x="5393434" y="1168769"/>
            <a:ext cx="679920" cy="679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5927" flipV="1">
            <a:off x="3022450" y="1160675"/>
            <a:ext cx="679920" cy="674088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 rot="11369217">
            <a:off x="413389" y="2151057"/>
            <a:ext cx="3538809" cy="2257813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 rot="10397956" flipH="1">
            <a:off x="4757337" y="2217001"/>
            <a:ext cx="3736036" cy="2257813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0110" y="2679799"/>
            <a:ext cx="29253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VĂN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76057" y="2679799"/>
            <a:ext cx="30850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0927" y="334482"/>
            <a:ext cx="6234890" cy="116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0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66943" y="221815"/>
            <a:ext cx="7146789" cy="369332"/>
            <a:chOff x="-178462" y="1828800"/>
            <a:chExt cx="19060588" cy="984870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vi-VN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</a:t>
              </a:r>
              <a:r>
                <a:rPr lang="en-US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I TIẾT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9924" y="593334"/>
            <a:ext cx="4332065" cy="395616"/>
            <a:chOff x="644526" y="2766774"/>
            <a:chExt cx="11553677" cy="1054970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Sức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hấp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dẫn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endParaRPr lang="vi-VN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5023" y="2795827"/>
              <a:ext cx="907206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/>
              <a:r>
                <a:rPr lang="en-US" sz="1900" b="1" i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19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219993" y="1190467"/>
            <a:ext cx="7886700" cy="58624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497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7869" y="1706738"/>
            <a:ext cx="5202243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7869" y="4270684"/>
            <a:ext cx="52694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87" y="604229"/>
            <a:ext cx="2730143" cy="399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1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66943" y="221815"/>
            <a:ext cx="7146789" cy="369332"/>
            <a:chOff x="-178462" y="1828800"/>
            <a:chExt cx="19060588" cy="984870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vi-VN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</a:t>
              </a:r>
              <a:r>
                <a:rPr lang="en-US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I TIẾT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9924" y="593334"/>
            <a:ext cx="6448299" cy="395616"/>
            <a:chOff x="644526" y="2766774"/>
            <a:chExt cx="17197703" cy="1054970"/>
          </a:xfrm>
        </p:grpSpPr>
        <p:sp>
          <p:nvSpPr>
            <p:cNvPr id="8" name="TextBox 7"/>
            <p:cNvSpPr txBox="1"/>
            <p:nvPr/>
          </p:nvSpPr>
          <p:spPr>
            <a:xfrm>
              <a:off x="1906584" y="2766774"/>
              <a:ext cx="15935645" cy="9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trí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Véc-nơ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diễn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đàn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văn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giới</a:t>
              </a:r>
              <a:endParaRPr lang="vi-VN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5023" y="2795827"/>
              <a:ext cx="907206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/>
              <a:r>
                <a:rPr lang="en-US" sz="1900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03927" y="1611507"/>
            <a:ext cx="4859581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00" y="1275606"/>
            <a:ext cx="2359494" cy="330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94470" y="280552"/>
            <a:ext cx="1277581" cy="41549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1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21324" y="776063"/>
            <a:ext cx="6832192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“Hai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1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1256">
            <a:off x="1546696" y="1592998"/>
            <a:ext cx="679920" cy="6799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1256">
            <a:off x="4431173" y="1483596"/>
            <a:ext cx="679920" cy="679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1256">
            <a:off x="7268035" y="1447533"/>
            <a:ext cx="679920" cy="67774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16477" y="2638590"/>
            <a:ext cx="2319510" cy="138499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“Hai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1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03739" y="2553396"/>
            <a:ext cx="2319510" cy="106182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“Hai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1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88011" y="2533545"/>
            <a:ext cx="231951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Véc-nơ</a:t>
            </a:r>
            <a:endParaRPr lang="en-US" sz="21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0952" y="1375385"/>
            <a:ext cx="72504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1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05430" y="1265981"/>
            <a:ext cx="72504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1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89908" y="1228931"/>
            <a:ext cx="72272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1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7704" y="4190686"/>
            <a:ext cx="2328283" cy="738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06710" y="3745008"/>
            <a:ext cx="2905450" cy="13849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82884" y="3492670"/>
            <a:ext cx="2324638" cy="10618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55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17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66913" y="148475"/>
            <a:ext cx="7146789" cy="369332"/>
            <a:chOff x="-178462" y="1828800"/>
            <a:chExt cx="19060588" cy="984870"/>
          </a:xfrm>
        </p:grpSpPr>
        <p:sp>
          <p:nvSpPr>
            <p:cNvPr id="7" name="Round Same Side Corner Rectangle 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" y="1828800"/>
              <a:ext cx="1716933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TỔNG KẾT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542" y="1116589"/>
            <a:ext cx="5417772" cy="10725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29" y="-89528"/>
            <a:ext cx="3574473" cy="52330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9020" y="1995686"/>
            <a:ext cx="4079003" cy="2062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Văn bản đưa ra những nhận định xác đáng, phân tích sâu sắc.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vi-VN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Dẫn chứng cụ thể, rõ ràng.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34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66913" y="148475"/>
            <a:ext cx="7146789" cy="369332"/>
            <a:chOff x="-178462" y="1828800"/>
            <a:chExt cx="19060588" cy="984870"/>
          </a:xfrm>
        </p:grpSpPr>
        <p:sp>
          <p:nvSpPr>
            <p:cNvPr id="7" name="Round Same Side Corner Rectangle 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" y="1828800"/>
              <a:ext cx="1716933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TỔNG KẾT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4340" y="887656"/>
            <a:ext cx="5676104" cy="11237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29" y="-89528"/>
            <a:ext cx="3574473" cy="52330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1282" y="1707654"/>
            <a:ext cx="4888789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cho người đọc hiểu hơn về nội dung, nhân vật, sự sáng tạo trong tác phẩm </a:t>
            </a:r>
            <a:r>
              <a:rPr lang="vi-VN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vạn dặm dưới </a:t>
            </a:r>
            <a:r>
              <a:rPr lang="en-US" sz="2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đó, người đọc cũng hiểu rõ hơn về tác giả và vị trí của ông trên diễn đàn văn học.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71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32186" y="356922"/>
            <a:ext cx="4855017" cy="4786578"/>
          </a:xfrm>
          <a:prstGeom prst="roundRect">
            <a:avLst>
              <a:gd name="adj" fmla="val 1654"/>
            </a:avLst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9369" y="530079"/>
            <a:ext cx="3397062" cy="396451"/>
            <a:chOff x="2840539" y="3818711"/>
            <a:chExt cx="9866322" cy="1057198"/>
          </a:xfrm>
        </p:grpSpPr>
        <p:sp>
          <p:nvSpPr>
            <p:cNvPr id="8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840539" y="3886200"/>
              <a:ext cx="9866322" cy="989709"/>
              <a:chOff x="2840539" y="3733800"/>
              <a:chExt cx="9866322" cy="989709"/>
            </a:xfrm>
          </p:grpSpPr>
          <p:sp>
            <p:nvSpPr>
              <p:cNvPr id="10" name="Round Same Side Corner Rectangle 9"/>
              <p:cNvSpPr/>
              <p:nvPr/>
            </p:nvSpPr>
            <p:spPr>
              <a:xfrm rot="5400000">
                <a:off x="7270238" y="-625942"/>
                <a:ext cx="731517" cy="9581260"/>
              </a:xfrm>
              <a:prstGeom prst="round2Same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460663" y="3738629"/>
                <a:ext cx="8246198" cy="984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smtClean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Times New Roman" pitchFamily="18" charset="0"/>
                    <a:cs typeface="Times New Roman" pitchFamily="18" charset="0"/>
                  </a:rPr>
                  <a:t>ĐỌC- </a:t>
                </a:r>
                <a:r>
                  <a:rPr lang="en-US" b="1" i="1" kern="0" dirty="0" smtClean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Times New Roman" pitchFamily="18" charset="0"/>
                    <a:cs typeface="Times New Roman" pitchFamily="18" charset="0"/>
                  </a:rPr>
                  <a:t>TÌM </a:t>
                </a:r>
                <a:r>
                  <a:rPr lang="en-US" b="1" i="1" kern="0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Times New Roman" pitchFamily="18" charset="0"/>
                    <a:cs typeface="Times New Roman" pitchFamily="18" charset="0"/>
                  </a:rPr>
                  <a:t>HIỂU CHUNG</a:t>
                </a:r>
                <a:endParaRPr lang="en-US" i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201166" y="3733800"/>
                <a:ext cx="797061" cy="984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814005"/>
                <a:r>
                  <a:rPr lang="en-US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</a:t>
                </a: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169369" y="1718881"/>
            <a:ext cx="5620454" cy="404871"/>
            <a:chOff x="2840539" y="3818711"/>
            <a:chExt cx="16323882" cy="1079628"/>
          </a:xfrm>
        </p:grpSpPr>
        <p:sp>
          <p:nvSpPr>
            <p:cNvPr id="15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840539" y="3886200"/>
              <a:ext cx="16323882" cy="1012139"/>
              <a:chOff x="2840539" y="3733800"/>
              <a:chExt cx="16323882" cy="1012139"/>
            </a:xfrm>
          </p:grpSpPr>
          <p:sp>
            <p:nvSpPr>
              <p:cNvPr id="17" name="Round Same Side Corner Rectangle 16"/>
              <p:cNvSpPr/>
              <p:nvPr/>
            </p:nvSpPr>
            <p:spPr>
              <a:xfrm rot="5400000">
                <a:off x="7270236" y="-625948"/>
                <a:ext cx="731519" cy="9581269"/>
              </a:xfrm>
              <a:prstGeom prst="round2Same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460661" y="3761079"/>
                <a:ext cx="14703760" cy="9848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Times New Roman" pitchFamily="18" charset="0"/>
                    <a:cs typeface="Times New Roman" pitchFamily="18" charset="0"/>
                  </a:rPr>
                  <a:t>TÌM HIỂU </a:t>
                </a:r>
                <a:r>
                  <a:rPr lang="en-US" b="1" i="1" kern="0" dirty="0" smtClean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Times New Roman" pitchFamily="18" charset="0"/>
                    <a:cs typeface="Times New Roman" pitchFamily="18" charset="0"/>
                  </a:rPr>
                  <a:t>CHI TIẾT</a:t>
                </a:r>
                <a:endParaRPr lang="en-US" i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070806" y="3733800"/>
                <a:ext cx="1057778" cy="9848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814005"/>
                <a:r>
                  <a:rPr lang="en-US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01517" y="3760552"/>
            <a:ext cx="3246380" cy="455055"/>
            <a:chOff x="2840539" y="3818711"/>
            <a:chExt cx="9428687" cy="1061390"/>
          </a:xfrm>
        </p:grpSpPr>
        <p:sp>
          <p:nvSpPr>
            <p:cNvPr id="22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840539" y="3951329"/>
              <a:ext cx="9428687" cy="928772"/>
              <a:chOff x="2840539" y="3798929"/>
              <a:chExt cx="9428687" cy="928772"/>
            </a:xfrm>
          </p:grpSpPr>
          <p:sp>
            <p:nvSpPr>
              <p:cNvPr id="24" name="Round Same Side Corner Rectangle 23"/>
              <p:cNvSpPr/>
              <p:nvPr/>
            </p:nvSpPr>
            <p:spPr>
              <a:xfrm rot="5400000">
                <a:off x="7191540" y="-547236"/>
                <a:ext cx="731522" cy="9423851"/>
              </a:xfrm>
              <a:prstGeom prst="round2Same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460663" y="3866255"/>
                <a:ext cx="3869828" cy="8614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Times New Roman" pitchFamily="18" charset="0"/>
                    <a:cs typeface="Times New Roman" pitchFamily="18" charset="0"/>
                  </a:rPr>
                  <a:t>TỔNG KẾT</a:t>
                </a:r>
                <a:endParaRPr lang="en-US" i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940467" y="3829962"/>
                <a:ext cx="1318497" cy="8614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814005"/>
                <a:r>
                  <a:rPr lang="en-US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III</a:t>
                </a:r>
              </a:p>
            </p:txBody>
          </p:sp>
        </p:grpSp>
      </p:grpSp>
      <p:sp>
        <p:nvSpPr>
          <p:cNvPr id="28" name="Rectangle 27"/>
          <p:cNvSpPr/>
          <p:nvPr/>
        </p:nvSpPr>
        <p:spPr>
          <a:xfrm>
            <a:off x="480718" y="901471"/>
            <a:ext cx="3623315" cy="680899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277817" indent="-277817" defTabSz="814005">
              <a:buFont typeface="+mj-lt"/>
              <a:buAutoNum type="arabicPeriod"/>
            </a:pP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vi-VN" sz="21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7817" indent="-277817" defTabSz="814005">
              <a:buFont typeface="+mj-lt"/>
              <a:buAutoNum type="arabicPeriod"/>
            </a:pP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vi-VN" sz="21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58671" y="4262002"/>
            <a:ext cx="1856717" cy="680899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indent="-277817" defTabSz="814005">
              <a:buFont typeface="+mj-lt"/>
              <a:buAutoNum type="arabicPeriod"/>
            </a:pP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1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-277817" defTabSz="814005">
              <a:buFont typeface="+mj-lt"/>
              <a:buAutoNum type="arabicPeriod"/>
            </a:pP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63446" y="2548763"/>
            <a:ext cx="4420281" cy="357734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indent="-277817" defTabSz="814005"/>
            <a:r>
              <a:rPr lang="en-US" sz="2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1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8218" y="2186919"/>
            <a:ext cx="6610064" cy="27822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indent="-277817" defTabSz="814005">
              <a:lnSpc>
                <a:spcPts val="1875"/>
              </a:lnSpc>
              <a:buFont typeface="+mj-lt"/>
              <a:buAutoNum type="arabicPeriod"/>
            </a:pP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1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58671" y="3003798"/>
            <a:ext cx="4228473" cy="680899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indent="-277817" defTabSz="814005"/>
            <a:r>
              <a:rPr lang="en-US" sz="2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Véc-nơ</a:t>
            </a:r>
            <a:r>
              <a:rPr lang="en-US" sz="2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endParaRPr lang="en-US" sz="21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459" y="1114868"/>
            <a:ext cx="4572009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5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377726" y="2244658"/>
            <a:ext cx="508887" cy="4943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6866228" y="1858549"/>
            <a:ext cx="590184" cy="5653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178" y="2141248"/>
            <a:ext cx="2570060" cy="2901911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3745" y="1644549"/>
            <a:ext cx="2772528" cy="33986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7606273" y="301944"/>
            <a:ext cx="1507387" cy="48415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18410" y="491526"/>
            <a:ext cx="939551" cy="9395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469775" y="-83310"/>
            <a:ext cx="939551" cy="9395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661" y="1288619"/>
            <a:ext cx="4163640" cy="1315745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5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5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5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5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405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5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405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endParaRPr lang="en-US" sz="405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2881" y="-64557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3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061" y="3420694"/>
            <a:ext cx="1080135" cy="14743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377726" y="2244658"/>
            <a:ext cx="508887" cy="4943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1654147" y="2639635"/>
            <a:ext cx="590184" cy="5653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66" y="2854114"/>
            <a:ext cx="1828800" cy="2064938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3201" y="3594916"/>
            <a:ext cx="1214438" cy="1300163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5007" y="3207746"/>
            <a:ext cx="1396054" cy="17113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7606273" y="301944"/>
            <a:ext cx="1507387" cy="48415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18410" y="491526"/>
            <a:ext cx="939551" cy="9395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469775" y="-83310"/>
            <a:ext cx="939551" cy="939551"/>
          </a:xfrm>
          <a:prstGeom prst="rect">
            <a:avLst/>
          </a:prstGeom>
        </p:spPr>
      </p:pic>
      <p:pic>
        <p:nvPicPr>
          <p:cNvPr id="14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082881" y="-64557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0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7424057" y="4093029"/>
            <a:ext cx="1534886" cy="854528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</a:rPr>
              <a:t>Quay </a:t>
            </a:r>
            <a:r>
              <a:rPr lang="en-US" sz="2100" b="1" dirty="0" err="1">
                <a:solidFill>
                  <a:prstClr val="white"/>
                </a:solidFill>
              </a:rPr>
              <a:t>Về</a:t>
            </a:r>
            <a:endParaRPr lang="en-US" sz="2100" b="1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601" y="2371983"/>
            <a:ext cx="2679731" cy="273144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937657" y="174172"/>
            <a:ext cx="6629400" cy="3679371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CCFF66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70686" y="285390"/>
            <a:ext cx="6289745" cy="265457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dĩ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nác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(Paris),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Công-xây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Len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No-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lớt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8" name="Rectangle 7"/>
          <p:cNvSpPr/>
          <p:nvPr/>
        </p:nvSpPr>
        <p:spPr>
          <a:xfrm>
            <a:off x="2170686" y="3007930"/>
            <a:ext cx="6149205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3200" b="1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43610" y="-61601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8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937657" y="174172"/>
            <a:ext cx="6629400" cy="3679371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7030A0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67744" y="357220"/>
            <a:ext cx="6120680" cy="222368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1820" y="2763954"/>
            <a:ext cx="4752528" cy="105413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Nê-mô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nax</a:t>
            </a:r>
            <a:endParaRPr lang="en-US" sz="32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43610" y="-616019"/>
            <a:ext cx="457200" cy="45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9707"/>
            <a:ext cx="1825723" cy="2307158"/>
          </a:xfrm>
          <a:prstGeom prst="rect">
            <a:avLst/>
          </a:prstGeom>
        </p:spPr>
      </p:pic>
      <p:sp>
        <p:nvSpPr>
          <p:cNvPr id="11" name="Right Arrow 10">
            <a:hlinkClick r:id="rId8" action="ppaction://hlinksldjump"/>
          </p:cNvPr>
          <p:cNvSpPr/>
          <p:nvPr/>
        </p:nvSpPr>
        <p:spPr>
          <a:xfrm>
            <a:off x="7424057" y="4093029"/>
            <a:ext cx="1534886" cy="854528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</a:rPr>
              <a:t>Quay </a:t>
            </a:r>
            <a:r>
              <a:rPr lang="en-US" sz="2100" b="1" dirty="0" err="1">
                <a:solidFill>
                  <a:prstClr val="white"/>
                </a:solidFill>
              </a:rPr>
              <a:t>Về</a:t>
            </a:r>
            <a:endParaRPr lang="en-US" sz="21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937657" y="174172"/>
            <a:ext cx="6629400" cy="3679371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0066CC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8348" y="482444"/>
            <a:ext cx="6252084" cy="203902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Véc-nơ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n w="10160">
                <a:noFill/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76162" y="2744146"/>
            <a:ext cx="5904656" cy="105413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tiên phong trong thể loại khoa học viễn tưởng.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43610" y="-616019"/>
            <a:ext cx="457200" cy="45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65936"/>
            <a:ext cx="2208347" cy="2414699"/>
          </a:xfrm>
          <a:prstGeom prst="rect">
            <a:avLst/>
          </a:prstGeom>
        </p:spPr>
      </p:pic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7424057" y="4093029"/>
            <a:ext cx="1534886" cy="854528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</a:rPr>
              <a:t>Quay </a:t>
            </a:r>
            <a:r>
              <a:rPr lang="en-US" sz="2100" b="1" dirty="0" err="1">
                <a:solidFill>
                  <a:prstClr val="white"/>
                </a:solidFill>
              </a:rPr>
              <a:t>Về</a:t>
            </a:r>
            <a:endParaRPr lang="en-US" sz="21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2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400675" y="0"/>
            <a:ext cx="3743325" cy="5143500"/>
          </a:xfrm>
          <a:prstGeom prst="rect">
            <a:avLst/>
          </a:prstGeom>
          <a:solidFill>
            <a:srgbClr val="ED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66943" y="221815"/>
            <a:ext cx="7146789" cy="369332"/>
            <a:chOff x="-178462" y="1828800"/>
            <a:chExt cx="19060588" cy="984870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ĐỌC- </a:t>
              </a:r>
              <a:r>
                <a:rPr lang="vi-VN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</a:t>
              </a:r>
              <a:r>
                <a:rPr lang="vi-VN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HIỂU CHUNG</a:t>
              </a:r>
              <a:endParaRPr lang="en-US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9924" y="593334"/>
            <a:ext cx="4332065" cy="395616"/>
            <a:chOff x="644526" y="2766774"/>
            <a:chExt cx="11553677" cy="1054970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</a:t>
              </a:r>
              <a:endParaRPr lang="vi-VN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5023" y="2795827"/>
              <a:ext cx="907206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/>
              <a:r>
                <a:rPr lang="en-US" sz="1900" b="1" i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384" y="2722379"/>
            <a:ext cx="3129617" cy="23472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048" y="1059582"/>
            <a:ext cx="3484166" cy="89619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4853" y="1635646"/>
            <a:ext cx="5019512" cy="3485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100" b="1" dirty="0">
                <a:solidFill>
                  <a:prstClr val="black"/>
                </a:solidFill>
                <a:latin typeface="Times New Roman" panose="02020603050405020304" pitchFamily="18" charset="0"/>
                <a:cs typeface="#9Slide03 Arima Madurai Medium" panose="00000600000000000000" pitchFamily="2" charset="0"/>
              </a:rPr>
              <a:t>- Tên thật</a:t>
            </a: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cs typeface="#9Slide03 Arima Madurai Medium" panose="00000600000000000000" pitchFamily="2" charset="0"/>
              </a:rPr>
              <a:t>: Lê Thị Phương Liên (20/07/1951)</a:t>
            </a:r>
          </a:p>
          <a:p>
            <a:pPr algn="just">
              <a:lnSpc>
                <a:spcPct val="150000"/>
              </a:lnSpc>
            </a:pPr>
            <a:r>
              <a:rPr lang="en-US" sz="2100" b="1" dirty="0">
                <a:solidFill>
                  <a:prstClr val="black"/>
                </a:solidFill>
                <a:cs typeface="#9Slide03 Arima Madurai Medium" panose="00000600000000000000" pitchFamily="2" charset="0"/>
              </a:rPr>
              <a:t>- </a:t>
            </a:r>
            <a:r>
              <a:rPr lang="vi-VN" sz="2100" b="1" dirty="0">
                <a:solidFill>
                  <a:prstClr val="black"/>
                </a:solidFill>
                <a:latin typeface="Times New Roman" panose="02020603050405020304" pitchFamily="18" charset="0"/>
                <a:cs typeface="#9Slide03 Arima Madurai Medium" panose="00000600000000000000" pitchFamily="2" charset="0"/>
              </a:rPr>
              <a:t>Quê quán: </a:t>
            </a: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cs typeface="#9Slide03 Arima Madurai Medium" panose="00000600000000000000" pitchFamily="2" charset="0"/>
              </a:rPr>
              <a:t>sinh ra tại phường Hàng Bạc, quận Hoàn Kiếm, Hà Nội</a:t>
            </a:r>
            <a:endParaRPr lang="en-US" sz="2100" dirty="0">
              <a:solidFill>
                <a:prstClr val="black"/>
              </a:solidFill>
              <a:cs typeface="#9Slide03 Arima Madurai Medium" panose="000006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100" b="1" dirty="0">
                <a:solidFill>
                  <a:prstClr val="black"/>
                </a:solidFill>
                <a:cs typeface="#9Slide03 Arima Madurai Medium" panose="00000600000000000000" pitchFamily="2" charset="0"/>
              </a:rPr>
              <a:t>-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9377" y="96544"/>
            <a:ext cx="2218313" cy="282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3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508" y="121910"/>
            <a:ext cx="5382492" cy="898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65" y="144531"/>
            <a:ext cx="1844975" cy="24180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4828" y="776619"/>
            <a:ext cx="1832621" cy="23683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671" y="1382296"/>
            <a:ext cx="1760671" cy="24173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25" y="1987279"/>
            <a:ext cx="1789060" cy="24180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772" y="2562578"/>
            <a:ext cx="1874075" cy="241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4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5497116" cy="5143500"/>
          </a:xfrm>
          <a:prstGeom prst="rect">
            <a:avLst/>
          </a:prstGeom>
          <a:solidFill>
            <a:srgbClr val="ED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9924" y="593334"/>
            <a:ext cx="4332065" cy="395616"/>
            <a:chOff x="644526" y="2766774"/>
            <a:chExt cx="11553677" cy="1054970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endParaRPr lang="vi-VN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5023" y="2795827"/>
              <a:ext cx="907206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/>
              <a:r>
                <a:rPr lang="en-US" sz="1900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87" y="604229"/>
            <a:ext cx="2730143" cy="399692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0776" y="1371011"/>
            <a:ext cx="49405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776" y="1833781"/>
            <a:ext cx="49405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0776" y="2296550"/>
            <a:ext cx="49405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1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0776" y="2836022"/>
            <a:ext cx="49405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“Hai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8148" y="3658909"/>
            <a:ext cx="494059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“Hai </a:t>
            </a:r>
            <a:r>
              <a:rPr lang="en-US" sz="2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r>
              <a:rPr lang="en-US" sz="2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trọng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endParaRPr lang="en-US" sz="2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166943" y="221815"/>
            <a:ext cx="7146789" cy="369332"/>
            <a:chOff x="-178462" y="1828800"/>
            <a:chExt cx="19060588" cy="984870"/>
          </a:xfrm>
        </p:grpSpPr>
        <p:sp>
          <p:nvSpPr>
            <p:cNvPr id="18" name="Round Same Side Corner Rectangle 17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ĐỌC- </a:t>
              </a:r>
              <a:r>
                <a:rPr lang="vi-VN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</a:t>
              </a:r>
              <a:r>
                <a:rPr lang="vi-VN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HIỂU CHUNG</a:t>
              </a:r>
              <a:endParaRPr lang="en-US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46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996554"/>
          </a:xfrm>
          <a:prstGeom prst="rect">
            <a:avLst/>
          </a:prstGeom>
          <a:solidFill>
            <a:srgbClr val="ED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749" y="163316"/>
            <a:ext cx="3914502" cy="12336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0" b="92478" l="588" r="9661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8753" y="-189258"/>
            <a:ext cx="1385705" cy="13816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333" l="10000" r="897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3597" y="965616"/>
            <a:ext cx="3236119" cy="16180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333" l="10000" r="897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3941" y="965615"/>
            <a:ext cx="3236119" cy="16180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333" l="10000" r="897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0059" y="965614"/>
            <a:ext cx="3236119" cy="161806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2275" y="4007473"/>
            <a:ext cx="26643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2924450"/>
            <a:ext cx="26643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2404" flipV="1">
            <a:off x="297242" y="3441955"/>
            <a:ext cx="545768" cy="41808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0" name="TextBox 29"/>
          <p:cNvSpPr txBox="1"/>
          <p:nvPr/>
        </p:nvSpPr>
        <p:spPr>
          <a:xfrm>
            <a:off x="3304107" y="3985130"/>
            <a:ext cx="24073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21831" y="2902107"/>
            <a:ext cx="26643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lang="en-US" sz="2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2404" flipV="1">
            <a:off x="3519073" y="3419612"/>
            <a:ext cx="545768" cy="41808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3" name="TextBox 32"/>
          <p:cNvSpPr txBox="1"/>
          <p:nvPr/>
        </p:nvSpPr>
        <p:spPr>
          <a:xfrm>
            <a:off x="6507959" y="4042098"/>
            <a:ext cx="24073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Véc-nơ</a:t>
            </a:r>
            <a:endParaRPr lang="en-US" sz="2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25683" y="2959075"/>
            <a:ext cx="26643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2404" flipV="1">
            <a:off x="6722926" y="3476579"/>
            <a:ext cx="545768" cy="41808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6" name="TextBox 35"/>
          <p:cNvSpPr txBox="1"/>
          <p:nvPr/>
        </p:nvSpPr>
        <p:spPr>
          <a:xfrm>
            <a:off x="611839" y="1798853"/>
            <a:ext cx="16052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</a:t>
            </a:r>
            <a:endParaRPr lang="en-US" sz="21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05145" y="1798852"/>
            <a:ext cx="16052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</a:t>
            </a:r>
            <a:endParaRPr lang="en-US" sz="21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83411" y="1802754"/>
            <a:ext cx="16052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</a:t>
            </a:r>
            <a:endParaRPr lang="en-US" sz="21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44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  <p:bldP spid="28" grpId="0"/>
      <p:bldP spid="30" grpId="0"/>
      <p:bldP spid="31" grpId="0"/>
      <p:bldP spid="33" grpId="0"/>
      <p:bldP spid="34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94470" y="280552"/>
            <a:ext cx="1277581" cy="41549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1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21324" y="776063"/>
            <a:ext cx="6832192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“Hai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1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1256">
            <a:off x="1546696" y="1592998"/>
            <a:ext cx="679920" cy="6799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1256">
            <a:off x="4431173" y="1483596"/>
            <a:ext cx="679920" cy="679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1256">
            <a:off x="7268035" y="1447533"/>
            <a:ext cx="679920" cy="67774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16477" y="2638590"/>
            <a:ext cx="2319510" cy="138499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“Hai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1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03739" y="2553396"/>
            <a:ext cx="2319510" cy="106182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“Hai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1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88011" y="2533545"/>
            <a:ext cx="231951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Véc-nơ</a:t>
            </a:r>
            <a:endParaRPr lang="en-US" sz="21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0952" y="1375385"/>
            <a:ext cx="72504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1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05430" y="1265981"/>
            <a:ext cx="72504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1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89908" y="1228931"/>
            <a:ext cx="72272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1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6477" y="4241627"/>
            <a:ext cx="231951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endParaRPr lang="en-US" sz="21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03739" y="3849212"/>
            <a:ext cx="231951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endParaRPr lang="en-US" sz="21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88011" y="3488667"/>
            <a:ext cx="231951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endParaRPr lang="en-US" sz="21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8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66943" y="221815"/>
            <a:ext cx="7146789" cy="369332"/>
            <a:chOff x="-178462" y="1828800"/>
            <a:chExt cx="19060588" cy="984870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vi-VN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</a:t>
              </a:r>
              <a:r>
                <a:rPr lang="en-US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I TIẾT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9924" y="593334"/>
            <a:ext cx="4332065" cy="395616"/>
            <a:chOff x="644526" y="2766774"/>
            <a:chExt cx="11553677" cy="1054970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Khái</a:t>
              </a:r>
              <a:r>
                <a:rPr lang="en-US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quát</a:t>
              </a:r>
              <a:r>
                <a:rPr lang="en-US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lang="en-US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endParaRPr lang="vi-VN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5023" y="2795827"/>
              <a:ext cx="907206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/>
              <a:r>
                <a:rPr lang="en-US" sz="1900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r="976"/>
          <a:stretch/>
        </p:blipFill>
        <p:spPr>
          <a:xfrm>
            <a:off x="6507415" y="2352939"/>
            <a:ext cx="2488301" cy="23895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44" t="46192"/>
          <a:stretch/>
        </p:blipFill>
        <p:spPr>
          <a:xfrm>
            <a:off x="5326456" y="593334"/>
            <a:ext cx="2060406" cy="2002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Rectangle 24"/>
          <p:cNvSpPr/>
          <p:nvPr/>
        </p:nvSpPr>
        <p:spPr>
          <a:xfrm>
            <a:off x="257132" y="1578639"/>
            <a:ext cx="495211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khái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quát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hấp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dẫn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bởi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yếu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li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kì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1253" y="3013912"/>
            <a:ext cx="6198122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Tóm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tắt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huống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truyện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Cuộc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thám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hiểm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giáo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sư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A-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rôn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nác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cùng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cộng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Công-xây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thợ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săn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voi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tàu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No-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lớt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40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5497116" cy="5143500"/>
          </a:xfrm>
          <a:prstGeom prst="rect">
            <a:avLst/>
          </a:prstGeom>
          <a:solidFill>
            <a:srgbClr val="ED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87" y="604229"/>
            <a:ext cx="2730143" cy="399692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3461" y="921298"/>
            <a:ext cx="447019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“Hai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trí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tò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mò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thôi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thúc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1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00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1751</TotalTime>
  <Words>1303</Words>
  <Application>Microsoft Office PowerPoint</Application>
  <PresentationFormat>On-screen Show (16:9)</PresentationFormat>
  <Paragraphs>168</Paragraphs>
  <Slides>24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宋体</vt:lpstr>
      <vt:lpstr>#9Slide03 Arima Madurai Medium</vt:lpstr>
      <vt:lpstr>Arial</vt:lpstr>
      <vt:lpstr>Calibri</vt:lpstr>
      <vt:lpstr>Calibri Light</vt:lpstr>
      <vt:lpstr>Tahoma</vt:lpstr>
      <vt:lpstr>Times New Roman</vt:lpstr>
      <vt:lpstr>Wingdings</vt:lpstr>
      <vt:lpstr>方正静蕾简体</vt:lpstr>
      <vt:lpstr>Office 主题​​</vt:lpstr>
      <vt:lpstr>Default Design</vt:lpstr>
      <vt:lpstr>3_Office Theme</vt:lpstr>
      <vt:lpstr>Office 主题</vt:lpstr>
      <vt:lpstr>4_Office Theme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AutoBVT</cp:lastModifiedBy>
  <cp:revision>135</cp:revision>
  <dcterms:created xsi:type="dcterms:W3CDTF">2021-08-13T10:21:03Z</dcterms:created>
  <dcterms:modified xsi:type="dcterms:W3CDTF">2022-09-16T14:51:59Z</dcterms:modified>
</cp:coreProperties>
</file>