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65" r:id="rId2"/>
    <p:sldMasterId id="2147483677" r:id="rId3"/>
    <p:sldMasterId id="2147483701" r:id="rId4"/>
    <p:sldMasterId id="2147483725" r:id="rId5"/>
  </p:sldMasterIdLst>
  <p:notesMasterIdLst>
    <p:notesMasterId r:id="rId28"/>
  </p:notesMasterIdLst>
  <p:sldIdLst>
    <p:sldId id="328" r:id="rId6"/>
    <p:sldId id="329" r:id="rId7"/>
    <p:sldId id="330" r:id="rId8"/>
    <p:sldId id="331" r:id="rId9"/>
    <p:sldId id="342" r:id="rId10"/>
    <p:sldId id="332" r:id="rId11"/>
    <p:sldId id="333" r:id="rId12"/>
    <p:sldId id="334" r:id="rId13"/>
    <p:sldId id="335" r:id="rId14"/>
    <p:sldId id="336" r:id="rId15"/>
    <p:sldId id="337" r:id="rId16"/>
    <p:sldId id="338" r:id="rId17"/>
    <p:sldId id="340" r:id="rId18"/>
    <p:sldId id="343" r:id="rId19"/>
    <p:sldId id="357" r:id="rId20"/>
    <p:sldId id="358" r:id="rId21"/>
    <p:sldId id="360" r:id="rId22"/>
    <p:sldId id="359" r:id="rId23"/>
    <p:sldId id="361" r:id="rId24"/>
    <p:sldId id="362" r:id="rId25"/>
    <p:sldId id="363" r:id="rId26"/>
    <p:sldId id="364"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C8BD"/>
    <a:srgbClr val="759D75"/>
    <a:srgbClr val="FEFFFF"/>
    <a:srgbClr val="CDC5C3"/>
    <a:srgbClr val="C8DC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6076" autoAdjust="0"/>
  </p:normalViewPr>
  <p:slideViewPr>
    <p:cSldViewPr snapToGrid="0">
      <p:cViewPr varScale="1">
        <p:scale>
          <a:sx n="68" d="100"/>
          <a:sy n="68" d="100"/>
        </p:scale>
        <p:origin x="1488" y="54"/>
      </p:cViewPr>
      <p:guideLst>
        <p:guide orient="horz" pos="2160"/>
        <p:guide pos="3840"/>
      </p:guideLst>
    </p:cSldViewPr>
  </p:slideViewPr>
  <p:notesTextViewPr>
    <p:cViewPr>
      <p:scale>
        <a:sx n="1" d="1"/>
        <a:sy n="1" d="1"/>
      </p:scale>
      <p:origin x="0" y="-54"/>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850F8-8E70-4E70-8A64-3744B6407088}" type="datetimeFigureOut">
              <a:rPr lang="zh-CN" altLang="en-US" smtClean="0"/>
              <a:t>2022/7/29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05D7F1-4C4A-468B-B4FE-E13CD5A1721C}" type="slidenum">
              <a:rPr lang="zh-CN" altLang="en-US" smtClean="0"/>
              <a:t>‹#›</a:t>
            </a:fld>
            <a:endParaRPr lang="zh-CN" altLang="en-US"/>
          </a:p>
        </p:txBody>
      </p:sp>
    </p:spTree>
    <p:extLst>
      <p:ext uri="{BB962C8B-B14F-4D97-AF65-F5344CB8AC3E}">
        <p14:creationId xmlns:p14="http://schemas.microsoft.com/office/powerpoint/2010/main" val="12342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zh-CN" altLang="en-US" dirty="0"/>
          </a:p>
        </p:txBody>
      </p:sp>
      <p:sp>
        <p:nvSpPr>
          <p:cNvPr id="4" name="灯片编号占位符 3"/>
          <p:cNvSpPr>
            <a:spLocks noGrp="1"/>
          </p:cNvSpPr>
          <p:nvPr>
            <p:ph type="sldNum" sz="quarter" idx="10"/>
          </p:nvPr>
        </p:nvSpPr>
        <p:spPr/>
        <p:txBody>
          <a:bodyPr/>
          <a:lstStyle/>
          <a:p>
            <a:fld id="{45BECE7F-65B8-478D-B76E-BD5B8178480D}" type="slidenum">
              <a:rPr lang="zh-CN" altLang="en-US" smtClean="0">
                <a:solidFill>
                  <a:prstClr val="black"/>
                </a:solidFill>
                <a:latin typeface="等线"/>
              </a:rPr>
              <a:pPr/>
              <a:t>1</a:t>
            </a:fld>
            <a:endParaRPr lang="zh-CN" altLang="en-US">
              <a:solidFill>
                <a:prstClr val="black"/>
              </a:solidFill>
              <a:latin typeface="等线"/>
            </a:endParaRPr>
          </a:p>
        </p:txBody>
      </p:sp>
    </p:spTree>
    <p:extLst>
      <p:ext uri="{BB962C8B-B14F-4D97-AF65-F5344CB8AC3E}">
        <p14:creationId xmlns:p14="http://schemas.microsoft.com/office/powerpoint/2010/main" val="1069812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smtClean="0"/>
              <a:t> 0979818956</a:t>
            </a:r>
            <a:endParaRPr lang="en-US" smtClean="0"/>
          </a:p>
          <a:p>
            <a:endParaRPr lang="en-US"/>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10</a:t>
            </a:fld>
            <a:endParaRPr lang="zh-CN" altLang="en-US"/>
          </a:p>
        </p:txBody>
      </p:sp>
    </p:spTree>
    <p:extLst>
      <p:ext uri="{BB962C8B-B14F-4D97-AF65-F5344CB8AC3E}">
        <p14:creationId xmlns:p14="http://schemas.microsoft.com/office/powerpoint/2010/main" val="51247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2</a:t>
            </a:fld>
            <a:endParaRPr lang="zh-CN" altLang="en-US"/>
          </a:p>
        </p:txBody>
      </p:sp>
    </p:spTree>
    <p:extLst>
      <p:ext uri="{BB962C8B-B14F-4D97-AF65-F5344CB8AC3E}">
        <p14:creationId xmlns:p14="http://schemas.microsoft.com/office/powerpoint/2010/main" val="3022885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3</a:t>
            </a:fld>
            <a:endParaRPr lang="zh-CN" altLang="en-US"/>
          </a:p>
        </p:txBody>
      </p:sp>
    </p:spTree>
    <p:extLst>
      <p:ext uri="{BB962C8B-B14F-4D97-AF65-F5344CB8AC3E}">
        <p14:creationId xmlns:p14="http://schemas.microsoft.com/office/powerpoint/2010/main" val="2294625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4</a:t>
            </a:fld>
            <a:endParaRPr lang="zh-CN" altLang="en-US"/>
          </a:p>
        </p:txBody>
      </p:sp>
    </p:spTree>
    <p:extLst>
      <p:ext uri="{BB962C8B-B14F-4D97-AF65-F5344CB8AC3E}">
        <p14:creationId xmlns:p14="http://schemas.microsoft.com/office/powerpoint/2010/main" val="418687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zh-CN" altLang="en-US" dirty="0"/>
          </a:p>
        </p:txBody>
      </p:sp>
      <p:sp>
        <p:nvSpPr>
          <p:cNvPr id="4" name="灯片编号占位符 3"/>
          <p:cNvSpPr>
            <a:spLocks noGrp="1"/>
          </p:cNvSpPr>
          <p:nvPr>
            <p:ph type="sldNum" sz="quarter" idx="10"/>
          </p:nvPr>
        </p:nvSpPr>
        <p:spPr/>
        <p:txBody>
          <a:bodyPr/>
          <a:lstStyle/>
          <a:p>
            <a:fld id="{45BECE7F-65B8-478D-B76E-BD5B8178480D}" type="slidenum">
              <a:rPr lang="zh-CN" altLang="en-US" smtClean="0">
                <a:solidFill>
                  <a:prstClr val="black"/>
                </a:solidFill>
                <a:latin typeface="等线"/>
              </a:rPr>
              <a:pPr/>
              <a:t>5</a:t>
            </a:fld>
            <a:endParaRPr lang="zh-CN" altLang="en-US">
              <a:solidFill>
                <a:prstClr val="black"/>
              </a:solidFill>
              <a:latin typeface="等线"/>
            </a:endParaRPr>
          </a:p>
        </p:txBody>
      </p:sp>
    </p:spTree>
    <p:extLst>
      <p:ext uri="{BB962C8B-B14F-4D97-AF65-F5344CB8AC3E}">
        <p14:creationId xmlns:p14="http://schemas.microsoft.com/office/powerpoint/2010/main" val="1972748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6</a:t>
            </a:fld>
            <a:endParaRPr lang="zh-CN" altLang="en-US"/>
          </a:p>
        </p:txBody>
      </p:sp>
    </p:spTree>
    <p:extLst>
      <p:ext uri="{BB962C8B-B14F-4D97-AF65-F5344CB8AC3E}">
        <p14:creationId xmlns:p14="http://schemas.microsoft.com/office/powerpoint/2010/main" val="494238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7</a:t>
            </a:fld>
            <a:endParaRPr lang="zh-CN" altLang="en-US"/>
          </a:p>
        </p:txBody>
      </p:sp>
    </p:spTree>
    <p:extLst>
      <p:ext uri="{BB962C8B-B14F-4D97-AF65-F5344CB8AC3E}">
        <p14:creationId xmlns:p14="http://schemas.microsoft.com/office/powerpoint/2010/main" val="1436462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Giáo</a:t>
            </a:r>
            <a:r>
              <a:rPr lang="en-US" baseline="0" dirty="0" smtClean="0"/>
              <a:t> </a:t>
            </a:r>
            <a:r>
              <a:rPr lang="en-US" baseline="0" dirty="0" err="1" smtClean="0"/>
              <a:t>án</a:t>
            </a:r>
            <a:r>
              <a:rPr lang="en-US" baseline="0" dirty="0" smtClean="0"/>
              <a:t> </a:t>
            </a:r>
            <a:r>
              <a:rPr lang="en-US" baseline="0" dirty="0" err="1" smtClean="0"/>
              <a:t>của</a:t>
            </a:r>
            <a:r>
              <a:rPr lang="en-US" baseline="0" dirty="0" smtClean="0"/>
              <a:t> </a:t>
            </a:r>
            <a:r>
              <a:rPr lang="en-US" baseline="0" dirty="0" err="1" smtClean="0"/>
              <a:t>Thảo</a:t>
            </a:r>
            <a:r>
              <a:rPr lang="en-US" baseline="0" dirty="0" smtClean="0"/>
              <a:t> </a:t>
            </a:r>
            <a:r>
              <a:rPr lang="en-US" baseline="0" dirty="0" err="1" smtClean="0"/>
              <a:t>Nguyên</a:t>
            </a:r>
            <a:r>
              <a:rPr lang="en-US" baseline="0" dirty="0" smtClean="0"/>
              <a:t> 0979818956</a:t>
            </a:r>
            <a:endParaRPr lang="en-US" dirty="0" smtClean="0"/>
          </a:p>
          <a:p>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8</a:t>
            </a:fld>
            <a:endParaRPr lang="zh-CN" altLang="en-US"/>
          </a:p>
        </p:txBody>
      </p:sp>
    </p:spTree>
    <p:extLst>
      <p:ext uri="{BB962C8B-B14F-4D97-AF65-F5344CB8AC3E}">
        <p14:creationId xmlns:p14="http://schemas.microsoft.com/office/powerpoint/2010/main" val="4154028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a:t>
            </a:r>
            <a:endParaRPr lang="en-US" dirty="0"/>
          </a:p>
        </p:txBody>
      </p:sp>
      <p:sp>
        <p:nvSpPr>
          <p:cNvPr id="4" name="Slide Number Placeholder 3"/>
          <p:cNvSpPr>
            <a:spLocks noGrp="1"/>
          </p:cNvSpPr>
          <p:nvPr>
            <p:ph type="sldNum" sz="quarter" idx="10"/>
          </p:nvPr>
        </p:nvSpPr>
        <p:spPr/>
        <p:txBody>
          <a:bodyPr/>
          <a:lstStyle/>
          <a:p>
            <a:fld id="{3105D7F1-4C4A-468B-B4FE-E13CD5A1721C}" type="slidenum">
              <a:rPr lang="zh-CN" altLang="en-US" smtClean="0"/>
              <a:t>9</a:t>
            </a:fld>
            <a:endParaRPr lang="zh-CN" altLang="en-US"/>
          </a:p>
        </p:txBody>
      </p:sp>
    </p:spTree>
    <p:extLst>
      <p:ext uri="{BB962C8B-B14F-4D97-AF65-F5344CB8AC3E}">
        <p14:creationId xmlns:p14="http://schemas.microsoft.com/office/powerpoint/2010/main" val="2762591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2022/7/29</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315726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2791114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182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38989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49520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81395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97432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45921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308517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22361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4856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2022/7/29</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3241365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112703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4533028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8252443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735302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641589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593976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629182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199564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195024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74188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02159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185412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802334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42252799"/>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4124602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4867961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126976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108943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768494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92120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83531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646841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8156359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291561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4041174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70888571"/>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9409808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8559976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874732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33287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209336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58777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24106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8649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44927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5.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563429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962E"/>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
        <p:nvSpPr>
          <p:cNvPr id="7" name="文本框 6"/>
          <p:cNvSpPr txBox="1"/>
          <p:nvPr userDrawn="1"/>
        </p:nvSpPr>
        <p:spPr>
          <a:xfrm>
            <a:off x="4318000" y="2971800"/>
            <a:ext cx="3556000" cy="229870"/>
          </a:xfrm>
          <a:prstGeom prst="rect">
            <a:avLst/>
          </a:prstGeom>
          <a:noFill/>
        </p:spPr>
        <p:txBody>
          <a:bodyPr wrap="square" rtlCol="0">
            <a:spAutoFit/>
          </a:bodyPr>
          <a:lstStyle/>
          <a:p>
            <a:pPr defTabSz="457200">
              <a:defRPr/>
            </a:pP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prstClr val="white">
                    <a:alpha val="0"/>
                  </a:prstClr>
                </a:solidFill>
                <a:latin typeface="微软雅黑" panose="020B0503020204020204" pitchFamily="34" charset="-122"/>
                <a:ea typeface="微软雅黑" panose="020B0503020204020204" pitchFamily="34" charset="-122"/>
                <a:sym typeface="+mn-ea"/>
              </a:rPr>
              <a:t>PPT</a:t>
            </a: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pPr defTabSz="457200">
              <a:defRPr/>
            </a:pPr>
            <a:r>
              <a:rPr lang="en-US" altLang="zh-CN" sz="600" dirty="0">
                <a:solidFill>
                  <a:prstClr val="white">
                    <a:alpha val="0"/>
                  </a:prst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356380884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962E"/>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
        <p:nvSpPr>
          <p:cNvPr id="7" name="文本框 6"/>
          <p:cNvSpPr txBox="1"/>
          <p:nvPr userDrawn="1"/>
        </p:nvSpPr>
        <p:spPr>
          <a:xfrm>
            <a:off x="4318000" y="2971800"/>
            <a:ext cx="3556000" cy="229870"/>
          </a:xfrm>
          <a:prstGeom prst="rect">
            <a:avLst/>
          </a:prstGeom>
          <a:noFill/>
        </p:spPr>
        <p:txBody>
          <a:bodyPr wrap="square" rtlCol="0">
            <a:spAutoFit/>
          </a:bodyPr>
          <a:lstStyle/>
          <a:p>
            <a:pPr defTabSz="457200">
              <a:defRPr/>
            </a:pP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prstClr val="white">
                    <a:alpha val="0"/>
                  </a:prstClr>
                </a:solidFill>
                <a:latin typeface="微软雅黑" panose="020B0503020204020204" pitchFamily="34" charset="-122"/>
                <a:ea typeface="微软雅黑" panose="020B0503020204020204" pitchFamily="34" charset="-122"/>
                <a:sym typeface="+mn-ea"/>
              </a:rPr>
              <a:t>PPT</a:t>
            </a: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pPr defTabSz="457200">
              <a:defRPr/>
            </a:pPr>
            <a:r>
              <a:rPr lang="en-US" altLang="zh-CN" sz="600" dirty="0">
                <a:solidFill>
                  <a:prstClr val="white">
                    <a:alpha val="0"/>
                  </a:prst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200400299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962E"/>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
        <p:nvSpPr>
          <p:cNvPr id="7" name="文本框 6"/>
          <p:cNvSpPr txBox="1"/>
          <p:nvPr userDrawn="1"/>
        </p:nvSpPr>
        <p:spPr>
          <a:xfrm>
            <a:off x="4318000" y="2971800"/>
            <a:ext cx="3556000" cy="229870"/>
          </a:xfrm>
          <a:prstGeom prst="rect">
            <a:avLst/>
          </a:prstGeom>
          <a:noFill/>
        </p:spPr>
        <p:txBody>
          <a:bodyPr wrap="square" rtlCol="0">
            <a:spAutoFit/>
          </a:bodyPr>
          <a:lstStyle/>
          <a:p>
            <a:pPr defTabSz="457200">
              <a:defRPr/>
            </a:pP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prstClr val="white">
                    <a:alpha val="0"/>
                  </a:prstClr>
                </a:solidFill>
                <a:latin typeface="微软雅黑" panose="020B0503020204020204" pitchFamily="34" charset="-122"/>
                <a:ea typeface="微软雅黑" panose="020B0503020204020204" pitchFamily="34" charset="-122"/>
                <a:sym typeface="+mn-ea"/>
              </a:rPr>
              <a:t>PPT</a:t>
            </a: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pPr defTabSz="457200">
              <a:defRPr/>
            </a:pPr>
            <a:r>
              <a:rPr lang="en-US" altLang="zh-CN" sz="600" dirty="0">
                <a:solidFill>
                  <a:prstClr val="white">
                    <a:alpha val="0"/>
                  </a:prst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357025160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962E"/>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8841B-C98F-4C13-AA21-C9C1BBBF6989}" type="datetimeFigureOut">
              <a:rPr lang="zh-CN" altLang="en-US" smtClean="0">
                <a:solidFill>
                  <a:prstClr val="black">
                    <a:tint val="75000"/>
                  </a:prstClr>
                </a:solidFill>
              </a:rPr>
              <a:pPr/>
              <a:t>2022/7/29</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5D5B7-7604-40A3-9F74-141C8188845B}" type="slidenum">
              <a:rPr lang="zh-CN" altLang="en-US" smtClean="0">
                <a:solidFill>
                  <a:prstClr val="black">
                    <a:tint val="75000"/>
                  </a:prstClr>
                </a:solidFill>
              </a:rPr>
              <a:pPr/>
              <a:t>‹#›</a:t>
            </a:fld>
            <a:endParaRPr lang="zh-CN" altLang="en-US">
              <a:solidFill>
                <a:prstClr val="black">
                  <a:tint val="75000"/>
                </a:prstClr>
              </a:solidFill>
            </a:endParaRPr>
          </a:p>
        </p:txBody>
      </p:sp>
      <p:sp>
        <p:nvSpPr>
          <p:cNvPr id="7" name="文本框 6"/>
          <p:cNvSpPr txBox="1"/>
          <p:nvPr userDrawn="1"/>
        </p:nvSpPr>
        <p:spPr>
          <a:xfrm>
            <a:off x="4318000" y="2971800"/>
            <a:ext cx="3556000" cy="229870"/>
          </a:xfrm>
          <a:prstGeom prst="rect">
            <a:avLst/>
          </a:prstGeom>
          <a:noFill/>
        </p:spPr>
        <p:txBody>
          <a:bodyPr wrap="square" rtlCol="0">
            <a:spAutoFit/>
          </a:bodyPr>
          <a:lstStyle/>
          <a:p>
            <a:pPr defTabSz="457200">
              <a:defRPr/>
            </a:pP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感谢您下载包图网平台上提供的</a:t>
            </a:r>
            <a:r>
              <a:rPr lang="en-US" altLang="zh-CN" sz="300" dirty="0">
                <a:solidFill>
                  <a:prstClr val="white">
                    <a:alpha val="0"/>
                  </a:prstClr>
                </a:solidFill>
                <a:latin typeface="微软雅黑" panose="020B0503020204020204" pitchFamily="34" charset="-122"/>
                <a:ea typeface="微软雅黑" panose="020B0503020204020204" pitchFamily="34" charset="-122"/>
                <a:sym typeface="+mn-ea"/>
              </a:rPr>
              <a:t>PPT</a:t>
            </a:r>
            <a:r>
              <a:rPr lang="zh-CN" altLang="en-US" sz="300" dirty="0">
                <a:solidFill>
                  <a:prstClr val="white">
                    <a:alpha val="0"/>
                  </a:prst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pPr defTabSz="457200">
              <a:defRPr/>
            </a:pPr>
            <a:r>
              <a:rPr lang="en-US" altLang="zh-CN" sz="600" dirty="0">
                <a:solidFill>
                  <a:prstClr val="white">
                    <a:alpha val="0"/>
                  </a:prstClr>
                </a:solidFill>
                <a:latin typeface="微软雅黑" panose="020B0503020204020204" pitchFamily="34" charset="-122"/>
                <a:ea typeface="微软雅黑" panose="020B0503020204020204" pitchFamily="34" charset="-122"/>
                <a:sym typeface="+mn-ea"/>
              </a:rPr>
              <a:t>ibaotu.com</a:t>
            </a:r>
          </a:p>
        </p:txBody>
      </p:sp>
    </p:spTree>
    <p:extLst>
      <p:ext uri="{BB962C8B-B14F-4D97-AF65-F5344CB8AC3E}">
        <p14:creationId xmlns:p14="http://schemas.microsoft.com/office/powerpoint/2010/main" val="3184970784"/>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1.png"/><Relationship Id="rId1" Type="http://schemas.openxmlformats.org/officeDocument/2006/relationships/slideLayout" Target="../slideLayouts/slideLayout3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2.png"/><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4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21.xml"/><Relationship Id="rId6" Type="http://schemas.openxmlformats.org/officeDocument/2006/relationships/image" Target="../media/image10.emf"/><Relationship Id="rId5" Type="http://schemas.openxmlformats.org/officeDocument/2006/relationships/image" Target="../media/image9.png"/><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7.xml"/><Relationship Id="rId1" Type="http://schemas.openxmlformats.org/officeDocument/2006/relationships/slideLayout" Target="../slideLayouts/slideLayout21.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rot="5094016">
            <a:off x="617620" y="175688"/>
            <a:ext cx="6036807" cy="6621886"/>
            <a:chOff x="16298863" y="8447088"/>
            <a:chExt cx="2833688" cy="3108325"/>
          </a:xfrm>
        </p:grpSpPr>
        <p:sp>
          <p:nvSpPr>
            <p:cNvPr id="3" name="Freeform 5"/>
            <p:cNvSpPr>
              <a:spLocks/>
            </p:cNvSpPr>
            <p:nvPr/>
          </p:nvSpPr>
          <p:spPr bwMode="auto">
            <a:xfrm>
              <a:off x="16319500" y="8467725"/>
              <a:ext cx="2254250" cy="2355850"/>
            </a:xfrm>
            <a:custGeom>
              <a:avLst/>
              <a:gdLst>
                <a:gd name="T0" fmla="*/ 648 w 660"/>
                <a:gd name="T1" fmla="*/ 304 h 690"/>
                <a:gd name="T2" fmla="*/ 427 w 660"/>
                <a:gd name="T3" fmla="*/ 653 h 690"/>
                <a:gd name="T4" fmla="*/ 198 w 660"/>
                <a:gd name="T5" fmla="*/ 615 h 690"/>
                <a:gd name="T6" fmla="*/ 161 w 660"/>
                <a:gd name="T7" fmla="*/ 592 h 690"/>
                <a:gd name="T8" fmla="*/ 120 w 660"/>
                <a:gd name="T9" fmla="*/ 574 h 690"/>
                <a:gd name="T10" fmla="*/ 67 w 660"/>
                <a:gd name="T11" fmla="*/ 530 h 690"/>
                <a:gd name="T12" fmla="*/ 51 w 660"/>
                <a:gd name="T13" fmla="*/ 506 h 690"/>
                <a:gd name="T14" fmla="*/ 25 w 660"/>
                <a:gd name="T15" fmla="*/ 455 h 690"/>
                <a:gd name="T16" fmla="*/ 14 w 660"/>
                <a:gd name="T17" fmla="*/ 420 h 690"/>
                <a:gd name="T18" fmla="*/ 8 w 660"/>
                <a:gd name="T19" fmla="*/ 387 h 690"/>
                <a:gd name="T20" fmla="*/ 28 w 660"/>
                <a:gd name="T21" fmla="*/ 253 h 690"/>
                <a:gd name="T22" fmla="*/ 150 w 660"/>
                <a:gd name="T23" fmla="*/ 73 h 690"/>
                <a:gd name="T24" fmla="*/ 231 w 660"/>
                <a:gd name="T25" fmla="*/ 18 h 690"/>
                <a:gd name="T26" fmla="*/ 282 w 660"/>
                <a:gd name="T27" fmla="*/ 10 h 690"/>
                <a:gd name="T28" fmla="*/ 384 w 660"/>
                <a:gd name="T29" fmla="*/ 21 h 690"/>
                <a:gd name="T30" fmla="*/ 582 w 660"/>
                <a:gd name="T31" fmla="*/ 146 h 690"/>
                <a:gd name="T32" fmla="*/ 602 w 660"/>
                <a:gd name="T33" fmla="*/ 165 h 690"/>
                <a:gd name="T34" fmla="*/ 617 w 660"/>
                <a:gd name="T35" fmla="*/ 193 h 690"/>
                <a:gd name="T36" fmla="*/ 636 w 660"/>
                <a:gd name="T37" fmla="*/ 238 h 690"/>
                <a:gd name="T38" fmla="*/ 645 w 660"/>
                <a:gd name="T39" fmla="*/ 283 h 690"/>
                <a:gd name="T40" fmla="*/ 648 w 660"/>
                <a:gd name="T41" fmla="*/ 304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60" h="690">
                  <a:moveTo>
                    <a:pt x="648" y="304"/>
                  </a:moveTo>
                  <a:cubicBezTo>
                    <a:pt x="660" y="457"/>
                    <a:pt x="561" y="589"/>
                    <a:pt x="427" y="653"/>
                  </a:cubicBezTo>
                  <a:cubicBezTo>
                    <a:pt x="347" y="690"/>
                    <a:pt x="261" y="677"/>
                    <a:pt x="198" y="615"/>
                  </a:cubicBezTo>
                  <a:cubicBezTo>
                    <a:pt x="186" y="607"/>
                    <a:pt x="174" y="599"/>
                    <a:pt x="161" y="592"/>
                  </a:cubicBezTo>
                  <a:cubicBezTo>
                    <a:pt x="148" y="585"/>
                    <a:pt x="134" y="579"/>
                    <a:pt x="120" y="574"/>
                  </a:cubicBezTo>
                  <a:cubicBezTo>
                    <a:pt x="98" y="565"/>
                    <a:pt x="83" y="545"/>
                    <a:pt x="67" y="530"/>
                  </a:cubicBezTo>
                  <a:cubicBezTo>
                    <a:pt x="62" y="522"/>
                    <a:pt x="56" y="514"/>
                    <a:pt x="51" y="506"/>
                  </a:cubicBezTo>
                  <a:cubicBezTo>
                    <a:pt x="41" y="490"/>
                    <a:pt x="32" y="473"/>
                    <a:pt x="25" y="455"/>
                  </a:cubicBezTo>
                  <a:cubicBezTo>
                    <a:pt x="21" y="444"/>
                    <a:pt x="17" y="432"/>
                    <a:pt x="14" y="420"/>
                  </a:cubicBezTo>
                  <a:cubicBezTo>
                    <a:pt x="12" y="409"/>
                    <a:pt x="10" y="398"/>
                    <a:pt x="8" y="387"/>
                  </a:cubicBezTo>
                  <a:cubicBezTo>
                    <a:pt x="0" y="341"/>
                    <a:pt x="4" y="293"/>
                    <a:pt x="28" y="253"/>
                  </a:cubicBezTo>
                  <a:cubicBezTo>
                    <a:pt x="68" y="191"/>
                    <a:pt x="117" y="143"/>
                    <a:pt x="150" y="73"/>
                  </a:cubicBezTo>
                  <a:cubicBezTo>
                    <a:pt x="167" y="41"/>
                    <a:pt x="198" y="26"/>
                    <a:pt x="231" y="18"/>
                  </a:cubicBezTo>
                  <a:cubicBezTo>
                    <a:pt x="248" y="14"/>
                    <a:pt x="265" y="11"/>
                    <a:pt x="282" y="10"/>
                  </a:cubicBezTo>
                  <a:cubicBezTo>
                    <a:pt x="318" y="2"/>
                    <a:pt x="355" y="0"/>
                    <a:pt x="384" y="21"/>
                  </a:cubicBezTo>
                  <a:cubicBezTo>
                    <a:pt x="454" y="64"/>
                    <a:pt x="507" y="110"/>
                    <a:pt x="582" y="146"/>
                  </a:cubicBezTo>
                  <a:cubicBezTo>
                    <a:pt x="590" y="150"/>
                    <a:pt x="597" y="157"/>
                    <a:pt x="602" y="165"/>
                  </a:cubicBezTo>
                  <a:cubicBezTo>
                    <a:pt x="608" y="174"/>
                    <a:pt x="613" y="184"/>
                    <a:pt x="617" y="193"/>
                  </a:cubicBezTo>
                  <a:cubicBezTo>
                    <a:pt x="625" y="208"/>
                    <a:pt x="631" y="224"/>
                    <a:pt x="636" y="238"/>
                  </a:cubicBezTo>
                  <a:cubicBezTo>
                    <a:pt x="640" y="253"/>
                    <a:pt x="643" y="268"/>
                    <a:pt x="645" y="283"/>
                  </a:cubicBezTo>
                  <a:cubicBezTo>
                    <a:pt x="646" y="290"/>
                    <a:pt x="647" y="297"/>
                    <a:pt x="648" y="304"/>
                  </a:cubicBezTo>
                </a:path>
              </a:pathLst>
            </a:custGeom>
            <a:solidFill>
              <a:srgbClr val="998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4" name="Freeform 6"/>
            <p:cNvSpPr>
              <a:spLocks noEditPoints="1"/>
            </p:cNvSpPr>
            <p:nvPr/>
          </p:nvSpPr>
          <p:spPr bwMode="auto">
            <a:xfrm>
              <a:off x="16298863" y="8447088"/>
              <a:ext cx="2274888" cy="2393950"/>
            </a:xfrm>
            <a:custGeom>
              <a:avLst/>
              <a:gdLst>
                <a:gd name="T0" fmla="*/ 553 w 666"/>
                <a:gd name="T1" fmla="*/ 580 h 701"/>
                <a:gd name="T2" fmla="*/ 435 w 666"/>
                <a:gd name="T3" fmla="*/ 663 h 701"/>
                <a:gd name="T4" fmla="*/ 201 w 666"/>
                <a:gd name="T5" fmla="*/ 624 h 701"/>
                <a:gd name="T6" fmla="*/ 165 w 666"/>
                <a:gd name="T7" fmla="*/ 602 h 701"/>
                <a:gd name="T8" fmla="*/ 124 w 666"/>
                <a:gd name="T9" fmla="*/ 585 h 701"/>
                <a:gd name="T10" fmla="*/ 82 w 666"/>
                <a:gd name="T11" fmla="*/ 551 h 701"/>
                <a:gd name="T12" fmla="*/ 70 w 666"/>
                <a:gd name="T13" fmla="*/ 539 h 701"/>
                <a:gd name="T14" fmla="*/ 53 w 666"/>
                <a:gd name="T15" fmla="*/ 515 h 701"/>
                <a:gd name="T16" fmla="*/ 27 w 666"/>
                <a:gd name="T17" fmla="*/ 463 h 701"/>
                <a:gd name="T18" fmla="*/ 16 w 666"/>
                <a:gd name="T19" fmla="*/ 427 h 701"/>
                <a:gd name="T20" fmla="*/ 10 w 666"/>
                <a:gd name="T21" fmla="*/ 393 h 701"/>
                <a:gd name="T22" fmla="*/ 30 w 666"/>
                <a:gd name="T23" fmla="*/ 256 h 701"/>
                <a:gd name="T24" fmla="*/ 77 w 666"/>
                <a:gd name="T25" fmla="*/ 191 h 701"/>
                <a:gd name="T26" fmla="*/ 152 w 666"/>
                <a:gd name="T27" fmla="*/ 77 h 701"/>
                <a:gd name="T28" fmla="*/ 236 w 666"/>
                <a:gd name="T29" fmla="*/ 19 h 701"/>
                <a:gd name="T30" fmla="*/ 287 w 666"/>
                <a:gd name="T31" fmla="*/ 11 h 701"/>
                <a:gd name="T32" fmla="*/ 393 w 666"/>
                <a:gd name="T33" fmla="*/ 23 h 701"/>
                <a:gd name="T34" fmla="*/ 465 w 666"/>
                <a:gd name="T35" fmla="*/ 71 h 701"/>
                <a:gd name="T36" fmla="*/ 590 w 666"/>
                <a:gd name="T37" fmla="*/ 148 h 701"/>
                <a:gd name="T38" fmla="*/ 612 w 666"/>
                <a:gd name="T39" fmla="*/ 169 h 701"/>
                <a:gd name="T40" fmla="*/ 628 w 666"/>
                <a:gd name="T41" fmla="*/ 198 h 701"/>
                <a:gd name="T42" fmla="*/ 646 w 666"/>
                <a:gd name="T43" fmla="*/ 243 h 701"/>
                <a:gd name="T44" fmla="*/ 656 w 666"/>
                <a:gd name="T45" fmla="*/ 288 h 701"/>
                <a:gd name="T46" fmla="*/ 658 w 666"/>
                <a:gd name="T47" fmla="*/ 309 h 701"/>
                <a:gd name="T48" fmla="*/ 553 w 666"/>
                <a:gd name="T49" fmla="*/ 580 h 701"/>
                <a:gd name="T50" fmla="*/ 176 w 666"/>
                <a:gd name="T51" fmla="*/ 60 h 701"/>
                <a:gd name="T52" fmla="*/ 160 w 666"/>
                <a:gd name="T53" fmla="*/ 81 h 701"/>
                <a:gd name="T54" fmla="*/ 84 w 666"/>
                <a:gd name="T55" fmla="*/ 197 h 701"/>
                <a:gd name="T56" fmla="*/ 38 w 666"/>
                <a:gd name="T57" fmla="*/ 261 h 701"/>
                <a:gd name="T58" fmla="*/ 18 w 666"/>
                <a:gd name="T59" fmla="*/ 392 h 701"/>
                <a:gd name="T60" fmla="*/ 25 w 666"/>
                <a:gd name="T61" fmla="*/ 425 h 701"/>
                <a:gd name="T62" fmla="*/ 35 w 666"/>
                <a:gd name="T63" fmla="*/ 459 h 701"/>
                <a:gd name="T64" fmla="*/ 61 w 666"/>
                <a:gd name="T65" fmla="*/ 510 h 701"/>
                <a:gd name="T66" fmla="*/ 77 w 666"/>
                <a:gd name="T67" fmla="*/ 533 h 701"/>
                <a:gd name="T68" fmla="*/ 89 w 666"/>
                <a:gd name="T69" fmla="*/ 545 h 701"/>
                <a:gd name="T70" fmla="*/ 127 w 666"/>
                <a:gd name="T71" fmla="*/ 576 h 701"/>
                <a:gd name="T72" fmla="*/ 169 w 666"/>
                <a:gd name="T73" fmla="*/ 594 h 701"/>
                <a:gd name="T74" fmla="*/ 207 w 666"/>
                <a:gd name="T75" fmla="*/ 617 h 701"/>
                <a:gd name="T76" fmla="*/ 431 w 666"/>
                <a:gd name="T77" fmla="*/ 655 h 701"/>
                <a:gd name="T78" fmla="*/ 547 w 666"/>
                <a:gd name="T79" fmla="*/ 573 h 701"/>
                <a:gd name="T80" fmla="*/ 649 w 666"/>
                <a:gd name="T81" fmla="*/ 310 h 701"/>
                <a:gd name="T82" fmla="*/ 647 w 666"/>
                <a:gd name="T83" fmla="*/ 290 h 701"/>
                <a:gd name="T84" fmla="*/ 637 w 666"/>
                <a:gd name="T85" fmla="*/ 246 h 701"/>
                <a:gd name="T86" fmla="*/ 619 w 666"/>
                <a:gd name="T87" fmla="*/ 202 h 701"/>
                <a:gd name="T88" fmla="*/ 605 w 666"/>
                <a:gd name="T89" fmla="*/ 174 h 701"/>
                <a:gd name="T90" fmla="*/ 586 w 666"/>
                <a:gd name="T91" fmla="*/ 156 h 701"/>
                <a:gd name="T92" fmla="*/ 460 w 666"/>
                <a:gd name="T93" fmla="*/ 79 h 701"/>
                <a:gd name="T94" fmla="*/ 388 w 666"/>
                <a:gd name="T95" fmla="*/ 31 h 701"/>
                <a:gd name="T96" fmla="*/ 289 w 666"/>
                <a:gd name="T97" fmla="*/ 20 h 701"/>
                <a:gd name="T98" fmla="*/ 238 w 666"/>
                <a:gd name="T99" fmla="*/ 28 h 701"/>
                <a:gd name="T100" fmla="*/ 176 w 666"/>
                <a:gd name="T101" fmla="*/ 6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66" h="701">
                  <a:moveTo>
                    <a:pt x="553" y="580"/>
                  </a:moveTo>
                  <a:cubicBezTo>
                    <a:pt x="519" y="614"/>
                    <a:pt x="479" y="642"/>
                    <a:pt x="435" y="663"/>
                  </a:cubicBezTo>
                  <a:cubicBezTo>
                    <a:pt x="354" y="701"/>
                    <a:pt x="264" y="686"/>
                    <a:pt x="201" y="624"/>
                  </a:cubicBezTo>
                  <a:cubicBezTo>
                    <a:pt x="188" y="616"/>
                    <a:pt x="176" y="608"/>
                    <a:pt x="165" y="602"/>
                  </a:cubicBezTo>
                  <a:cubicBezTo>
                    <a:pt x="151" y="595"/>
                    <a:pt x="138" y="589"/>
                    <a:pt x="124" y="585"/>
                  </a:cubicBezTo>
                  <a:cubicBezTo>
                    <a:pt x="107" y="577"/>
                    <a:pt x="94" y="564"/>
                    <a:pt x="82" y="551"/>
                  </a:cubicBezTo>
                  <a:cubicBezTo>
                    <a:pt x="78" y="547"/>
                    <a:pt x="74" y="543"/>
                    <a:pt x="70" y="539"/>
                  </a:cubicBezTo>
                  <a:cubicBezTo>
                    <a:pt x="64" y="531"/>
                    <a:pt x="59" y="523"/>
                    <a:pt x="53" y="515"/>
                  </a:cubicBezTo>
                  <a:cubicBezTo>
                    <a:pt x="43" y="498"/>
                    <a:pt x="34" y="480"/>
                    <a:pt x="27" y="463"/>
                  </a:cubicBezTo>
                  <a:cubicBezTo>
                    <a:pt x="22" y="451"/>
                    <a:pt x="19" y="439"/>
                    <a:pt x="16" y="427"/>
                  </a:cubicBezTo>
                  <a:cubicBezTo>
                    <a:pt x="13" y="416"/>
                    <a:pt x="11" y="405"/>
                    <a:pt x="10" y="393"/>
                  </a:cubicBezTo>
                  <a:cubicBezTo>
                    <a:pt x="0" y="343"/>
                    <a:pt x="7" y="296"/>
                    <a:pt x="30" y="256"/>
                  </a:cubicBezTo>
                  <a:cubicBezTo>
                    <a:pt x="45" y="233"/>
                    <a:pt x="61" y="212"/>
                    <a:pt x="77" y="191"/>
                  </a:cubicBezTo>
                  <a:cubicBezTo>
                    <a:pt x="105" y="155"/>
                    <a:pt x="131" y="121"/>
                    <a:pt x="152" y="77"/>
                  </a:cubicBezTo>
                  <a:cubicBezTo>
                    <a:pt x="168" y="48"/>
                    <a:pt x="195" y="29"/>
                    <a:pt x="236" y="19"/>
                  </a:cubicBezTo>
                  <a:cubicBezTo>
                    <a:pt x="251" y="16"/>
                    <a:pt x="267" y="13"/>
                    <a:pt x="287" y="11"/>
                  </a:cubicBezTo>
                  <a:cubicBezTo>
                    <a:pt x="319" y="5"/>
                    <a:pt x="360" y="0"/>
                    <a:pt x="393" y="23"/>
                  </a:cubicBezTo>
                  <a:cubicBezTo>
                    <a:pt x="418" y="39"/>
                    <a:pt x="442" y="56"/>
                    <a:pt x="465" y="71"/>
                  </a:cubicBezTo>
                  <a:cubicBezTo>
                    <a:pt x="505" y="99"/>
                    <a:pt x="543" y="125"/>
                    <a:pt x="590" y="148"/>
                  </a:cubicBezTo>
                  <a:cubicBezTo>
                    <a:pt x="598" y="152"/>
                    <a:pt x="605" y="159"/>
                    <a:pt x="612" y="169"/>
                  </a:cubicBezTo>
                  <a:cubicBezTo>
                    <a:pt x="618" y="176"/>
                    <a:pt x="623" y="186"/>
                    <a:pt x="628" y="198"/>
                  </a:cubicBezTo>
                  <a:cubicBezTo>
                    <a:pt x="635" y="212"/>
                    <a:pt x="641" y="227"/>
                    <a:pt x="646" y="243"/>
                  </a:cubicBezTo>
                  <a:cubicBezTo>
                    <a:pt x="651" y="260"/>
                    <a:pt x="654" y="276"/>
                    <a:pt x="656" y="288"/>
                  </a:cubicBezTo>
                  <a:cubicBezTo>
                    <a:pt x="657" y="295"/>
                    <a:pt x="658" y="302"/>
                    <a:pt x="658" y="309"/>
                  </a:cubicBezTo>
                  <a:cubicBezTo>
                    <a:pt x="666" y="408"/>
                    <a:pt x="629" y="504"/>
                    <a:pt x="553" y="580"/>
                  </a:cubicBezTo>
                  <a:moveTo>
                    <a:pt x="176" y="60"/>
                  </a:moveTo>
                  <a:cubicBezTo>
                    <a:pt x="170" y="66"/>
                    <a:pt x="165" y="73"/>
                    <a:pt x="160" y="81"/>
                  </a:cubicBezTo>
                  <a:cubicBezTo>
                    <a:pt x="139" y="126"/>
                    <a:pt x="111" y="162"/>
                    <a:pt x="84" y="197"/>
                  </a:cubicBezTo>
                  <a:cubicBezTo>
                    <a:pt x="69" y="217"/>
                    <a:pt x="52" y="238"/>
                    <a:pt x="38" y="261"/>
                  </a:cubicBezTo>
                  <a:cubicBezTo>
                    <a:pt x="16" y="299"/>
                    <a:pt x="10" y="344"/>
                    <a:pt x="18" y="392"/>
                  </a:cubicBezTo>
                  <a:cubicBezTo>
                    <a:pt x="20" y="403"/>
                    <a:pt x="22" y="414"/>
                    <a:pt x="25" y="425"/>
                  </a:cubicBezTo>
                  <a:cubicBezTo>
                    <a:pt x="28" y="437"/>
                    <a:pt x="31" y="448"/>
                    <a:pt x="35" y="459"/>
                  </a:cubicBezTo>
                  <a:cubicBezTo>
                    <a:pt x="42" y="476"/>
                    <a:pt x="51" y="493"/>
                    <a:pt x="61" y="510"/>
                  </a:cubicBezTo>
                  <a:cubicBezTo>
                    <a:pt x="66" y="518"/>
                    <a:pt x="71" y="525"/>
                    <a:pt x="77" y="533"/>
                  </a:cubicBezTo>
                  <a:cubicBezTo>
                    <a:pt x="81" y="536"/>
                    <a:pt x="85" y="540"/>
                    <a:pt x="89" y="545"/>
                  </a:cubicBezTo>
                  <a:cubicBezTo>
                    <a:pt x="100" y="557"/>
                    <a:pt x="112" y="569"/>
                    <a:pt x="127" y="576"/>
                  </a:cubicBezTo>
                  <a:cubicBezTo>
                    <a:pt x="141" y="581"/>
                    <a:pt x="155" y="587"/>
                    <a:pt x="169" y="594"/>
                  </a:cubicBezTo>
                  <a:cubicBezTo>
                    <a:pt x="181" y="600"/>
                    <a:pt x="193" y="608"/>
                    <a:pt x="207" y="617"/>
                  </a:cubicBezTo>
                  <a:cubicBezTo>
                    <a:pt x="269" y="678"/>
                    <a:pt x="352" y="692"/>
                    <a:pt x="431" y="655"/>
                  </a:cubicBezTo>
                  <a:cubicBezTo>
                    <a:pt x="474" y="634"/>
                    <a:pt x="513" y="607"/>
                    <a:pt x="547" y="573"/>
                  </a:cubicBezTo>
                  <a:cubicBezTo>
                    <a:pt x="620" y="500"/>
                    <a:pt x="657" y="406"/>
                    <a:pt x="649" y="310"/>
                  </a:cubicBezTo>
                  <a:cubicBezTo>
                    <a:pt x="649" y="303"/>
                    <a:pt x="648" y="296"/>
                    <a:pt x="647" y="290"/>
                  </a:cubicBezTo>
                  <a:cubicBezTo>
                    <a:pt x="645" y="278"/>
                    <a:pt x="642" y="262"/>
                    <a:pt x="637" y="246"/>
                  </a:cubicBezTo>
                  <a:cubicBezTo>
                    <a:pt x="633" y="230"/>
                    <a:pt x="627" y="215"/>
                    <a:pt x="619" y="202"/>
                  </a:cubicBezTo>
                  <a:cubicBezTo>
                    <a:pt x="615" y="190"/>
                    <a:pt x="610" y="181"/>
                    <a:pt x="605" y="174"/>
                  </a:cubicBezTo>
                  <a:cubicBezTo>
                    <a:pt x="599" y="165"/>
                    <a:pt x="592" y="159"/>
                    <a:pt x="586" y="156"/>
                  </a:cubicBezTo>
                  <a:cubicBezTo>
                    <a:pt x="538" y="133"/>
                    <a:pt x="500" y="107"/>
                    <a:pt x="460" y="79"/>
                  </a:cubicBezTo>
                  <a:cubicBezTo>
                    <a:pt x="437" y="63"/>
                    <a:pt x="413" y="47"/>
                    <a:pt x="388" y="31"/>
                  </a:cubicBezTo>
                  <a:cubicBezTo>
                    <a:pt x="358" y="9"/>
                    <a:pt x="319" y="14"/>
                    <a:pt x="289" y="20"/>
                  </a:cubicBezTo>
                  <a:cubicBezTo>
                    <a:pt x="268" y="22"/>
                    <a:pt x="252" y="25"/>
                    <a:pt x="238" y="28"/>
                  </a:cubicBezTo>
                  <a:cubicBezTo>
                    <a:pt x="211" y="35"/>
                    <a:pt x="191" y="45"/>
                    <a:pt x="176" y="60"/>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5" name="Freeform 7"/>
            <p:cNvSpPr>
              <a:spLocks/>
            </p:cNvSpPr>
            <p:nvPr/>
          </p:nvSpPr>
          <p:spPr bwMode="auto">
            <a:xfrm>
              <a:off x="16333788" y="10547350"/>
              <a:ext cx="857250" cy="833438"/>
            </a:xfrm>
            <a:custGeom>
              <a:avLst/>
              <a:gdLst>
                <a:gd name="T0" fmla="*/ 226 w 251"/>
                <a:gd name="T1" fmla="*/ 102 h 244"/>
                <a:gd name="T2" fmla="*/ 138 w 251"/>
                <a:gd name="T3" fmla="*/ 244 h 244"/>
                <a:gd name="T4" fmla="*/ 61 w 251"/>
                <a:gd name="T5" fmla="*/ 212 h 244"/>
                <a:gd name="T6" fmla="*/ 38 w 251"/>
                <a:gd name="T7" fmla="*/ 57 h 244"/>
                <a:gd name="T8" fmla="*/ 214 w 251"/>
                <a:gd name="T9" fmla="*/ 76 h 244"/>
                <a:gd name="T10" fmla="*/ 226 w 251"/>
                <a:gd name="T11" fmla="*/ 102 h 244"/>
              </a:gdLst>
              <a:ahLst/>
              <a:cxnLst>
                <a:cxn ang="0">
                  <a:pos x="T0" y="T1"/>
                </a:cxn>
                <a:cxn ang="0">
                  <a:pos x="T2" y="T3"/>
                </a:cxn>
                <a:cxn ang="0">
                  <a:pos x="T4" y="T5"/>
                </a:cxn>
                <a:cxn ang="0">
                  <a:pos x="T6" y="T7"/>
                </a:cxn>
                <a:cxn ang="0">
                  <a:pos x="T8" y="T9"/>
                </a:cxn>
                <a:cxn ang="0">
                  <a:pos x="T10" y="T11"/>
                </a:cxn>
              </a:cxnLst>
              <a:rect l="0" t="0" r="r" b="b"/>
              <a:pathLst>
                <a:path w="251" h="244">
                  <a:moveTo>
                    <a:pt x="226" y="102"/>
                  </a:moveTo>
                  <a:cubicBezTo>
                    <a:pt x="251" y="159"/>
                    <a:pt x="200" y="240"/>
                    <a:pt x="138" y="244"/>
                  </a:cubicBezTo>
                  <a:cubicBezTo>
                    <a:pt x="110" y="242"/>
                    <a:pt x="81" y="235"/>
                    <a:pt x="61" y="212"/>
                  </a:cubicBezTo>
                  <a:cubicBezTo>
                    <a:pt x="28" y="166"/>
                    <a:pt x="0" y="104"/>
                    <a:pt x="38" y="57"/>
                  </a:cubicBezTo>
                  <a:cubicBezTo>
                    <a:pt x="86" y="0"/>
                    <a:pt x="170" y="27"/>
                    <a:pt x="214" y="76"/>
                  </a:cubicBezTo>
                  <a:cubicBezTo>
                    <a:pt x="219" y="84"/>
                    <a:pt x="223" y="92"/>
                    <a:pt x="226" y="102"/>
                  </a:cubicBezTo>
                </a:path>
              </a:pathLst>
            </a:custGeom>
            <a:solidFill>
              <a:srgbClr val="998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6" name="Freeform 8"/>
            <p:cNvSpPr>
              <a:spLocks noEditPoints="1"/>
            </p:cNvSpPr>
            <p:nvPr/>
          </p:nvSpPr>
          <p:spPr bwMode="auto">
            <a:xfrm>
              <a:off x="16313150" y="10615613"/>
              <a:ext cx="860425" cy="782638"/>
            </a:xfrm>
            <a:custGeom>
              <a:avLst/>
              <a:gdLst>
                <a:gd name="T0" fmla="*/ 206 w 252"/>
                <a:gd name="T1" fmla="*/ 198 h 229"/>
                <a:gd name="T2" fmla="*/ 144 w 252"/>
                <a:gd name="T3" fmla="*/ 229 h 229"/>
                <a:gd name="T4" fmla="*/ 63 w 252"/>
                <a:gd name="T5" fmla="*/ 194 h 229"/>
                <a:gd name="T6" fmla="*/ 41 w 252"/>
                <a:gd name="T7" fmla="*/ 34 h 229"/>
                <a:gd name="T8" fmla="*/ 47 w 252"/>
                <a:gd name="T9" fmla="*/ 27 h 229"/>
                <a:gd name="T10" fmla="*/ 117 w 252"/>
                <a:gd name="T11" fmla="*/ 0 h 229"/>
                <a:gd name="T12" fmla="*/ 223 w 252"/>
                <a:gd name="T13" fmla="*/ 53 h 229"/>
                <a:gd name="T14" fmla="*/ 236 w 252"/>
                <a:gd name="T15" fmla="*/ 80 h 229"/>
                <a:gd name="T16" fmla="*/ 206 w 252"/>
                <a:gd name="T17" fmla="*/ 198 h 229"/>
                <a:gd name="T18" fmla="*/ 53 w 252"/>
                <a:gd name="T19" fmla="*/ 34 h 229"/>
                <a:gd name="T20" fmla="*/ 48 w 252"/>
                <a:gd name="T21" fmla="*/ 40 h 229"/>
                <a:gd name="T22" fmla="*/ 70 w 252"/>
                <a:gd name="T23" fmla="*/ 189 h 229"/>
                <a:gd name="T24" fmla="*/ 144 w 252"/>
                <a:gd name="T25" fmla="*/ 220 h 229"/>
                <a:gd name="T26" fmla="*/ 200 w 252"/>
                <a:gd name="T27" fmla="*/ 192 h 229"/>
                <a:gd name="T28" fmla="*/ 228 w 252"/>
                <a:gd name="T29" fmla="*/ 83 h 229"/>
                <a:gd name="T30" fmla="*/ 216 w 252"/>
                <a:gd name="T31" fmla="*/ 58 h 229"/>
                <a:gd name="T32" fmla="*/ 117 w 252"/>
                <a:gd name="T33" fmla="*/ 9 h 229"/>
                <a:gd name="T34" fmla="*/ 53 w 252"/>
                <a:gd name="T35" fmla="*/ 34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2" h="229">
                  <a:moveTo>
                    <a:pt x="206" y="198"/>
                  </a:moveTo>
                  <a:cubicBezTo>
                    <a:pt x="188" y="216"/>
                    <a:pt x="166" y="227"/>
                    <a:pt x="144" y="229"/>
                  </a:cubicBezTo>
                  <a:cubicBezTo>
                    <a:pt x="116" y="226"/>
                    <a:pt x="85" y="220"/>
                    <a:pt x="63" y="194"/>
                  </a:cubicBezTo>
                  <a:cubicBezTo>
                    <a:pt x="30" y="149"/>
                    <a:pt x="0" y="84"/>
                    <a:pt x="41" y="34"/>
                  </a:cubicBezTo>
                  <a:cubicBezTo>
                    <a:pt x="43" y="32"/>
                    <a:pt x="45" y="30"/>
                    <a:pt x="47" y="27"/>
                  </a:cubicBezTo>
                  <a:cubicBezTo>
                    <a:pt x="65" y="9"/>
                    <a:pt x="89" y="0"/>
                    <a:pt x="117" y="0"/>
                  </a:cubicBezTo>
                  <a:cubicBezTo>
                    <a:pt x="155" y="1"/>
                    <a:pt x="195" y="22"/>
                    <a:pt x="223" y="53"/>
                  </a:cubicBezTo>
                  <a:cubicBezTo>
                    <a:pt x="229" y="61"/>
                    <a:pt x="234" y="71"/>
                    <a:pt x="236" y="80"/>
                  </a:cubicBezTo>
                  <a:cubicBezTo>
                    <a:pt x="252" y="116"/>
                    <a:pt x="240" y="165"/>
                    <a:pt x="206" y="198"/>
                  </a:cubicBezTo>
                  <a:moveTo>
                    <a:pt x="53" y="34"/>
                  </a:moveTo>
                  <a:cubicBezTo>
                    <a:pt x="51" y="36"/>
                    <a:pt x="50" y="38"/>
                    <a:pt x="48" y="40"/>
                  </a:cubicBezTo>
                  <a:cubicBezTo>
                    <a:pt x="11" y="86"/>
                    <a:pt x="40" y="146"/>
                    <a:pt x="70" y="189"/>
                  </a:cubicBezTo>
                  <a:cubicBezTo>
                    <a:pt x="90" y="212"/>
                    <a:pt x="119" y="217"/>
                    <a:pt x="144" y="220"/>
                  </a:cubicBezTo>
                  <a:cubicBezTo>
                    <a:pt x="163" y="218"/>
                    <a:pt x="183" y="208"/>
                    <a:pt x="200" y="192"/>
                  </a:cubicBezTo>
                  <a:cubicBezTo>
                    <a:pt x="231" y="161"/>
                    <a:pt x="242" y="116"/>
                    <a:pt x="228" y="83"/>
                  </a:cubicBezTo>
                  <a:cubicBezTo>
                    <a:pt x="225" y="74"/>
                    <a:pt x="221" y="66"/>
                    <a:pt x="216" y="58"/>
                  </a:cubicBezTo>
                  <a:cubicBezTo>
                    <a:pt x="191" y="30"/>
                    <a:pt x="151" y="10"/>
                    <a:pt x="117" y="9"/>
                  </a:cubicBezTo>
                  <a:cubicBezTo>
                    <a:pt x="92" y="9"/>
                    <a:pt x="70" y="17"/>
                    <a:pt x="53" y="34"/>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7" name="Freeform 9"/>
            <p:cNvSpPr>
              <a:spLocks/>
            </p:cNvSpPr>
            <p:nvPr/>
          </p:nvSpPr>
          <p:spPr bwMode="auto">
            <a:xfrm>
              <a:off x="17589500" y="10891838"/>
              <a:ext cx="711200" cy="663575"/>
            </a:xfrm>
            <a:custGeom>
              <a:avLst/>
              <a:gdLst>
                <a:gd name="T0" fmla="*/ 189 w 208"/>
                <a:gd name="T1" fmla="*/ 59 h 194"/>
                <a:gd name="T2" fmla="*/ 103 w 208"/>
                <a:gd name="T3" fmla="*/ 181 h 194"/>
                <a:gd name="T4" fmla="*/ 3 w 208"/>
                <a:gd name="T5" fmla="*/ 98 h 194"/>
                <a:gd name="T6" fmla="*/ 1 w 208"/>
                <a:gd name="T7" fmla="*/ 74 h 194"/>
                <a:gd name="T8" fmla="*/ 18 w 208"/>
                <a:gd name="T9" fmla="*/ 29 h 194"/>
                <a:gd name="T10" fmla="*/ 72 w 208"/>
                <a:gd name="T11" fmla="*/ 1 h 194"/>
                <a:gd name="T12" fmla="*/ 102 w 208"/>
                <a:gd name="T13" fmla="*/ 2 h 194"/>
                <a:gd name="T14" fmla="*/ 179 w 208"/>
                <a:gd name="T15" fmla="*/ 40 h 194"/>
                <a:gd name="T16" fmla="*/ 189 w 208"/>
                <a:gd name="T17" fmla="*/ 5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8" h="194">
                  <a:moveTo>
                    <a:pt x="189" y="59"/>
                  </a:moveTo>
                  <a:cubicBezTo>
                    <a:pt x="208" y="115"/>
                    <a:pt x="156" y="170"/>
                    <a:pt x="103" y="181"/>
                  </a:cubicBezTo>
                  <a:cubicBezTo>
                    <a:pt x="51" y="194"/>
                    <a:pt x="12" y="146"/>
                    <a:pt x="3" y="98"/>
                  </a:cubicBezTo>
                  <a:cubicBezTo>
                    <a:pt x="1" y="90"/>
                    <a:pt x="0" y="82"/>
                    <a:pt x="1" y="74"/>
                  </a:cubicBezTo>
                  <a:cubicBezTo>
                    <a:pt x="1" y="59"/>
                    <a:pt x="6" y="43"/>
                    <a:pt x="18" y="29"/>
                  </a:cubicBezTo>
                  <a:cubicBezTo>
                    <a:pt x="33" y="13"/>
                    <a:pt x="52" y="4"/>
                    <a:pt x="72" y="1"/>
                  </a:cubicBezTo>
                  <a:cubicBezTo>
                    <a:pt x="82" y="0"/>
                    <a:pt x="92" y="0"/>
                    <a:pt x="102" y="2"/>
                  </a:cubicBezTo>
                  <a:cubicBezTo>
                    <a:pt x="132" y="5"/>
                    <a:pt x="157" y="21"/>
                    <a:pt x="179" y="40"/>
                  </a:cubicBezTo>
                  <a:cubicBezTo>
                    <a:pt x="184" y="46"/>
                    <a:pt x="187" y="52"/>
                    <a:pt x="189" y="59"/>
                  </a:cubicBezTo>
                </a:path>
              </a:pathLst>
            </a:custGeom>
            <a:solidFill>
              <a:srgbClr val="998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8" name="Freeform 10"/>
            <p:cNvSpPr>
              <a:spLocks noEditPoints="1"/>
            </p:cNvSpPr>
            <p:nvPr/>
          </p:nvSpPr>
          <p:spPr bwMode="auto">
            <a:xfrm>
              <a:off x="17576800" y="10879138"/>
              <a:ext cx="709613" cy="661988"/>
            </a:xfrm>
            <a:custGeom>
              <a:avLst/>
              <a:gdLst>
                <a:gd name="T0" fmla="*/ 171 w 208"/>
                <a:gd name="T1" fmla="*/ 155 h 194"/>
                <a:gd name="T2" fmla="*/ 108 w 208"/>
                <a:gd name="T3" fmla="*/ 189 h 194"/>
                <a:gd name="T4" fmla="*/ 51 w 208"/>
                <a:gd name="T5" fmla="*/ 180 h 194"/>
                <a:gd name="T6" fmla="*/ 3 w 208"/>
                <a:gd name="T7" fmla="*/ 103 h 194"/>
                <a:gd name="T8" fmla="*/ 0 w 208"/>
                <a:gd name="T9" fmla="*/ 78 h 194"/>
                <a:gd name="T10" fmla="*/ 19 w 208"/>
                <a:gd name="T11" fmla="*/ 30 h 194"/>
                <a:gd name="T12" fmla="*/ 23 w 208"/>
                <a:gd name="T13" fmla="*/ 27 h 194"/>
                <a:gd name="T14" fmla="*/ 75 w 208"/>
                <a:gd name="T15" fmla="*/ 1 h 194"/>
                <a:gd name="T16" fmla="*/ 107 w 208"/>
                <a:gd name="T17" fmla="*/ 2 h 194"/>
                <a:gd name="T18" fmla="*/ 186 w 208"/>
                <a:gd name="T19" fmla="*/ 40 h 194"/>
                <a:gd name="T20" fmla="*/ 186 w 208"/>
                <a:gd name="T21" fmla="*/ 41 h 194"/>
                <a:gd name="T22" fmla="*/ 187 w 208"/>
                <a:gd name="T23" fmla="*/ 41 h 194"/>
                <a:gd name="T24" fmla="*/ 197 w 208"/>
                <a:gd name="T25" fmla="*/ 62 h 194"/>
                <a:gd name="T26" fmla="*/ 171 w 208"/>
                <a:gd name="T27" fmla="*/ 155 h 194"/>
                <a:gd name="T28" fmla="*/ 29 w 208"/>
                <a:gd name="T29" fmla="*/ 33 h 194"/>
                <a:gd name="T30" fmla="*/ 26 w 208"/>
                <a:gd name="T31" fmla="*/ 36 h 194"/>
                <a:gd name="T32" fmla="*/ 9 w 208"/>
                <a:gd name="T33" fmla="*/ 78 h 194"/>
                <a:gd name="T34" fmla="*/ 12 w 208"/>
                <a:gd name="T35" fmla="*/ 101 h 194"/>
                <a:gd name="T36" fmla="*/ 56 w 208"/>
                <a:gd name="T37" fmla="*/ 172 h 194"/>
                <a:gd name="T38" fmla="*/ 106 w 208"/>
                <a:gd name="T39" fmla="*/ 180 h 194"/>
                <a:gd name="T40" fmla="*/ 165 w 208"/>
                <a:gd name="T41" fmla="*/ 148 h 194"/>
                <a:gd name="T42" fmla="*/ 189 w 208"/>
                <a:gd name="T43" fmla="*/ 65 h 194"/>
                <a:gd name="T44" fmla="*/ 180 w 208"/>
                <a:gd name="T45" fmla="*/ 47 h 194"/>
                <a:gd name="T46" fmla="*/ 106 w 208"/>
                <a:gd name="T47" fmla="*/ 11 h 194"/>
                <a:gd name="T48" fmla="*/ 77 w 208"/>
                <a:gd name="T49" fmla="*/ 10 h 194"/>
                <a:gd name="T50" fmla="*/ 29 w 208"/>
                <a:gd name="T51" fmla="*/ 33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08" h="194">
                  <a:moveTo>
                    <a:pt x="171" y="155"/>
                  </a:moveTo>
                  <a:cubicBezTo>
                    <a:pt x="154" y="172"/>
                    <a:pt x="131" y="185"/>
                    <a:pt x="108" y="189"/>
                  </a:cubicBezTo>
                  <a:cubicBezTo>
                    <a:pt x="88" y="194"/>
                    <a:pt x="68" y="191"/>
                    <a:pt x="51" y="180"/>
                  </a:cubicBezTo>
                  <a:cubicBezTo>
                    <a:pt x="27" y="165"/>
                    <a:pt x="9" y="135"/>
                    <a:pt x="3" y="103"/>
                  </a:cubicBezTo>
                  <a:cubicBezTo>
                    <a:pt x="1" y="94"/>
                    <a:pt x="0" y="86"/>
                    <a:pt x="0" y="78"/>
                  </a:cubicBezTo>
                  <a:cubicBezTo>
                    <a:pt x="1" y="60"/>
                    <a:pt x="7" y="44"/>
                    <a:pt x="19" y="30"/>
                  </a:cubicBezTo>
                  <a:cubicBezTo>
                    <a:pt x="20" y="29"/>
                    <a:pt x="21" y="28"/>
                    <a:pt x="23" y="27"/>
                  </a:cubicBezTo>
                  <a:cubicBezTo>
                    <a:pt x="37" y="12"/>
                    <a:pt x="55" y="4"/>
                    <a:pt x="75" y="1"/>
                  </a:cubicBezTo>
                  <a:cubicBezTo>
                    <a:pt x="85" y="0"/>
                    <a:pt x="96" y="0"/>
                    <a:pt x="107" y="2"/>
                  </a:cubicBezTo>
                  <a:cubicBezTo>
                    <a:pt x="141" y="5"/>
                    <a:pt x="168" y="25"/>
                    <a:pt x="186" y="40"/>
                  </a:cubicBezTo>
                  <a:cubicBezTo>
                    <a:pt x="186" y="41"/>
                    <a:pt x="186" y="41"/>
                    <a:pt x="186" y="41"/>
                  </a:cubicBezTo>
                  <a:cubicBezTo>
                    <a:pt x="187" y="41"/>
                    <a:pt x="187" y="41"/>
                    <a:pt x="187" y="41"/>
                  </a:cubicBezTo>
                  <a:cubicBezTo>
                    <a:pt x="191" y="47"/>
                    <a:pt x="195" y="54"/>
                    <a:pt x="197" y="62"/>
                  </a:cubicBezTo>
                  <a:cubicBezTo>
                    <a:pt x="208" y="93"/>
                    <a:pt x="198" y="128"/>
                    <a:pt x="171" y="155"/>
                  </a:cubicBezTo>
                  <a:moveTo>
                    <a:pt x="29" y="33"/>
                  </a:moveTo>
                  <a:cubicBezTo>
                    <a:pt x="28" y="34"/>
                    <a:pt x="27" y="35"/>
                    <a:pt x="26" y="36"/>
                  </a:cubicBezTo>
                  <a:cubicBezTo>
                    <a:pt x="15" y="49"/>
                    <a:pt x="10" y="63"/>
                    <a:pt x="9" y="78"/>
                  </a:cubicBezTo>
                  <a:cubicBezTo>
                    <a:pt x="9" y="86"/>
                    <a:pt x="10" y="93"/>
                    <a:pt x="12" y="101"/>
                  </a:cubicBezTo>
                  <a:cubicBezTo>
                    <a:pt x="17" y="131"/>
                    <a:pt x="34" y="159"/>
                    <a:pt x="56" y="172"/>
                  </a:cubicBezTo>
                  <a:cubicBezTo>
                    <a:pt x="71" y="182"/>
                    <a:pt x="88" y="185"/>
                    <a:pt x="106" y="180"/>
                  </a:cubicBezTo>
                  <a:cubicBezTo>
                    <a:pt x="127" y="176"/>
                    <a:pt x="149" y="165"/>
                    <a:pt x="165" y="148"/>
                  </a:cubicBezTo>
                  <a:cubicBezTo>
                    <a:pt x="190" y="123"/>
                    <a:pt x="198" y="93"/>
                    <a:pt x="189" y="65"/>
                  </a:cubicBezTo>
                  <a:cubicBezTo>
                    <a:pt x="187" y="58"/>
                    <a:pt x="184" y="52"/>
                    <a:pt x="180" y="47"/>
                  </a:cubicBezTo>
                  <a:cubicBezTo>
                    <a:pt x="163" y="33"/>
                    <a:pt x="137" y="14"/>
                    <a:pt x="106" y="11"/>
                  </a:cubicBezTo>
                  <a:cubicBezTo>
                    <a:pt x="95" y="9"/>
                    <a:pt x="86" y="9"/>
                    <a:pt x="77" y="10"/>
                  </a:cubicBezTo>
                  <a:cubicBezTo>
                    <a:pt x="58" y="12"/>
                    <a:pt x="42" y="20"/>
                    <a:pt x="29" y="33"/>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9" name="Freeform 11"/>
            <p:cNvSpPr>
              <a:spLocks/>
            </p:cNvSpPr>
            <p:nvPr/>
          </p:nvSpPr>
          <p:spPr bwMode="auto">
            <a:xfrm>
              <a:off x="18330863" y="10093325"/>
              <a:ext cx="801688" cy="830263"/>
            </a:xfrm>
            <a:custGeom>
              <a:avLst/>
              <a:gdLst>
                <a:gd name="T0" fmla="*/ 211 w 235"/>
                <a:gd name="T1" fmla="*/ 103 h 243"/>
                <a:gd name="T2" fmla="*/ 130 w 235"/>
                <a:gd name="T3" fmla="*/ 243 h 243"/>
                <a:gd name="T4" fmla="*/ 58 w 235"/>
                <a:gd name="T5" fmla="*/ 210 h 243"/>
                <a:gd name="T6" fmla="*/ 35 w 235"/>
                <a:gd name="T7" fmla="*/ 56 h 243"/>
                <a:gd name="T8" fmla="*/ 199 w 235"/>
                <a:gd name="T9" fmla="*/ 77 h 243"/>
                <a:gd name="T10" fmla="*/ 211 w 235"/>
                <a:gd name="T11" fmla="*/ 103 h 243"/>
              </a:gdLst>
              <a:ahLst/>
              <a:cxnLst>
                <a:cxn ang="0">
                  <a:pos x="T0" y="T1"/>
                </a:cxn>
                <a:cxn ang="0">
                  <a:pos x="T2" y="T3"/>
                </a:cxn>
                <a:cxn ang="0">
                  <a:pos x="T4" y="T5"/>
                </a:cxn>
                <a:cxn ang="0">
                  <a:pos x="T6" y="T7"/>
                </a:cxn>
                <a:cxn ang="0">
                  <a:pos x="T8" y="T9"/>
                </a:cxn>
                <a:cxn ang="0">
                  <a:pos x="T10" y="T11"/>
                </a:cxn>
              </a:cxnLst>
              <a:rect l="0" t="0" r="r" b="b"/>
              <a:pathLst>
                <a:path w="235" h="243">
                  <a:moveTo>
                    <a:pt x="211" y="103"/>
                  </a:moveTo>
                  <a:cubicBezTo>
                    <a:pt x="235" y="159"/>
                    <a:pt x="188" y="240"/>
                    <a:pt x="130" y="243"/>
                  </a:cubicBezTo>
                  <a:cubicBezTo>
                    <a:pt x="104" y="240"/>
                    <a:pt x="77" y="234"/>
                    <a:pt x="58" y="210"/>
                  </a:cubicBezTo>
                  <a:cubicBezTo>
                    <a:pt x="27" y="164"/>
                    <a:pt x="0" y="103"/>
                    <a:pt x="35" y="56"/>
                  </a:cubicBezTo>
                  <a:cubicBezTo>
                    <a:pt x="79" y="0"/>
                    <a:pt x="158" y="28"/>
                    <a:pt x="199" y="77"/>
                  </a:cubicBezTo>
                  <a:cubicBezTo>
                    <a:pt x="204" y="85"/>
                    <a:pt x="208" y="93"/>
                    <a:pt x="211" y="103"/>
                  </a:cubicBezTo>
                </a:path>
              </a:pathLst>
            </a:custGeom>
            <a:solidFill>
              <a:srgbClr val="9986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sp>
          <p:nvSpPr>
            <p:cNvPr id="10" name="Freeform 12"/>
            <p:cNvSpPr>
              <a:spLocks noEditPoints="1"/>
            </p:cNvSpPr>
            <p:nvPr/>
          </p:nvSpPr>
          <p:spPr bwMode="auto">
            <a:xfrm>
              <a:off x="18310225" y="10161588"/>
              <a:ext cx="815975" cy="774700"/>
            </a:xfrm>
            <a:custGeom>
              <a:avLst/>
              <a:gdLst>
                <a:gd name="T0" fmla="*/ 192 w 239"/>
                <a:gd name="T1" fmla="*/ 200 h 227"/>
                <a:gd name="T2" fmla="*/ 136 w 239"/>
                <a:gd name="T3" fmla="*/ 227 h 227"/>
                <a:gd name="T4" fmla="*/ 60 w 239"/>
                <a:gd name="T5" fmla="*/ 193 h 227"/>
                <a:gd name="T6" fmla="*/ 38 w 239"/>
                <a:gd name="T7" fmla="*/ 34 h 227"/>
                <a:gd name="T8" fmla="*/ 108 w 239"/>
                <a:gd name="T9" fmla="*/ 1 h 227"/>
                <a:gd name="T10" fmla="*/ 208 w 239"/>
                <a:gd name="T11" fmla="*/ 54 h 227"/>
                <a:gd name="T12" fmla="*/ 221 w 239"/>
                <a:gd name="T13" fmla="*/ 82 h 227"/>
                <a:gd name="T14" fmla="*/ 192 w 239"/>
                <a:gd name="T15" fmla="*/ 200 h 227"/>
                <a:gd name="T16" fmla="*/ 51 w 239"/>
                <a:gd name="T17" fmla="*/ 32 h 227"/>
                <a:gd name="T18" fmla="*/ 45 w 239"/>
                <a:gd name="T19" fmla="*/ 39 h 227"/>
                <a:gd name="T20" fmla="*/ 67 w 239"/>
                <a:gd name="T21" fmla="*/ 187 h 227"/>
                <a:gd name="T22" fmla="*/ 137 w 239"/>
                <a:gd name="T23" fmla="*/ 218 h 227"/>
                <a:gd name="T24" fmla="*/ 185 w 239"/>
                <a:gd name="T25" fmla="*/ 194 h 227"/>
                <a:gd name="T26" fmla="*/ 213 w 239"/>
                <a:gd name="T27" fmla="*/ 85 h 227"/>
                <a:gd name="T28" fmla="*/ 201 w 239"/>
                <a:gd name="T29" fmla="*/ 60 h 227"/>
                <a:gd name="T30" fmla="*/ 108 w 239"/>
                <a:gd name="T31" fmla="*/ 10 h 227"/>
                <a:gd name="T32" fmla="*/ 51 w 239"/>
                <a:gd name="T33" fmla="*/ 32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9" h="227">
                  <a:moveTo>
                    <a:pt x="192" y="200"/>
                  </a:moveTo>
                  <a:cubicBezTo>
                    <a:pt x="175" y="217"/>
                    <a:pt x="156" y="226"/>
                    <a:pt x="136" y="227"/>
                  </a:cubicBezTo>
                  <a:cubicBezTo>
                    <a:pt x="110" y="225"/>
                    <a:pt x="81" y="218"/>
                    <a:pt x="60" y="193"/>
                  </a:cubicBezTo>
                  <a:cubicBezTo>
                    <a:pt x="29" y="147"/>
                    <a:pt x="0" y="83"/>
                    <a:pt x="38" y="34"/>
                  </a:cubicBezTo>
                  <a:cubicBezTo>
                    <a:pt x="56" y="11"/>
                    <a:pt x="80" y="0"/>
                    <a:pt x="108" y="1"/>
                  </a:cubicBezTo>
                  <a:cubicBezTo>
                    <a:pt x="144" y="2"/>
                    <a:pt x="182" y="23"/>
                    <a:pt x="208" y="54"/>
                  </a:cubicBezTo>
                  <a:cubicBezTo>
                    <a:pt x="214" y="63"/>
                    <a:pt x="218" y="72"/>
                    <a:pt x="221" y="82"/>
                  </a:cubicBezTo>
                  <a:cubicBezTo>
                    <a:pt x="239" y="123"/>
                    <a:pt x="220" y="173"/>
                    <a:pt x="192" y="200"/>
                  </a:cubicBezTo>
                  <a:moveTo>
                    <a:pt x="51" y="32"/>
                  </a:moveTo>
                  <a:cubicBezTo>
                    <a:pt x="49" y="34"/>
                    <a:pt x="47" y="36"/>
                    <a:pt x="45" y="39"/>
                  </a:cubicBezTo>
                  <a:cubicBezTo>
                    <a:pt x="11" y="84"/>
                    <a:pt x="38" y="144"/>
                    <a:pt x="67" y="187"/>
                  </a:cubicBezTo>
                  <a:cubicBezTo>
                    <a:pt x="86" y="210"/>
                    <a:pt x="113" y="216"/>
                    <a:pt x="137" y="218"/>
                  </a:cubicBezTo>
                  <a:cubicBezTo>
                    <a:pt x="153" y="217"/>
                    <a:pt x="170" y="209"/>
                    <a:pt x="185" y="194"/>
                  </a:cubicBezTo>
                  <a:cubicBezTo>
                    <a:pt x="211" y="168"/>
                    <a:pt x="229" y="122"/>
                    <a:pt x="213" y="85"/>
                  </a:cubicBezTo>
                  <a:cubicBezTo>
                    <a:pt x="210" y="75"/>
                    <a:pt x="206" y="67"/>
                    <a:pt x="201" y="60"/>
                  </a:cubicBezTo>
                  <a:cubicBezTo>
                    <a:pt x="177" y="31"/>
                    <a:pt x="140" y="11"/>
                    <a:pt x="108" y="10"/>
                  </a:cubicBezTo>
                  <a:cubicBezTo>
                    <a:pt x="86" y="9"/>
                    <a:pt x="66" y="17"/>
                    <a:pt x="51" y="3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white"/>
                </a:solidFill>
              </a:endParaRPr>
            </a:p>
          </p:txBody>
        </p:sp>
      </p:grpSp>
      <p:sp>
        <p:nvSpPr>
          <p:cNvPr id="11" name="矩形 10"/>
          <p:cNvSpPr/>
          <p:nvPr/>
        </p:nvSpPr>
        <p:spPr>
          <a:xfrm>
            <a:off x="810407" y="1175225"/>
            <a:ext cx="1051698" cy="769441"/>
          </a:xfrm>
          <a:prstGeom prst="rect">
            <a:avLst/>
          </a:prstGeom>
        </p:spPr>
        <p:txBody>
          <a:bodyPr wrap="none">
            <a:spAutoFit/>
          </a:bodyPr>
          <a:lstStyle/>
          <a:p>
            <a:r>
              <a:rPr lang="en-US" altLang="zh-CN" sz="4400" b="1" dirty="0" err="1" smtClean="0">
                <a:solidFill>
                  <a:prstClr val="white"/>
                </a:solidFill>
                <a:latin typeface="Times New Roman" pitchFamily="18" charset="0"/>
                <a:ea typeface="方正喵呜体" panose="02010600010101010101" pitchFamily="2" charset="-122"/>
                <a:cs typeface="Times New Roman" pitchFamily="18" charset="0"/>
              </a:rPr>
              <a:t>Trò</a:t>
            </a:r>
            <a:endParaRPr lang="zh-CN" altLang="en-US" sz="4400" b="1" dirty="0">
              <a:solidFill>
                <a:prstClr val="white"/>
              </a:solidFill>
              <a:latin typeface="Times New Roman" pitchFamily="18" charset="0"/>
              <a:ea typeface="方正喵呜体" panose="02010600010101010101" pitchFamily="2" charset="-122"/>
              <a:cs typeface="Times New Roman" pitchFamily="18" charset="0"/>
            </a:endParaRPr>
          </a:p>
        </p:txBody>
      </p:sp>
      <p:pic>
        <p:nvPicPr>
          <p:cNvPr id="42" name="图片 41"/>
          <p:cNvPicPr>
            <a:picLocks noChangeAspect="1"/>
          </p:cNvPicPr>
          <p:nvPr/>
        </p:nvPicPr>
        <p:blipFill>
          <a:blip r:embed="rId3"/>
          <a:stretch>
            <a:fillRect/>
          </a:stretch>
        </p:blipFill>
        <p:spPr>
          <a:xfrm flipH="1">
            <a:off x="7275120" y="898357"/>
            <a:ext cx="3892468" cy="5325012"/>
          </a:xfrm>
          <a:prstGeom prst="rect">
            <a:avLst/>
          </a:prstGeom>
        </p:spPr>
      </p:pic>
      <p:sp>
        <p:nvSpPr>
          <p:cNvPr id="97" name="矩形 96"/>
          <p:cNvSpPr/>
          <p:nvPr/>
        </p:nvSpPr>
        <p:spPr>
          <a:xfrm>
            <a:off x="541478" y="3665848"/>
            <a:ext cx="1218603" cy="769441"/>
          </a:xfrm>
          <a:prstGeom prst="rect">
            <a:avLst/>
          </a:prstGeom>
        </p:spPr>
        <p:txBody>
          <a:bodyPr wrap="none">
            <a:spAutoFit/>
          </a:bodyPr>
          <a:lstStyle/>
          <a:p>
            <a:r>
              <a:rPr lang="en-US" altLang="zh-CN" sz="4400" b="1" dirty="0" err="1" smtClean="0">
                <a:solidFill>
                  <a:prstClr val="white"/>
                </a:solidFill>
                <a:latin typeface="Times New Roman" pitchFamily="18" charset="0"/>
                <a:ea typeface="方正喵呜体" panose="02010600010101010101" pitchFamily="2" charset="-122"/>
                <a:cs typeface="Times New Roman" pitchFamily="18" charset="0"/>
              </a:rPr>
              <a:t>chơi</a:t>
            </a:r>
            <a:endParaRPr lang="zh-CN" altLang="en-US" sz="4400" b="1" dirty="0">
              <a:solidFill>
                <a:prstClr val="white"/>
              </a:solidFill>
              <a:latin typeface="Times New Roman" pitchFamily="18" charset="0"/>
              <a:ea typeface="方正喵呜体" panose="02010600010101010101" pitchFamily="2" charset="-122"/>
              <a:cs typeface="Times New Roman" pitchFamily="18" charset="0"/>
            </a:endParaRPr>
          </a:p>
        </p:txBody>
      </p:sp>
      <p:sp>
        <p:nvSpPr>
          <p:cNvPr id="98" name="矩形 97"/>
          <p:cNvSpPr/>
          <p:nvPr/>
        </p:nvSpPr>
        <p:spPr>
          <a:xfrm>
            <a:off x="2550618" y="460712"/>
            <a:ext cx="3514812" cy="3911648"/>
          </a:xfrm>
          <a:prstGeom prst="rect">
            <a:avLst/>
          </a:prstGeom>
        </p:spPr>
        <p:txBody>
          <a:bodyPr wrap="square">
            <a:spAutoFit/>
          </a:bodyPr>
          <a:lstStyle/>
          <a:p>
            <a:pPr algn="ctr">
              <a:lnSpc>
                <a:spcPct val="150000"/>
              </a:lnSpc>
            </a:pPr>
            <a:r>
              <a:rPr lang="en-US" altLang="zh-CN" sz="8800" b="1" dirty="0" err="1" smtClean="0">
                <a:solidFill>
                  <a:prstClr val="white"/>
                </a:solidFill>
                <a:latin typeface="Times New Roman" pitchFamily="18" charset="0"/>
                <a:ea typeface="方正喵呜体" panose="02010600010101010101" pitchFamily="2" charset="-122"/>
                <a:cs typeface="Times New Roman" pitchFamily="18" charset="0"/>
              </a:rPr>
              <a:t>Tôi</a:t>
            </a:r>
            <a:r>
              <a:rPr lang="en-US" altLang="zh-CN" sz="8800" b="1" dirty="0" smtClean="0">
                <a:solidFill>
                  <a:prstClr val="white"/>
                </a:solidFill>
                <a:latin typeface="Times New Roman" pitchFamily="18" charset="0"/>
                <a:ea typeface="方正喵呜体" panose="02010600010101010101" pitchFamily="2" charset="-122"/>
                <a:cs typeface="Times New Roman" pitchFamily="18" charset="0"/>
              </a:rPr>
              <a:t> </a:t>
            </a:r>
            <a:r>
              <a:rPr lang="en-US" altLang="zh-CN" sz="8800" b="1" dirty="0" err="1" smtClean="0">
                <a:solidFill>
                  <a:prstClr val="white"/>
                </a:solidFill>
                <a:latin typeface="Times New Roman" pitchFamily="18" charset="0"/>
                <a:ea typeface="方正喵呜体" panose="02010600010101010101" pitchFamily="2" charset="-122"/>
                <a:cs typeface="Times New Roman" pitchFamily="18" charset="0"/>
              </a:rPr>
              <a:t>thấy</a:t>
            </a:r>
            <a:r>
              <a:rPr lang="en-US" altLang="zh-CN" sz="8800" b="1" dirty="0" smtClean="0">
                <a:solidFill>
                  <a:prstClr val="white"/>
                </a:solidFill>
                <a:latin typeface="Times New Roman" pitchFamily="18" charset="0"/>
                <a:ea typeface="方正喵呜体" panose="02010600010101010101" pitchFamily="2" charset="-122"/>
                <a:cs typeface="Times New Roman" pitchFamily="18" charset="0"/>
              </a:rPr>
              <a:t> ...</a:t>
            </a:r>
            <a:endParaRPr lang="zh-CN" altLang="en-US" sz="8800" b="1" dirty="0">
              <a:solidFill>
                <a:prstClr val="white"/>
              </a:solidFill>
              <a:latin typeface="Times New Roman" pitchFamily="18" charset="0"/>
              <a:ea typeface="方正喵呜体" panose="02010600010101010101" pitchFamily="2" charset="-122"/>
              <a:cs typeface="Times New Roman" pitchFamily="18" charset="0"/>
            </a:endParaRPr>
          </a:p>
        </p:txBody>
      </p:sp>
      <p:sp>
        <p:nvSpPr>
          <p:cNvPr id="99" name="矩形 98"/>
          <p:cNvSpPr/>
          <p:nvPr/>
        </p:nvSpPr>
        <p:spPr>
          <a:xfrm>
            <a:off x="2377880" y="5180432"/>
            <a:ext cx="954107" cy="1015663"/>
          </a:xfrm>
          <a:prstGeom prst="rect">
            <a:avLst/>
          </a:prstGeom>
        </p:spPr>
        <p:txBody>
          <a:bodyPr wrap="none">
            <a:spAutoFit/>
          </a:bodyPr>
          <a:lstStyle/>
          <a:p>
            <a:r>
              <a:rPr lang="zh-CN" altLang="en-US" sz="6000" b="1" dirty="0" smtClean="0">
                <a:solidFill>
                  <a:prstClr val="white"/>
                </a:solidFill>
                <a:latin typeface="方正喵呜体" panose="02010600010101010101" pitchFamily="2" charset="-122"/>
                <a:ea typeface="方正喵呜体" panose="02010600010101010101" pitchFamily="2" charset="-122"/>
              </a:rPr>
              <a:t>。</a:t>
            </a:r>
            <a:endParaRPr lang="zh-CN" altLang="en-US" sz="6000" b="1" dirty="0">
              <a:solidFill>
                <a:prstClr val="white"/>
              </a:solidFill>
              <a:latin typeface="方正喵呜体" panose="02010600010101010101" pitchFamily="2" charset="-122"/>
              <a:ea typeface="方正喵呜体" panose="02010600010101010101" pitchFamily="2" charset="-122"/>
            </a:endParaRPr>
          </a:p>
        </p:txBody>
      </p:sp>
    </p:spTree>
    <p:extLst>
      <p:ext uri="{BB962C8B-B14F-4D97-AF65-F5344CB8AC3E}">
        <p14:creationId xmlns:p14="http://schemas.microsoft.com/office/powerpoint/2010/main" val="22102403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1250" fill="hold"/>
                                        <p:tgtEl>
                                          <p:spTgt spid="42"/>
                                        </p:tgtEl>
                                        <p:attrNameLst>
                                          <p:attrName>ppt_x</p:attrName>
                                        </p:attrNameLst>
                                      </p:cBhvr>
                                      <p:tavLst>
                                        <p:tav tm="0">
                                          <p:val>
                                            <p:strVal val="1+#ppt_w/2"/>
                                          </p:val>
                                        </p:tav>
                                        <p:tav tm="100000">
                                          <p:val>
                                            <p:strVal val="#ppt_x"/>
                                          </p:val>
                                        </p:tav>
                                      </p:tavLst>
                                    </p:anim>
                                    <p:anim calcmode="lin" valueType="num">
                                      <p:cBhvr additive="base">
                                        <p:cTn id="8" dur="125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2000" fill="hold"/>
                                        <p:tgtEl>
                                          <p:spTgt spid="2"/>
                                        </p:tgtEl>
                                        <p:attrNameLst>
                                          <p:attrName>ppt_x</p:attrName>
                                        </p:attrNameLst>
                                      </p:cBhvr>
                                      <p:tavLst>
                                        <p:tav tm="0">
                                          <p:val>
                                            <p:strVal val="0-#ppt_w/2"/>
                                          </p:val>
                                        </p:tav>
                                        <p:tav tm="100000">
                                          <p:val>
                                            <p:strVal val="#ppt_x"/>
                                          </p:val>
                                        </p:tav>
                                      </p:tavLst>
                                    </p:anim>
                                    <p:anim calcmode="lin" valueType="num">
                                      <p:cBhvr additive="base">
                                        <p:cTn id="14" dur="2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2000" fill="hold"/>
                                        <p:tgtEl>
                                          <p:spTgt spid="11"/>
                                        </p:tgtEl>
                                        <p:attrNameLst>
                                          <p:attrName>ppt_x</p:attrName>
                                        </p:attrNameLst>
                                      </p:cBhvr>
                                      <p:tavLst>
                                        <p:tav tm="0">
                                          <p:val>
                                            <p:strVal val="0-#ppt_w/2"/>
                                          </p:val>
                                        </p:tav>
                                        <p:tav tm="100000">
                                          <p:val>
                                            <p:strVal val="#ppt_x"/>
                                          </p:val>
                                        </p:tav>
                                      </p:tavLst>
                                    </p:anim>
                                    <p:anim calcmode="lin" valueType="num">
                                      <p:cBhvr additive="base">
                                        <p:cTn id="20" dur="20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
                                        </p:tgtEl>
                                        <p:attrNameLst>
                                          <p:attrName>style.visibility</p:attrName>
                                        </p:attrNameLst>
                                      </p:cBhvr>
                                      <p:to>
                                        <p:strVal val="visible"/>
                                      </p:to>
                                    </p:set>
                                    <p:anim calcmode="lin" valueType="num">
                                      <p:cBhvr additive="base">
                                        <p:cTn id="25" dur="2000" fill="hold"/>
                                        <p:tgtEl>
                                          <p:spTgt spid="97"/>
                                        </p:tgtEl>
                                        <p:attrNameLst>
                                          <p:attrName>ppt_x</p:attrName>
                                        </p:attrNameLst>
                                      </p:cBhvr>
                                      <p:tavLst>
                                        <p:tav tm="0">
                                          <p:val>
                                            <p:strVal val="0-#ppt_w/2"/>
                                          </p:val>
                                        </p:tav>
                                        <p:tav tm="100000">
                                          <p:val>
                                            <p:strVal val="#ppt_x"/>
                                          </p:val>
                                        </p:tav>
                                      </p:tavLst>
                                    </p:anim>
                                    <p:anim calcmode="lin" valueType="num">
                                      <p:cBhvr additive="base">
                                        <p:cTn id="26" dur="2000" fill="hold"/>
                                        <p:tgtEl>
                                          <p:spTgt spid="9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9"/>
                                        </p:tgtEl>
                                        <p:attrNameLst>
                                          <p:attrName>style.visibility</p:attrName>
                                        </p:attrNameLst>
                                      </p:cBhvr>
                                      <p:to>
                                        <p:strVal val="visible"/>
                                      </p:to>
                                    </p:set>
                                    <p:anim calcmode="lin" valueType="num">
                                      <p:cBhvr additive="base">
                                        <p:cTn id="31" dur="2000" fill="hold"/>
                                        <p:tgtEl>
                                          <p:spTgt spid="99"/>
                                        </p:tgtEl>
                                        <p:attrNameLst>
                                          <p:attrName>ppt_x</p:attrName>
                                        </p:attrNameLst>
                                      </p:cBhvr>
                                      <p:tavLst>
                                        <p:tav tm="0">
                                          <p:val>
                                            <p:strVal val="0-#ppt_w/2"/>
                                          </p:val>
                                        </p:tav>
                                        <p:tav tm="100000">
                                          <p:val>
                                            <p:strVal val="#ppt_x"/>
                                          </p:val>
                                        </p:tav>
                                      </p:tavLst>
                                    </p:anim>
                                    <p:anim calcmode="lin" valueType="num">
                                      <p:cBhvr additive="base">
                                        <p:cTn id="32" dur="20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98"/>
                                        </p:tgtEl>
                                        <p:attrNameLst>
                                          <p:attrName>style.visibility</p:attrName>
                                        </p:attrNameLst>
                                      </p:cBhvr>
                                      <p:to>
                                        <p:strVal val="visible"/>
                                      </p:to>
                                    </p:set>
                                    <p:anim calcmode="lin" valueType="num">
                                      <p:cBhvr additive="base">
                                        <p:cTn id="37" dur="2000" fill="hold"/>
                                        <p:tgtEl>
                                          <p:spTgt spid="98"/>
                                        </p:tgtEl>
                                        <p:attrNameLst>
                                          <p:attrName>ppt_x</p:attrName>
                                        </p:attrNameLst>
                                      </p:cBhvr>
                                      <p:tavLst>
                                        <p:tav tm="0">
                                          <p:val>
                                            <p:strVal val="#ppt_x"/>
                                          </p:val>
                                        </p:tav>
                                        <p:tav tm="100000">
                                          <p:val>
                                            <p:strVal val="#ppt_x"/>
                                          </p:val>
                                        </p:tav>
                                      </p:tavLst>
                                    </p:anim>
                                    <p:anim calcmode="lin" valueType="num">
                                      <p:cBhvr additive="base">
                                        <p:cTn id="38" dur="2000" fill="hold"/>
                                        <p:tgtEl>
                                          <p:spTgt spid="9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97" grpId="0"/>
      <p:bldP spid="98" grpId="0"/>
      <p:bldP spid="9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357362" y="0"/>
            <a:ext cx="7319762" cy="7021773"/>
          </a:xfrm>
          <a:prstGeom prst="ellipse">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lang="en-US">
              <a:solidFill>
                <a:prstClr val="black"/>
              </a:solidFill>
            </a:endParaRPr>
          </a:p>
        </p:txBody>
      </p:sp>
      <p:sp>
        <p:nvSpPr>
          <p:cNvPr id="5" name="Rounded Rectangle 4"/>
          <p:cNvSpPr/>
          <p:nvPr/>
        </p:nvSpPr>
        <p:spPr>
          <a:xfrm>
            <a:off x="7562850" y="490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A. Anh thích. </a:t>
            </a:r>
            <a:endParaRPr lang="vi-VN" sz="4400" dirty="0" smtClean="0">
              <a:solidFill>
                <a:srgbClr val="0070C0"/>
              </a:solidFill>
              <a:latin typeface="Times New Roman" panose="02020603050405020304" pitchFamily="18" charset="0"/>
              <a:cs typeface="Times New Roman" pitchFamily="18" charset="0"/>
            </a:endParaRPr>
          </a:p>
        </p:txBody>
      </p:sp>
      <p:sp>
        <p:nvSpPr>
          <p:cNvPr id="9" name="Rectangle 8"/>
          <p:cNvSpPr/>
          <p:nvPr/>
        </p:nvSpPr>
        <p:spPr>
          <a:xfrm>
            <a:off x="38100" y="785991"/>
            <a:ext cx="3352800" cy="5509200"/>
          </a:xfrm>
          <a:prstGeom prst="rect">
            <a:avLst/>
          </a:prstGeom>
        </p:spPr>
        <p:txBody>
          <a:bodyPr wrap="square">
            <a:spAutoFit/>
          </a:bodyPr>
          <a:lstStyle/>
          <a:p>
            <a:r>
              <a:rPr lang="vi-VN" sz="4400" dirty="0" smtClean="0">
                <a:solidFill>
                  <a:srgbClr val="FF0000"/>
                </a:solidFill>
                <a:latin typeface="Times New Roman" panose="02020603050405020304" pitchFamily="18" charset="0"/>
              </a:rPr>
              <a:t>Thêm </a:t>
            </a:r>
            <a:endParaRPr lang="en-US" sz="4400" dirty="0" smtClean="0">
              <a:solidFill>
                <a:srgbClr val="FF0000"/>
              </a:solidFill>
              <a:latin typeface="等线 Light"/>
            </a:endParaRPr>
          </a:p>
          <a:p>
            <a:r>
              <a:rPr lang="vi-VN" sz="4400" dirty="0" smtClean="0">
                <a:solidFill>
                  <a:srgbClr val="FF0000"/>
                </a:solidFill>
                <a:latin typeface="Times New Roman" panose="02020603050405020304" pitchFamily="18" charset="0"/>
              </a:rPr>
              <a:t>cụm </a:t>
            </a:r>
            <a:r>
              <a:rPr lang="en-US" sz="4400" dirty="0" smtClean="0">
                <a:solidFill>
                  <a:srgbClr val="FF0000"/>
                </a:solidFill>
                <a:latin typeface="Times New Roman" pitchFamily="18" charset="0"/>
                <a:cs typeface="Times New Roman" pitchFamily="18" charset="0"/>
              </a:rPr>
              <a:t>C-V</a:t>
            </a:r>
            <a:r>
              <a:rPr lang="vi-VN" sz="4400" dirty="0" smtClean="0">
                <a:solidFill>
                  <a:srgbClr val="FF0000"/>
                </a:solidFill>
                <a:latin typeface="Times New Roman" panose="02020603050405020304" pitchFamily="18" charset="0"/>
              </a:rPr>
              <a:t> vào chỗ trống làm phụ ngữ cho danh từ trong câu: “Tôi chép lại bài thơ mà...”.</a:t>
            </a:r>
            <a:endParaRPr lang="en-US" sz="4200" i="1" dirty="0">
              <a:solidFill>
                <a:srgbClr val="FF0000"/>
              </a:solidFill>
              <a:latin typeface="等线 Light"/>
            </a:endParaRPr>
          </a:p>
        </p:txBody>
      </p:sp>
      <p:sp>
        <p:nvSpPr>
          <p:cNvPr id="10" name="Rounded Rectangle 9"/>
          <p:cNvSpPr/>
          <p:nvPr/>
        </p:nvSpPr>
        <p:spPr>
          <a:xfrm>
            <a:off x="7581900" y="214810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B. Hay đọc. </a:t>
            </a:r>
            <a:endParaRPr lang="vi-VN" sz="4400" dirty="0" smtClean="0">
              <a:solidFill>
                <a:srgbClr val="0070C0"/>
              </a:solidFill>
              <a:latin typeface="Times New Roman" panose="02020603050405020304" pitchFamily="18" charset="0"/>
              <a:cs typeface="Times New Roman" pitchFamily="18" charset="0"/>
            </a:endParaRPr>
          </a:p>
        </p:txBody>
      </p:sp>
      <p:sp>
        <p:nvSpPr>
          <p:cNvPr id="11" name="Rounded Rectangle 10"/>
          <p:cNvSpPr/>
          <p:nvPr/>
        </p:nvSpPr>
        <p:spPr>
          <a:xfrm>
            <a:off x="7600950" y="38435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C. Đang làm.</a:t>
            </a:r>
            <a:endParaRPr lang="vi-VN" sz="4400" dirty="0" smtClean="0">
              <a:solidFill>
                <a:srgbClr val="0070C0"/>
              </a:solidFill>
              <a:latin typeface="Times New Roman" panose="02020603050405020304" pitchFamily="18" charset="0"/>
              <a:cs typeface="Times New Roman" pitchFamily="18" charset="0"/>
            </a:endParaRPr>
          </a:p>
        </p:txBody>
      </p:sp>
      <p:sp>
        <p:nvSpPr>
          <p:cNvPr id="12" name="Rounded Rectangle 11"/>
          <p:cNvSpPr/>
          <p:nvPr/>
        </p:nvSpPr>
        <p:spPr>
          <a:xfrm>
            <a:off x="7620000" y="5443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D. Thích nhất.</a:t>
            </a:r>
            <a:endParaRPr lang="vi-VN" sz="4400" dirty="0" smtClean="0">
              <a:solidFill>
                <a:srgbClr val="0070C0"/>
              </a:solidFill>
              <a:latin typeface="Times New Roman" panose="02020603050405020304" pitchFamily="18" charset="0"/>
              <a:cs typeface="Times New Roman" pitchFamily="18" charset="0"/>
            </a:endParaRPr>
          </a:p>
        </p:txBody>
      </p:sp>
      <p:pic>
        <p:nvPicPr>
          <p:cNvPr id="13" name="图片 31"/>
          <p:cNvPicPr>
            <a:picLocks noChangeAspect="1"/>
          </p:cNvPicPr>
          <p:nvPr/>
        </p:nvPicPr>
        <p:blipFill>
          <a:blip r:embed="rId3"/>
          <a:stretch>
            <a:fillRect/>
          </a:stretch>
        </p:blipFill>
        <p:spPr>
          <a:xfrm rot="5400000">
            <a:off x="5057227" y="111131"/>
            <a:ext cx="864654" cy="1936793"/>
          </a:xfrm>
          <a:prstGeom prst="rect">
            <a:avLst/>
          </a:prstGeom>
        </p:spPr>
      </p:pic>
      <p:pic>
        <p:nvPicPr>
          <p:cNvPr id="14" name="图片 31"/>
          <p:cNvPicPr>
            <a:picLocks noChangeAspect="1"/>
          </p:cNvPicPr>
          <p:nvPr/>
        </p:nvPicPr>
        <p:blipFill>
          <a:blip r:embed="rId3"/>
          <a:stretch>
            <a:fillRect/>
          </a:stretch>
        </p:blipFill>
        <p:spPr>
          <a:xfrm rot="5400000">
            <a:off x="5171527" y="1863732"/>
            <a:ext cx="864654" cy="1936793"/>
          </a:xfrm>
          <a:prstGeom prst="rect">
            <a:avLst/>
          </a:prstGeom>
        </p:spPr>
      </p:pic>
      <p:pic>
        <p:nvPicPr>
          <p:cNvPr id="15" name="图片 31"/>
          <p:cNvPicPr>
            <a:picLocks noChangeAspect="1"/>
          </p:cNvPicPr>
          <p:nvPr/>
        </p:nvPicPr>
        <p:blipFill>
          <a:blip r:embed="rId3"/>
          <a:stretch>
            <a:fillRect/>
          </a:stretch>
        </p:blipFill>
        <p:spPr>
          <a:xfrm rot="5400000">
            <a:off x="5133427" y="3368682"/>
            <a:ext cx="864654" cy="1936793"/>
          </a:xfrm>
          <a:prstGeom prst="rect">
            <a:avLst/>
          </a:prstGeom>
        </p:spPr>
      </p:pic>
      <p:pic>
        <p:nvPicPr>
          <p:cNvPr id="16" name="图片 31"/>
          <p:cNvPicPr>
            <a:picLocks noChangeAspect="1"/>
          </p:cNvPicPr>
          <p:nvPr/>
        </p:nvPicPr>
        <p:blipFill>
          <a:blip r:embed="rId3"/>
          <a:stretch>
            <a:fillRect/>
          </a:stretch>
        </p:blipFill>
        <p:spPr>
          <a:xfrm rot="5400000">
            <a:off x="5247727" y="5026033"/>
            <a:ext cx="864654" cy="1936793"/>
          </a:xfrm>
          <a:prstGeom prst="rect">
            <a:avLst/>
          </a:prstGeom>
        </p:spPr>
      </p:pic>
    </p:spTree>
    <p:extLst>
      <p:ext uri="{BB962C8B-B14F-4D97-AF65-F5344CB8AC3E}">
        <p14:creationId xmlns:p14="http://schemas.microsoft.com/office/powerpoint/2010/main" val="36829567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arn(in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Horizont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Horizontal)">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dissolv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1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9" grpId="0"/>
      <p:bldP spid="10" grpId="0" animBg="1"/>
      <p:bldP spid="11"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357362" y="0"/>
            <a:ext cx="7319762" cy="7021773"/>
          </a:xfrm>
          <a:prstGeom prst="ellipse">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lang="en-US">
              <a:solidFill>
                <a:prstClr val="black"/>
              </a:solidFill>
            </a:endParaRPr>
          </a:p>
        </p:txBody>
      </p:sp>
      <p:sp>
        <p:nvSpPr>
          <p:cNvPr id="5" name="Rounded Rectangle 4"/>
          <p:cNvSpPr/>
          <p:nvPr/>
        </p:nvSpPr>
        <p:spPr>
          <a:xfrm>
            <a:off x="7562850" y="490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A. </a:t>
            </a:r>
            <a:r>
              <a:rPr lang="en-US" sz="4400" dirty="0" err="1" smtClean="0">
                <a:solidFill>
                  <a:prstClr val="black"/>
                </a:solidFill>
                <a:latin typeface="Times New Roman" pitchFamily="18" charset="0"/>
                <a:cs typeface="Times New Roman" pitchFamily="18" charset="0"/>
              </a:rPr>
              <a:t>Chủ</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ngữ</a:t>
            </a:r>
            <a:endParaRPr lang="vi-VN" sz="4400" dirty="0" smtClean="0">
              <a:solidFill>
                <a:srgbClr val="0070C0"/>
              </a:solidFill>
              <a:latin typeface="Times New Roman" pitchFamily="18" charset="0"/>
              <a:cs typeface="Times New Roman" pitchFamily="18" charset="0"/>
            </a:endParaRPr>
          </a:p>
        </p:txBody>
      </p:sp>
      <p:sp>
        <p:nvSpPr>
          <p:cNvPr id="9" name="Rectangle 8"/>
          <p:cNvSpPr/>
          <p:nvPr/>
        </p:nvSpPr>
        <p:spPr>
          <a:xfrm>
            <a:off x="133350" y="576441"/>
            <a:ext cx="3505200" cy="6309420"/>
          </a:xfrm>
          <a:prstGeom prst="rect">
            <a:avLst/>
          </a:prstGeom>
        </p:spPr>
        <p:txBody>
          <a:bodyPr wrap="square">
            <a:spAutoFit/>
          </a:bodyPr>
          <a:lstStyle/>
          <a:p>
            <a:r>
              <a:rPr lang="vi-VN" sz="4000" dirty="0" smtClean="0">
                <a:solidFill>
                  <a:srgbClr val="FF0000"/>
                </a:solidFill>
                <a:latin typeface="Times New Roman" panose="02020603050405020304" pitchFamily="18" charset="0"/>
              </a:rPr>
              <a:t>Cụm </a:t>
            </a:r>
            <a:r>
              <a:rPr lang="en-US" sz="4000" dirty="0" smtClean="0">
                <a:solidFill>
                  <a:srgbClr val="FF0000"/>
                </a:solidFill>
                <a:latin typeface="Times New Roman" pitchFamily="18" charset="0"/>
                <a:cs typeface="Times New Roman" pitchFamily="18" charset="0"/>
              </a:rPr>
              <a:t>C-V </a:t>
            </a:r>
          </a:p>
          <a:p>
            <a:r>
              <a:rPr lang="vi-VN" sz="4000" dirty="0" smtClean="0">
                <a:solidFill>
                  <a:srgbClr val="FF0000"/>
                </a:solidFill>
                <a:latin typeface="Times New Roman" panose="02020603050405020304" pitchFamily="18" charset="0"/>
              </a:rPr>
              <a:t>được in đậm trong câu văn </a:t>
            </a:r>
            <a:r>
              <a:rPr lang="vi-VN" sz="4000" b="1" i="1" dirty="0" smtClean="0">
                <a:solidFill>
                  <a:srgbClr val="FF0000"/>
                </a:solidFill>
                <a:latin typeface="Times New Roman" panose="02020603050405020304" pitchFamily="18" charset="0"/>
              </a:rPr>
              <a:t>"Đất nước ta đang chuyển biến</a:t>
            </a:r>
            <a:r>
              <a:rPr lang="en-US" sz="4000" b="1" i="1" dirty="0" smtClean="0">
                <a:solidFill>
                  <a:srgbClr val="FF0000"/>
                </a:solidFill>
                <a:latin typeface="等线 Light"/>
              </a:rPr>
              <a:t> </a:t>
            </a:r>
            <a:r>
              <a:rPr lang="vi-VN" sz="4000" i="1" dirty="0" smtClean="0">
                <a:solidFill>
                  <a:srgbClr val="FF0000"/>
                </a:solidFill>
                <a:latin typeface="Times New Roman" panose="02020603050405020304" pitchFamily="18" charset="0"/>
              </a:rPr>
              <a:t>nên còn nhiều khó khăn" làm thành phần gì trong câu?</a:t>
            </a:r>
            <a:endParaRPr lang="en-US" sz="4000" i="1" dirty="0" smtClean="0">
              <a:solidFill>
                <a:srgbClr val="FF0000"/>
              </a:solidFill>
              <a:latin typeface="等线 Light"/>
            </a:endParaRPr>
          </a:p>
          <a:p>
            <a:endParaRPr lang="en-US" sz="4400" dirty="0" smtClean="0">
              <a:solidFill>
                <a:srgbClr val="FF0000"/>
              </a:solidFill>
              <a:latin typeface="等线 Light"/>
            </a:endParaRPr>
          </a:p>
        </p:txBody>
      </p:sp>
      <p:sp>
        <p:nvSpPr>
          <p:cNvPr id="10" name="Rounded Rectangle 9"/>
          <p:cNvSpPr/>
          <p:nvPr/>
        </p:nvSpPr>
        <p:spPr>
          <a:xfrm>
            <a:off x="7581900" y="214810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B. </a:t>
            </a:r>
            <a:r>
              <a:rPr lang="en-US" sz="4400" dirty="0" err="1" smtClean="0">
                <a:solidFill>
                  <a:prstClr val="black"/>
                </a:solidFill>
                <a:latin typeface="Times New Roman" pitchFamily="18" charset="0"/>
                <a:cs typeface="Times New Roman" pitchFamily="18" charset="0"/>
              </a:rPr>
              <a:t>Vị</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ngữ</a:t>
            </a:r>
            <a:endParaRPr lang="vi-VN" sz="4400" dirty="0" smtClean="0">
              <a:solidFill>
                <a:srgbClr val="0070C0"/>
              </a:solidFill>
              <a:latin typeface="Times New Roman" pitchFamily="18" charset="0"/>
              <a:cs typeface="Times New Roman" pitchFamily="18" charset="0"/>
            </a:endParaRPr>
          </a:p>
        </p:txBody>
      </p:sp>
      <p:sp>
        <p:nvSpPr>
          <p:cNvPr id="11" name="Rounded Rectangle 10"/>
          <p:cNvSpPr/>
          <p:nvPr/>
        </p:nvSpPr>
        <p:spPr>
          <a:xfrm>
            <a:off x="7600950" y="38435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C. </a:t>
            </a:r>
            <a:r>
              <a:rPr lang="en-US" sz="4400" dirty="0" err="1" smtClean="0">
                <a:solidFill>
                  <a:prstClr val="black"/>
                </a:solidFill>
                <a:latin typeface="Times New Roman" pitchFamily="18" charset="0"/>
                <a:cs typeface="Times New Roman" pitchFamily="18" charset="0"/>
              </a:rPr>
              <a:t>Bổ</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ngữ</a:t>
            </a:r>
            <a:endParaRPr lang="vi-VN" sz="4400" dirty="0" smtClean="0">
              <a:solidFill>
                <a:srgbClr val="0070C0"/>
              </a:solidFill>
              <a:latin typeface="Times New Roman" pitchFamily="18" charset="0"/>
              <a:cs typeface="Times New Roman" pitchFamily="18" charset="0"/>
            </a:endParaRPr>
          </a:p>
        </p:txBody>
      </p:sp>
      <p:sp>
        <p:nvSpPr>
          <p:cNvPr id="12" name="Rounded Rectangle 11"/>
          <p:cNvSpPr/>
          <p:nvPr/>
        </p:nvSpPr>
        <p:spPr>
          <a:xfrm>
            <a:off x="7620000" y="5443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D. </a:t>
            </a:r>
            <a:r>
              <a:rPr lang="en-US" sz="4400" dirty="0" err="1" smtClean="0">
                <a:solidFill>
                  <a:prstClr val="black"/>
                </a:solidFill>
                <a:latin typeface="Times New Roman" pitchFamily="18" charset="0"/>
                <a:cs typeface="Times New Roman" pitchFamily="18" charset="0"/>
              </a:rPr>
              <a:t>Định</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ngữ</a:t>
            </a:r>
            <a:endParaRPr lang="vi-VN" sz="4400" dirty="0" smtClean="0">
              <a:solidFill>
                <a:srgbClr val="0070C0"/>
              </a:solidFill>
              <a:latin typeface="Times New Roman" pitchFamily="18" charset="0"/>
              <a:cs typeface="Times New Roman" pitchFamily="18" charset="0"/>
            </a:endParaRPr>
          </a:p>
        </p:txBody>
      </p:sp>
      <p:pic>
        <p:nvPicPr>
          <p:cNvPr id="13" name="图片 31"/>
          <p:cNvPicPr>
            <a:picLocks noChangeAspect="1"/>
          </p:cNvPicPr>
          <p:nvPr/>
        </p:nvPicPr>
        <p:blipFill>
          <a:blip r:embed="rId2"/>
          <a:stretch>
            <a:fillRect/>
          </a:stretch>
        </p:blipFill>
        <p:spPr>
          <a:xfrm rot="5400000">
            <a:off x="5057227" y="111131"/>
            <a:ext cx="864654" cy="1936793"/>
          </a:xfrm>
          <a:prstGeom prst="rect">
            <a:avLst/>
          </a:prstGeom>
        </p:spPr>
      </p:pic>
      <p:pic>
        <p:nvPicPr>
          <p:cNvPr id="14" name="图片 31"/>
          <p:cNvPicPr>
            <a:picLocks noChangeAspect="1"/>
          </p:cNvPicPr>
          <p:nvPr/>
        </p:nvPicPr>
        <p:blipFill>
          <a:blip r:embed="rId2"/>
          <a:stretch>
            <a:fillRect/>
          </a:stretch>
        </p:blipFill>
        <p:spPr>
          <a:xfrm rot="5400000">
            <a:off x="5171527" y="1863732"/>
            <a:ext cx="864654" cy="1936793"/>
          </a:xfrm>
          <a:prstGeom prst="rect">
            <a:avLst/>
          </a:prstGeom>
        </p:spPr>
      </p:pic>
      <p:pic>
        <p:nvPicPr>
          <p:cNvPr id="15" name="图片 31"/>
          <p:cNvPicPr>
            <a:picLocks noChangeAspect="1"/>
          </p:cNvPicPr>
          <p:nvPr/>
        </p:nvPicPr>
        <p:blipFill>
          <a:blip r:embed="rId2"/>
          <a:stretch>
            <a:fillRect/>
          </a:stretch>
        </p:blipFill>
        <p:spPr>
          <a:xfrm rot="5400000">
            <a:off x="5133427" y="3368682"/>
            <a:ext cx="864654" cy="1936793"/>
          </a:xfrm>
          <a:prstGeom prst="rect">
            <a:avLst/>
          </a:prstGeom>
        </p:spPr>
      </p:pic>
      <p:pic>
        <p:nvPicPr>
          <p:cNvPr id="16" name="图片 31"/>
          <p:cNvPicPr>
            <a:picLocks noChangeAspect="1"/>
          </p:cNvPicPr>
          <p:nvPr/>
        </p:nvPicPr>
        <p:blipFill>
          <a:blip r:embed="rId2"/>
          <a:stretch>
            <a:fillRect/>
          </a:stretch>
        </p:blipFill>
        <p:spPr>
          <a:xfrm rot="5400000">
            <a:off x="5247727" y="5026033"/>
            <a:ext cx="864654" cy="1936793"/>
          </a:xfrm>
          <a:prstGeom prst="rect">
            <a:avLst/>
          </a:prstGeom>
        </p:spPr>
      </p:pic>
    </p:spTree>
    <p:extLst>
      <p:ext uri="{BB962C8B-B14F-4D97-AF65-F5344CB8AC3E}">
        <p14:creationId xmlns:p14="http://schemas.microsoft.com/office/powerpoint/2010/main" val="5466473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arn(in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Horizont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Horizontal)">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dissolv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1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9" grpId="0"/>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357362" y="0"/>
            <a:ext cx="7319762" cy="7021773"/>
          </a:xfrm>
          <a:prstGeom prst="ellipse">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lang="en-US">
              <a:solidFill>
                <a:prstClr val="black"/>
              </a:solidFill>
            </a:endParaRPr>
          </a:p>
        </p:txBody>
      </p:sp>
      <p:sp>
        <p:nvSpPr>
          <p:cNvPr id="5" name="Rounded Rectangle 4"/>
          <p:cNvSpPr/>
          <p:nvPr/>
        </p:nvSpPr>
        <p:spPr>
          <a:xfrm>
            <a:off x="7562850" y="490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A. </a:t>
            </a:r>
            <a:r>
              <a:rPr lang="en-US" sz="4400" dirty="0" err="1" smtClean="0">
                <a:solidFill>
                  <a:prstClr val="black"/>
                </a:solidFill>
                <a:latin typeface="Times New Roman" pitchFamily="18" charset="0"/>
                <a:cs typeface="Times New Roman" pitchFamily="18" charset="0"/>
              </a:rPr>
              <a:t>Một</a:t>
            </a:r>
            <a:endParaRPr lang="vi-VN" sz="4400" dirty="0" smtClean="0">
              <a:solidFill>
                <a:srgbClr val="0070C0"/>
              </a:solidFill>
              <a:latin typeface="Times New Roman" pitchFamily="18" charset="0"/>
              <a:cs typeface="Times New Roman" pitchFamily="18" charset="0"/>
            </a:endParaRPr>
          </a:p>
        </p:txBody>
      </p:sp>
      <p:sp>
        <p:nvSpPr>
          <p:cNvPr id="9" name="Rectangle 8"/>
          <p:cNvSpPr/>
          <p:nvPr/>
        </p:nvSpPr>
        <p:spPr>
          <a:xfrm>
            <a:off x="114300" y="1224141"/>
            <a:ext cx="3505200" cy="4832092"/>
          </a:xfrm>
          <a:prstGeom prst="rect">
            <a:avLst/>
          </a:prstGeom>
        </p:spPr>
        <p:txBody>
          <a:bodyPr wrap="square">
            <a:spAutoFit/>
          </a:bodyPr>
          <a:lstStyle/>
          <a:p>
            <a:r>
              <a:rPr lang="vi-VN" sz="4400" i="1" dirty="0" smtClean="0">
                <a:solidFill>
                  <a:srgbClr val="FF0000"/>
                </a:solidFill>
                <a:latin typeface="Times New Roman" panose="02020603050405020304" pitchFamily="18" charset="0"/>
              </a:rPr>
              <a:t>Cụm </a:t>
            </a:r>
            <a:r>
              <a:rPr lang="en-US" sz="4400" i="1" dirty="0" smtClean="0">
                <a:solidFill>
                  <a:srgbClr val="FF0000"/>
                </a:solidFill>
                <a:latin typeface="Times New Roman" pitchFamily="18" charset="0"/>
                <a:cs typeface="Times New Roman" pitchFamily="18" charset="0"/>
              </a:rPr>
              <a:t>C-V</a:t>
            </a:r>
            <a:r>
              <a:rPr lang="en-US" sz="4400" i="1" dirty="0" smtClean="0">
                <a:solidFill>
                  <a:srgbClr val="FF0000"/>
                </a:solidFill>
                <a:latin typeface="等线 Light"/>
              </a:rPr>
              <a:t> </a:t>
            </a:r>
          </a:p>
          <a:p>
            <a:r>
              <a:rPr lang="vi-VN" sz="4400" i="1" dirty="0" smtClean="0">
                <a:solidFill>
                  <a:srgbClr val="FF0000"/>
                </a:solidFill>
                <a:latin typeface="Times New Roman" panose="02020603050405020304" pitchFamily="18" charset="0"/>
              </a:rPr>
              <a:t>là cơ sở xây dựng một câu đơn có cấu tạo ... thành phần chủ ngữ</a:t>
            </a:r>
            <a:br>
              <a:rPr lang="vi-VN" sz="4400" i="1" dirty="0" smtClean="0">
                <a:solidFill>
                  <a:srgbClr val="FF0000"/>
                </a:solidFill>
                <a:latin typeface="Times New Roman" panose="02020603050405020304" pitchFamily="18" charset="0"/>
              </a:rPr>
            </a:br>
            <a:r>
              <a:rPr lang="vi-VN" sz="4400" i="1" dirty="0" smtClean="0">
                <a:solidFill>
                  <a:srgbClr val="FF0000"/>
                </a:solidFill>
                <a:latin typeface="Times New Roman" panose="02020603050405020304" pitchFamily="18" charset="0"/>
              </a:rPr>
              <a:t>và vị ngữ.</a:t>
            </a:r>
            <a:endParaRPr lang="en-US" sz="4400" dirty="0" smtClean="0">
              <a:solidFill>
                <a:srgbClr val="FF0000"/>
              </a:solidFill>
              <a:latin typeface="等线 Light"/>
            </a:endParaRPr>
          </a:p>
        </p:txBody>
      </p:sp>
      <p:sp>
        <p:nvSpPr>
          <p:cNvPr id="10" name="Rounded Rectangle 9"/>
          <p:cNvSpPr/>
          <p:nvPr/>
        </p:nvSpPr>
        <p:spPr>
          <a:xfrm>
            <a:off x="7581900" y="214810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B. </a:t>
            </a:r>
            <a:r>
              <a:rPr lang="en-US" sz="4400" dirty="0" err="1" smtClean="0">
                <a:solidFill>
                  <a:prstClr val="black"/>
                </a:solidFill>
                <a:latin typeface="Times New Roman" pitchFamily="18" charset="0"/>
                <a:cs typeface="Times New Roman" pitchFamily="18" charset="0"/>
              </a:rPr>
              <a:t>Hai</a:t>
            </a:r>
            <a:endParaRPr lang="vi-VN" sz="4400" dirty="0" smtClean="0">
              <a:solidFill>
                <a:srgbClr val="0070C0"/>
              </a:solidFill>
              <a:latin typeface="Times New Roman" pitchFamily="18" charset="0"/>
              <a:cs typeface="Times New Roman" pitchFamily="18" charset="0"/>
            </a:endParaRPr>
          </a:p>
        </p:txBody>
      </p:sp>
      <p:sp>
        <p:nvSpPr>
          <p:cNvPr id="11" name="Rounded Rectangle 10"/>
          <p:cNvSpPr/>
          <p:nvPr/>
        </p:nvSpPr>
        <p:spPr>
          <a:xfrm>
            <a:off x="7600950" y="38435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C. </a:t>
            </a:r>
            <a:r>
              <a:rPr lang="en-US" sz="4400" dirty="0" err="1" smtClean="0">
                <a:solidFill>
                  <a:prstClr val="black"/>
                </a:solidFill>
                <a:latin typeface="Times New Roman" pitchFamily="18" charset="0"/>
                <a:cs typeface="Times New Roman" pitchFamily="18" charset="0"/>
              </a:rPr>
              <a:t>Ba</a:t>
            </a:r>
            <a:endParaRPr lang="vi-VN" sz="4400" dirty="0" smtClean="0">
              <a:solidFill>
                <a:srgbClr val="0070C0"/>
              </a:solidFill>
              <a:latin typeface="Times New Roman" pitchFamily="18" charset="0"/>
              <a:cs typeface="Times New Roman" pitchFamily="18" charset="0"/>
            </a:endParaRPr>
          </a:p>
        </p:txBody>
      </p:sp>
      <p:sp>
        <p:nvSpPr>
          <p:cNvPr id="12" name="Rounded Rectangle 11"/>
          <p:cNvSpPr/>
          <p:nvPr/>
        </p:nvSpPr>
        <p:spPr>
          <a:xfrm>
            <a:off x="7620000" y="5443751"/>
            <a:ext cx="361950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D. </a:t>
            </a:r>
            <a:r>
              <a:rPr lang="en-US" sz="4400" dirty="0" err="1" smtClean="0">
                <a:solidFill>
                  <a:prstClr val="black"/>
                </a:solidFill>
                <a:latin typeface="Times New Roman" pitchFamily="18" charset="0"/>
                <a:cs typeface="Times New Roman" pitchFamily="18" charset="0"/>
              </a:rPr>
              <a:t>Nhiều</a:t>
            </a:r>
            <a:endParaRPr lang="vi-VN" sz="4400" dirty="0" smtClean="0">
              <a:solidFill>
                <a:srgbClr val="0070C0"/>
              </a:solidFill>
              <a:latin typeface="Times New Roman" pitchFamily="18" charset="0"/>
              <a:cs typeface="Times New Roman" pitchFamily="18" charset="0"/>
            </a:endParaRPr>
          </a:p>
        </p:txBody>
      </p:sp>
      <p:pic>
        <p:nvPicPr>
          <p:cNvPr id="13" name="图片 31"/>
          <p:cNvPicPr>
            <a:picLocks noChangeAspect="1"/>
          </p:cNvPicPr>
          <p:nvPr/>
        </p:nvPicPr>
        <p:blipFill>
          <a:blip r:embed="rId2"/>
          <a:stretch>
            <a:fillRect/>
          </a:stretch>
        </p:blipFill>
        <p:spPr>
          <a:xfrm rot="5400000">
            <a:off x="5057227" y="111131"/>
            <a:ext cx="864654" cy="1936793"/>
          </a:xfrm>
          <a:prstGeom prst="rect">
            <a:avLst/>
          </a:prstGeom>
        </p:spPr>
      </p:pic>
      <p:pic>
        <p:nvPicPr>
          <p:cNvPr id="14" name="图片 31"/>
          <p:cNvPicPr>
            <a:picLocks noChangeAspect="1"/>
          </p:cNvPicPr>
          <p:nvPr/>
        </p:nvPicPr>
        <p:blipFill>
          <a:blip r:embed="rId2"/>
          <a:stretch>
            <a:fillRect/>
          </a:stretch>
        </p:blipFill>
        <p:spPr>
          <a:xfrm rot="5400000">
            <a:off x="5171527" y="1863732"/>
            <a:ext cx="864654" cy="1936793"/>
          </a:xfrm>
          <a:prstGeom prst="rect">
            <a:avLst/>
          </a:prstGeom>
        </p:spPr>
      </p:pic>
      <p:pic>
        <p:nvPicPr>
          <p:cNvPr id="15" name="图片 31"/>
          <p:cNvPicPr>
            <a:picLocks noChangeAspect="1"/>
          </p:cNvPicPr>
          <p:nvPr/>
        </p:nvPicPr>
        <p:blipFill>
          <a:blip r:embed="rId2"/>
          <a:stretch>
            <a:fillRect/>
          </a:stretch>
        </p:blipFill>
        <p:spPr>
          <a:xfrm rot="5400000">
            <a:off x="5133427" y="3368682"/>
            <a:ext cx="864654" cy="1936793"/>
          </a:xfrm>
          <a:prstGeom prst="rect">
            <a:avLst/>
          </a:prstGeom>
        </p:spPr>
      </p:pic>
      <p:pic>
        <p:nvPicPr>
          <p:cNvPr id="16" name="图片 31"/>
          <p:cNvPicPr>
            <a:picLocks noChangeAspect="1"/>
          </p:cNvPicPr>
          <p:nvPr/>
        </p:nvPicPr>
        <p:blipFill>
          <a:blip r:embed="rId2"/>
          <a:stretch>
            <a:fillRect/>
          </a:stretch>
        </p:blipFill>
        <p:spPr>
          <a:xfrm rot="5400000">
            <a:off x="5247727" y="5026033"/>
            <a:ext cx="864654" cy="1936793"/>
          </a:xfrm>
          <a:prstGeom prst="rect">
            <a:avLst/>
          </a:prstGeom>
        </p:spPr>
      </p:pic>
    </p:spTree>
    <p:extLst>
      <p:ext uri="{BB962C8B-B14F-4D97-AF65-F5344CB8AC3E}">
        <p14:creationId xmlns:p14="http://schemas.microsoft.com/office/powerpoint/2010/main" val="41189431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arn(in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Horizont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Horizontal)">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dissolv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1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9" grpId="0"/>
      <p:bldP spid="10"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3" name="图片 1"/>
          <p:cNvPicPr>
            <a:picLocks noChangeAspect="1"/>
          </p:cNvPicPr>
          <p:nvPr/>
        </p:nvPicPr>
        <p:blipFill>
          <a:blip r:embed="rId2"/>
          <a:stretch>
            <a:fillRect/>
          </a:stretch>
        </p:blipFill>
        <p:spPr>
          <a:xfrm>
            <a:off x="10430980" y="3655140"/>
            <a:ext cx="1974723" cy="2895785"/>
          </a:xfrm>
          <a:prstGeom prst="rect">
            <a:avLst/>
          </a:prstGeom>
        </p:spPr>
      </p:pic>
      <p:sp>
        <p:nvSpPr>
          <p:cNvPr id="28" name="Google Shape;191;p18"/>
          <p:cNvSpPr txBox="1">
            <a:spLocks/>
          </p:cNvSpPr>
          <p:nvPr/>
        </p:nvSpPr>
        <p:spPr>
          <a:xfrm>
            <a:off x="3071064" y="347921"/>
            <a:ext cx="5822715" cy="617536"/>
          </a:xfrm>
          <a:prstGeom prst="rect">
            <a:avLst/>
          </a:prstGeom>
          <a:solidFill>
            <a:schemeClr val="accent4">
              <a:lumMod val="20000"/>
              <a:lumOff val="80000"/>
            </a:schemeClr>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1pPr>
            <a:lvl2pPr marR="0" lvl="1"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2pPr>
            <a:lvl3pPr marR="0" lvl="2"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3pPr>
            <a:lvl4pPr marR="0" lvl="3"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4pPr>
            <a:lvl5pPr marR="0" lvl="4"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5pPr>
            <a:lvl6pPr marR="0" lvl="5"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6pPr>
            <a:lvl7pPr marR="0" lvl="6"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7pPr>
            <a:lvl8pPr marR="0" lvl="7"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8pPr>
            <a:lvl9pPr marR="0" lvl="8"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9pPr>
          </a:lstStyle>
          <a:p>
            <a:pPr algn="just">
              <a:buClr>
                <a:prstClr val="black"/>
              </a:buClr>
            </a:pPr>
            <a:r>
              <a:rPr lang="en-US" sz="2800" b="0" dirty="0" err="1" smtClean="0">
                <a:solidFill>
                  <a:prstClr val="black"/>
                </a:solidFill>
                <a:latin typeface="Times New Roman" panose="02020603050405020304" pitchFamily="18" charset="0"/>
                <a:cs typeface="Times New Roman" panose="02020603050405020304" pitchFamily="18" charset="0"/>
              </a:rPr>
              <a:t>Mở</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rộng</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thành</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phần</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chính</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của</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câu</a:t>
            </a:r>
            <a:r>
              <a:rPr lang="en-US" sz="2800" b="0" dirty="0" smtClean="0">
                <a:solidFill>
                  <a:prstClr val="black"/>
                </a:solidFill>
                <a:latin typeface="Times New Roman" panose="02020603050405020304" pitchFamily="18" charset="0"/>
                <a:cs typeface="Times New Roman" panose="02020603050405020304" pitchFamily="18" charset="0"/>
              </a:rPr>
              <a:t> </a:t>
            </a:r>
            <a:endParaRPr lang="en-US" sz="2800" dirty="0">
              <a:solidFill>
                <a:prstClr val="black"/>
              </a:solidFill>
              <a:latin typeface="Times New Roman" panose="02020603050405020304" pitchFamily="18" charset="0"/>
              <a:cs typeface="Times New Roman" panose="02020603050405020304" pitchFamily="18" charset="0"/>
            </a:endParaRPr>
          </a:p>
        </p:txBody>
      </p:sp>
      <p:cxnSp>
        <p:nvCxnSpPr>
          <p:cNvPr id="29" name="Straight Arrow Connector 28"/>
          <p:cNvCxnSpPr>
            <a:stCxn id="28" idx="2"/>
            <a:endCxn id="32" idx="0"/>
          </p:cNvCxnSpPr>
          <p:nvPr/>
        </p:nvCxnSpPr>
        <p:spPr>
          <a:xfrm flipH="1">
            <a:off x="2929362" y="965457"/>
            <a:ext cx="3053060" cy="3282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a:endCxn id="31" idx="0"/>
          </p:cNvCxnSpPr>
          <p:nvPr/>
        </p:nvCxnSpPr>
        <p:spPr>
          <a:xfrm>
            <a:off x="5982422" y="965457"/>
            <a:ext cx="2911357" cy="3282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1" name="Google Shape;191;p18"/>
          <p:cNvSpPr txBox="1">
            <a:spLocks/>
          </p:cNvSpPr>
          <p:nvPr/>
        </p:nvSpPr>
        <p:spPr>
          <a:xfrm>
            <a:off x="6845454" y="1293713"/>
            <a:ext cx="4096650" cy="1436635"/>
          </a:xfrm>
          <a:prstGeom prst="rect">
            <a:avLst/>
          </a:prstGeom>
          <a:solidFill>
            <a:schemeClr val="accent4">
              <a:lumMod val="20000"/>
              <a:lumOff val="80000"/>
            </a:schemeClr>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1pPr>
            <a:lvl2pPr marR="0" lvl="1"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2pPr>
            <a:lvl3pPr marR="0" lvl="2"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3pPr>
            <a:lvl4pPr marR="0" lvl="3"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4pPr>
            <a:lvl5pPr marR="0" lvl="4"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5pPr>
            <a:lvl6pPr marR="0" lvl="5"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6pPr>
            <a:lvl7pPr marR="0" lvl="6"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7pPr>
            <a:lvl8pPr marR="0" lvl="7"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8pPr>
            <a:lvl9pPr marR="0" lvl="8"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9pPr>
          </a:lstStyle>
          <a:p>
            <a:pPr algn="just">
              <a:buClr>
                <a:prstClr val="black"/>
              </a:buClr>
            </a:pPr>
            <a:r>
              <a:rPr lang="en-US" sz="2800" b="0" dirty="0" err="1">
                <a:solidFill>
                  <a:prstClr val="black"/>
                </a:solidFill>
                <a:latin typeface="Times New Roman" panose="02020603050405020304" pitchFamily="18" charset="0"/>
                <a:cs typeface="Times New Roman" panose="02020603050405020304" pitchFamily="18" charset="0"/>
              </a:rPr>
              <a:t>Dùng</a:t>
            </a:r>
            <a:r>
              <a:rPr lang="en-US" sz="2800" b="0" dirty="0">
                <a:solidFill>
                  <a:prstClr val="black"/>
                </a:solidFill>
                <a:latin typeface="Times New Roman" panose="02020603050405020304" pitchFamily="18" charset="0"/>
                <a:cs typeface="Times New Roman" panose="02020603050405020304" pitchFamily="18" charset="0"/>
              </a:rPr>
              <a:t> </a:t>
            </a:r>
            <a:r>
              <a:rPr lang="en-US" sz="2800" b="0" dirty="0" err="1">
                <a:solidFill>
                  <a:prstClr val="black"/>
                </a:solidFill>
                <a:latin typeface="Times New Roman" panose="02020603050405020304" pitchFamily="18" charset="0"/>
                <a:cs typeface="Times New Roman" panose="02020603050405020304" pitchFamily="18" charset="0"/>
              </a:rPr>
              <a:t>cụm</a:t>
            </a:r>
            <a:r>
              <a:rPr lang="en-US" sz="2800" b="0" dirty="0">
                <a:solidFill>
                  <a:prstClr val="black"/>
                </a:solidFill>
                <a:latin typeface="Times New Roman" panose="02020603050405020304" pitchFamily="18" charset="0"/>
                <a:cs typeface="Times New Roman" panose="02020603050405020304" pitchFamily="18" charset="0"/>
              </a:rPr>
              <a:t> </a:t>
            </a:r>
            <a:r>
              <a:rPr lang="en-US" sz="2800" b="0" dirty="0" err="1">
                <a:solidFill>
                  <a:prstClr val="black"/>
                </a:solidFill>
                <a:latin typeface="Times New Roman" panose="02020603050405020304" pitchFamily="18" charset="0"/>
                <a:cs typeface="Times New Roman" panose="02020603050405020304" pitchFamily="18" charset="0"/>
              </a:rPr>
              <a:t>chủ</a:t>
            </a:r>
            <a:r>
              <a:rPr lang="en-US" sz="2800" b="0" dirty="0">
                <a:solidFill>
                  <a:prstClr val="black"/>
                </a:solidFill>
                <a:latin typeface="Times New Roman" panose="02020603050405020304" pitchFamily="18" charset="0"/>
                <a:cs typeface="Times New Roman" panose="02020603050405020304" pitchFamily="18" charset="0"/>
              </a:rPr>
              <a:t> </a:t>
            </a:r>
            <a:r>
              <a:rPr lang="en-US" sz="2800" b="0" dirty="0" err="1">
                <a:solidFill>
                  <a:prstClr val="black"/>
                </a:solidFill>
                <a:latin typeface="Times New Roman" panose="02020603050405020304" pitchFamily="18" charset="0"/>
                <a:cs typeface="Times New Roman" panose="02020603050405020304" pitchFamily="18" charset="0"/>
              </a:rPr>
              <a:t>vị</a:t>
            </a:r>
            <a:r>
              <a:rPr lang="en-US" sz="2800" b="0" dirty="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trực</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tiếp</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cấu</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tạo</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chủ</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a:solidFill>
                  <a:prstClr val="black"/>
                </a:solidFill>
                <a:latin typeface="Times New Roman" panose="02020603050405020304" pitchFamily="18" charset="0"/>
                <a:cs typeface="Times New Roman" panose="02020603050405020304" pitchFamily="18" charset="0"/>
              </a:rPr>
              <a:t>ngữ</a:t>
            </a:r>
            <a:r>
              <a:rPr lang="en-US" sz="2800" b="0" dirty="0">
                <a:solidFill>
                  <a:prstClr val="black"/>
                </a:solidFill>
                <a:latin typeface="Times New Roman" panose="02020603050405020304" pitchFamily="18" charset="0"/>
                <a:cs typeface="Times New Roman" panose="02020603050405020304" pitchFamily="18" charset="0"/>
              </a:rPr>
              <a:t>/</a:t>
            </a:r>
            <a:r>
              <a:rPr lang="en-US" sz="2800" b="0" dirty="0" err="1">
                <a:solidFill>
                  <a:prstClr val="black"/>
                </a:solidFill>
                <a:latin typeface="Times New Roman" panose="02020603050405020304" pitchFamily="18" charset="0"/>
                <a:cs typeface="Times New Roman" panose="02020603050405020304" pitchFamily="18" charset="0"/>
              </a:rPr>
              <a:t>vị</a:t>
            </a:r>
            <a:r>
              <a:rPr lang="en-US" sz="2800" b="0" dirty="0">
                <a:solidFill>
                  <a:prstClr val="black"/>
                </a:solidFill>
                <a:latin typeface="Times New Roman" panose="02020603050405020304" pitchFamily="18" charset="0"/>
                <a:cs typeface="Times New Roman" panose="02020603050405020304" pitchFamily="18" charset="0"/>
              </a:rPr>
              <a:t> </a:t>
            </a:r>
            <a:r>
              <a:rPr lang="en-US" sz="2800" b="0" dirty="0" err="1">
                <a:solidFill>
                  <a:prstClr val="black"/>
                </a:solidFill>
                <a:latin typeface="Times New Roman" panose="02020603050405020304" pitchFamily="18" charset="0"/>
                <a:cs typeface="Times New Roman" panose="02020603050405020304" pitchFamily="18" charset="0"/>
              </a:rPr>
              <a:t>ngữ</a:t>
            </a:r>
            <a:r>
              <a:rPr lang="en-US" sz="2800" b="0" dirty="0">
                <a:solidFill>
                  <a:prstClr val="black"/>
                </a:solidFill>
                <a:latin typeface="Times New Roman" panose="02020603050405020304" pitchFamily="18" charset="0"/>
                <a:cs typeface="Times New Roman" panose="02020603050405020304" pitchFamily="18" charset="0"/>
              </a:rPr>
              <a:t>.</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32" name="Google Shape;191;p18"/>
          <p:cNvSpPr txBox="1">
            <a:spLocks/>
          </p:cNvSpPr>
          <p:nvPr/>
        </p:nvSpPr>
        <p:spPr>
          <a:xfrm>
            <a:off x="905616" y="1293713"/>
            <a:ext cx="4047491" cy="1436635"/>
          </a:xfrm>
          <a:prstGeom prst="rect">
            <a:avLst/>
          </a:prstGeom>
          <a:solidFill>
            <a:schemeClr val="accent4">
              <a:lumMod val="20000"/>
              <a:lumOff val="80000"/>
            </a:schemeClr>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1pPr>
            <a:lvl2pPr marR="0" lvl="1"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2pPr>
            <a:lvl3pPr marR="0" lvl="2"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3pPr>
            <a:lvl4pPr marR="0" lvl="3"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4pPr>
            <a:lvl5pPr marR="0" lvl="4"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5pPr>
            <a:lvl6pPr marR="0" lvl="5"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6pPr>
            <a:lvl7pPr marR="0" lvl="6"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7pPr>
            <a:lvl8pPr marR="0" lvl="7"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8pPr>
            <a:lvl9pPr marR="0" lvl="8"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9pPr>
          </a:lstStyle>
          <a:p>
            <a:pPr algn="just">
              <a:buClr>
                <a:prstClr val="black"/>
              </a:buClr>
            </a:pPr>
            <a:r>
              <a:rPr lang="en-US" sz="2800" b="0" dirty="0" err="1" smtClean="0">
                <a:solidFill>
                  <a:prstClr val="black"/>
                </a:solidFill>
                <a:latin typeface="Times New Roman" panose="02020603050405020304" pitchFamily="18" charset="0"/>
                <a:cs typeface="Times New Roman" panose="02020603050405020304" pitchFamily="18" charset="0"/>
              </a:rPr>
              <a:t>Dùng</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cụm</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chủ</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vị</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bổ</a:t>
            </a:r>
            <a:r>
              <a:rPr lang="en-US" sz="2800" b="0" dirty="0" smtClean="0">
                <a:solidFill>
                  <a:prstClr val="black"/>
                </a:solidFill>
                <a:latin typeface="Times New Roman" panose="02020603050405020304" pitchFamily="18" charset="0"/>
                <a:cs typeface="Times New Roman" panose="02020603050405020304" pitchFamily="18" charset="0"/>
              </a:rPr>
              <a:t> sung </a:t>
            </a:r>
            <a:r>
              <a:rPr lang="en-US" sz="2800" b="0" dirty="0" err="1" smtClean="0">
                <a:solidFill>
                  <a:prstClr val="black"/>
                </a:solidFill>
                <a:latin typeface="Times New Roman" panose="02020603050405020304" pitchFamily="18" charset="0"/>
                <a:cs typeface="Times New Roman" panose="02020603050405020304" pitchFamily="18" charset="0"/>
              </a:rPr>
              <a:t>cho</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từ</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làm</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chủ</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ngữ</a:t>
            </a:r>
            <a:r>
              <a:rPr lang="en-US" sz="2800" b="0" dirty="0" smtClean="0">
                <a:solidFill>
                  <a:prstClr val="black"/>
                </a:solidFill>
                <a:latin typeface="Times New Roman" panose="02020603050405020304" pitchFamily="18" charset="0"/>
                <a:cs typeface="Times New Roman" panose="02020603050405020304" pitchFamily="18" charset="0"/>
              </a:rPr>
              <a:t>/</a:t>
            </a:r>
            <a:r>
              <a:rPr lang="en-US" sz="2800" b="0" dirty="0" err="1" smtClean="0">
                <a:solidFill>
                  <a:prstClr val="black"/>
                </a:solidFill>
                <a:latin typeface="Times New Roman" panose="02020603050405020304" pitchFamily="18" charset="0"/>
                <a:cs typeface="Times New Roman" panose="02020603050405020304" pitchFamily="18" charset="0"/>
              </a:rPr>
              <a:t>vị</a:t>
            </a:r>
            <a:r>
              <a:rPr lang="en-US" sz="2800" b="0" dirty="0" smtClean="0">
                <a:solidFill>
                  <a:prstClr val="black"/>
                </a:solidFill>
                <a:latin typeface="Times New Roman" panose="02020603050405020304" pitchFamily="18" charset="0"/>
                <a:cs typeface="Times New Roman" panose="02020603050405020304" pitchFamily="18" charset="0"/>
              </a:rPr>
              <a:t> </a:t>
            </a:r>
            <a:r>
              <a:rPr lang="en-US" sz="2800" b="0" dirty="0" err="1" smtClean="0">
                <a:solidFill>
                  <a:prstClr val="black"/>
                </a:solidFill>
                <a:latin typeface="Times New Roman" panose="02020603050405020304" pitchFamily="18" charset="0"/>
                <a:cs typeface="Times New Roman" panose="02020603050405020304" pitchFamily="18" charset="0"/>
              </a:rPr>
              <a:t>ngữ</a:t>
            </a:r>
            <a:r>
              <a:rPr lang="en-US" sz="2800" b="0" dirty="0" smtClean="0">
                <a:solidFill>
                  <a:prstClr val="black"/>
                </a:solidFill>
                <a:latin typeface="Times New Roman" panose="02020603050405020304" pitchFamily="18" charset="0"/>
                <a:cs typeface="Times New Roman" panose="02020603050405020304" pitchFamily="18" charset="0"/>
              </a:rPr>
              <a:t>.</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33" name="Google Shape;191;p18"/>
          <p:cNvSpPr txBox="1">
            <a:spLocks/>
          </p:cNvSpPr>
          <p:nvPr/>
        </p:nvSpPr>
        <p:spPr>
          <a:xfrm>
            <a:off x="682714" y="2978571"/>
            <a:ext cx="5439953" cy="30172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1pPr>
            <a:lvl2pPr marR="0" lvl="1"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2pPr>
            <a:lvl3pPr marR="0" lvl="2"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3pPr>
            <a:lvl4pPr marR="0" lvl="3"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4pPr>
            <a:lvl5pPr marR="0" lvl="4"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5pPr>
            <a:lvl6pPr marR="0" lvl="5"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6pPr>
            <a:lvl7pPr marR="0" lvl="6"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7pPr>
            <a:lvl8pPr marR="0" lvl="7"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8pPr>
            <a:lvl9pPr marR="0" lvl="8"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9pPr>
          </a:lstStyle>
          <a:p>
            <a:pPr algn="just">
              <a:buClr>
                <a:prstClr val="black"/>
              </a:buClr>
            </a:pPr>
            <a:r>
              <a:rPr lang="en-US" sz="2600" b="0" dirty="0" err="1" smtClean="0">
                <a:solidFill>
                  <a:prstClr val="black"/>
                </a:solidFill>
                <a:latin typeface="Times New Roman" panose="02020603050405020304" pitchFamily="18" charset="0"/>
                <a:cs typeface="Times New Roman" panose="02020603050405020304" pitchFamily="18" charset="0"/>
              </a:rPr>
              <a:t>Ví</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dụ</a:t>
            </a:r>
            <a:r>
              <a:rPr lang="en-US" sz="2600" b="0" dirty="0" smtClean="0">
                <a:solidFill>
                  <a:prstClr val="black"/>
                </a:solidFill>
                <a:latin typeface="Times New Roman" panose="02020603050405020304" pitchFamily="18" charset="0"/>
                <a:cs typeface="Times New Roman" panose="02020603050405020304" pitchFamily="18" charset="0"/>
              </a:rPr>
              <a:t>: </a:t>
            </a:r>
          </a:p>
          <a:p>
            <a:pPr algn="just">
              <a:buClr>
                <a:prstClr val="black"/>
              </a:buClr>
            </a:pPr>
            <a:r>
              <a:rPr lang="en-US" sz="2600" b="0" dirty="0" err="1">
                <a:solidFill>
                  <a:prstClr val="black"/>
                </a:solidFill>
                <a:latin typeface="Times New Roman" panose="02020603050405020304" pitchFamily="18" charset="0"/>
                <a:cs typeface="Times New Roman" panose="02020603050405020304" pitchFamily="18" charset="0"/>
              </a:rPr>
              <a:t>Tôi</a:t>
            </a:r>
            <a:r>
              <a:rPr lang="en-US" sz="2600" b="0" dirty="0">
                <a:solidFill>
                  <a:prstClr val="black"/>
                </a:solidFill>
                <a:latin typeface="Times New Roman" panose="02020603050405020304" pitchFamily="18" charset="0"/>
                <a:cs typeface="Times New Roman" panose="02020603050405020304" pitchFamily="18" charset="0"/>
              </a:rPr>
              <a:t> </a:t>
            </a:r>
            <a:r>
              <a:rPr lang="en-US" sz="2600" dirty="0">
                <a:solidFill>
                  <a:prstClr val="black"/>
                </a:solidFill>
                <a:latin typeface="Times New Roman" panose="02020603050405020304" pitchFamily="18" charset="0"/>
                <a:cs typeface="Times New Roman" panose="02020603050405020304" pitchFamily="18" charset="0"/>
              </a:rPr>
              <a:t>//</a:t>
            </a:r>
            <a:r>
              <a:rPr lang="en-US" sz="2600" b="0" dirty="0">
                <a:solidFill>
                  <a:prstClr val="black"/>
                </a:solidFill>
                <a:latin typeface="Times New Roman" panose="02020603050405020304" pitchFamily="18" charset="0"/>
                <a:cs typeface="Times New Roman" panose="02020603050405020304" pitchFamily="18" charset="0"/>
              </a:rPr>
              <a:t> tin </a:t>
            </a:r>
            <a:r>
              <a:rPr lang="en-US" sz="2600" b="0" dirty="0" err="1">
                <a:solidFill>
                  <a:prstClr val="black"/>
                </a:solidFill>
                <a:latin typeface="Times New Roman" panose="02020603050405020304" pitchFamily="18" charset="0"/>
                <a:cs typeface="Times New Roman" panose="02020603050405020304" pitchFamily="18" charset="0"/>
              </a:rPr>
              <a:t>tưởng</a:t>
            </a:r>
            <a:r>
              <a:rPr lang="en-US" sz="2600" b="0" dirty="0">
                <a:solidFill>
                  <a:prstClr val="black"/>
                </a:solidFill>
                <a:latin typeface="Times New Roman" panose="02020603050405020304" pitchFamily="18" charset="0"/>
                <a:cs typeface="Times New Roman" panose="02020603050405020304" pitchFamily="18" charset="0"/>
              </a:rPr>
              <a:t> </a:t>
            </a:r>
            <a:r>
              <a:rPr lang="en-US" sz="2600" dirty="0" err="1">
                <a:solidFill>
                  <a:prstClr val="black"/>
                </a:solidFill>
                <a:latin typeface="Times New Roman" panose="02020603050405020304" pitchFamily="18" charset="0"/>
                <a:cs typeface="Times New Roman" panose="02020603050405020304" pitchFamily="18" charset="0"/>
              </a:rPr>
              <a:t>Hoa</a:t>
            </a:r>
            <a:r>
              <a:rPr lang="en-US" sz="2600" dirty="0">
                <a:solidFill>
                  <a:prstClr val="black"/>
                </a:solidFill>
                <a:latin typeface="Times New Roman" panose="02020603050405020304" pitchFamily="18" charset="0"/>
                <a:cs typeface="Times New Roman" panose="02020603050405020304" pitchFamily="18" charset="0"/>
              </a:rPr>
              <a:t>  </a:t>
            </a:r>
            <a:r>
              <a:rPr lang="en-US" sz="2600" dirty="0" err="1">
                <a:solidFill>
                  <a:prstClr val="black"/>
                </a:solidFill>
                <a:latin typeface="Times New Roman" panose="02020603050405020304" pitchFamily="18" charset="0"/>
                <a:cs typeface="Times New Roman" panose="02020603050405020304" pitchFamily="18" charset="0"/>
              </a:rPr>
              <a:t>sẽ</a:t>
            </a:r>
            <a:r>
              <a:rPr lang="en-US" sz="2600" dirty="0">
                <a:solidFill>
                  <a:prstClr val="black"/>
                </a:solidFill>
                <a:latin typeface="Times New Roman" panose="02020603050405020304" pitchFamily="18" charset="0"/>
                <a:cs typeface="Times New Roman" panose="02020603050405020304" pitchFamily="18" charset="0"/>
              </a:rPr>
              <a:t> </a:t>
            </a:r>
            <a:r>
              <a:rPr lang="en-US" sz="2600" dirty="0" err="1">
                <a:solidFill>
                  <a:prstClr val="black"/>
                </a:solidFill>
                <a:latin typeface="Times New Roman" panose="02020603050405020304" pitchFamily="18" charset="0"/>
                <a:cs typeface="Times New Roman" panose="02020603050405020304" pitchFamily="18" charset="0"/>
              </a:rPr>
              <a:t>tiến</a:t>
            </a:r>
            <a:r>
              <a:rPr lang="en-US" sz="2600" dirty="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bộ</a:t>
            </a:r>
            <a:r>
              <a:rPr lang="en-US" sz="2600" dirty="0" smtClean="0">
                <a:solidFill>
                  <a:prstClr val="black"/>
                </a:solidFill>
                <a:latin typeface="Times New Roman" panose="02020603050405020304" pitchFamily="18" charset="0"/>
                <a:cs typeface="Times New Roman" panose="02020603050405020304" pitchFamily="18" charset="0"/>
              </a:rPr>
              <a:t>.</a:t>
            </a:r>
            <a:endParaRPr lang="en-US" sz="2600" dirty="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b="0" dirty="0">
                <a:solidFill>
                  <a:prstClr val="black"/>
                </a:solidFill>
                <a:latin typeface="Times New Roman" panose="02020603050405020304" pitchFamily="18" charset="0"/>
                <a:cs typeface="Times New Roman" panose="02020603050405020304" pitchFamily="18" charset="0"/>
              </a:rPr>
              <a:t>	</a:t>
            </a:r>
          </a:p>
          <a:p>
            <a:pPr algn="just">
              <a:buClr>
                <a:prstClr val="black"/>
              </a:buClr>
            </a:pPr>
            <a:endParaRPr lang="en-US" sz="2600" b="0" dirty="0" smtClean="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b="0" dirty="0" err="1" smtClean="0">
                <a:solidFill>
                  <a:prstClr val="black"/>
                </a:solidFill>
                <a:latin typeface="Times New Roman" panose="02020603050405020304" pitchFamily="18" charset="0"/>
                <a:cs typeface="Times New Roman" panose="02020603050405020304" pitchFamily="18" charset="0"/>
              </a:rPr>
              <a:t>Bài</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phóng</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sự</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anh</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mới</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viết</a:t>
            </a:r>
            <a:r>
              <a:rPr lang="en-US" sz="2600" dirty="0" smtClean="0">
                <a:solidFill>
                  <a:prstClr val="black"/>
                </a:solidFill>
                <a:latin typeface="Times New Roman" panose="02020603050405020304" pitchFamily="18" charset="0"/>
                <a:cs typeface="Times New Roman" panose="02020603050405020304" pitchFamily="18" charset="0"/>
              </a:rPr>
              <a:t> // </a:t>
            </a:r>
            <a:r>
              <a:rPr lang="en-US" sz="2600" b="0" dirty="0" err="1" smtClean="0">
                <a:solidFill>
                  <a:prstClr val="black"/>
                </a:solidFill>
                <a:latin typeface="Times New Roman" panose="02020603050405020304" pitchFamily="18" charset="0"/>
                <a:cs typeface="Times New Roman" panose="02020603050405020304" pitchFamily="18" charset="0"/>
              </a:rPr>
              <a:t>rất</a:t>
            </a:r>
            <a:r>
              <a:rPr lang="en-US" sz="2600" b="0" dirty="0" smtClean="0">
                <a:solidFill>
                  <a:prstClr val="black"/>
                </a:solidFill>
                <a:latin typeface="Times New Roman" panose="02020603050405020304" pitchFamily="18" charset="0"/>
                <a:cs typeface="Times New Roman" panose="02020603050405020304" pitchFamily="18" charset="0"/>
              </a:rPr>
              <a:t> </a:t>
            </a:r>
          </a:p>
          <a:p>
            <a:pPr algn="just">
              <a:buClr>
                <a:prstClr val="black"/>
              </a:buClr>
            </a:pPr>
            <a:endParaRPr lang="en-US" sz="2600" b="0" dirty="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b="0" dirty="0" err="1" smtClean="0">
                <a:solidFill>
                  <a:prstClr val="black"/>
                </a:solidFill>
                <a:latin typeface="Times New Roman" panose="02020603050405020304" pitchFamily="18" charset="0"/>
                <a:cs typeface="Times New Roman" panose="02020603050405020304" pitchFamily="18" charset="0"/>
              </a:rPr>
              <a:t>hấp</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dẫn</a:t>
            </a:r>
            <a:r>
              <a:rPr lang="en-US" sz="2600" b="0" dirty="0" smtClean="0">
                <a:solidFill>
                  <a:prstClr val="black"/>
                </a:solidFill>
                <a:latin typeface="Times New Roman" panose="02020603050405020304" pitchFamily="18" charset="0"/>
                <a:cs typeface="Times New Roman" panose="02020603050405020304" pitchFamily="18" charset="0"/>
              </a:rPr>
              <a:t>.</a:t>
            </a:r>
          </a:p>
          <a:p>
            <a:pPr algn="just">
              <a:buClr>
                <a:prstClr val="black"/>
              </a:buClr>
            </a:pPr>
            <a:endParaRPr lang="en-US" sz="2600" b="0" dirty="0">
              <a:solidFill>
                <a:prstClr val="black"/>
              </a:solidFill>
              <a:latin typeface="Times New Roman" panose="02020603050405020304" pitchFamily="18" charset="0"/>
              <a:cs typeface="Times New Roman" panose="02020603050405020304" pitchFamily="18" charset="0"/>
            </a:endParaRPr>
          </a:p>
          <a:p>
            <a:pPr algn="just">
              <a:buClr>
                <a:prstClr val="black"/>
              </a:buClr>
            </a:pPr>
            <a:endParaRPr lang="en-US" sz="2600" b="0" dirty="0" smtClean="0">
              <a:solidFill>
                <a:prstClr val="black"/>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3161530" y="3932669"/>
            <a:ext cx="355581" cy="461665"/>
          </a:xfrm>
          <a:prstGeom prst="rect">
            <a:avLst/>
          </a:prstGeom>
          <a:noFill/>
        </p:spPr>
        <p:txBody>
          <a:bodyPr wrap="square" rtlCol="0">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a:t>
            </a:r>
          </a:p>
        </p:txBody>
      </p:sp>
      <p:sp>
        <p:nvSpPr>
          <p:cNvPr id="35" name="TextBox 34"/>
          <p:cNvSpPr txBox="1"/>
          <p:nvPr/>
        </p:nvSpPr>
        <p:spPr>
          <a:xfrm>
            <a:off x="4074480" y="3932669"/>
            <a:ext cx="367011"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V</a:t>
            </a:r>
            <a:endParaRPr lang="en-US" sz="2400" b="1" dirty="0" smtClean="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2737394" y="5003093"/>
            <a:ext cx="355581" cy="461665"/>
          </a:xfrm>
          <a:prstGeom prst="rect">
            <a:avLst/>
          </a:prstGeom>
          <a:noFill/>
        </p:spPr>
        <p:txBody>
          <a:bodyPr wrap="square" rtlCol="0">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a:t>
            </a:r>
          </a:p>
        </p:txBody>
      </p:sp>
      <p:sp>
        <p:nvSpPr>
          <p:cNvPr id="37" name="TextBox 36"/>
          <p:cNvSpPr txBox="1"/>
          <p:nvPr/>
        </p:nvSpPr>
        <p:spPr>
          <a:xfrm>
            <a:off x="3650344" y="5003093"/>
            <a:ext cx="367011"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V</a:t>
            </a:r>
            <a:endParaRPr lang="en-US" sz="2400" b="1" dirty="0" smtClean="0">
              <a:solidFill>
                <a:srgbClr val="FF0000"/>
              </a:solidFill>
              <a:latin typeface="Times New Roman" panose="02020603050405020304" pitchFamily="18" charset="0"/>
              <a:cs typeface="Times New Roman" panose="02020603050405020304" pitchFamily="18" charset="0"/>
            </a:endParaRPr>
          </a:p>
        </p:txBody>
      </p:sp>
      <p:sp>
        <p:nvSpPr>
          <p:cNvPr id="38" name="Google Shape;191;p18"/>
          <p:cNvSpPr txBox="1">
            <a:spLocks/>
          </p:cNvSpPr>
          <p:nvPr/>
        </p:nvSpPr>
        <p:spPr>
          <a:xfrm>
            <a:off x="6488751" y="2978572"/>
            <a:ext cx="5100276" cy="30172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1pPr>
            <a:lvl2pPr marR="0" lvl="1"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2pPr>
            <a:lvl3pPr marR="0" lvl="2"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3pPr>
            <a:lvl4pPr marR="0" lvl="3"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4pPr>
            <a:lvl5pPr marR="0" lvl="4"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5pPr>
            <a:lvl6pPr marR="0" lvl="5"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6pPr>
            <a:lvl7pPr marR="0" lvl="6"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7pPr>
            <a:lvl8pPr marR="0" lvl="7"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8pPr>
            <a:lvl9pPr marR="0" lvl="8" algn="ctr" rtl="0">
              <a:lnSpc>
                <a:spcPct val="100000"/>
              </a:lnSpc>
              <a:spcBef>
                <a:spcPts val="0"/>
              </a:spcBef>
              <a:spcAft>
                <a:spcPts val="0"/>
              </a:spcAft>
              <a:buClr>
                <a:schemeClr val="dk1"/>
              </a:buClr>
              <a:buSzPts val="2400"/>
              <a:buFont typeface="Fira Sans Extra Condensed"/>
              <a:buNone/>
              <a:defRPr sz="2400" b="1" i="0" u="none" strike="noStrike" cap="none">
                <a:solidFill>
                  <a:schemeClr val="dk1"/>
                </a:solidFill>
                <a:latin typeface="Fira Sans Extra Condensed"/>
                <a:ea typeface="Fira Sans Extra Condensed"/>
                <a:cs typeface="Fira Sans Extra Condensed"/>
                <a:sym typeface="Fira Sans Extra Condensed"/>
              </a:defRPr>
            </a:lvl9pPr>
          </a:lstStyle>
          <a:p>
            <a:pPr algn="just">
              <a:buClr>
                <a:prstClr val="black"/>
              </a:buClr>
            </a:pPr>
            <a:r>
              <a:rPr lang="en-US" sz="2600" b="0" dirty="0" err="1" smtClean="0">
                <a:solidFill>
                  <a:prstClr val="black"/>
                </a:solidFill>
                <a:latin typeface="Times New Roman" panose="02020603050405020304" pitchFamily="18" charset="0"/>
                <a:cs typeface="Times New Roman" panose="02020603050405020304" pitchFamily="18" charset="0"/>
              </a:rPr>
              <a:t>Ví</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dụ</a:t>
            </a:r>
            <a:r>
              <a:rPr lang="en-US" sz="2600" b="0" dirty="0" smtClean="0">
                <a:solidFill>
                  <a:prstClr val="black"/>
                </a:solidFill>
                <a:latin typeface="Times New Roman" panose="02020603050405020304" pitchFamily="18" charset="0"/>
                <a:cs typeface="Times New Roman" panose="02020603050405020304" pitchFamily="18" charset="0"/>
              </a:rPr>
              <a:t>: </a:t>
            </a:r>
          </a:p>
          <a:p>
            <a:pPr algn="just">
              <a:buClr>
                <a:prstClr val="black"/>
              </a:buClr>
            </a:pPr>
            <a:r>
              <a:rPr lang="en-US" sz="2600" b="0" dirty="0" err="1" smtClean="0">
                <a:solidFill>
                  <a:prstClr val="black"/>
                </a:solidFill>
                <a:latin typeface="Times New Roman" panose="02020603050405020304" pitchFamily="18" charset="0"/>
                <a:cs typeface="Times New Roman" panose="02020603050405020304" pitchFamily="18" charset="0"/>
              </a:rPr>
              <a:t>Cái</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bàn</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này</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chân</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bị</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gãy</a:t>
            </a:r>
            <a:r>
              <a:rPr lang="en-US" sz="2600" dirty="0" smtClean="0">
                <a:solidFill>
                  <a:prstClr val="black"/>
                </a:solidFill>
                <a:latin typeface="Times New Roman" panose="02020603050405020304" pitchFamily="18" charset="0"/>
                <a:cs typeface="Times New Roman" panose="02020603050405020304" pitchFamily="18" charset="0"/>
              </a:rPr>
              <a:t>.</a:t>
            </a:r>
          </a:p>
          <a:p>
            <a:pPr algn="just">
              <a:buClr>
                <a:prstClr val="black"/>
              </a:buClr>
            </a:pPr>
            <a:endParaRPr lang="en-US" sz="2600" b="0" dirty="0">
              <a:solidFill>
                <a:prstClr val="black"/>
              </a:solidFill>
              <a:latin typeface="Times New Roman" panose="02020603050405020304" pitchFamily="18" charset="0"/>
              <a:cs typeface="Times New Roman" panose="02020603050405020304" pitchFamily="18" charset="0"/>
            </a:endParaRPr>
          </a:p>
          <a:p>
            <a:pPr algn="just">
              <a:buClr>
                <a:prstClr val="black"/>
              </a:buClr>
            </a:pPr>
            <a:endParaRPr lang="en-US" sz="2600" b="0" dirty="0" smtClean="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dirty="0" err="1" smtClean="0">
                <a:solidFill>
                  <a:prstClr val="black"/>
                </a:solidFill>
                <a:latin typeface="Times New Roman" panose="02020603050405020304" pitchFamily="18" charset="0"/>
                <a:cs typeface="Times New Roman" panose="02020603050405020304" pitchFamily="18" charset="0"/>
              </a:rPr>
              <a:t>Trời</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trở</a:t>
            </a:r>
            <a:r>
              <a:rPr lang="en-US" sz="2600" dirty="0" smtClean="0">
                <a:solidFill>
                  <a:prstClr val="black"/>
                </a:solidFill>
                <a:latin typeface="Times New Roman" panose="02020603050405020304" pitchFamily="18" charset="0"/>
                <a:cs typeface="Times New Roman" panose="02020603050405020304" pitchFamily="18" charset="0"/>
              </a:rPr>
              <a:t> </a:t>
            </a:r>
            <a:r>
              <a:rPr lang="en-US" sz="2600" dirty="0" err="1" smtClean="0">
                <a:solidFill>
                  <a:prstClr val="black"/>
                </a:solidFill>
                <a:latin typeface="Times New Roman" panose="02020603050405020304" pitchFamily="18" charset="0"/>
                <a:cs typeface="Times New Roman" panose="02020603050405020304" pitchFamily="18" charset="0"/>
              </a:rPr>
              <a:t>lạnh</a:t>
            </a:r>
            <a:r>
              <a:rPr lang="en-US" sz="2600" dirty="0" smtClean="0">
                <a:solidFill>
                  <a:prstClr val="black"/>
                </a:solidFill>
                <a:latin typeface="Times New Roman" panose="02020603050405020304" pitchFamily="18" charset="0"/>
                <a:cs typeface="Times New Roman" panose="02020603050405020304" pitchFamily="18" charset="0"/>
              </a:rPr>
              <a:t>//</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là</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dấu</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hiệu</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của</a:t>
            </a:r>
            <a:endParaRPr lang="en-US" sz="2600" b="0" dirty="0" smtClean="0">
              <a:solidFill>
                <a:prstClr val="black"/>
              </a:solidFill>
              <a:latin typeface="Times New Roman" panose="02020603050405020304" pitchFamily="18" charset="0"/>
              <a:cs typeface="Times New Roman" panose="02020603050405020304" pitchFamily="18" charset="0"/>
            </a:endParaRPr>
          </a:p>
          <a:p>
            <a:pPr algn="just">
              <a:buClr>
                <a:prstClr val="black"/>
              </a:buClr>
            </a:pPr>
            <a:endParaRPr lang="en-US" sz="2600" b="0" dirty="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mùa</a:t>
            </a:r>
            <a:r>
              <a:rPr lang="en-US" sz="2600" b="0" dirty="0" smtClean="0">
                <a:solidFill>
                  <a:prstClr val="black"/>
                </a:solidFill>
                <a:latin typeface="Times New Roman" panose="02020603050405020304" pitchFamily="18" charset="0"/>
                <a:cs typeface="Times New Roman" panose="02020603050405020304" pitchFamily="18" charset="0"/>
              </a:rPr>
              <a:t> </a:t>
            </a:r>
            <a:r>
              <a:rPr lang="en-US" sz="2600" b="0" dirty="0" err="1" smtClean="0">
                <a:solidFill>
                  <a:prstClr val="black"/>
                </a:solidFill>
                <a:latin typeface="Times New Roman" panose="02020603050405020304" pitchFamily="18" charset="0"/>
                <a:cs typeface="Times New Roman" panose="02020603050405020304" pitchFamily="18" charset="0"/>
              </a:rPr>
              <a:t>Đông</a:t>
            </a:r>
            <a:r>
              <a:rPr lang="en-US" sz="2600" b="0" dirty="0" smtClean="0">
                <a:solidFill>
                  <a:prstClr val="black"/>
                </a:solidFill>
                <a:latin typeface="Times New Roman" panose="02020603050405020304" pitchFamily="18" charset="0"/>
                <a:cs typeface="Times New Roman" panose="02020603050405020304" pitchFamily="18" charset="0"/>
              </a:rPr>
              <a:t>.</a:t>
            </a:r>
            <a:endParaRPr lang="en-US" sz="2600" dirty="0" smtClean="0">
              <a:solidFill>
                <a:prstClr val="black"/>
              </a:solidFill>
              <a:latin typeface="Times New Roman" panose="02020603050405020304" pitchFamily="18" charset="0"/>
              <a:cs typeface="Times New Roman" panose="02020603050405020304" pitchFamily="18" charset="0"/>
            </a:endParaRPr>
          </a:p>
          <a:p>
            <a:pPr algn="just">
              <a:buClr>
                <a:prstClr val="black"/>
              </a:buClr>
            </a:pPr>
            <a:r>
              <a:rPr lang="en-US" sz="2600" b="0" dirty="0">
                <a:solidFill>
                  <a:prstClr val="black"/>
                </a:solidFill>
                <a:latin typeface="Times New Roman" panose="02020603050405020304" pitchFamily="18" charset="0"/>
                <a:cs typeface="Times New Roman" panose="02020603050405020304" pitchFamily="18" charset="0"/>
              </a:rPr>
              <a:t>	</a:t>
            </a:r>
            <a:endParaRPr lang="en-US" sz="2600" b="0" dirty="0" smtClean="0">
              <a:solidFill>
                <a:prstClr val="black"/>
              </a:solidFill>
              <a:latin typeface="Times New Roman" panose="02020603050405020304" pitchFamily="18" charset="0"/>
              <a:cs typeface="Times New Roman" panose="02020603050405020304" pitchFamily="18" charset="0"/>
            </a:endParaRPr>
          </a:p>
        </p:txBody>
      </p:sp>
      <p:sp>
        <p:nvSpPr>
          <p:cNvPr id="39" name="TextBox 38"/>
          <p:cNvSpPr txBox="1"/>
          <p:nvPr/>
        </p:nvSpPr>
        <p:spPr>
          <a:xfrm>
            <a:off x="8698850" y="3932669"/>
            <a:ext cx="355581" cy="461665"/>
          </a:xfrm>
          <a:prstGeom prst="rect">
            <a:avLst/>
          </a:prstGeom>
          <a:noFill/>
        </p:spPr>
        <p:txBody>
          <a:bodyPr wrap="square" rtlCol="0">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a:t>
            </a:r>
          </a:p>
        </p:txBody>
      </p:sp>
      <p:sp>
        <p:nvSpPr>
          <p:cNvPr id="40" name="TextBox 39"/>
          <p:cNvSpPr txBox="1"/>
          <p:nvPr/>
        </p:nvSpPr>
        <p:spPr>
          <a:xfrm>
            <a:off x="9611800" y="3932669"/>
            <a:ext cx="367011"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V</a:t>
            </a:r>
            <a:endParaRPr lang="en-US" sz="2400" b="1" dirty="0" smtClean="0">
              <a:solidFill>
                <a:srgbClr val="FF0000"/>
              </a:solidFill>
              <a:latin typeface="Times New Roman" panose="02020603050405020304" pitchFamily="18" charset="0"/>
              <a:cs typeface="Times New Roman" panose="02020603050405020304" pitchFamily="18" charset="0"/>
            </a:endParaRPr>
          </a:p>
        </p:txBody>
      </p:sp>
      <p:sp>
        <p:nvSpPr>
          <p:cNvPr id="41" name="TextBox 40"/>
          <p:cNvSpPr txBox="1"/>
          <p:nvPr/>
        </p:nvSpPr>
        <p:spPr>
          <a:xfrm>
            <a:off x="6690664" y="5040208"/>
            <a:ext cx="355581" cy="461665"/>
          </a:xfrm>
          <a:prstGeom prst="rect">
            <a:avLst/>
          </a:prstGeom>
          <a:noFill/>
        </p:spPr>
        <p:txBody>
          <a:bodyPr wrap="square" rtlCol="0">
            <a:spAutoFit/>
          </a:bodyPr>
          <a:lstStyle/>
          <a:p>
            <a:pPr algn="just"/>
            <a:r>
              <a:rPr lang="en-US" sz="2400" b="1" dirty="0" smtClean="0">
                <a:solidFill>
                  <a:srgbClr val="FF0000"/>
                </a:solidFill>
                <a:latin typeface="Times New Roman" panose="02020603050405020304" pitchFamily="18" charset="0"/>
                <a:cs typeface="Times New Roman" panose="02020603050405020304" pitchFamily="18" charset="0"/>
              </a:rPr>
              <a:t>C</a:t>
            </a:r>
          </a:p>
        </p:txBody>
      </p:sp>
      <p:sp>
        <p:nvSpPr>
          <p:cNvPr id="42" name="TextBox 41"/>
          <p:cNvSpPr txBox="1"/>
          <p:nvPr/>
        </p:nvSpPr>
        <p:spPr>
          <a:xfrm>
            <a:off x="7603614" y="5040208"/>
            <a:ext cx="367011" cy="461665"/>
          </a:xfrm>
          <a:prstGeom prst="rect">
            <a:avLst/>
          </a:prstGeom>
          <a:noFill/>
        </p:spPr>
        <p:txBody>
          <a:bodyPr wrap="square" rtlCol="0">
            <a:spAutoFit/>
          </a:bodyPr>
          <a:lstStyle/>
          <a:p>
            <a:pPr algn="just"/>
            <a:r>
              <a:rPr lang="en-US" sz="2400" b="1" dirty="0">
                <a:solidFill>
                  <a:srgbClr val="FF0000"/>
                </a:solidFill>
                <a:latin typeface="Times New Roman" panose="02020603050405020304" pitchFamily="18" charset="0"/>
                <a:cs typeface="Times New Roman" panose="02020603050405020304" pitchFamily="18" charset="0"/>
              </a:rPr>
              <a:t>V</a:t>
            </a:r>
            <a:endParaRPr lang="en-US" sz="24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08533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fill="hold"/>
                                        <p:tgtEl>
                                          <p:spTgt spid="3"/>
                                        </p:tgtEl>
                                        <p:attrNameLst>
                                          <p:attrName>ppt_x</p:attrName>
                                        </p:attrNameLst>
                                      </p:cBhvr>
                                      <p:tavLst>
                                        <p:tav tm="0">
                                          <p:val>
                                            <p:strVal val="#ppt_x"/>
                                          </p:val>
                                        </p:tav>
                                        <p:tav tm="100000">
                                          <p:val>
                                            <p:strVal val="#ppt_x"/>
                                          </p:val>
                                        </p:tav>
                                      </p:tavLst>
                                    </p:anim>
                                    <p:anim calcmode="lin" valueType="num">
                                      <p:cBhvr additive="base">
                                        <p:cTn id="13" dur="75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barn(inVertical)">
                                      <p:cBhvr>
                                        <p:cTn id="18" dur="500"/>
                                        <p:tgtEl>
                                          <p:spTgt spid="2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barn(inVertical)">
                                      <p:cBhvr>
                                        <p:cTn id="23" dur="500"/>
                                        <p:tgtEl>
                                          <p:spTgt spid="29"/>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barn(inVertical)">
                                      <p:cBhvr>
                                        <p:cTn id="26" dur="50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barn(inVertical)">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barn(inVertical)">
                                      <p:cBhvr>
                                        <p:cTn id="36" dur="500"/>
                                        <p:tgtEl>
                                          <p:spTgt spid="34"/>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barn(inVertical)">
                                      <p:cBhvr>
                                        <p:cTn id="39" dur="500"/>
                                        <p:tgtEl>
                                          <p:spTgt spid="35"/>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barn(inVertical)">
                                      <p:cBhvr>
                                        <p:cTn id="44" dur="500"/>
                                        <p:tgtEl>
                                          <p:spTgt spid="36"/>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animEffect transition="in" filter="barn(inVertical)">
                                      <p:cBhvr>
                                        <p:cTn id="47" dur="500"/>
                                        <p:tgtEl>
                                          <p:spTgt spid="3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barn(inVertical)">
                                      <p:cBhvr>
                                        <p:cTn id="52" dur="500"/>
                                        <p:tgtEl>
                                          <p:spTgt spid="31"/>
                                        </p:tgtEl>
                                      </p:cBhvr>
                                    </p:animEffect>
                                  </p:childTnLst>
                                </p:cTn>
                              </p:par>
                              <p:par>
                                <p:cTn id="53" presetID="16" presetClass="entr" presetSubtype="21" fill="hold" nodeType="with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barn(inVertical)">
                                      <p:cBhvr>
                                        <p:cTn id="55" dur="500"/>
                                        <p:tgtEl>
                                          <p:spTgt spid="30"/>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38"/>
                                        </p:tgtEl>
                                        <p:attrNameLst>
                                          <p:attrName>style.visibility</p:attrName>
                                        </p:attrNameLst>
                                      </p:cBhvr>
                                      <p:to>
                                        <p:strVal val="visible"/>
                                      </p:to>
                                    </p:set>
                                    <p:animEffect transition="in" filter="barn(inVertical)">
                                      <p:cBhvr>
                                        <p:cTn id="60" dur="500"/>
                                        <p:tgtEl>
                                          <p:spTgt spid="38"/>
                                        </p:tgtEl>
                                      </p:cBhvr>
                                    </p:animEffect>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39"/>
                                        </p:tgtEl>
                                        <p:attrNameLst>
                                          <p:attrName>style.visibility</p:attrName>
                                        </p:attrNameLst>
                                      </p:cBhvr>
                                      <p:to>
                                        <p:strVal val="visible"/>
                                      </p:to>
                                    </p:set>
                                    <p:animEffect transition="in" filter="barn(inVertical)">
                                      <p:cBhvr>
                                        <p:cTn id="65" dur="500"/>
                                        <p:tgtEl>
                                          <p:spTgt spid="39"/>
                                        </p:tgtEl>
                                      </p:cBhvr>
                                    </p:animEffect>
                                  </p:childTnLst>
                                </p:cTn>
                              </p:par>
                              <p:par>
                                <p:cTn id="66" presetID="16" presetClass="entr" presetSubtype="21" fill="hold" grpId="0" nodeType="withEffect">
                                  <p:stCondLst>
                                    <p:cond delay="0"/>
                                  </p:stCondLst>
                                  <p:childTnLst>
                                    <p:set>
                                      <p:cBhvr>
                                        <p:cTn id="67" dur="1" fill="hold">
                                          <p:stCondLst>
                                            <p:cond delay="0"/>
                                          </p:stCondLst>
                                        </p:cTn>
                                        <p:tgtEl>
                                          <p:spTgt spid="40"/>
                                        </p:tgtEl>
                                        <p:attrNameLst>
                                          <p:attrName>style.visibility</p:attrName>
                                        </p:attrNameLst>
                                      </p:cBhvr>
                                      <p:to>
                                        <p:strVal val="visible"/>
                                      </p:to>
                                    </p:set>
                                    <p:animEffect transition="in" filter="barn(inVertical)">
                                      <p:cBhvr>
                                        <p:cTn id="68" dur="500"/>
                                        <p:tgtEl>
                                          <p:spTgt spid="40"/>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41"/>
                                        </p:tgtEl>
                                        <p:attrNameLst>
                                          <p:attrName>style.visibility</p:attrName>
                                        </p:attrNameLst>
                                      </p:cBhvr>
                                      <p:to>
                                        <p:strVal val="visible"/>
                                      </p:to>
                                    </p:set>
                                    <p:animEffect transition="in" filter="barn(inVertical)">
                                      <p:cBhvr>
                                        <p:cTn id="73" dur="500"/>
                                        <p:tgtEl>
                                          <p:spTgt spid="41"/>
                                        </p:tgtEl>
                                      </p:cBhvr>
                                    </p:animEffect>
                                  </p:childTnLst>
                                </p:cTn>
                              </p:par>
                              <p:par>
                                <p:cTn id="74" presetID="16" presetClass="entr" presetSubtype="21" fill="hold" grpId="0" nodeType="withEffect">
                                  <p:stCondLst>
                                    <p:cond delay="0"/>
                                  </p:stCondLst>
                                  <p:childTnLst>
                                    <p:set>
                                      <p:cBhvr>
                                        <p:cTn id="75" dur="1" fill="hold">
                                          <p:stCondLst>
                                            <p:cond delay="0"/>
                                          </p:stCondLst>
                                        </p:cTn>
                                        <p:tgtEl>
                                          <p:spTgt spid="42"/>
                                        </p:tgtEl>
                                        <p:attrNameLst>
                                          <p:attrName>style.visibility</p:attrName>
                                        </p:attrNameLst>
                                      </p:cBhvr>
                                      <p:to>
                                        <p:strVal val="visible"/>
                                      </p:to>
                                    </p:set>
                                    <p:animEffect transition="in" filter="barn(inVertical)">
                                      <p:cBhvr>
                                        <p:cTn id="76"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8" grpId="0" animBg="1"/>
      <p:bldP spid="31" grpId="0" animBg="1"/>
      <p:bldP spid="32" grpId="0" animBg="1"/>
      <p:bldP spid="33" grpId="0"/>
      <p:bldP spid="34" grpId="0"/>
      <p:bldP spid="35" grpId="0"/>
      <p:bldP spid="36" grpId="0"/>
      <p:bldP spid="37" grpId="0"/>
      <p:bldP spid="38" grpId="0"/>
      <p:bldP spid="39" grpId="0"/>
      <p:bldP spid="40" grpId="0"/>
      <p:bldP spid="41" grpId="0"/>
      <p:bldP spid="4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2605548" y="423985"/>
            <a:ext cx="6962705" cy="1295632"/>
          </a:xfrm>
          <a:prstGeom prst="rect">
            <a:avLst/>
          </a:prstGeom>
        </p:spPr>
      </p:pic>
      <p:sp>
        <p:nvSpPr>
          <p:cNvPr id="21" name="TextBox 20"/>
          <p:cNvSpPr txBox="1"/>
          <p:nvPr/>
        </p:nvSpPr>
        <p:spPr>
          <a:xfrm>
            <a:off x="389839" y="1296140"/>
            <a:ext cx="11394121" cy="954107"/>
          </a:xfrm>
          <a:prstGeom prst="rect">
            <a:avLst/>
          </a:prstGeom>
          <a:noFill/>
        </p:spPr>
        <p:txBody>
          <a:bodyPr wrap="square" rtlCol="0">
            <a:spAutoFit/>
          </a:bodyPr>
          <a:lstStyle/>
          <a:p>
            <a:pPr algn="just"/>
            <a:r>
              <a:rPr lang="en-US" sz="2800" b="1" dirty="0" err="1" smtClean="0">
                <a:solidFill>
                  <a:prstClr val="black"/>
                </a:solidFill>
                <a:latin typeface="Times New Roman" panose="02020603050405020304" pitchFamily="18" charset="0"/>
                <a:cs typeface="Times New Roman" panose="02020603050405020304" pitchFamily="18" charset="0"/>
              </a:rPr>
              <a:t>Bài</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tập</a:t>
            </a:r>
            <a:r>
              <a:rPr lang="en-US" sz="2800" b="1" dirty="0" smtClean="0">
                <a:solidFill>
                  <a:prstClr val="black"/>
                </a:solidFill>
                <a:latin typeface="Times New Roman" panose="02020603050405020304" pitchFamily="18" charset="0"/>
                <a:cs typeface="Times New Roman" panose="02020603050405020304" pitchFamily="18" charset="0"/>
              </a:rPr>
              <a:t> 1: </a:t>
            </a:r>
            <a:r>
              <a:rPr lang="en-US" sz="2800" dirty="0" err="1" smtClean="0">
                <a:solidFill>
                  <a:prstClr val="black"/>
                </a:solidFill>
                <a:latin typeface="Times New Roman" panose="02020603050405020304" pitchFamily="18" charset="0"/>
                <a:cs typeface="Times New Roman" panose="02020603050405020304" pitchFamily="18" charset="0"/>
              </a:rPr>
              <a:t>Tìm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vị</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ngữ</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là</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cụm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động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từ</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trong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những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câu</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dưới</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đây</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Xác</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định</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động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từ</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trung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tâm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và</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thành</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tố</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phụ</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là</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cụm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chủ</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vị</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trong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mỗi</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vị</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ngữ</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đó</a:t>
            </a:r>
            <a:r>
              <a:rPr lang="en-US" sz="2800" dirty="0" smtClean="0">
                <a:solidFill>
                  <a:prstClr val="black"/>
                </a:solidFill>
                <a:latin typeface="Times New Roman" panose="02020603050405020304" pitchFamily="18" charset="0"/>
                <a:cs typeface="Times New Roman" panose="02020603050405020304" pitchFamily="18" charset="0"/>
              </a:rPr>
              <a:t>.</a:t>
            </a:r>
          </a:p>
        </p:txBody>
      </p:sp>
      <p:sp>
        <p:nvSpPr>
          <p:cNvPr id="25" name="TextBox 24"/>
          <p:cNvSpPr txBox="1"/>
          <p:nvPr/>
        </p:nvSpPr>
        <p:spPr>
          <a:xfrm>
            <a:off x="844655" y="2591772"/>
            <a:ext cx="7246736" cy="3323987"/>
          </a:xfrm>
          <a:prstGeom prst="rect">
            <a:avLst/>
          </a:prstGeom>
          <a:noFill/>
        </p:spPr>
        <p:txBody>
          <a:bodyPr wrap="square" rtlCol="0">
            <a:spAutoFit/>
          </a:bodyPr>
          <a:lstStyle/>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a. </a:t>
            </a:r>
            <a:r>
              <a:rPr lang="en-US" sz="2800" i="1" dirty="0" err="1" smtClean="0">
                <a:solidFill>
                  <a:prstClr val="black"/>
                </a:solidFill>
                <a:latin typeface="Times New Roman" panose="02020603050405020304" pitchFamily="18" charset="0"/>
                <a:cs typeface="Times New Roman" panose="02020603050405020304" pitchFamily="18" charset="0"/>
              </a:rPr>
              <a:t>Đã</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có</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lúc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Văn</a:t>
            </a:r>
            <a:r>
              <a:rPr lang="en-US" sz="2800" i="1" dirty="0" smtClean="0">
                <a:solidFill>
                  <a:prstClr val="black"/>
                </a:solidFill>
                <a:latin typeface="Times New Roman" panose="02020603050405020304" pitchFamily="18" charset="0"/>
                <a:cs typeface="Times New Roman" panose="02020603050405020304" pitchFamily="18" charset="0"/>
              </a:rPr>
              <a:t> Cao </a:t>
            </a:r>
            <a:r>
              <a:rPr lang="en-US" sz="2800" i="1" dirty="0" err="1" smtClean="0">
                <a:solidFill>
                  <a:prstClr val="black"/>
                </a:solidFill>
                <a:latin typeface="Times New Roman" panose="02020603050405020304" pitchFamily="18" charset="0"/>
                <a:cs typeface="Times New Roman" panose="02020603050405020304" pitchFamily="18" charset="0"/>
              </a:rPr>
              <a:t>tưởng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mình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không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còn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những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mơ</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ước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khát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vọng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của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tuổi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thanh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niên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Ngọc</a:t>
            </a:r>
            <a:r>
              <a:rPr lang="en-US" sz="2800" dirty="0" smtClean="0">
                <a:solidFill>
                  <a:prstClr val="black"/>
                </a:solidFill>
                <a:latin typeface="Times New Roman" panose="02020603050405020304" pitchFamily="18" charset="0"/>
                <a:cs typeface="Times New Roman" panose="02020603050405020304" pitchFamily="18" charset="0"/>
              </a:rPr>
              <a:t> An)</a:t>
            </a:r>
          </a:p>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b. </a:t>
            </a:r>
            <a:r>
              <a:rPr lang="en-US" sz="2800" i="1" dirty="0" err="1" smtClean="0">
                <a:solidFill>
                  <a:prstClr val="black"/>
                </a:solidFill>
                <a:latin typeface="Times New Roman" panose="02020603050405020304" pitchFamily="18" charset="0"/>
                <a:cs typeface="Times New Roman" panose="02020603050405020304" pitchFamily="18" charset="0"/>
              </a:rPr>
              <a:t>Tiếng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gà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cũng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làm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kí</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ức</a:t>
            </a:r>
            <a:r>
              <a:rPr lang="en-US" sz="2800" i="1" dirty="0" smtClean="0">
                <a:solidFill>
                  <a:prstClr val="black"/>
                </a:solidFill>
                <a:latin typeface="Times New Roman" panose="02020603050405020304" pitchFamily="18" charset="0"/>
                <a:cs typeface="Times New Roman" panose="02020603050405020304" pitchFamily="18" charset="0"/>
              </a:rPr>
              <a:t> ta quay </a:t>
            </a:r>
            <a:r>
              <a:rPr lang="en-US" sz="2800" i="1" dirty="0" err="1" smtClean="0">
                <a:solidFill>
                  <a:prstClr val="black"/>
                </a:solidFill>
                <a:latin typeface="Times New Roman" panose="02020603050405020304" pitchFamily="18" charset="0"/>
                <a:cs typeface="Times New Roman" panose="02020603050405020304" pitchFamily="18" charset="0"/>
              </a:rPr>
              <a:t>lại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với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những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kỉ</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niệm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của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tuổi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thơ</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Đinh</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Trọng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Lạc</a:t>
            </a:r>
            <a:r>
              <a:rPr lang="en-US" sz="2800" dirty="0" smtClean="0">
                <a:solidFill>
                  <a:prstClr val="black"/>
                </a:solidFill>
                <a:latin typeface="Times New Roman" panose="02020603050405020304" pitchFamily="18" charset="0"/>
                <a:cs typeface="Times New Roman" panose="02020603050405020304" pitchFamily="18" charset="0"/>
              </a:rPr>
              <a:t>)</a:t>
            </a:r>
            <a:endParaRPr lang="en-US" sz="2800" i="1" dirty="0" smtClean="0">
              <a:solidFill>
                <a:prstClr val="black"/>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extLst>
              <a:ext uri="{BEBA8EAE-BF5A-486C-A8C5-ECC9F3942E4B}">
                <a14:imgProps xmlns:a14="http://schemas.microsoft.com/office/drawing/2010/main">
                  <a14:imgLayer r:embed="rId4">
                    <a14:imgEffect>
                      <a14:backgroundRemoval t="4889" b="89778" l="5778" r="89778"/>
                    </a14:imgEffect>
                  </a14:imgLayer>
                </a14:imgProps>
              </a:ext>
            </a:extLst>
          </a:blip>
          <a:stretch>
            <a:fillRect/>
          </a:stretch>
        </p:blipFill>
        <p:spPr>
          <a:xfrm>
            <a:off x="8301582" y="2889700"/>
            <a:ext cx="3558322" cy="3558322"/>
          </a:xfrm>
          <a:prstGeom prst="rect">
            <a:avLst/>
          </a:prstGeom>
        </p:spPr>
      </p:pic>
    </p:spTree>
    <p:extLst>
      <p:ext uri="{BB962C8B-B14F-4D97-AF65-F5344CB8AC3E}">
        <p14:creationId xmlns:p14="http://schemas.microsoft.com/office/powerpoint/2010/main" val="21982207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barn(inVertical)">
                                      <p:cBhvr>
                                        <p:cTn id="1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2605548" y="423985"/>
            <a:ext cx="6962705" cy="1295632"/>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3586962107"/>
              </p:ext>
            </p:extLst>
          </p:nvPr>
        </p:nvGraphicFramePr>
        <p:xfrm>
          <a:off x="791570" y="1473958"/>
          <a:ext cx="10686197" cy="4020398"/>
        </p:xfrm>
        <a:graphic>
          <a:graphicData uri="http://schemas.openxmlformats.org/drawingml/2006/table">
            <a:tbl>
              <a:tblPr firstRow="1" bandRow="1">
                <a:tableStyleId>{5940675A-B579-460E-94D1-54222C63F5DA}</a:tableStyleId>
              </a:tblPr>
              <a:tblGrid>
                <a:gridCol w="705442"/>
                <a:gridCol w="4112218"/>
                <a:gridCol w="1815152"/>
                <a:gridCol w="4053385"/>
              </a:tblGrid>
              <a:tr h="1078174">
                <a:tc>
                  <a:txBody>
                    <a:bodyPr/>
                    <a:lstStyle/>
                    <a:p>
                      <a:pPr algn="ctr"/>
                      <a:r>
                        <a:rPr lang="en-US" sz="2800" dirty="0" smtClean="0">
                          <a:latin typeface="Times New Roman" panose="02020603050405020304" pitchFamily="18" charset="0"/>
                          <a:cs typeface="Times New Roman" panose="02020603050405020304" pitchFamily="18" charset="0"/>
                        </a:rPr>
                        <a:t>VD</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Chủ</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ngữ</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là</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cụm</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danh</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từ</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Danh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từ</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trung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tâm</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Cụm</a:t>
                      </a:r>
                      <a:r>
                        <a:rPr lang="en-US" sz="2800" dirty="0" smtClean="0">
                          <a:latin typeface="Times New Roman" panose="02020603050405020304" pitchFamily="18" charset="0"/>
                          <a:cs typeface="Times New Roman" panose="02020603050405020304" pitchFamily="18" charset="0"/>
                        </a:rPr>
                        <a:t> C-V</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r>
              <a:tr h="1471112">
                <a:tc>
                  <a:txBody>
                    <a:bodyPr/>
                    <a:lstStyle/>
                    <a:p>
                      <a:r>
                        <a:rPr lang="en-US" sz="2800" dirty="0" smtClean="0">
                          <a:latin typeface="Times New Roman" panose="02020603050405020304" pitchFamily="18" charset="0"/>
                          <a:cs typeface="Times New Roman" panose="02020603050405020304" pitchFamily="18" charset="0"/>
                        </a:rPr>
                        <a:t>a.</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r h="1471112">
                <a:tc>
                  <a:txBody>
                    <a:bodyPr/>
                    <a:lstStyle/>
                    <a:p>
                      <a:r>
                        <a:rPr lang="en-US" sz="2800" dirty="0" smtClean="0">
                          <a:latin typeface="Times New Roman" panose="02020603050405020304" pitchFamily="18" charset="0"/>
                          <a:cs typeface="Times New Roman" panose="02020603050405020304" pitchFamily="18" charset="0"/>
                        </a:rPr>
                        <a:t>b.</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bl>
          </a:graphicData>
        </a:graphic>
      </p:graphicFrame>
      <p:sp>
        <p:nvSpPr>
          <p:cNvPr id="3" name="Rectangle 2"/>
          <p:cNvSpPr/>
          <p:nvPr/>
        </p:nvSpPr>
        <p:spPr>
          <a:xfrm>
            <a:off x="1614987" y="2587219"/>
            <a:ext cx="3898710" cy="1384995"/>
          </a:xfrm>
          <a:prstGeom prst="rect">
            <a:avLst/>
          </a:prstGeom>
        </p:spPr>
        <p:txBody>
          <a:bodyPr wrap="square">
            <a:spAutoFit/>
          </a:bodyPr>
          <a:lstStyle/>
          <a:p>
            <a:pPr algn="just"/>
            <a:r>
              <a:rPr lang="en-US" sz="2800" i="1" dirty="0" err="1">
                <a:solidFill>
                  <a:prstClr val="black"/>
                </a:solidFill>
                <a:latin typeface="Times New Roman" panose="02020603050405020304" pitchFamily="18" charset="0"/>
                <a:cs typeface="Times New Roman" panose="02020603050405020304" pitchFamily="18" charset="0"/>
              </a:rPr>
              <a:t>tưởng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mình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không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còn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những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mơ</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ước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và</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khát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vọng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của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tuổi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thanh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niên</a:t>
            </a:r>
            <a:endParaRPr lang="en-US" sz="2800" dirty="0"/>
          </a:p>
        </p:txBody>
      </p:sp>
      <p:sp>
        <p:nvSpPr>
          <p:cNvPr id="8" name="Rectangle 7"/>
          <p:cNvSpPr/>
          <p:nvPr/>
        </p:nvSpPr>
        <p:spPr>
          <a:xfrm>
            <a:off x="5418160" y="3018106"/>
            <a:ext cx="2313295" cy="523220"/>
          </a:xfrm>
          <a:prstGeom prst="rect">
            <a:avLst/>
          </a:prstGeom>
        </p:spPr>
        <p:txBody>
          <a:bodyPr wrap="square">
            <a:spAutoFit/>
          </a:bodyPr>
          <a:lstStyle/>
          <a:p>
            <a:pPr algn="ctr"/>
            <a:r>
              <a:rPr lang="en-US" sz="2800" i="1" dirty="0" err="1">
                <a:solidFill>
                  <a:prstClr val="black"/>
                </a:solidFill>
                <a:latin typeface="Times New Roman" panose="02020603050405020304" pitchFamily="18" charset="0"/>
                <a:cs typeface="Times New Roman" panose="02020603050405020304" pitchFamily="18" charset="0"/>
              </a:rPr>
              <a:t>t</a:t>
            </a:r>
            <a:r>
              <a:rPr lang="en-US" sz="2800" i="1" dirty="0" err="1" smtClean="0">
                <a:solidFill>
                  <a:prstClr val="black"/>
                </a:solidFill>
                <a:latin typeface="Times New Roman" panose="02020603050405020304" pitchFamily="18" charset="0"/>
                <a:cs typeface="Times New Roman" panose="02020603050405020304" pitchFamily="18" charset="0"/>
              </a:rPr>
              <a:t>ưởng</a:t>
            </a:r>
            <a:endParaRPr lang="en-US" sz="2800" dirty="0"/>
          </a:p>
        </p:txBody>
      </p:sp>
      <p:sp>
        <p:nvSpPr>
          <p:cNvPr id="10" name="Rectangle 9"/>
          <p:cNvSpPr/>
          <p:nvPr/>
        </p:nvSpPr>
        <p:spPr>
          <a:xfrm>
            <a:off x="7455272" y="2587218"/>
            <a:ext cx="3926964" cy="1384995"/>
          </a:xfrm>
          <a:prstGeom prst="rect">
            <a:avLst/>
          </a:prstGeom>
        </p:spPr>
        <p:txBody>
          <a:bodyPr wrap="square">
            <a:spAutoFit/>
          </a:bodyPr>
          <a:lstStyle/>
          <a:p>
            <a:pPr algn="just"/>
            <a:r>
              <a:rPr lang="en-US" sz="2800" u="sng" dirty="0" err="1" smtClean="0">
                <a:solidFill>
                  <a:prstClr val="black"/>
                </a:solidFill>
                <a:latin typeface="Times New Roman" panose="02020603050405020304" pitchFamily="18" charset="0"/>
                <a:cs typeface="Times New Roman" panose="02020603050405020304" pitchFamily="18" charset="0"/>
              </a:rPr>
              <a:t>mình</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b="1" dirty="0" smtClean="0">
                <a:solidFill>
                  <a:prstClr val="black"/>
                </a:solidFill>
                <a:latin typeface="Times New Roman" panose="02020603050405020304" pitchFamily="18" charset="0"/>
                <a:cs typeface="Times New Roman" panose="02020603050405020304" pitchFamily="18" charset="0"/>
              </a:rPr>
              <a: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không</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còn</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những</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mơ</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ước</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và</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khát</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vọng</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của</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tuổi</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thanh</a:t>
            </a:r>
            <a:r>
              <a:rPr lang="en-US" sz="2800" u="sng" dirty="0" smtClean="0">
                <a:solidFill>
                  <a:prstClr val="black"/>
                </a:solidFill>
                <a:latin typeface="Times New Roman" panose="02020603050405020304" pitchFamily="18" charset="0"/>
                <a:cs typeface="Times New Roman" panose="02020603050405020304" pitchFamily="18" charset="0"/>
              </a:rPr>
              <a:t> </a:t>
            </a:r>
            <a:r>
              <a:rPr lang="en-US" sz="2800" u="sng" dirty="0" err="1" smtClean="0">
                <a:solidFill>
                  <a:prstClr val="black"/>
                </a:solidFill>
                <a:latin typeface="Times New Roman" panose="02020603050405020304" pitchFamily="18" charset="0"/>
                <a:cs typeface="Times New Roman" panose="02020603050405020304" pitchFamily="18" charset="0"/>
              </a:rPr>
              <a:t>niên</a:t>
            </a:r>
            <a:endParaRPr lang="en-US" sz="2800" u="sng" dirty="0">
              <a:solidFill>
                <a:prstClr val="black"/>
              </a:solidFill>
              <a:latin typeface="Times New Roman" panose="02020603050405020304" pitchFamily="18" charset="0"/>
              <a:cs typeface="Times New Roman" panose="02020603050405020304" pitchFamily="18" charset="0"/>
            </a:endParaRPr>
          </a:p>
        </p:txBody>
      </p:sp>
      <p:sp>
        <p:nvSpPr>
          <p:cNvPr id="7" name="Rectangle 6"/>
          <p:cNvSpPr/>
          <p:nvPr/>
        </p:nvSpPr>
        <p:spPr>
          <a:xfrm>
            <a:off x="1589716" y="3981956"/>
            <a:ext cx="3949252" cy="1384995"/>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cũng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làm</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kí</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ức</a:t>
            </a:r>
            <a:r>
              <a:rPr lang="en-US" sz="2800" i="1" dirty="0">
                <a:solidFill>
                  <a:prstClr val="black"/>
                </a:solidFill>
                <a:latin typeface="Times New Roman" panose="02020603050405020304" pitchFamily="18" charset="0"/>
                <a:cs typeface="Times New Roman" panose="02020603050405020304" pitchFamily="18" charset="0"/>
              </a:rPr>
              <a:t> ta quay </a:t>
            </a:r>
            <a:r>
              <a:rPr lang="en-US" sz="2800" i="1" dirty="0" err="1">
                <a:solidFill>
                  <a:prstClr val="black"/>
                </a:solidFill>
                <a:latin typeface="Times New Roman" panose="02020603050405020304" pitchFamily="18" charset="0"/>
                <a:cs typeface="Times New Roman" panose="02020603050405020304" pitchFamily="18" charset="0"/>
              </a:rPr>
              <a:t>lại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với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những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kỉ</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niệm</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của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tuổi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thơ</a:t>
            </a:r>
            <a:endParaRPr lang="en-US" sz="2800" dirty="0"/>
          </a:p>
        </p:txBody>
      </p:sp>
      <p:sp>
        <p:nvSpPr>
          <p:cNvPr id="12" name="Rectangle 11"/>
          <p:cNvSpPr/>
          <p:nvPr/>
        </p:nvSpPr>
        <p:spPr>
          <a:xfrm>
            <a:off x="7486048" y="4074822"/>
            <a:ext cx="3865412" cy="1384995"/>
          </a:xfrm>
          <a:prstGeom prst="rect">
            <a:avLst/>
          </a:prstGeom>
        </p:spPr>
        <p:txBody>
          <a:bodyPr wrap="square">
            <a:spAutoFit/>
          </a:bodyPr>
          <a:lstStyle/>
          <a:p>
            <a:pPr algn="just"/>
            <a:r>
              <a:rPr lang="en-US" sz="2800" u="sng" dirty="0" err="1">
                <a:solidFill>
                  <a:prstClr val="black"/>
                </a:solidFill>
                <a:latin typeface="Times New Roman" panose="02020603050405020304" pitchFamily="18" charset="0"/>
                <a:cs typeface="Times New Roman" panose="02020603050405020304" pitchFamily="18" charset="0"/>
              </a:rPr>
              <a:t>kí</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ức</a:t>
            </a:r>
            <a:r>
              <a:rPr lang="en-US" sz="2800" u="sng" dirty="0">
                <a:solidFill>
                  <a:prstClr val="black"/>
                </a:solidFill>
                <a:latin typeface="Times New Roman" panose="02020603050405020304" pitchFamily="18" charset="0"/>
                <a:cs typeface="Times New Roman" panose="02020603050405020304" pitchFamily="18" charset="0"/>
              </a:rPr>
              <a:t> ta</a:t>
            </a:r>
            <a:r>
              <a:rPr lang="en-US" sz="2800" dirty="0">
                <a:solidFill>
                  <a:prstClr val="black"/>
                </a:solidFill>
                <a:latin typeface="Times New Roman" panose="02020603050405020304" pitchFamily="18" charset="0"/>
                <a:cs typeface="Times New Roman" panose="02020603050405020304" pitchFamily="18" charset="0"/>
              </a:rPr>
              <a:t> </a:t>
            </a:r>
            <a:r>
              <a:rPr lang="en-US" sz="2800" b="1" dirty="0">
                <a:solidFill>
                  <a:prstClr val="black"/>
                </a:solidFill>
                <a:latin typeface="Times New Roman" panose="02020603050405020304" pitchFamily="18" charset="0"/>
                <a:cs typeface="Times New Roman" panose="02020603050405020304" pitchFamily="18" charset="0"/>
              </a:rPr>
              <a:t>//</a:t>
            </a:r>
            <a:r>
              <a:rPr lang="en-US" sz="2800" dirty="0">
                <a:solidFill>
                  <a:prstClr val="black"/>
                </a:solidFill>
                <a:latin typeface="Times New Roman" panose="02020603050405020304" pitchFamily="18" charset="0"/>
                <a:cs typeface="Times New Roman" panose="02020603050405020304" pitchFamily="18" charset="0"/>
              </a:rPr>
              <a:t> </a:t>
            </a:r>
            <a:r>
              <a:rPr lang="en-US" sz="2800" u="sng" dirty="0">
                <a:solidFill>
                  <a:prstClr val="black"/>
                </a:solidFill>
                <a:latin typeface="Times New Roman" panose="02020603050405020304" pitchFamily="18" charset="0"/>
                <a:cs typeface="Times New Roman" panose="02020603050405020304" pitchFamily="18" charset="0"/>
              </a:rPr>
              <a:t>quay </a:t>
            </a:r>
            <a:r>
              <a:rPr lang="en-US" sz="2800" u="sng" dirty="0" err="1">
                <a:solidFill>
                  <a:prstClr val="black"/>
                </a:solidFill>
                <a:latin typeface="Times New Roman" panose="02020603050405020304" pitchFamily="18" charset="0"/>
                <a:cs typeface="Times New Roman" panose="02020603050405020304" pitchFamily="18" charset="0"/>
              </a:rPr>
              <a:t>lại</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với</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những</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kỉ</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niệm</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của</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tuổi</a:t>
            </a:r>
            <a:r>
              <a:rPr lang="en-US" sz="2800" u="sng" dirty="0">
                <a:solidFill>
                  <a:prstClr val="black"/>
                </a:solidFill>
                <a:latin typeface="Times New Roman" panose="02020603050405020304" pitchFamily="18" charset="0"/>
                <a:cs typeface="Times New Roman" panose="02020603050405020304" pitchFamily="18" charset="0"/>
              </a:rPr>
              <a:t> </a:t>
            </a:r>
            <a:r>
              <a:rPr lang="en-US" sz="2800" u="sng" dirty="0" err="1">
                <a:solidFill>
                  <a:prstClr val="black"/>
                </a:solidFill>
                <a:latin typeface="Times New Roman" panose="02020603050405020304" pitchFamily="18" charset="0"/>
                <a:cs typeface="Times New Roman" panose="02020603050405020304" pitchFamily="18" charset="0"/>
              </a:rPr>
              <a:t>thơ</a:t>
            </a:r>
            <a:endParaRPr lang="en-US" sz="2800" u="sng" dirty="0">
              <a:solidFill>
                <a:prstClr val="black"/>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5418160" y="4352663"/>
            <a:ext cx="2313295" cy="523220"/>
          </a:xfrm>
          <a:prstGeom prst="rect">
            <a:avLst/>
          </a:prstGeom>
        </p:spPr>
        <p:txBody>
          <a:bodyPr wrap="square">
            <a:spAutoFit/>
          </a:bodyPr>
          <a:lstStyle/>
          <a:p>
            <a:pPr algn="ctr"/>
            <a:r>
              <a:rPr lang="en-US" sz="2800" i="1" dirty="0" err="1" smtClean="0">
                <a:solidFill>
                  <a:prstClr val="black"/>
                </a:solidFill>
                <a:latin typeface="Times New Roman" panose="02020603050405020304" pitchFamily="18" charset="0"/>
                <a:cs typeface="Times New Roman" panose="02020603050405020304" pitchFamily="18" charset="0"/>
              </a:rPr>
              <a:t>làm</a:t>
            </a:r>
            <a:endParaRPr lang="en-US" sz="2800" dirty="0"/>
          </a:p>
        </p:txBody>
      </p:sp>
    </p:spTree>
    <p:extLst>
      <p:ext uri="{BB962C8B-B14F-4D97-AF65-F5344CB8AC3E}">
        <p14:creationId xmlns:p14="http://schemas.microsoft.com/office/powerpoint/2010/main" val="34846493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10" grpId="0"/>
      <p:bldP spid="7"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3830193" y="433692"/>
            <a:ext cx="4162859" cy="1299573"/>
          </a:xfrm>
          <a:prstGeom prst="rect">
            <a:avLst/>
          </a:prstGeom>
        </p:spPr>
      </p:pic>
      <p:sp>
        <p:nvSpPr>
          <p:cNvPr id="14" name="TextBox 13"/>
          <p:cNvSpPr txBox="1"/>
          <p:nvPr/>
        </p:nvSpPr>
        <p:spPr>
          <a:xfrm>
            <a:off x="1024901" y="1265731"/>
            <a:ext cx="10835003" cy="1384995"/>
          </a:xfrm>
          <a:prstGeom prst="rect">
            <a:avLst/>
          </a:prstGeom>
          <a:noFill/>
        </p:spPr>
        <p:txBody>
          <a:bodyPr wrap="square" rtlCol="0">
            <a:spAutoFit/>
          </a:bodyPr>
          <a:lstStyle/>
          <a:p>
            <a:pPr algn="just"/>
            <a:r>
              <a:rPr lang="en-US" sz="2800" b="1" dirty="0" err="1" smtClean="0">
                <a:solidFill>
                  <a:prstClr val="black"/>
                </a:solidFill>
                <a:latin typeface="Times New Roman" panose="02020603050405020304" pitchFamily="18" charset="0"/>
                <a:cs typeface="Times New Roman" panose="02020603050405020304" pitchFamily="18" charset="0"/>
              </a:rPr>
              <a:t>Tìm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vị</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ngữ</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là</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cụm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vị</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trong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những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câu</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dưới</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đây</a:t>
            </a:r>
            <a:r>
              <a:rPr lang="en-US" sz="2800" b="1" dirty="0" smtClean="0">
                <a:solidFill>
                  <a:prstClr val="black"/>
                </a:solidFill>
                <a:latin typeface="Times New Roman" panose="02020603050405020304" pitchFamily="18" charset="0"/>
                <a:cs typeface="Times New Roman" panose="02020603050405020304" pitchFamily="18" charset="0"/>
              </a:rPr>
              <a:t>:</a:t>
            </a:r>
          </a:p>
          <a:p>
            <a:pPr algn="just"/>
            <a:r>
              <a:rPr lang="en-US" sz="2800" i="1" dirty="0" smtClean="0">
                <a:solidFill>
                  <a:prstClr val="black"/>
                </a:solidFill>
                <a:latin typeface="Times New Roman" panose="02020603050405020304" pitchFamily="18" charset="0"/>
                <a:cs typeface="Times New Roman" panose="02020603050405020304" pitchFamily="18" charset="0"/>
              </a:rPr>
              <a:t>a. </a:t>
            </a:r>
            <a:r>
              <a:rPr lang="en-US" sz="2800" i="1" dirty="0" err="1" smtClean="0">
                <a:solidFill>
                  <a:prstClr val="black"/>
                </a:solidFill>
                <a:latin typeface="Times New Roman" panose="02020603050405020304" pitchFamily="18" charset="0"/>
                <a:cs typeface="Times New Roman" panose="02020603050405020304" pitchFamily="18" charset="0"/>
              </a:rPr>
              <a:t>Cậu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Cơ</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vẫn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nét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mặt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hầm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hầm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Ngô</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Tất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Tố</a:t>
            </a:r>
            <a:r>
              <a:rPr lang="en-US" sz="2800" dirty="0" smtClean="0">
                <a:solidFill>
                  <a:prstClr val="black"/>
                </a:solidFill>
                <a:latin typeface="Times New Roman" panose="02020603050405020304" pitchFamily="18" charset="0"/>
                <a:cs typeface="Times New Roman" panose="02020603050405020304" pitchFamily="18" charset="0"/>
              </a:rPr>
              <a:t>)</a:t>
            </a:r>
          </a:p>
          <a:p>
            <a:pPr algn="just"/>
            <a:r>
              <a:rPr lang="en-US" sz="2800" i="1" dirty="0" smtClean="0">
                <a:solidFill>
                  <a:prstClr val="black"/>
                </a:solidFill>
                <a:latin typeface="Times New Roman" panose="02020603050405020304" pitchFamily="18" charset="0"/>
                <a:cs typeface="Times New Roman" panose="02020603050405020304" pitchFamily="18" charset="0"/>
              </a:rPr>
              <a:t>b. </a:t>
            </a:r>
            <a:r>
              <a:rPr lang="en-US" sz="2800" i="1" dirty="0" err="1" smtClean="0">
                <a:solidFill>
                  <a:prstClr val="black"/>
                </a:solidFill>
                <a:latin typeface="Times New Roman" panose="02020603050405020304" pitchFamily="18" charset="0"/>
                <a:cs typeface="Times New Roman" panose="02020603050405020304" pitchFamily="18" charset="0"/>
              </a:rPr>
              <a:t>Tía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nuôi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tay</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cầm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một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chiếc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nỏ</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lên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ngắm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nghía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Đoàn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Giỏi</a:t>
            </a:r>
            <a:r>
              <a:rPr lang="en-US" sz="2800" dirty="0" smtClean="0">
                <a:solidFill>
                  <a:prstClr val="black"/>
                </a:solidFill>
                <a:latin typeface="Times New Roman" panose="02020603050405020304" pitchFamily="18" charset="0"/>
                <a:cs typeface="Times New Roman" panose="02020603050405020304" pitchFamily="18" charset="0"/>
              </a:rPr>
              <a:t>)</a:t>
            </a:r>
          </a:p>
        </p:txBody>
      </p:sp>
      <p:graphicFrame>
        <p:nvGraphicFramePr>
          <p:cNvPr id="17" name="Table 16"/>
          <p:cNvGraphicFramePr>
            <a:graphicFrameLocks noGrp="1"/>
          </p:cNvGraphicFramePr>
          <p:nvPr>
            <p:extLst>
              <p:ext uri="{D42A27DB-BD31-4B8C-83A1-F6EECF244321}">
                <p14:modId xmlns:p14="http://schemas.microsoft.com/office/powerpoint/2010/main" val="1863924172"/>
              </p:ext>
            </p:extLst>
          </p:nvPr>
        </p:nvGraphicFramePr>
        <p:xfrm>
          <a:off x="764275" y="3002510"/>
          <a:ext cx="10549719" cy="3077140"/>
        </p:xfrm>
        <a:graphic>
          <a:graphicData uri="http://schemas.openxmlformats.org/drawingml/2006/table">
            <a:tbl>
              <a:tblPr firstRow="1" bandRow="1">
                <a:tableStyleId>{5940675A-B579-460E-94D1-54222C63F5DA}</a:tableStyleId>
              </a:tblPr>
              <a:tblGrid>
                <a:gridCol w="838897"/>
                <a:gridCol w="3917235"/>
                <a:gridCol w="1791970"/>
                <a:gridCol w="4001617"/>
              </a:tblGrid>
              <a:tr h="723332">
                <a:tc>
                  <a:txBody>
                    <a:bodyPr/>
                    <a:lstStyle/>
                    <a:p>
                      <a:pPr algn="ctr"/>
                      <a:r>
                        <a:rPr lang="en-US" sz="2800" dirty="0" smtClean="0">
                          <a:latin typeface="Times New Roman" panose="02020603050405020304" pitchFamily="18" charset="0"/>
                          <a:cs typeface="Times New Roman" panose="02020603050405020304" pitchFamily="18" charset="0"/>
                        </a:rPr>
                        <a:t>VD</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Cụm</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chủ</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vị</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Chủ</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Vị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r>
              <a:tr h="1052488">
                <a:tc>
                  <a:txBody>
                    <a:bodyPr/>
                    <a:lstStyle/>
                    <a:p>
                      <a:r>
                        <a:rPr lang="en-US" sz="2800" dirty="0" smtClean="0">
                          <a:latin typeface="Times New Roman" panose="02020603050405020304" pitchFamily="18" charset="0"/>
                          <a:cs typeface="Times New Roman" panose="02020603050405020304" pitchFamily="18" charset="0"/>
                        </a:rPr>
                        <a:t>a.</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r h="1301320">
                <a:tc>
                  <a:txBody>
                    <a:bodyPr/>
                    <a:lstStyle/>
                    <a:p>
                      <a:r>
                        <a:rPr lang="en-US" sz="2800" dirty="0" smtClean="0">
                          <a:latin typeface="Times New Roman" panose="02020603050405020304" pitchFamily="18" charset="0"/>
                          <a:cs typeface="Times New Roman" panose="02020603050405020304" pitchFamily="18" charset="0"/>
                        </a:rPr>
                        <a:t>b.</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bl>
          </a:graphicData>
        </a:graphic>
      </p:graphicFrame>
      <p:sp>
        <p:nvSpPr>
          <p:cNvPr id="9" name="Rectangle 8"/>
          <p:cNvSpPr/>
          <p:nvPr/>
        </p:nvSpPr>
        <p:spPr>
          <a:xfrm>
            <a:off x="1687495" y="3954775"/>
            <a:ext cx="3597262" cy="523220"/>
          </a:xfrm>
          <a:prstGeom prst="rect">
            <a:avLst/>
          </a:prstGeom>
        </p:spPr>
        <p:txBody>
          <a:bodyPr wrap="square">
            <a:spAutoFit/>
          </a:bodyPr>
          <a:lstStyle/>
          <a:p>
            <a:pPr algn="ctr"/>
            <a:r>
              <a:rPr lang="en-US" sz="2800" dirty="0" err="1">
                <a:latin typeface="Times New Roman" panose="02020603050405020304" pitchFamily="18" charset="0"/>
                <a:cs typeface="Times New Roman" panose="02020603050405020304" pitchFamily="18" charset="0"/>
              </a:rPr>
              <a:t>nét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hầm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hầm</a:t>
            </a:r>
            <a:endParaRPr lang="en-US" sz="2800" dirty="0">
              <a:latin typeface="Times New Roman" panose="02020603050405020304" pitchFamily="18" charset="0"/>
              <a:cs typeface="Times New Roman" panose="02020603050405020304" pitchFamily="18" charset="0"/>
            </a:endParaRPr>
          </a:p>
        </p:txBody>
      </p:sp>
      <p:sp>
        <p:nvSpPr>
          <p:cNvPr id="18" name="Rectangle 17"/>
          <p:cNvSpPr/>
          <p:nvPr/>
        </p:nvSpPr>
        <p:spPr>
          <a:xfrm>
            <a:off x="5462181" y="3954775"/>
            <a:ext cx="1923215" cy="523220"/>
          </a:xfrm>
          <a:prstGeom prst="rect">
            <a:avLst/>
          </a:prstGeom>
        </p:spPr>
        <p:txBody>
          <a:bodyPr wrap="square">
            <a:spAutoFit/>
          </a:bodyPr>
          <a:lstStyle/>
          <a:p>
            <a:pPr algn="ctr"/>
            <a:r>
              <a:rPr lang="en-US" sz="2800" dirty="0" err="1">
                <a:latin typeface="Times New Roman" panose="02020603050405020304" pitchFamily="18" charset="0"/>
                <a:cs typeface="Times New Roman" panose="02020603050405020304" pitchFamily="18" charset="0"/>
              </a:rPr>
              <a:t>nét</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mặt</a:t>
            </a:r>
            <a:endParaRPr lang="en-US" sz="2800" dirty="0">
              <a:latin typeface="Times New Roman" panose="02020603050405020304" pitchFamily="18" charset="0"/>
              <a:cs typeface="Times New Roman" panose="02020603050405020304" pitchFamily="18" charset="0"/>
            </a:endParaRPr>
          </a:p>
        </p:txBody>
      </p:sp>
      <p:sp>
        <p:nvSpPr>
          <p:cNvPr id="19" name="Rectangle 18"/>
          <p:cNvSpPr/>
          <p:nvPr/>
        </p:nvSpPr>
        <p:spPr>
          <a:xfrm>
            <a:off x="8248599" y="3954775"/>
            <a:ext cx="1923215" cy="523220"/>
          </a:xfrm>
          <a:prstGeom prst="rect">
            <a:avLst/>
          </a:prstGeom>
        </p:spPr>
        <p:txBody>
          <a:bodyPr wrap="square">
            <a:spAutoFit/>
          </a:bodyPr>
          <a:lstStyle/>
          <a:p>
            <a:pPr algn="ctr"/>
            <a:r>
              <a:rPr lang="en-US" sz="2800" dirty="0" err="1">
                <a:latin typeface="Times New Roman" panose="02020603050405020304" pitchFamily="18" charset="0"/>
                <a:cs typeface="Times New Roman" panose="02020603050405020304" pitchFamily="18" charset="0"/>
              </a:rPr>
              <a:t>h</a:t>
            </a:r>
            <a:r>
              <a:rPr lang="en-US" sz="2800" dirty="0" err="1" smtClean="0">
                <a:latin typeface="Times New Roman" panose="02020603050405020304" pitchFamily="18" charset="0"/>
                <a:cs typeface="Times New Roman" panose="02020603050405020304" pitchFamily="18" charset="0"/>
              </a:rPr>
              <a:t>ầm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hầm</a:t>
            </a:r>
            <a:endParaRPr lang="en-US" sz="2800" dirty="0">
              <a:latin typeface="Times New Roman" panose="02020603050405020304" pitchFamily="18" charset="0"/>
              <a:cs typeface="Times New Roman" panose="02020603050405020304" pitchFamily="18" charset="0"/>
            </a:endParaRPr>
          </a:p>
        </p:txBody>
      </p:sp>
      <p:sp>
        <p:nvSpPr>
          <p:cNvPr id="11" name="Rectangle 10"/>
          <p:cNvSpPr/>
          <p:nvPr/>
        </p:nvSpPr>
        <p:spPr>
          <a:xfrm>
            <a:off x="1690568" y="4827937"/>
            <a:ext cx="3972969" cy="954107"/>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tay</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cầm</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một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chiếc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nỏ</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lên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ngắm</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nghía</a:t>
            </a:r>
            <a:endParaRPr lang="en-US" sz="2800" dirty="0"/>
          </a:p>
        </p:txBody>
      </p:sp>
      <p:sp>
        <p:nvSpPr>
          <p:cNvPr id="21" name="Rectangle 20"/>
          <p:cNvSpPr/>
          <p:nvPr/>
        </p:nvSpPr>
        <p:spPr>
          <a:xfrm>
            <a:off x="6086901" y="5043380"/>
            <a:ext cx="1228582" cy="523220"/>
          </a:xfrm>
          <a:prstGeom prst="rect">
            <a:avLst/>
          </a:prstGeom>
        </p:spPr>
        <p:txBody>
          <a:bodyPr wrap="square">
            <a:spAutoFit/>
          </a:bodyPr>
          <a:lstStyle/>
          <a:p>
            <a:r>
              <a:rPr lang="en-US" sz="2800" i="1" dirty="0" err="1" smtClean="0">
                <a:solidFill>
                  <a:prstClr val="black"/>
                </a:solidFill>
                <a:latin typeface="Times New Roman" panose="02020603050405020304" pitchFamily="18" charset="0"/>
                <a:cs typeface="Times New Roman" panose="02020603050405020304" pitchFamily="18" charset="0"/>
              </a:rPr>
              <a:t>tay</a:t>
            </a:r>
            <a:endParaRPr lang="en-US" sz="2800" dirty="0"/>
          </a:p>
        </p:txBody>
      </p:sp>
      <p:sp>
        <p:nvSpPr>
          <p:cNvPr id="22" name="Rectangle 21"/>
          <p:cNvSpPr/>
          <p:nvPr/>
        </p:nvSpPr>
        <p:spPr>
          <a:xfrm>
            <a:off x="7601209" y="5037406"/>
            <a:ext cx="3972969" cy="954107"/>
          </a:xfrm>
          <a:prstGeom prst="rect">
            <a:avLst/>
          </a:prstGeom>
        </p:spPr>
        <p:txBody>
          <a:bodyPr wrap="square">
            <a:spAutoFit/>
          </a:bodyPr>
          <a:lstStyle/>
          <a:p>
            <a:r>
              <a:rPr lang="en-US" sz="2800" i="1" dirty="0" err="1" smtClean="0">
                <a:solidFill>
                  <a:prstClr val="black"/>
                </a:solidFill>
                <a:latin typeface="Times New Roman" panose="02020603050405020304" pitchFamily="18" charset="0"/>
                <a:cs typeface="Times New Roman" panose="02020603050405020304" pitchFamily="18" charset="0"/>
              </a:rPr>
              <a:t>cầm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một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chiếc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nỏ</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lên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ngắm</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nghía</a:t>
            </a:r>
            <a:endParaRPr lang="en-US" sz="2800" dirty="0"/>
          </a:p>
        </p:txBody>
      </p:sp>
    </p:spTree>
    <p:extLst>
      <p:ext uri="{BB962C8B-B14F-4D97-AF65-F5344CB8AC3E}">
        <p14:creationId xmlns:p14="http://schemas.microsoft.com/office/powerpoint/2010/main" val="26548336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arn(inVertical)">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9" grpId="0"/>
      <p:bldP spid="18" grpId="0"/>
      <p:bldP spid="19" grpId="0"/>
      <p:bldP spid="11" grpId="0"/>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3677052" y="415494"/>
            <a:ext cx="4359584" cy="1360987"/>
          </a:xfrm>
          <a:prstGeom prst="rect">
            <a:avLst/>
          </a:prstGeom>
        </p:spPr>
      </p:pic>
      <p:sp>
        <p:nvSpPr>
          <p:cNvPr id="12" name="TextBox 11"/>
          <p:cNvSpPr txBox="1"/>
          <p:nvPr/>
        </p:nvSpPr>
        <p:spPr>
          <a:xfrm>
            <a:off x="1094708" y="1164776"/>
            <a:ext cx="9984386" cy="1953868"/>
          </a:xfrm>
          <a:prstGeom prst="rect">
            <a:avLst/>
          </a:prstGeom>
          <a:noFill/>
        </p:spPr>
        <p:txBody>
          <a:bodyPr wrap="square" rtlCol="0">
            <a:spAutoFit/>
          </a:bodyPr>
          <a:lstStyle/>
          <a:p>
            <a:pPr algn="just">
              <a:lnSpc>
                <a:spcPct val="150000"/>
              </a:lnSpc>
            </a:pPr>
            <a:r>
              <a:rPr lang="en-US" sz="2800" b="1" dirty="0" err="1" smtClean="0">
                <a:solidFill>
                  <a:prstClr val="black"/>
                </a:solidFill>
                <a:latin typeface="Times New Roman" panose="02020603050405020304" pitchFamily="18" charset="0"/>
                <a:cs typeface="Times New Roman" panose="02020603050405020304" pitchFamily="18" charset="0"/>
              </a:rPr>
              <a:t>Tìm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ngữ</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là</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cụm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danh</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từ</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trong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những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câu</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dưới</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đây</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Xác</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định</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danh</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từ</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trung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tâm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và</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thành</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tố</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phụ</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là</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cụm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vị</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trong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mỗi</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ngữ</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đó</a:t>
            </a:r>
            <a:r>
              <a:rPr lang="en-US" sz="2800" b="1" dirty="0" smtClean="0">
                <a:solidFill>
                  <a:prstClr val="black"/>
                </a:solidFill>
                <a:latin typeface="Times New Roman" panose="02020603050405020304" pitchFamily="18" charset="0"/>
                <a:cs typeface="Times New Roman" panose="02020603050405020304" pitchFamily="18" charset="0"/>
              </a:rPr>
              <a:t>.</a:t>
            </a:r>
          </a:p>
        </p:txBody>
      </p:sp>
      <p:sp>
        <p:nvSpPr>
          <p:cNvPr id="13" name="TextBox 12"/>
          <p:cNvSpPr txBox="1"/>
          <p:nvPr/>
        </p:nvSpPr>
        <p:spPr>
          <a:xfrm>
            <a:off x="1519828" y="3124979"/>
            <a:ext cx="9134145" cy="3246530"/>
          </a:xfrm>
          <a:prstGeom prst="rect">
            <a:avLst/>
          </a:prstGeom>
          <a:noFill/>
        </p:spPr>
        <p:txBody>
          <a:bodyPr wrap="square" rtlCol="0">
            <a:spAutoFit/>
          </a:bodyPr>
          <a:lstStyle/>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a. </a:t>
            </a:r>
            <a:r>
              <a:rPr lang="en-US" sz="2800" i="1" dirty="0" err="1" smtClean="0">
                <a:solidFill>
                  <a:prstClr val="black"/>
                </a:solidFill>
                <a:latin typeface="Times New Roman" panose="02020603050405020304" pitchFamily="18" charset="0"/>
                <a:cs typeface="Times New Roman" panose="02020603050405020304" pitchFamily="18" charset="0"/>
              </a:rPr>
              <a:t>Bộ</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quần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áo</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đen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má</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nuôi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vừa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khâu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cho</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lại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rộng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quá</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khổ,cứ</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làm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tôi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càng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thẹn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khó</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chịu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Đoàn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Giỏi</a:t>
            </a:r>
            <a:r>
              <a:rPr lang="en-US" sz="2800" dirty="0" smtClean="0">
                <a:solidFill>
                  <a:prstClr val="black"/>
                </a:solidFill>
                <a:latin typeface="Times New Roman" panose="02020603050405020304" pitchFamily="18" charset="0"/>
                <a:cs typeface="Times New Roman" panose="02020603050405020304" pitchFamily="18" charset="0"/>
              </a:rPr>
              <a:t>)</a:t>
            </a:r>
          </a:p>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b. </a:t>
            </a:r>
            <a:r>
              <a:rPr lang="en-US" sz="2800" i="1" dirty="0" err="1" smtClean="0">
                <a:solidFill>
                  <a:prstClr val="black"/>
                </a:solidFill>
                <a:latin typeface="Times New Roman" panose="02020603050405020304" pitchFamily="18" charset="0"/>
                <a:cs typeface="Times New Roman" panose="02020603050405020304" pitchFamily="18" charset="0"/>
              </a:rPr>
              <a:t>Chuyện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bác</a:t>
            </a:r>
            <a:r>
              <a:rPr lang="en-US" sz="2800" i="1" dirty="0" smtClean="0">
                <a:solidFill>
                  <a:prstClr val="black"/>
                </a:solidFill>
                <a:latin typeface="Times New Roman" panose="02020603050405020304" pitchFamily="18" charset="0"/>
                <a:cs typeface="Times New Roman" panose="02020603050405020304" pitchFamily="18" charset="0"/>
              </a:rPr>
              <a:t> Hai </a:t>
            </a:r>
            <a:r>
              <a:rPr lang="en-US" sz="2800" i="1" dirty="0" err="1" smtClean="0">
                <a:solidFill>
                  <a:prstClr val="black"/>
                </a:solidFill>
                <a:latin typeface="Times New Roman" panose="02020603050405020304" pitchFamily="18" charset="0"/>
                <a:cs typeface="Times New Roman" panose="02020603050405020304" pitchFamily="18" charset="0"/>
              </a:rPr>
              <a:t>và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chú</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kết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bạn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rồi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nhau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đánh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giặc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phảng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phất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màu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huyền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thoai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Bùi</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Hồng</a:t>
            </a:r>
            <a:r>
              <a:rPr lang="en-US" sz="2800" dirty="0" smtClean="0">
                <a:solidFill>
                  <a:prstClr val="black"/>
                </a:solidFill>
                <a:latin typeface="Times New Roman" panose="02020603050405020304" pitchFamily="18" charset="0"/>
                <a:cs typeface="Times New Roman" panose="02020603050405020304" pitchFamily="18" charset="0"/>
              </a:rPr>
              <a:t>)</a:t>
            </a:r>
            <a:endParaRPr lang="en-US" sz="2800" i="1" dirty="0" smtClean="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74375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1070608088"/>
              </p:ext>
            </p:extLst>
          </p:nvPr>
        </p:nvGraphicFramePr>
        <p:xfrm>
          <a:off x="928048" y="1651380"/>
          <a:ext cx="10385946" cy="4162566"/>
        </p:xfrm>
        <a:graphic>
          <a:graphicData uri="http://schemas.openxmlformats.org/drawingml/2006/table">
            <a:tbl>
              <a:tblPr firstRow="1" bandRow="1">
                <a:tableStyleId>{5940675A-B579-460E-94D1-54222C63F5DA}</a:tableStyleId>
              </a:tblPr>
              <a:tblGrid>
                <a:gridCol w="825874"/>
                <a:gridCol w="3856424"/>
                <a:gridCol w="1764152"/>
                <a:gridCol w="3939496"/>
              </a:tblGrid>
              <a:tr h="723330">
                <a:tc>
                  <a:txBody>
                    <a:bodyPr/>
                    <a:lstStyle/>
                    <a:p>
                      <a:pPr algn="ctr"/>
                      <a:r>
                        <a:rPr lang="en-US" sz="2800" dirty="0" smtClean="0">
                          <a:latin typeface="Times New Roman" panose="02020603050405020304" pitchFamily="18" charset="0"/>
                          <a:cs typeface="Times New Roman" panose="02020603050405020304" pitchFamily="18" charset="0"/>
                        </a:rPr>
                        <a:t>VD</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Chủ</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ngữ</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là</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cụm</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danh</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từ</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smtClean="0">
                          <a:latin typeface="Times New Roman" panose="02020603050405020304" pitchFamily="18" charset="0"/>
                          <a:cs typeface="Times New Roman" panose="02020603050405020304" pitchFamily="18" charset="0"/>
                        </a:rPr>
                        <a:t>DT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trung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tâm</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Cụm</a:t>
                      </a:r>
                      <a:r>
                        <a:rPr lang="en-US" sz="2800" dirty="0" smtClean="0">
                          <a:latin typeface="Times New Roman" panose="02020603050405020304" pitchFamily="18" charset="0"/>
                          <a:cs typeface="Times New Roman" panose="02020603050405020304" pitchFamily="18" charset="0"/>
                        </a:rPr>
                        <a:t> C-V</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r>
              <a:tr h="1514621">
                <a:tc>
                  <a:txBody>
                    <a:bodyPr/>
                    <a:lstStyle/>
                    <a:p>
                      <a:r>
                        <a:rPr lang="en-US" sz="2800" dirty="0" smtClean="0">
                          <a:latin typeface="Times New Roman" panose="02020603050405020304" pitchFamily="18" charset="0"/>
                          <a:cs typeface="Times New Roman" panose="02020603050405020304" pitchFamily="18" charset="0"/>
                        </a:rPr>
                        <a:t>a.</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r h="1703065">
                <a:tc>
                  <a:txBody>
                    <a:bodyPr/>
                    <a:lstStyle/>
                    <a:p>
                      <a:r>
                        <a:rPr lang="en-US" sz="2800" dirty="0" smtClean="0">
                          <a:latin typeface="Times New Roman" panose="02020603050405020304" pitchFamily="18" charset="0"/>
                          <a:cs typeface="Times New Roman" panose="02020603050405020304" pitchFamily="18" charset="0"/>
                        </a:rPr>
                        <a:t>b.</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bl>
          </a:graphicData>
        </a:graphic>
      </p:graphicFrame>
      <p:sp>
        <p:nvSpPr>
          <p:cNvPr id="9" name="Rectangle 8"/>
          <p:cNvSpPr/>
          <p:nvPr/>
        </p:nvSpPr>
        <p:spPr>
          <a:xfrm>
            <a:off x="1771442" y="2582191"/>
            <a:ext cx="3701700" cy="1384995"/>
          </a:xfrm>
          <a:prstGeom prst="rect">
            <a:avLst/>
          </a:prstGeom>
        </p:spPr>
        <p:txBody>
          <a:bodyPr wrap="square">
            <a:spAutoFit/>
          </a:bodyPr>
          <a:lstStyle/>
          <a:p>
            <a:pPr algn="ctr"/>
            <a:r>
              <a:rPr lang="en-US" sz="2800" i="1" dirty="0" err="1">
                <a:solidFill>
                  <a:prstClr val="black"/>
                </a:solidFill>
                <a:latin typeface="Times New Roman" panose="02020603050405020304" pitchFamily="18" charset="0"/>
                <a:cs typeface="Times New Roman" panose="02020603050405020304" pitchFamily="18" charset="0"/>
              </a:rPr>
              <a:t>Bộ</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quần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áo</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bà</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đen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mà</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má</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nuôi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tôi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vừa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khâu</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cho</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tôi</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8" name="Rectangle 17"/>
          <p:cNvSpPr/>
          <p:nvPr/>
        </p:nvSpPr>
        <p:spPr>
          <a:xfrm>
            <a:off x="5704764" y="2907112"/>
            <a:ext cx="1610719" cy="954107"/>
          </a:xfrm>
          <a:prstGeom prst="rect">
            <a:avLst/>
          </a:prstGeom>
        </p:spPr>
        <p:txBody>
          <a:bodyPr wrap="square">
            <a:spAutoFit/>
          </a:bodyPr>
          <a:lstStyle/>
          <a:p>
            <a:pPr algn="ctr"/>
            <a:r>
              <a:rPr lang="en-US" sz="2800" dirty="0" err="1" smtClean="0">
                <a:solidFill>
                  <a:prstClr val="black"/>
                </a:solidFill>
                <a:latin typeface="Times New Roman" panose="02020603050405020304" pitchFamily="18" charset="0"/>
                <a:cs typeface="Times New Roman" panose="02020603050405020304" pitchFamily="18" charset="0"/>
              </a:rPr>
              <a:t>Bộ</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quần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áo</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bà</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ba</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8036636" y="2907111"/>
            <a:ext cx="2751496" cy="954107"/>
          </a:xfrm>
          <a:prstGeom prst="rect">
            <a:avLst/>
          </a:prstGeom>
        </p:spPr>
        <p:txBody>
          <a:bodyPr wrap="square">
            <a:spAutoFit/>
          </a:bodyPr>
          <a:lstStyle/>
          <a:p>
            <a:pPr algn="ctr"/>
            <a:r>
              <a:rPr lang="en-US" sz="2800" dirty="0" err="1" smtClean="0">
                <a:solidFill>
                  <a:prstClr val="black"/>
                </a:solidFill>
                <a:latin typeface="Times New Roman" panose="02020603050405020304" pitchFamily="18" charset="0"/>
                <a:cs typeface="Times New Roman" panose="02020603050405020304" pitchFamily="18" charset="0"/>
              </a:rPr>
              <a:t>Má</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nuôi</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tôi</a:t>
            </a:r>
            <a:r>
              <a:rPr lang="en-US" sz="2800" dirty="0" smtClean="0">
                <a:solidFill>
                  <a:prstClr val="black"/>
                </a:solidFill>
                <a:latin typeface="Times New Roman" panose="02020603050405020304" pitchFamily="18" charset="0"/>
                <a:cs typeface="Times New Roman" panose="02020603050405020304" pitchFamily="18" charset="0"/>
              </a:rPr>
              <a:t> // </a:t>
            </a:r>
            <a:r>
              <a:rPr lang="en-US" sz="2800" dirty="0" err="1" smtClean="0">
                <a:solidFill>
                  <a:prstClr val="black"/>
                </a:solidFill>
                <a:latin typeface="Times New Roman" panose="02020603050405020304" pitchFamily="18" charset="0"/>
                <a:cs typeface="Times New Roman" panose="02020603050405020304" pitchFamily="18" charset="0"/>
              </a:rPr>
              <a:t>vừa</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khâu</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cho</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tôi</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1867989" y="4160508"/>
            <a:ext cx="3972969" cy="1384995"/>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Chuyện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bác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Hai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và</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chú</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kết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bạn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rồi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cùng</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nhau</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đánh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giặc</a:t>
            </a:r>
            <a:endParaRPr lang="en-US" sz="2800" dirty="0">
              <a:solidFill>
                <a:prstClr val="black"/>
              </a:solidFill>
            </a:endParaRPr>
          </a:p>
        </p:txBody>
      </p:sp>
      <p:sp>
        <p:nvSpPr>
          <p:cNvPr id="21" name="Rectangle 20"/>
          <p:cNvSpPr/>
          <p:nvPr/>
        </p:nvSpPr>
        <p:spPr>
          <a:xfrm>
            <a:off x="5663537" y="4468630"/>
            <a:ext cx="1651946" cy="523220"/>
          </a:xfrm>
          <a:prstGeom prst="rect">
            <a:avLst/>
          </a:prstGeom>
        </p:spPr>
        <p:txBody>
          <a:bodyPr wrap="square">
            <a:spAutoFit/>
          </a:bodyPr>
          <a:lstStyle/>
          <a:p>
            <a:r>
              <a:rPr lang="en-US" sz="2800" i="1" dirty="0" err="1" smtClean="0">
                <a:solidFill>
                  <a:prstClr val="black"/>
                </a:solidFill>
                <a:latin typeface="Times New Roman" panose="02020603050405020304" pitchFamily="18" charset="0"/>
                <a:cs typeface="Times New Roman" panose="02020603050405020304" pitchFamily="18" charset="0"/>
              </a:rPr>
              <a:t>Chuyện</a:t>
            </a:r>
            <a:endParaRPr lang="en-US" sz="2800" dirty="0">
              <a:solidFill>
                <a:prstClr val="black"/>
              </a:solidFill>
            </a:endParaRPr>
          </a:p>
        </p:txBody>
      </p:sp>
      <p:sp>
        <p:nvSpPr>
          <p:cNvPr id="22" name="Rectangle 21"/>
          <p:cNvSpPr/>
          <p:nvPr/>
        </p:nvSpPr>
        <p:spPr>
          <a:xfrm>
            <a:off x="7425899" y="4451579"/>
            <a:ext cx="3972969" cy="954107"/>
          </a:xfrm>
          <a:prstGeom prst="rect">
            <a:avLst/>
          </a:prstGeom>
        </p:spPr>
        <p:txBody>
          <a:bodyPr wrap="square">
            <a:spAutoFit/>
          </a:bodyPr>
          <a:lstStyle/>
          <a:p>
            <a:r>
              <a:rPr lang="en-US" sz="2800" i="1" dirty="0" err="1" smtClean="0">
                <a:solidFill>
                  <a:prstClr val="black"/>
                </a:solidFill>
                <a:latin typeface="Times New Roman" panose="02020603050405020304" pitchFamily="18" charset="0"/>
                <a:cs typeface="Times New Roman" panose="02020603050405020304" pitchFamily="18" charset="0"/>
              </a:rPr>
              <a:t>Bác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Hai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và</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chú</a:t>
            </a:r>
            <a:r>
              <a:rPr lang="en-US" sz="2800" i="1" dirty="0" smtClean="0">
                <a:solidFill>
                  <a:prstClr val="black"/>
                </a:solidFill>
                <a:latin typeface="Times New Roman" panose="02020603050405020304" pitchFamily="18" charset="0"/>
                <a:cs typeface="Times New Roman" panose="02020603050405020304" pitchFamily="18" charset="0"/>
              </a:rPr>
              <a:t> // </a:t>
            </a:r>
            <a:r>
              <a:rPr lang="en-US" sz="2800" i="1" dirty="0" err="1" smtClean="0">
                <a:solidFill>
                  <a:prstClr val="black"/>
                </a:solidFill>
                <a:latin typeface="Times New Roman" panose="02020603050405020304" pitchFamily="18" charset="0"/>
                <a:cs typeface="Times New Roman" panose="02020603050405020304" pitchFamily="18" charset="0"/>
              </a:rPr>
              <a:t>kết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bạn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rồi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cùng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nhau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đánh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giặc</a:t>
            </a:r>
            <a:endParaRPr lang="en-US" sz="2800" dirty="0">
              <a:solidFill>
                <a:prstClr val="black"/>
              </a:solidFill>
            </a:endParaRPr>
          </a:p>
        </p:txBody>
      </p:sp>
      <p:pic>
        <p:nvPicPr>
          <p:cNvPr id="3" name="Picture 2"/>
          <p:cNvPicPr>
            <a:picLocks noChangeAspect="1"/>
          </p:cNvPicPr>
          <p:nvPr/>
        </p:nvPicPr>
        <p:blipFill>
          <a:blip r:embed="rId2"/>
          <a:stretch>
            <a:fillRect/>
          </a:stretch>
        </p:blipFill>
        <p:spPr>
          <a:xfrm>
            <a:off x="3677052" y="415494"/>
            <a:ext cx="4359584" cy="1360987"/>
          </a:xfrm>
          <a:prstGeom prst="rect">
            <a:avLst/>
          </a:prstGeom>
        </p:spPr>
      </p:pic>
    </p:spTree>
    <p:extLst>
      <p:ext uri="{BB962C8B-B14F-4D97-AF65-F5344CB8AC3E}">
        <p14:creationId xmlns:p14="http://schemas.microsoft.com/office/powerpoint/2010/main" val="26815290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circle(in)">
                                      <p:cBhvr>
                                        <p:cTn id="22" dur="2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wipe(down)">
                                      <p:cBhvr>
                                        <p:cTn id="34" dur="5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8" grpId="0"/>
      <p:bldP spid="19" grpId="0"/>
      <p:bldP spid="11" grpId="0"/>
      <p:bldP spid="21" grpId="0"/>
      <p:bldP spid="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113661" y="449687"/>
            <a:ext cx="3946479" cy="1232023"/>
          </a:xfrm>
          <a:prstGeom prst="rect">
            <a:avLst/>
          </a:prstGeom>
        </p:spPr>
      </p:pic>
      <p:sp>
        <p:nvSpPr>
          <p:cNvPr id="12" name="TextBox 11"/>
          <p:cNvSpPr txBox="1"/>
          <p:nvPr/>
        </p:nvSpPr>
        <p:spPr>
          <a:xfrm>
            <a:off x="619924" y="1420100"/>
            <a:ext cx="11572076" cy="523220"/>
          </a:xfrm>
          <a:prstGeom prst="rect">
            <a:avLst/>
          </a:prstGeom>
          <a:noFill/>
        </p:spPr>
        <p:txBody>
          <a:bodyPr wrap="square" rtlCol="0">
            <a:spAutoFit/>
          </a:bodyPr>
          <a:lstStyle/>
          <a:p>
            <a:pPr algn="just"/>
            <a:r>
              <a:rPr lang="en-US" sz="2800" b="1" dirty="0" err="1" smtClean="0">
                <a:solidFill>
                  <a:prstClr val="black"/>
                </a:solidFill>
                <a:latin typeface="Times New Roman" panose="02020603050405020304" pitchFamily="18" charset="0"/>
                <a:cs typeface="Times New Roman" panose="02020603050405020304" pitchFamily="18" charset="0"/>
              </a:rPr>
              <a:t>Tìm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ngữ</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là</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cụm</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chủ</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vị</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trong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những</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câu</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dưới</a:t>
            </a:r>
            <a:r>
              <a:rPr lang="en-US" sz="2800" b="1" dirty="0" smtClean="0">
                <a:solidFill>
                  <a:prstClr val="black"/>
                </a:solidFill>
                <a:latin typeface="Times New Roman" panose="02020603050405020304" pitchFamily="18" charset="0"/>
                <a:cs typeface="Times New Roman" panose="02020603050405020304" pitchFamily="18" charset="0"/>
              </a:rPr>
              <a:t> </a:t>
            </a:r>
            <a:r>
              <a:rPr lang="en-US" sz="2800" b="1" dirty="0" err="1" smtClean="0">
                <a:solidFill>
                  <a:prstClr val="black"/>
                </a:solidFill>
                <a:latin typeface="Times New Roman" panose="02020603050405020304" pitchFamily="18" charset="0"/>
                <a:cs typeface="Times New Roman" panose="02020603050405020304" pitchFamily="18" charset="0"/>
              </a:rPr>
              <a:t>đây</a:t>
            </a:r>
            <a:r>
              <a:rPr lang="en-US" sz="2800" b="1" dirty="0" smtClean="0">
                <a:solidFill>
                  <a:prstClr val="black"/>
                </a:solidFill>
                <a:latin typeface="Times New Roman" panose="02020603050405020304" pitchFamily="18" charset="0"/>
                <a:cs typeface="Times New Roman" panose="02020603050405020304" pitchFamily="18" charset="0"/>
              </a:rPr>
              <a:t>:</a:t>
            </a:r>
          </a:p>
        </p:txBody>
      </p:sp>
      <p:sp>
        <p:nvSpPr>
          <p:cNvPr id="13" name="TextBox 12"/>
          <p:cNvSpPr txBox="1"/>
          <p:nvPr/>
        </p:nvSpPr>
        <p:spPr>
          <a:xfrm>
            <a:off x="1178111" y="2159060"/>
            <a:ext cx="6754761" cy="3892861"/>
          </a:xfrm>
          <a:prstGeom prst="rect">
            <a:avLst/>
          </a:prstGeom>
          <a:noFill/>
        </p:spPr>
        <p:txBody>
          <a:bodyPr wrap="square" rtlCol="0">
            <a:spAutoFit/>
          </a:bodyPr>
          <a:lstStyle/>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a. </a:t>
            </a:r>
            <a:r>
              <a:rPr lang="en-US" sz="2800" i="1" dirty="0" err="1" smtClean="0">
                <a:solidFill>
                  <a:prstClr val="black"/>
                </a:solidFill>
                <a:latin typeface="Times New Roman" panose="02020603050405020304" pitchFamily="18" charset="0"/>
                <a:cs typeface="Times New Roman" panose="02020603050405020304" pitchFamily="18" charset="0"/>
              </a:rPr>
              <a:t>Một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năm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nọ</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trời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mưa</a:t>
            </a:r>
            <a:r>
              <a:rPr lang="en-US" sz="2800" i="1" dirty="0" smtClean="0">
                <a:solidFill>
                  <a:prstClr val="black"/>
                </a:solidFill>
                <a:latin typeface="Times New Roman" panose="02020603050405020304" pitchFamily="18" charset="0"/>
                <a:cs typeface="Times New Roman" panose="02020603050405020304" pitchFamily="18" charset="0"/>
              </a:rPr>
              <a:t> to </a:t>
            </a:r>
            <a:r>
              <a:rPr lang="en-US" sz="2800" i="1" dirty="0" err="1" smtClean="0">
                <a:solidFill>
                  <a:prstClr val="black"/>
                </a:solidFill>
                <a:latin typeface="Times New Roman" panose="02020603050405020304" pitchFamily="18" charset="0"/>
                <a:cs typeface="Times New Roman" panose="02020603050405020304" pitchFamily="18" charset="0"/>
              </a:rPr>
              <a:t>làm</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nước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trong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giếng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dềnh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lên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Ếch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ngồi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đáy</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giếng</a:t>
            </a:r>
            <a:r>
              <a:rPr lang="en-US" sz="2800" i="1" dirty="0" smtClean="0">
                <a:solidFill>
                  <a:prstClr val="black"/>
                </a:solidFill>
                <a:latin typeface="Times New Roman" panose="02020603050405020304" pitchFamily="18" charset="0"/>
                <a:cs typeface="Times New Roman" panose="02020603050405020304" pitchFamily="18" charset="0"/>
              </a:rPr>
              <a:t>)</a:t>
            </a:r>
          </a:p>
          <a:p>
            <a:pPr algn="just">
              <a:lnSpc>
                <a:spcPct val="150000"/>
              </a:lnSpc>
            </a:pPr>
            <a:r>
              <a:rPr lang="en-US" sz="2800" i="1" dirty="0" smtClean="0">
                <a:solidFill>
                  <a:prstClr val="black"/>
                </a:solidFill>
                <a:latin typeface="Times New Roman" panose="02020603050405020304" pitchFamily="18" charset="0"/>
                <a:cs typeface="Times New Roman" panose="02020603050405020304" pitchFamily="18" charset="0"/>
              </a:rPr>
              <a:t>b. </a:t>
            </a:r>
            <a:r>
              <a:rPr lang="en-US" sz="2800" i="1" dirty="0" err="1" smtClean="0">
                <a:solidFill>
                  <a:prstClr val="black"/>
                </a:solidFill>
                <a:latin typeface="Times New Roman" panose="02020603050405020304" pitchFamily="18" charset="0"/>
                <a:cs typeface="Times New Roman" panose="02020603050405020304" pitchFamily="18" charset="0"/>
              </a:rPr>
              <a:t>Câu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nói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nghĩa</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lí</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của</a:t>
            </a:r>
            <a:r>
              <a:rPr lang="en-US" sz="2800" i="1" dirty="0" smtClean="0">
                <a:solidFill>
                  <a:prstClr val="black"/>
                </a:solidFill>
                <a:latin typeface="Times New Roman" panose="02020603050405020304" pitchFamily="18" charset="0"/>
                <a:cs typeface="Times New Roman" panose="02020603050405020304" pitchFamily="18" charset="0"/>
              </a:rPr>
              <a:t> con </a:t>
            </a:r>
            <a:r>
              <a:rPr lang="en-US" sz="2800" i="1" dirty="0" err="1" smtClean="0">
                <a:solidFill>
                  <a:prstClr val="black"/>
                </a:solidFill>
                <a:latin typeface="Times New Roman" panose="02020603050405020304" pitchFamily="18" charset="0"/>
                <a:cs typeface="Times New Roman" panose="02020603050405020304" pitchFamily="18" charset="0"/>
              </a:rPr>
              <a:t>bé</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bảy</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tuổi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hình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như</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có</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một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sức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mạnh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thần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bí</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khiến</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cho</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chị</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Dậu</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hai</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hàng</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nước</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mắt</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chạy</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i="1" dirty="0" err="1" smtClean="0">
                <a:solidFill>
                  <a:prstClr val="black"/>
                </a:solidFill>
                <a:latin typeface="Times New Roman" panose="02020603050405020304" pitchFamily="18" charset="0"/>
                <a:cs typeface="Times New Roman" panose="02020603050405020304" pitchFamily="18" charset="0"/>
              </a:rPr>
              <a:t>quanh</a:t>
            </a:r>
            <a:r>
              <a:rPr lang="en-US" sz="2800" i="1" dirty="0" smtClean="0">
                <a:solidFill>
                  <a:prstClr val="black"/>
                </a:solidFill>
                <a:latin typeface="Times New Roman" panose="02020603050405020304" pitchFamily="18" charset="0"/>
                <a:cs typeface="Times New Roman" panose="02020603050405020304" pitchFamily="18" charset="0"/>
              </a:rPr>
              <a:t>. </a:t>
            </a:r>
            <a:r>
              <a:rPr lang="en-US" sz="2800" dirty="0" smtClean="0">
                <a:solidFill>
                  <a:prstClr val="black"/>
                </a:solidFill>
                <a:latin typeface="Times New Roman" panose="02020603050405020304" pitchFamily="18" charset="0"/>
                <a:cs typeface="Times New Roman" panose="02020603050405020304" pitchFamily="18" charset="0"/>
              </a:rPr>
              <a:t>(</a:t>
            </a:r>
            <a:r>
              <a:rPr lang="en-US" sz="2800" dirty="0" err="1" smtClean="0">
                <a:solidFill>
                  <a:prstClr val="black"/>
                </a:solidFill>
                <a:latin typeface="Times New Roman" panose="02020603050405020304" pitchFamily="18" charset="0"/>
                <a:cs typeface="Times New Roman" panose="02020603050405020304" pitchFamily="18" charset="0"/>
              </a:rPr>
              <a:t>Ngô</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Tất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Tố</a:t>
            </a:r>
            <a:r>
              <a:rPr lang="en-US" sz="2800" dirty="0" smtClean="0">
                <a:solidFill>
                  <a:prstClr val="black"/>
                </a:solidFill>
                <a:latin typeface="Times New Roman" panose="02020603050405020304" pitchFamily="18" charset="0"/>
                <a:cs typeface="Times New Roman" panose="02020603050405020304" pitchFamily="18" charset="0"/>
              </a:rPr>
              <a:t>)</a:t>
            </a:r>
            <a:endParaRPr lang="en-US" sz="2800" i="1" dirty="0" smtClean="0">
              <a:solidFill>
                <a:prstClr val="black"/>
              </a:solidFill>
              <a:latin typeface="Times New Roman" panose="02020603050405020304" pitchFamily="18" charset="0"/>
              <a:cs typeface="Times New Roman" panose="02020603050405020304" pitchFamily="18" charset="0"/>
            </a:endParaRPr>
          </a:p>
        </p:txBody>
      </p:sp>
      <p:pic>
        <p:nvPicPr>
          <p:cNvPr id="14" name="Picture 13"/>
          <p:cNvPicPr>
            <a:picLocks noChangeAspect="1"/>
          </p:cNvPicPr>
          <p:nvPr/>
        </p:nvPicPr>
        <p:blipFill>
          <a:blip r:embed="rId3">
            <a:extLst>
              <a:ext uri="{BEBA8EAE-BF5A-486C-A8C5-ECC9F3942E4B}">
                <a14:imgProps xmlns:a14="http://schemas.microsoft.com/office/drawing/2010/main">
                  <a14:imgLayer r:embed="rId4">
                    <a14:imgEffect>
                      <a14:backgroundRemoval t="4889" b="89778" l="5778" r="89778"/>
                    </a14:imgEffect>
                  </a14:imgLayer>
                </a14:imgProps>
              </a:ext>
            </a:extLst>
          </a:blip>
          <a:stretch>
            <a:fillRect/>
          </a:stretch>
        </p:blipFill>
        <p:spPr>
          <a:xfrm>
            <a:off x="8301582" y="2493599"/>
            <a:ext cx="3558322" cy="3558322"/>
          </a:xfrm>
          <a:prstGeom prst="rect">
            <a:avLst/>
          </a:prstGeom>
        </p:spPr>
      </p:pic>
    </p:spTree>
    <p:extLst>
      <p:ext uri="{BB962C8B-B14F-4D97-AF65-F5344CB8AC3E}">
        <p14:creationId xmlns:p14="http://schemas.microsoft.com/office/powerpoint/2010/main" val="16038829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arn(inVertical)">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ảnh có liên quan"/>
          <p:cNvPicPr>
            <a:picLocks noChangeAspect="1" noChangeArrowheads="1"/>
          </p:cNvPicPr>
          <p:nvPr/>
        </p:nvPicPr>
        <p:blipFill>
          <a:blip r:embed="rId3"/>
          <a:srcRect/>
          <a:stretch>
            <a:fillRect/>
          </a:stretch>
        </p:blipFill>
        <p:spPr bwMode="auto">
          <a:xfrm>
            <a:off x="0" y="0"/>
            <a:ext cx="12192000" cy="6871628"/>
          </a:xfrm>
          <a:prstGeom prst="rect">
            <a:avLst/>
          </a:prstGeom>
          <a:noFill/>
        </p:spPr>
      </p:pic>
      <p:sp>
        <p:nvSpPr>
          <p:cNvPr id="3" name="Rounded Rectangle 2"/>
          <p:cNvSpPr/>
          <p:nvPr/>
        </p:nvSpPr>
        <p:spPr>
          <a:xfrm>
            <a:off x="3487569" y="5295052"/>
            <a:ext cx="6304131" cy="1105748"/>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r>
              <a:rPr lang="en-US" sz="4800" b="1" i="1" dirty="0" err="1" smtClean="0">
                <a:solidFill>
                  <a:prstClr val="black"/>
                </a:solidFill>
                <a:latin typeface="Times New Roman" pitchFamily="18" charset="0"/>
                <a:cs typeface="Times New Roman" pitchFamily="18" charset="0"/>
              </a:rPr>
              <a:t>Tôi</a:t>
            </a:r>
            <a:r>
              <a:rPr lang="en-US" sz="4800" b="1" i="1" dirty="0" smtClean="0">
                <a:solidFill>
                  <a:prstClr val="black"/>
                </a:solidFill>
                <a:latin typeface="Times New Roman" pitchFamily="18" charset="0"/>
                <a:cs typeface="Times New Roman" pitchFamily="18" charset="0"/>
              </a:rPr>
              <a:t> </a:t>
            </a:r>
            <a:r>
              <a:rPr lang="en-US" sz="4800" b="1" i="1" dirty="0" err="1" smtClean="0">
                <a:solidFill>
                  <a:prstClr val="black"/>
                </a:solidFill>
                <a:latin typeface="Times New Roman" pitchFamily="18" charset="0"/>
                <a:cs typeface="Times New Roman" pitchFamily="18" charset="0"/>
              </a:rPr>
              <a:t>thấy</a:t>
            </a:r>
            <a:r>
              <a:rPr lang="en-US" sz="4800" b="1" i="1" dirty="0" smtClean="0">
                <a:solidFill>
                  <a:prstClr val="black"/>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bò</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đang</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ăn</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cỏ</a:t>
            </a:r>
            <a:r>
              <a:rPr lang="en-US" sz="4800" b="1" i="1" dirty="0" smtClean="0">
                <a:solidFill>
                  <a:srgbClr val="FF0000"/>
                </a:solidFill>
                <a:latin typeface="Times New Roman" pitchFamily="18" charset="0"/>
                <a:cs typeface="Times New Roman" pitchFamily="18" charset="0"/>
              </a:rPr>
              <a:t>.</a:t>
            </a:r>
            <a:endParaRPr lang="en-US" sz="4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46295739"/>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375116173"/>
              </p:ext>
            </p:extLst>
          </p:nvPr>
        </p:nvGraphicFramePr>
        <p:xfrm>
          <a:off x="832514" y="1801507"/>
          <a:ext cx="10549719" cy="3330051"/>
        </p:xfrm>
        <a:graphic>
          <a:graphicData uri="http://schemas.openxmlformats.org/drawingml/2006/table">
            <a:tbl>
              <a:tblPr firstRow="1" bandRow="1">
                <a:tableStyleId>{5940675A-B579-460E-94D1-54222C63F5DA}</a:tableStyleId>
              </a:tblPr>
              <a:tblGrid>
                <a:gridCol w="838897"/>
                <a:gridCol w="3883228"/>
                <a:gridCol w="2511188"/>
                <a:gridCol w="3316406"/>
              </a:tblGrid>
              <a:tr h="723332">
                <a:tc>
                  <a:txBody>
                    <a:bodyPr/>
                    <a:lstStyle/>
                    <a:p>
                      <a:pPr algn="ctr"/>
                      <a:r>
                        <a:rPr lang="en-US" sz="2800" dirty="0" smtClean="0">
                          <a:latin typeface="Times New Roman" panose="02020603050405020304" pitchFamily="18" charset="0"/>
                          <a:cs typeface="Times New Roman" panose="02020603050405020304" pitchFamily="18" charset="0"/>
                        </a:rPr>
                        <a:t>VD</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Cụm</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chủ</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vị</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Chủ</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c>
                  <a:txBody>
                    <a:bodyPr/>
                    <a:lstStyle/>
                    <a:p>
                      <a:pPr algn="ctr"/>
                      <a:r>
                        <a:rPr lang="en-US" sz="2800" dirty="0" err="1" smtClean="0">
                          <a:latin typeface="Times New Roman" panose="02020603050405020304" pitchFamily="18" charset="0"/>
                          <a:cs typeface="Times New Roman" panose="02020603050405020304" pitchFamily="18" charset="0"/>
                        </a:rPr>
                        <a:t>Vị</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ngữ</a:t>
                      </a:r>
                      <a:endParaRPr lang="en-US" sz="2800" dirty="0">
                        <a:latin typeface="Times New Roman" panose="02020603050405020304" pitchFamily="18" charset="0"/>
                        <a:cs typeface="Times New Roman" panose="02020603050405020304" pitchFamily="18" charset="0"/>
                      </a:endParaRPr>
                    </a:p>
                  </a:txBody>
                  <a:tcPr>
                    <a:solidFill>
                      <a:schemeClr val="accent5">
                        <a:lumMod val="20000"/>
                        <a:lumOff val="80000"/>
                      </a:schemeClr>
                    </a:solidFill>
                  </a:tcPr>
                </a:tc>
              </a:tr>
              <a:tr h="1052488">
                <a:tc>
                  <a:txBody>
                    <a:bodyPr/>
                    <a:lstStyle/>
                    <a:p>
                      <a:r>
                        <a:rPr lang="en-US" sz="2800" dirty="0" smtClean="0">
                          <a:latin typeface="Times New Roman" panose="02020603050405020304" pitchFamily="18" charset="0"/>
                          <a:cs typeface="Times New Roman" panose="02020603050405020304" pitchFamily="18" charset="0"/>
                        </a:rPr>
                        <a:t>a.</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r h="1554231">
                <a:tc>
                  <a:txBody>
                    <a:bodyPr/>
                    <a:lstStyle/>
                    <a:p>
                      <a:r>
                        <a:rPr lang="en-US" sz="2800" dirty="0" smtClean="0">
                          <a:latin typeface="Times New Roman" panose="02020603050405020304" pitchFamily="18" charset="0"/>
                          <a:cs typeface="Times New Roman" panose="02020603050405020304" pitchFamily="18" charset="0"/>
                        </a:rPr>
                        <a:t>b.</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tr>
            </a:tbl>
          </a:graphicData>
        </a:graphic>
      </p:graphicFrame>
      <p:sp>
        <p:nvSpPr>
          <p:cNvPr id="9" name="Rectangle 8"/>
          <p:cNvSpPr/>
          <p:nvPr/>
        </p:nvSpPr>
        <p:spPr>
          <a:xfrm>
            <a:off x="1755734" y="2753772"/>
            <a:ext cx="3597262" cy="523220"/>
          </a:xfrm>
          <a:prstGeom prst="rect">
            <a:avLst/>
          </a:prstGeom>
        </p:spPr>
        <p:txBody>
          <a:bodyPr wrap="square">
            <a:spAutoFit/>
          </a:bodyPr>
          <a:lstStyle/>
          <a:p>
            <a:pPr algn="ctr"/>
            <a:r>
              <a:rPr lang="en-US" sz="2800" dirty="0" err="1" smtClean="0">
                <a:solidFill>
                  <a:prstClr val="black"/>
                </a:solidFill>
                <a:latin typeface="Times New Roman" panose="02020603050405020304" pitchFamily="18" charset="0"/>
                <a:cs typeface="Times New Roman" panose="02020603050405020304" pitchFamily="18" charset="0"/>
              </a:rPr>
              <a:t>Trời</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mưa</a:t>
            </a:r>
            <a:r>
              <a:rPr lang="en-US" sz="2800" dirty="0" smtClean="0">
                <a:solidFill>
                  <a:prstClr val="black"/>
                </a:solidFill>
                <a:latin typeface="Times New Roman" panose="02020603050405020304" pitchFamily="18" charset="0"/>
                <a:cs typeface="Times New Roman" panose="02020603050405020304" pitchFamily="18" charset="0"/>
              </a:rPr>
              <a:t> to</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8" name="Rectangle 17"/>
          <p:cNvSpPr/>
          <p:nvPr/>
        </p:nvSpPr>
        <p:spPr>
          <a:xfrm>
            <a:off x="5530420" y="2753772"/>
            <a:ext cx="1923215" cy="523220"/>
          </a:xfrm>
          <a:prstGeom prst="rect">
            <a:avLst/>
          </a:prstGeom>
        </p:spPr>
        <p:txBody>
          <a:bodyPr wrap="square">
            <a:spAutoFit/>
          </a:bodyPr>
          <a:lstStyle/>
          <a:p>
            <a:pPr algn="ctr"/>
            <a:r>
              <a:rPr lang="en-US" sz="2800" dirty="0" err="1">
                <a:solidFill>
                  <a:prstClr val="black"/>
                </a:solidFill>
                <a:latin typeface="Times New Roman" panose="02020603050405020304" pitchFamily="18" charset="0"/>
                <a:cs typeface="Times New Roman" panose="02020603050405020304" pitchFamily="18" charset="0"/>
              </a:rPr>
              <a:t>t</a:t>
            </a:r>
            <a:r>
              <a:rPr lang="en-US" sz="2800" dirty="0" err="1" smtClean="0">
                <a:solidFill>
                  <a:prstClr val="black"/>
                </a:solidFill>
                <a:latin typeface="Times New Roman" panose="02020603050405020304" pitchFamily="18" charset="0"/>
                <a:cs typeface="Times New Roman" panose="02020603050405020304" pitchFamily="18" charset="0"/>
              </a:rPr>
              <a:t>rời</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8316838" y="2753772"/>
            <a:ext cx="1923215" cy="523220"/>
          </a:xfrm>
          <a:prstGeom prst="rect">
            <a:avLst/>
          </a:prstGeom>
        </p:spPr>
        <p:txBody>
          <a:bodyPr wrap="square">
            <a:spAutoFit/>
          </a:bodyPr>
          <a:lstStyle/>
          <a:p>
            <a:pPr algn="ctr"/>
            <a:r>
              <a:rPr lang="en-US" sz="2800" dirty="0" err="1">
                <a:solidFill>
                  <a:prstClr val="black"/>
                </a:solidFill>
                <a:latin typeface="Times New Roman" panose="02020603050405020304" pitchFamily="18" charset="0"/>
                <a:cs typeface="Times New Roman" panose="02020603050405020304" pitchFamily="18" charset="0"/>
              </a:rPr>
              <a:t>m</a:t>
            </a:r>
            <a:r>
              <a:rPr lang="en-US" sz="2800" dirty="0" err="1" smtClean="0">
                <a:solidFill>
                  <a:prstClr val="black"/>
                </a:solidFill>
                <a:latin typeface="Times New Roman" panose="02020603050405020304" pitchFamily="18" charset="0"/>
                <a:cs typeface="Times New Roman" panose="02020603050405020304" pitchFamily="18" charset="0"/>
              </a:rPr>
              <a:t>ưa</a:t>
            </a:r>
            <a:r>
              <a:rPr lang="en-US" sz="2800" dirty="0" smtClean="0">
                <a:solidFill>
                  <a:prstClr val="black"/>
                </a:solidFill>
                <a:latin typeface="Times New Roman" panose="02020603050405020304" pitchFamily="18" charset="0"/>
                <a:cs typeface="Times New Roman" panose="02020603050405020304" pitchFamily="18" charset="0"/>
              </a:rPr>
              <a:t> to</a:t>
            </a:r>
            <a:endParaRPr lang="en-US" sz="2800" dirty="0">
              <a:solidFill>
                <a:prstClr val="black"/>
              </a:solidFill>
              <a:latin typeface="Times New Roman" panose="02020603050405020304" pitchFamily="18" charset="0"/>
              <a:cs typeface="Times New Roman" panose="02020603050405020304" pitchFamily="18" charset="0"/>
            </a:endParaRPr>
          </a:p>
        </p:txBody>
      </p:sp>
      <p:sp>
        <p:nvSpPr>
          <p:cNvPr id="11" name="Rectangle 10"/>
          <p:cNvSpPr/>
          <p:nvPr/>
        </p:nvSpPr>
        <p:spPr>
          <a:xfrm>
            <a:off x="1717863" y="3626934"/>
            <a:ext cx="3972969" cy="1384995"/>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Câu</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nói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nghĩa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lí</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của</a:t>
            </a:r>
            <a:r>
              <a:rPr lang="en-US" sz="2800" i="1" dirty="0">
                <a:solidFill>
                  <a:prstClr val="black"/>
                </a:solidFill>
                <a:latin typeface="Times New Roman" panose="02020603050405020304" pitchFamily="18" charset="0"/>
                <a:cs typeface="Times New Roman" panose="02020603050405020304" pitchFamily="18" charset="0"/>
              </a:rPr>
              <a:t> con </a:t>
            </a:r>
            <a:r>
              <a:rPr lang="en-US" sz="2800" i="1" dirty="0" err="1">
                <a:solidFill>
                  <a:prstClr val="black"/>
                </a:solidFill>
                <a:latin typeface="Times New Roman" panose="02020603050405020304" pitchFamily="18" charset="0"/>
                <a:cs typeface="Times New Roman" panose="02020603050405020304" pitchFamily="18" charset="0"/>
              </a:rPr>
              <a:t>bé</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bảy</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tuổi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hình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như</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có</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một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sức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mạnh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thần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bí</a:t>
            </a:r>
            <a:endParaRPr lang="en-US" sz="2800" dirty="0">
              <a:solidFill>
                <a:prstClr val="black"/>
              </a:solidFill>
            </a:endParaRPr>
          </a:p>
        </p:txBody>
      </p:sp>
      <p:sp>
        <p:nvSpPr>
          <p:cNvPr id="21" name="Rectangle 20"/>
          <p:cNvSpPr/>
          <p:nvPr/>
        </p:nvSpPr>
        <p:spPr>
          <a:xfrm>
            <a:off x="5690832" y="3630135"/>
            <a:ext cx="2326112" cy="1384995"/>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Câu</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nói</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nghĩa</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lí</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của</a:t>
            </a:r>
            <a:r>
              <a:rPr lang="en-US" sz="2800" i="1" dirty="0">
                <a:solidFill>
                  <a:prstClr val="black"/>
                </a:solidFill>
                <a:latin typeface="Times New Roman" panose="02020603050405020304" pitchFamily="18" charset="0"/>
                <a:cs typeface="Times New Roman" panose="02020603050405020304" pitchFamily="18" charset="0"/>
              </a:rPr>
              <a:t> con </a:t>
            </a:r>
            <a:r>
              <a:rPr lang="en-US" sz="2800" i="1" dirty="0" err="1">
                <a:solidFill>
                  <a:prstClr val="black"/>
                </a:solidFill>
                <a:latin typeface="Times New Roman" panose="02020603050405020304" pitchFamily="18" charset="0"/>
                <a:cs typeface="Times New Roman" panose="02020603050405020304" pitchFamily="18" charset="0"/>
              </a:rPr>
              <a:t>bé</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bảy</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tuổi</a:t>
            </a:r>
            <a:endParaRPr lang="en-US" sz="2800" dirty="0">
              <a:solidFill>
                <a:prstClr val="black"/>
              </a:solidFill>
            </a:endParaRPr>
          </a:p>
        </p:txBody>
      </p:sp>
      <p:sp>
        <p:nvSpPr>
          <p:cNvPr id="22" name="Rectangle 21"/>
          <p:cNvSpPr/>
          <p:nvPr/>
        </p:nvSpPr>
        <p:spPr>
          <a:xfrm>
            <a:off x="8151951" y="3842377"/>
            <a:ext cx="3412534" cy="954107"/>
          </a:xfrm>
          <a:prstGeom prst="rect">
            <a:avLst/>
          </a:prstGeom>
        </p:spPr>
        <p:txBody>
          <a:bodyPr wrap="square">
            <a:spAutoFit/>
          </a:bodyPr>
          <a:lstStyle/>
          <a:p>
            <a:r>
              <a:rPr lang="en-US" sz="2800" i="1" dirty="0" err="1">
                <a:solidFill>
                  <a:prstClr val="black"/>
                </a:solidFill>
                <a:latin typeface="Times New Roman" panose="02020603050405020304" pitchFamily="18" charset="0"/>
                <a:cs typeface="Times New Roman" panose="02020603050405020304" pitchFamily="18" charset="0"/>
              </a:rPr>
              <a:t>hình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như</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có</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một</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sức</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mạnh</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thần</a:t>
            </a:r>
            <a:r>
              <a:rPr lang="en-US" sz="2800" i="1" dirty="0">
                <a:solidFill>
                  <a:prstClr val="black"/>
                </a:solidFill>
                <a:latin typeface="Times New Roman" panose="02020603050405020304" pitchFamily="18" charset="0"/>
                <a:cs typeface="Times New Roman" panose="02020603050405020304" pitchFamily="18" charset="0"/>
              </a:rPr>
              <a:t> </a:t>
            </a:r>
            <a:r>
              <a:rPr lang="en-US" sz="2800" i="1" dirty="0" err="1">
                <a:solidFill>
                  <a:prstClr val="black"/>
                </a:solidFill>
                <a:latin typeface="Times New Roman" panose="02020603050405020304" pitchFamily="18" charset="0"/>
                <a:cs typeface="Times New Roman" panose="02020603050405020304" pitchFamily="18" charset="0"/>
              </a:rPr>
              <a:t>bí</a:t>
            </a:r>
            <a:endParaRPr lang="en-US" sz="2800" dirty="0">
              <a:solidFill>
                <a:prstClr val="black"/>
              </a:solidFill>
            </a:endParaRPr>
          </a:p>
        </p:txBody>
      </p:sp>
      <p:pic>
        <p:nvPicPr>
          <p:cNvPr id="12" name="Picture 11"/>
          <p:cNvPicPr>
            <a:picLocks noChangeAspect="1"/>
          </p:cNvPicPr>
          <p:nvPr/>
        </p:nvPicPr>
        <p:blipFill>
          <a:blip r:embed="rId2"/>
          <a:stretch>
            <a:fillRect/>
          </a:stretch>
        </p:blipFill>
        <p:spPr>
          <a:xfrm>
            <a:off x="4004479" y="634496"/>
            <a:ext cx="3946479" cy="1232023"/>
          </a:xfrm>
          <a:prstGeom prst="rect">
            <a:avLst/>
          </a:prstGeom>
        </p:spPr>
      </p:pic>
    </p:spTree>
    <p:extLst>
      <p:ext uri="{BB962C8B-B14F-4D97-AF65-F5344CB8AC3E}">
        <p14:creationId xmlns:p14="http://schemas.microsoft.com/office/powerpoint/2010/main" val="32277000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circle(in)">
                                      <p:cBhvr>
                                        <p:cTn id="24" dur="20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down)">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circle(in)">
                                      <p:cBhvr>
                                        <p:cTn id="41"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8" grpId="0"/>
      <p:bldP spid="19" grpId="0"/>
      <p:bldP spid="11" grpId="0"/>
      <p:bldP spid="21"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2209736" y="925012"/>
            <a:ext cx="3550817" cy="1108504"/>
          </a:xfrm>
          <a:prstGeom prst="rect">
            <a:avLst/>
          </a:prstGeom>
        </p:spPr>
      </p:pic>
      <p:sp>
        <p:nvSpPr>
          <p:cNvPr id="13" name="TextBox 12"/>
          <p:cNvSpPr txBox="1"/>
          <p:nvPr/>
        </p:nvSpPr>
        <p:spPr>
          <a:xfrm>
            <a:off x="674243" y="1733265"/>
            <a:ext cx="6272468" cy="3323987"/>
          </a:xfrm>
          <a:prstGeom prst="rect">
            <a:avLst/>
          </a:prstGeom>
          <a:noFill/>
        </p:spPr>
        <p:txBody>
          <a:bodyPr wrap="square" rtlCol="0">
            <a:spAutoFit/>
          </a:bodyPr>
          <a:lstStyle/>
          <a:p>
            <a:pPr algn="just">
              <a:lnSpc>
                <a:spcPct val="150000"/>
              </a:lnSpc>
            </a:pPr>
            <a:r>
              <a:rPr lang="en-US" sz="2800" dirty="0" err="1" smtClean="0">
                <a:solidFill>
                  <a:prstClr val="black"/>
                </a:solidFill>
                <a:latin typeface="Times New Roman" panose="02020603050405020304" pitchFamily="18" charset="0"/>
                <a:cs typeface="Times New Roman" panose="02020603050405020304" pitchFamily="18" charset="0"/>
              </a:rPr>
              <a:t>Viết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một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đoạn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văn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khoảng</a:t>
            </a:r>
            <a:r>
              <a:rPr lang="en-US" sz="2800" dirty="0" smtClean="0">
                <a:solidFill>
                  <a:prstClr val="black"/>
                </a:solidFill>
                <a:latin typeface="Times New Roman" panose="02020603050405020304" pitchFamily="18" charset="0"/>
                <a:cs typeface="Times New Roman" panose="02020603050405020304" pitchFamily="18" charset="0"/>
              </a:rPr>
              <a:t> 5 – 7 </a:t>
            </a:r>
            <a:r>
              <a:rPr lang="en-US" sz="2800" dirty="0" err="1" smtClean="0">
                <a:solidFill>
                  <a:prstClr val="black"/>
                </a:solidFill>
                <a:latin typeface="Times New Roman" panose="02020603050405020304" pitchFamily="18" charset="0"/>
                <a:cs typeface="Times New Roman" panose="02020603050405020304" pitchFamily="18" charset="0"/>
              </a:rPr>
              <a:t>dòng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trình</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bày</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suy</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nghĩ</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của</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em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về</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một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văn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bản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nghị</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luận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văn</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học</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trong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đó</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có</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sử</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dụng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ít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nhất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một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vị</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ngữ</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và</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một</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chủ</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ngữ</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được</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mở</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rộng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bằng</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cụm</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chủ</a:t>
            </a:r>
            <a:r>
              <a:rPr lang="en-US" sz="2800" dirty="0" smtClean="0">
                <a:solidFill>
                  <a:prstClr val="black"/>
                </a:solidFill>
                <a:latin typeface="Times New Roman" panose="02020603050405020304" pitchFamily="18" charset="0"/>
                <a:cs typeface="Times New Roman" panose="02020603050405020304" pitchFamily="18" charset="0"/>
              </a:rPr>
              <a:t> </a:t>
            </a:r>
            <a:r>
              <a:rPr lang="en-US" sz="2800" dirty="0" err="1" smtClean="0">
                <a:solidFill>
                  <a:prstClr val="black"/>
                </a:solidFill>
                <a:latin typeface="Times New Roman" panose="02020603050405020304" pitchFamily="18" charset="0"/>
                <a:cs typeface="Times New Roman" panose="02020603050405020304" pitchFamily="18" charset="0"/>
              </a:rPr>
              <a:t>vị</a:t>
            </a:r>
            <a:endParaRPr lang="en-US" sz="2800" dirty="0" smtClean="0">
              <a:solidFill>
                <a:prstClr val="black"/>
              </a:solidFill>
              <a:latin typeface="Times New Roman" panose="02020603050405020304" pitchFamily="18" charset="0"/>
              <a:cs typeface="Times New Roman" panose="02020603050405020304" pitchFamily="18" charset="0"/>
            </a:endParaRPr>
          </a:p>
        </p:txBody>
      </p:sp>
      <p:pic>
        <p:nvPicPr>
          <p:cNvPr id="14" name="图片 1"/>
          <p:cNvPicPr>
            <a:picLocks noChangeAspect="1"/>
          </p:cNvPicPr>
          <p:nvPr/>
        </p:nvPicPr>
        <p:blipFill>
          <a:blip r:embed="rId3"/>
          <a:stretch>
            <a:fillRect/>
          </a:stretch>
        </p:blipFill>
        <p:spPr>
          <a:xfrm>
            <a:off x="7751929" y="1127450"/>
            <a:ext cx="3698431" cy="5423475"/>
          </a:xfrm>
          <a:prstGeom prst="rect">
            <a:avLst/>
          </a:prstGeom>
        </p:spPr>
      </p:pic>
    </p:spTree>
    <p:extLst>
      <p:ext uri="{BB962C8B-B14F-4D97-AF65-F5344CB8AC3E}">
        <p14:creationId xmlns:p14="http://schemas.microsoft.com/office/powerpoint/2010/main" val="28309543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additive="base">
                                        <p:cTn id="12" dur="750" fill="hold"/>
                                        <p:tgtEl>
                                          <p:spTgt spid="14"/>
                                        </p:tgtEl>
                                        <p:attrNameLst>
                                          <p:attrName>ppt_x</p:attrName>
                                        </p:attrNameLst>
                                      </p:cBhvr>
                                      <p:tavLst>
                                        <p:tav tm="0">
                                          <p:val>
                                            <p:strVal val="#ppt_x"/>
                                          </p:val>
                                        </p:tav>
                                        <p:tav tm="100000">
                                          <p:val>
                                            <p:strVal val="#ppt_x"/>
                                          </p:val>
                                        </p:tav>
                                      </p:tavLst>
                                    </p:anim>
                                    <p:anim calcmode="lin" valueType="num">
                                      <p:cBhvr additive="base">
                                        <p:cTn id="13" dur="75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13899" y="232013"/>
            <a:ext cx="11546005" cy="6318912"/>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endParaRPr lang="vi-VN" sz="3000" dirty="0" smtClean="0">
              <a:solidFill>
                <a:srgbClr val="0070C0"/>
              </a:solidFill>
              <a:latin typeface="Times New Roman" panose="02020603050405020304" pitchFamily="18" charset="0"/>
            </a:endParaRPr>
          </a:p>
        </p:txBody>
      </p:sp>
      <p:sp>
        <p:nvSpPr>
          <p:cNvPr id="4" name="Rectangle 3"/>
          <p:cNvSpPr/>
          <p:nvPr/>
        </p:nvSpPr>
        <p:spPr>
          <a:xfrm>
            <a:off x="593675" y="602129"/>
            <a:ext cx="10986447" cy="2893100"/>
          </a:xfrm>
          <a:prstGeom prst="rect">
            <a:avLst/>
          </a:prstGeom>
        </p:spPr>
        <p:txBody>
          <a:bodyPr wrap="square">
            <a:spAutoFit/>
          </a:bodyPr>
          <a:lstStyle/>
          <a:p>
            <a:pPr algn="just"/>
            <a:r>
              <a:rPr lang="vi-VN" sz="2600" dirty="0">
                <a:solidFill>
                  <a:srgbClr val="000000"/>
                </a:solidFill>
                <a:latin typeface="+mj-lt"/>
              </a:rPr>
              <a:t>Văn bản “Thiên nhiên và con người trong Đất rừng phương Nam” là một tác phẩm nghị luận xuất sắc đã làm rõ được vốn hiểu biết phong phú và tình cảm gắn bó của Đoàn Giỏi với con người, thiên nhiên nơi miền Cửu Long Giang rộng lớn. Hệ thống lý lẽ và dẫn chứng mạch lạc, sắc nét đã góp phần làm nổi bật vẻ đẹp của tác phẩm Đất rừng phương Nam đồng thời cho thấy tài năng kể và tả kiệt xuất của tác giả Đoàn Giỏi. “Thiên nhiên và con người trong Đất rừng phương Nam” quả là một bài nghị luận sâu sắc có nhiều điểm em cần phải học hỏi</a:t>
            </a:r>
            <a:r>
              <a:rPr lang="vi-VN" sz="2600" dirty="0" smtClean="0">
                <a:solidFill>
                  <a:srgbClr val="000000"/>
                </a:solidFill>
                <a:latin typeface="+mj-lt"/>
              </a:rPr>
              <a:t>.</a:t>
            </a:r>
            <a:endParaRPr lang="en-US" sz="2600" dirty="0">
              <a:latin typeface="+mj-lt"/>
            </a:endParaRPr>
          </a:p>
        </p:txBody>
      </p:sp>
      <p:sp>
        <p:nvSpPr>
          <p:cNvPr id="5" name="Rectangle 4"/>
          <p:cNvSpPr/>
          <p:nvPr/>
        </p:nvSpPr>
        <p:spPr>
          <a:xfrm>
            <a:off x="1528545" y="3684249"/>
            <a:ext cx="9225891" cy="2677656"/>
          </a:xfrm>
          <a:prstGeom prst="rect">
            <a:avLst/>
          </a:prstGeom>
          <a:solidFill>
            <a:schemeClr val="accent4">
              <a:lumMod val="20000"/>
              <a:lumOff val="80000"/>
            </a:schemeClr>
          </a:solidFill>
        </p:spPr>
        <p:txBody>
          <a:bodyPr wrap="square">
            <a:spAutoFit/>
          </a:bodyPr>
          <a:lstStyle/>
          <a:p>
            <a:pPr algn="just"/>
            <a:r>
              <a:rPr lang="vi-VN" sz="2400" dirty="0">
                <a:solidFill>
                  <a:srgbClr val="000000"/>
                </a:solidFill>
                <a:latin typeface="+mj-lt"/>
              </a:rPr>
              <a:t>Vị ngữ được mở rộng bằng cụm CV:</a:t>
            </a:r>
          </a:p>
          <a:p>
            <a:pPr algn="just"/>
            <a:r>
              <a:rPr lang="vi-VN" sz="2400" dirty="0">
                <a:solidFill>
                  <a:srgbClr val="000000"/>
                </a:solidFill>
                <a:latin typeface="+mj-lt"/>
              </a:rPr>
              <a:t>+ một tác phẩm nghị luận/ xuất sắc đã làm rõ được vốn hiểu biết phong phú và tình cảm gắn bó của Đoàn Giỏi với con người, thiên nhiên nơi miền Cửu Long Giang rộng lớn</a:t>
            </a:r>
          </a:p>
          <a:p>
            <a:pPr algn="just"/>
            <a:r>
              <a:rPr lang="vi-VN" sz="2400" dirty="0">
                <a:solidFill>
                  <a:srgbClr val="000000"/>
                </a:solidFill>
                <a:latin typeface="+mj-lt"/>
              </a:rPr>
              <a:t>+ một bài nghị luận/ sâu sắc có nhiều điểm em cần phải học hỏi.</a:t>
            </a:r>
          </a:p>
          <a:p>
            <a:pPr algn="just"/>
            <a:r>
              <a:rPr lang="vi-VN" sz="2400" dirty="0">
                <a:solidFill>
                  <a:srgbClr val="000000"/>
                </a:solidFill>
                <a:latin typeface="+mj-lt"/>
              </a:rPr>
              <a:t>- Chủ ngữ được mở rộng bằng cụm CV: Hệ thống lý lẽ và dẫn chứng/ mạch lạc, sắc </a:t>
            </a:r>
            <a:r>
              <a:rPr lang="vi-VN" sz="2400" dirty="0" smtClean="0">
                <a:solidFill>
                  <a:srgbClr val="000000"/>
                </a:solidFill>
                <a:latin typeface="+mj-lt"/>
              </a:rPr>
              <a:t>nét</a:t>
            </a:r>
            <a:endParaRPr lang="vi-VN" sz="2400" dirty="0">
              <a:solidFill>
                <a:srgbClr val="000000"/>
              </a:solidFill>
              <a:latin typeface="+mj-lt"/>
            </a:endParaRPr>
          </a:p>
        </p:txBody>
      </p:sp>
    </p:spTree>
    <p:extLst>
      <p:ext uri="{BB962C8B-B14F-4D97-AF65-F5344CB8AC3E}">
        <p14:creationId xmlns:p14="http://schemas.microsoft.com/office/powerpoint/2010/main" val="38534436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descr="Hình ảnh có liên quan"/>
          <p:cNvPicPr>
            <a:picLocks noChangeAspect="1" noChangeArrowheads="1"/>
          </p:cNvPicPr>
          <p:nvPr/>
        </p:nvPicPr>
        <p:blipFill>
          <a:blip r:embed="rId3"/>
          <a:srcRect/>
          <a:stretch>
            <a:fillRect/>
          </a:stretch>
        </p:blipFill>
        <p:spPr bwMode="auto">
          <a:xfrm>
            <a:off x="0" y="0"/>
            <a:ext cx="12192000" cy="6832600"/>
          </a:xfrm>
          <a:prstGeom prst="rect">
            <a:avLst/>
          </a:prstGeom>
          <a:noFill/>
        </p:spPr>
      </p:pic>
      <p:sp>
        <p:nvSpPr>
          <p:cNvPr id="3" name="Rounded Rectangle 2"/>
          <p:cNvSpPr/>
          <p:nvPr/>
        </p:nvSpPr>
        <p:spPr>
          <a:xfrm>
            <a:off x="782469" y="589702"/>
            <a:ext cx="4684881" cy="1696298"/>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b="1" i="1" dirty="0" err="1" smtClean="0">
                <a:solidFill>
                  <a:prstClr val="black"/>
                </a:solidFill>
                <a:latin typeface="Times New Roman" pitchFamily="18" charset="0"/>
                <a:cs typeface="Times New Roman" pitchFamily="18" charset="0"/>
              </a:rPr>
              <a:t>Tôi</a:t>
            </a:r>
            <a:r>
              <a:rPr lang="en-US" sz="4800" b="1" i="1" dirty="0" smtClean="0">
                <a:solidFill>
                  <a:prstClr val="black"/>
                </a:solidFill>
                <a:latin typeface="Times New Roman" pitchFamily="18" charset="0"/>
                <a:cs typeface="Times New Roman" pitchFamily="18" charset="0"/>
              </a:rPr>
              <a:t> </a:t>
            </a:r>
            <a:r>
              <a:rPr lang="en-US" sz="4800" b="1" i="1" dirty="0" err="1" smtClean="0">
                <a:solidFill>
                  <a:prstClr val="black"/>
                </a:solidFill>
                <a:latin typeface="Times New Roman" pitchFamily="18" charset="0"/>
                <a:cs typeface="Times New Roman" pitchFamily="18" charset="0"/>
              </a:rPr>
              <a:t>thấy</a:t>
            </a:r>
            <a:r>
              <a:rPr lang="en-US" sz="4800" i="1" dirty="0" smtClean="0">
                <a:solidFill>
                  <a:prstClr val="black"/>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mẹ</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đang</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nấu</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cơm</a:t>
            </a:r>
            <a:r>
              <a:rPr lang="en-US" sz="4800" b="1" i="1" dirty="0" smtClean="0">
                <a:solidFill>
                  <a:srgbClr val="FF0000"/>
                </a:solidFill>
                <a:latin typeface="Times New Roman" pitchFamily="18" charset="0"/>
                <a:cs typeface="Times New Roman" pitchFamily="18" charset="0"/>
              </a:rPr>
              <a:t>.</a:t>
            </a:r>
            <a:endParaRPr lang="en-US" sz="4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81455537"/>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descr="Kết quả hình ảnh cho em bé dễ thươ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81924" name="Picture 4" descr="Kết quả hình ảnh cho em bé dễ thương"/>
          <p:cNvPicPr>
            <a:picLocks noChangeAspect="1" noChangeArrowheads="1"/>
          </p:cNvPicPr>
          <p:nvPr/>
        </p:nvPicPr>
        <p:blipFill>
          <a:blip r:embed="rId3"/>
          <a:srcRect/>
          <a:stretch>
            <a:fillRect/>
          </a:stretch>
        </p:blipFill>
        <p:spPr bwMode="auto">
          <a:xfrm>
            <a:off x="0" y="0"/>
            <a:ext cx="12192000" cy="6834189"/>
          </a:xfrm>
          <a:prstGeom prst="rect">
            <a:avLst/>
          </a:prstGeom>
          <a:noFill/>
        </p:spPr>
      </p:pic>
      <p:sp>
        <p:nvSpPr>
          <p:cNvPr id="4" name="Rounded Rectangle 3"/>
          <p:cNvSpPr/>
          <p:nvPr/>
        </p:nvSpPr>
        <p:spPr>
          <a:xfrm>
            <a:off x="363369" y="361102"/>
            <a:ext cx="3770481" cy="1696298"/>
          </a:xfrm>
          <a:prstGeom prst="round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b="1" i="1" dirty="0" err="1" smtClean="0">
                <a:solidFill>
                  <a:prstClr val="black"/>
                </a:solidFill>
                <a:latin typeface="Times New Roman" pitchFamily="18" charset="0"/>
                <a:cs typeface="Times New Roman" pitchFamily="18" charset="0"/>
              </a:rPr>
              <a:t>Tôi</a:t>
            </a:r>
            <a:r>
              <a:rPr lang="en-US" sz="4800" b="1" i="1" dirty="0" smtClean="0">
                <a:solidFill>
                  <a:prstClr val="black"/>
                </a:solidFill>
                <a:latin typeface="Times New Roman" pitchFamily="18" charset="0"/>
                <a:cs typeface="Times New Roman" pitchFamily="18" charset="0"/>
              </a:rPr>
              <a:t> </a:t>
            </a:r>
            <a:r>
              <a:rPr lang="en-US" sz="4800" b="1" i="1" dirty="0" err="1" smtClean="0">
                <a:solidFill>
                  <a:prstClr val="black"/>
                </a:solidFill>
                <a:latin typeface="Times New Roman" pitchFamily="18" charset="0"/>
                <a:cs typeface="Times New Roman" pitchFamily="18" charset="0"/>
              </a:rPr>
              <a:t>thấy</a:t>
            </a:r>
            <a:r>
              <a:rPr lang="en-US" sz="4800" i="1" dirty="0" smtClean="0">
                <a:solidFill>
                  <a:prstClr val="black"/>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em</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bé</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đang</a:t>
            </a:r>
            <a:r>
              <a:rPr lang="en-US" sz="4800" b="1" i="1" dirty="0" smtClean="0">
                <a:solidFill>
                  <a:srgbClr val="FF0000"/>
                </a:solidFill>
                <a:latin typeface="Times New Roman" pitchFamily="18" charset="0"/>
                <a:cs typeface="Times New Roman" pitchFamily="18" charset="0"/>
              </a:rPr>
              <a:t> </a:t>
            </a:r>
            <a:r>
              <a:rPr lang="en-US" sz="4800" b="1" i="1" dirty="0" err="1" smtClean="0">
                <a:solidFill>
                  <a:srgbClr val="FF0000"/>
                </a:solidFill>
                <a:latin typeface="Times New Roman" pitchFamily="18" charset="0"/>
                <a:cs typeface="Times New Roman" pitchFamily="18" charset="0"/>
              </a:rPr>
              <a:t>ngủ</a:t>
            </a:r>
            <a:r>
              <a:rPr lang="en-US" sz="4800" b="1" i="1" dirty="0" smtClean="0">
                <a:solidFill>
                  <a:srgbClr val="FF0000"/>
                </a:solidFill>
                <a:latin typeface="Times New Roman" pitchFamily="18" charset="0"/>
                <a:cs typeface="Times New Roman" pitchFamily="18" charset="0"/>
              </a:rPr>
              <a:t>.</a:t>
            </a:r>
            <a:endParaRPr lang="en-US" sz="4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77527924"/>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a:stretch>
            <a:fillRect/>
          </a:stretch>
        </p:blipFill>
        <p:spPr>
          <a:xfrm>
            <a:off x="8058852" y="1154622"/>
            <a:ext cx="3389232" cy="5080001"/>
          </a:xfrm>
          <a:prstGeom prst="rect">
            <a:avLst/>
          </a:prstGeom>
        </p:spPr>
      </p:pic>
      <p:grpSp>
        <p:nvGrpSpPr>
          <p:cNvPr id="15" name="组合 14"/>
          <p:cNvGrpSpPr/>
          <p:nvPr/>
        </p:nvGrpSpPr>
        <p:grpSpPr>
          <a:xfrm rot="20983357">
            <a:off x="227453" y="52548"/>
            <a:ext cx="7601803" cy="6879031"/>
            <a:chOff x="4084638" y="12700"/>
            <a:chExt cx="3806825" cy="3930651"/>
          </a:xfrm>
        </p:grpSpPr>
        <p:sp>
          <p:nvSpPr>
            <p:cNvPr id="16" name="Freeform 5"/>
            <p:cNvSpPr>
              <a:spLocks/>
            </p:cNvSpPr>
            <p:nvPr/>
          </p:nvSpPr>
          <p:spPr bwMode="auto">
            <a:xfrm>
              <a:off x="4084638" y="487363"/>
              <a:ext cx="3806825" cy="3455988"/>
            </a:xfrm>
            <a:custGeom>
              <a:avLst/>
              <a:gdLst>
                <a:gd name="T0" fmla="*/ 252 w 1555"/>
                <a:gd name="T1" fmla="*/ 16 h 1412"/>
                <a:gd name="T2" fmla="*/ 269 w 1555"/>
                <a:gd name="T3" fmla="*/ 10 h 1412"/>
                <a:gd name="T4" fmla="*/ 416 w 1555"/>
                <a:gd name="T5" fmla="*/ 33 h 1412"/>
                <a:gd name="T6" fmla="*/ 629 w 1555"/>
                <a:gd name="T7" fmla="*/ 44 h 1412"/>
                <a:gd name="T8" fmla="*/ 1120 w 1555"/>
                <a:gd name="T9" fmla="*/ 98 h 1412"/>
                <a:gd name="T10" fmla="*/ 1289 w 1555"/>
                <a:gd name="T11" fmla="*/ 142 h 1412"/>
                <a:gd name="T12" fmla="*/ 1411 w 1555"/>
                <a:gd name="T13" fmla="*/ 178 h 1412"/>
                <a:gd name="T14" fmla="*/ 1538 w 1555"/>
                <a:gd name="T15" fmla="*/ 226 h 1412"/>
                <a:gd name="T16" fmla="*/ 1542 w 1555"/>
                <a:gd name="T17" fmla="*/ 352 h 1412"/>
                <a:gd name="T18" fmla="*/ 1438 w 1555"/>
                <a:gd name="T19" fmla="*/ 856 h 1412"/>
                <a:gd name="T20" fmla="*/ 1333 w 1555"/>
                <a:gd name="T21" fmla="*/ 1331 h 1412"/>
                <a:gd name="T22" fmla="*/ 1072 w 1555"/>
                <a:gd name="T23" fmla="*/ 1363 h 1412"/>
                <a:gd name="T24" fmla="*/ 782 w 1555"/>
                <a:gd name="T25" fmla="*/ 1306 h 1412"/>
                <a:gd name="T26" fmla="*/ 134 w 1555"/>
                <a:gd name="T27" fmla="*/ 1179 h 1412"/>
                <a:gd name="T28" fmla="*/ 48 w 1555"/>
                <a:gd name="T29" fmla="*/ 1129 h 1412"/>
                <a:gd name="T30" fmla="*/ 95 w 1555"/>
                <a:gd name="T31" fmla="*/ 807 h 1412"/>
                <a:gd name="T32" fmla="*/ 155 w 1555"/>
                <a:gd name="T33" fmla="*/ 375 h 1412"/>
                <a:gd name="T34" fmla="*/ 182 w 1555"/>
                <a:gd name="T35" fmla="*/ 166 h 1412"/>
                <a:gd name="T36" fmla="*/ 252 w 1555"/>
                <a:gd name="T37" fmla="*/ 16 h 1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55" h="1412">
                  <a:moveTo>
                    <a:pt x="252" y="16"/>
                  </a:moveTo>
                  <a:cubicBezTo>
                    <a:pt x="257" y="13"/>
                    <a:pt x="263" y="11"/>
                    <a:pt x="269" y="10"/>
                  </a:cubicBezTo>
                  <a:cubicBezTo>
                    <a:pt x="312" y="0"/>
                    <a:pt x="377" y="20"/>
                    <a:pt x="416" y="33"/>
                  </a:cubicBezTo>
                  <a:cubicBezTo>
                    <a:pt x="492" y="58"/>
                    <a:pt x="582" y="29"/>
                    <a:pt x="629" y="44"/>
                  </a:cubicBezTo>
                  <a:cubicBezTo>
                    <a:pt x="676" y="58"/>
                    <a:pt x="885" y="47"/>
                    <a:pt x="1120" y="98"/>
                  </a:cubicBezTo>
                  <a:cubicBezTo>
                    <a:pt x="1175" y="110"/>
                    <a:pt x="1235" y="130"/>
                    <a:pt x="1289" y="142"/>
                  </a:cubicBezTo>
                  <a:cubicBezTo>
                    <a:pt x="1331" y="151"/>
                    <a:pt x="1369" y="172"/>
                    <a:pt x="1411" y="178"/>
                  </a:cubicBezTo>
                  <a:cubicBezTo>
                    <a:pt x="1460" y="186"/>
                    <a:pt x="1515" y="171"/>
                    <a:pt x="1538" y="226"/>
                  </a:cubicBezTo>
                  <a:cubicBezTo>
                    <a:pt x="1555" y="264"/>
                    <a:pt x="1546" y="312"/>
                    <a:pt x="1542" y="352"/>
                  </a:cubicBezTo>
                  <a:cubicBezTo>
                    <a:pt x="1529" y="523"/>
                    <a:pt x="1483" y="690"/>
                    <a:pt x="1438" y="856"/>
                  </a:cubicBezTo>
                  <a:cubicBezTo>
                    <a:pt x="1395" y="1014"/>
                    <a:pt x="1362" y="1171"/>
                    <a:pt x="1333" y="1331"/>
                  </a:cubicBezTo>
                  <a:cubicBezTo>
                    <a:pt x="1318" y="1412"/>
                    <a:pt x="1123" y="1370"/>
                    <a:pt x="1072" y="1363"/>
                  </a:cubicBezTo>
                  <a:cubicBezTo>
                    <a:pt x="975" y="1351"/>
                    <a:pt x="876" y="1334"/>
                    <a:pt x="782" y="1306"/>
                  </a:cubicBezTo>
                  <a:cubicBezTo>
                    <a:pt x="570" y="1243"/>
                    <a:pt x="343" y="1249"/>
                    <a:pt x="134" y="1179"/>
                  </a:cubicBezTo>
                  <a:cubicBezTo>
                    <a:pt x="106" y="1169"/>
                    <a:pt x="64" y="1158"/>
                    <a:pt x="48" y="1129"/>
                  </a:cubicBezTo>
                  <a:cubicBezTo>
                    <a:pt x="0" y="1044"/>
                    <a:pt x="71" y="891"/>
                    <a:pt x="95" y="807"/>
                  </a:cubicBezTo>
                  <a:cubicBezTo>
                    <a:pt x="134" y="665"/>
                    <a:pt x="143" y="521"/>
                    <a:pt x="155" y="375"/>
                  </a:cubicBezTo>
                  <a:cubicBezTo>
                    <a:pt x="161" y="305"/>
                    <a:pt x="169" y="235"/>
                    <a:pt x="182" y="166"/>
                  </a:cubicBezTo>
                  <a:cubicBezTo>
                    <a:pt x="192" y="116"/>
                    <a:pt x="201" y="42"/>
                    <a:pt x="252" y="16"/>
                  </a:cubicBezTo>
                  <a:close/>
                </a:path>
              </a:pathLst>
            </a:custGeom>
            <a:solidFill>
              <a:srgbClr val="F8EFD1"/>
            </a:solidFill>
            <a:ln w="11113"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dirty="0">
                <a:solidFill>
                  <a:prstClr val="black"/>
                </a:solidFill>
              </a:endParaRPr>
            </a:p>
          </p:txBody>
        </p:sp>
        <p:sp>
          <p:nvSpPr>
            <p:cNvPr id="18" name="Freeform 9"/>
            <p:cNvSpPr>
              <a:spLocks/>
            </p:cNvSpPr>
            <p:nvPr/>
          </p:nvSpPr>
          <p:spPr bwMode="auto">
            <a:xfrm>
              <a:off x="5999163" y="12700"/>
              <a:ext cx="663575" cy="831850"/>
            </a:xfrm>
            <a:custGeom>
              <a:avLst/>
              <a:gdLst>
                <a:gd name="T0" fmla="*/ 165 w 271"/>
                <a:gd name="T1" fmla="*/ 246 h 340"/>
                <a:gd name="T2" fmla="*/ 271 w 271"/>
                <a:gd name="T3" fmla="*/ 68 h 340"/>
                <a:gd name="T4" fmla="*/ 243 w 271"/>
                <a:gd name="T5" fmla="*/ 70 h 340"/>
                <a:gd name="T6" fmla="*/ 237 w 271"/>
                <a:gd name="T7" fmla="*/ 50 h 340"/>
                <a:gd name="T8" fmla="*/ 216 w 271"/>
                <a:gd name="T9" fmla="*/ 52 h 340"/>
                <a:gd name="T10" fmla="*/ 206 w 271"/>
                <a:gd name="T11" fmla="*/ 32 h 340"/>
                <a:gd name="T12" fmla="*/ 182 w 271"/>
                <a:gd name="T13" fmla="*/ 36 h 340"/>
                <a:gd name="T14" fmla="*/ 168 w 271"/>
                <a:gd name="T15" fmla="*/ 16 h 340"/>
                <a:gd name="T16" fmla="*/ 146 w 271"/>
                <a:gd name="T17" fmla="*/ 20 h 340"/>
                <a:gd name="T18" fmla="*/ 131 w 271"/>
                <a:gd name="T19" fmla="*/ 0 h 340"/>
                <a:gd name="T20" fmla="*/ 87 w 271"/>
                <a:gd name="T21" fmla="*/ 116 h 340"/>
                <a:gd name="T22" fmla="*/ 87 w 271"/>
                <a:gd name="T23" fmla="*/ 116 h 340"/>
                <a:gd name="T24" fmla="*/ 0 w 271"/>
                <a:gd name="T25" fmla="*/ 274 h 340"/>
                <a:gd name="T26" fmla="*/ 26 w 271"/>
                <a:gd name="T27" fmla="*/ 273 h 340"/>
                <a:gd name="T28" fmla="*/ 37 w 271"/>
                <a:gd name="T29" fmla="*/ 293 h 340"/>
                <a:gd name="T30" fmla="*/ 61 w 271"/>
                <a:gd name="T31" fmla="*/ 291 h 340"/>
                <a:gd name="T32" fmla="*/ 73 w 271"/>
                <a:gd name="T33" fmla="*/ 312 h 340"/>
                <a:gd name="T34" fmla="*/ 95 w 271"/>
                <a:gd name="T35" fmla="*/ 307 h 340"/>
                <a:gd name="T36" fmla="*/ 106 w 271"/>
                <a:gd name="T37" fmla="*/ 324 h 340"/>
                <a:gd name="T38" fmla="*/ 126 w 271"/>
                <a:gd name="T39" fmla="*/ 317 h 340"/>
                <a:gd name="T40" fmla="*/ 142 w 271"/>
                <a:gd name="T41" fmla="*/ 340 h 340"/>
                <a:gd name="T42" fmla="*/ 165 w 271"/>
                <a:gd name="T43" fmla="*/ 246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1" h="340">
                  <a:moveTo>
                    <a:pt x="165" y="246"/>
                  </a:moveTo>
                  <a:cubicBezTo>
                    <a:pt x="203" y="138"/>
                    <a:pt x="271" y="68"/>
                    <a:pt x="271" y="68"/>
                  </a:cubicBezTo>
                  <a:cubicBezTo>
                    <a:pt x="243" y="70"/>
                    <a:pt x="243" y="70"/>
                    <a:pt x="243" y="70"/>
                  </a:cubicBezTo>
                  <a:cubicBezTo>
                    <a:pt x="237" y="50"/>
                    <a:pt x="237" y="50"/>
                    <a:pt x="237" y="50"/>
                  </a:cubicBezTo>
                  <a:cubicBezTo>
                    <a:pt x="216" y="52"/>
                    <a:pt x="216" y="52"/>
                    <a:pt x="216" y="52"/>
                  </a:cubicBezTo>
                  <a:cubicBezTo>
                    <a:pt x="206" y="32"/>
                    <a:pt x="206" y="32"/>
                    <a:pt x="206" y="32"/>
                  </a:cubicBezTo>
                  <a:cubicBezTo>
                    <a:pt x="182" y="36"/>
                    <a:pt x="182" y="36"/>
                    <a:pt x="182" y="36"/>
                  </a:cubicBezTo>
                  <a:cubicBezTo>
                    <a:pt x="168" y="16"/>
                    <a:pt x="168" y="16"/>
                    <a:pt x="168" y="16"/>
                  </a:cubicBezTo>
                  <a:cubicBezTo>
                    <a:pt x="146" y="20"/>
                    <a:pt x="146" y="20"/>
                    <a:pt x="146" y="20"/>
                  </a:cubicBezTo>
                  <a:cubicBezTo>
                    <a:pt x="131" y="0"/>
                    <a:pt x="131" y="0"/>
                    <a:pt x="131" y="0"/>
                  </a:cubicBezTo>
                  <a:cubicBezTo>
                    <a:pt x="123" y="31"/>
                    <a:pt x="106" y="75"/>
                    <a:pt x="87" y="116"/>
                  </a:cubicBezTo>
                  <a:cubicBezTo>
                    <a:pt x="87" y="116"/>
                    <a:pt x="87" y="116"/>
                    <a:pt x="87" y="116"/>
                  </a:cubicBezTo>
                  <a:cubicBezTo>
                    <a:pt x="78" y="136"/>
                    <a:pt x="38" y="224"/>
                    <a:pt x="0" y="274"/>
                  </a:cubicBezTo>
                  <a:cubicBezTo>
                    <a:pt x="26" y="273"/>
                    <a:pt x="26" y="273"/>
                    <a:pt x="26" y="273"/>
                  </a:cubicBezTo>
                  <a:cubicBezTo>
                    <a:pt x="37" y="293"/>
                    <a:pt x="37" y="293"/>
                    <a:pt x="37" y="293"/>
                  </a:cubicBezTo>
                  <a:cubicBezTo>
                    <a:pt x="61" y="291"/>
                    <a:pt x="61" y="291"/>
                    <a:pt x="61" y="291"/>
                  </a:cubicBezTo>
                  <a:cubicBezTo>
                    <a:pt x="73" y="312"/>
                    <a:pt x="73" y="312"/>
                    <a:pt x="73" y="312"/>
                  </a:cubicBezTo>
                  <a:cubicBezTo>
                    <a:pt x="95" y="307"/>
                    <a:pt x="95" y="307"/>
                    <a:pt x="95" y="307"/>
                  </a:cubicBezTo>
                  <a:cubicBezTo>
                    <a:pt x="106" y="324"/>
                    <a:pt x="106" y="324"/>
                    <a:pt x="106" y="324"/>
                  </a:cubicBezTo>
                  <a:cubicBezTo>
                    <a:pt x="126" y="317"/>
                    <a:pt x="126" y="317"/>
                    <a:pt x="126" y="317"/>
                  </a:cubicBezTo>
                  <a:cubicBezTo>
                    <a:pt x="142" y="340"/>
                    <a:pt x="142" y="340"/>
                    <a:pt x="142" y="340"/>
                  </a:cubicBezTo>
                  <a:lnTo>
                    <a:pt x="165" y="246"/>
                  </a:lnTo>
                  <a:close/>
                </a:path>
              </a:pathLst>
            </a:custGeom>
            <a:solidFill>
              <a:srgbClr val="FFFFFF"/>
            </a:solidFill>
            <a:ln w="7938"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pic>
        <p:nvPicPr>
          <p:cNvPr id="8" name="Picture 7"/>
          <p:cNvPicPr>
            <a:picLocks noChangeAspect="1"/>
          </p:cNvPicPr>
          <p:nvPr/>
        </p:nvPicPr>
        <p:blipFill>
          <a:blip r:embed="rId4"/>
          <a:stretch>
            <a:fillRect/>
          </a:stretch>
        </p:blipFill>
        <p:spPr>
          <a:xfrm>
            <a:off x="742409" y="1915854"/>
            <a:ext cx="6397024" cy="3912382"/>
          </a:xfrm>
          <a:prstGeom prst="rect">
            <a:avLst/>
          </a:prstGeom>
        </p:spPr>
      </p:pic>
    </p:spTree>
    <p:extLst>
      <p:ext uri="{BB962C8B-B14F-4D97-AF65-F5344CB8AC3E}">
        <p14:creationId xmlns:p14="http://schemas.microsoft.com/office/powerpoint/2010/main" val="9937242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Effect transition="in" filter="fade">
                                      <p:cBhvr>
                                        <p:cTn id="9" dur="1000"/>
                                        <p:tgtEl>
                                          <p:spTgt spid="1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750" fill="hold"/>
                                        <p:tgtEl>
                                          <p:spTgt spid="2"/>
                                        </p:tgtEl>
                                        <p:attrNameLst>
                                          <p:attrName>ppt_x</p:attrName>
                                        </p:attrNameLst>
                                      </p:cBhvr>
                                      <p:tavLst>
                                        <p:tav tm="0">
                                          <p:val>
                                            <p:strVal val="#ppt_x"/>
                                          </p:val>
                                        </p:tav>
                                        <p:tav tm="100000">
                                          <p:val>
                                            <p:strVal val="#ppt_x"/>
                                          </p:val>
                                        </p:tav>
                                      </p:tavLst>
                                    </p:anim>
                                    <p:anim calcmode="lin" valueType="num">
                                      <p:cBhvr additive="base">
                                        <p:cTn id="15" dur="75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Vertical)">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noEditPoints="1"/>
          </p:cNvSpPr>
          <p:nvPr/>
        </p:nvSpPr>
        <p:spPr bwMode="auto">
          <a:xfrm>
            <a:off x="607219" y="0"/>
            <a:ext cx="10977563" cy="6810319"/>
          </a:xfrm>
          <a:custGeom>
            <a:avLst/>
            <a:gdLst>
              <a:gd name="T0" fmla="*/ 5995 w 6021"/>
              <a:gd name="T1" fmla="*/ 2925 h 4063"/>
              <a:gd name="T2" fmla="*/ 5862 w 6021"/>
              <a:gd name="T3" fmla="*/ 2482 h 4063"/>
              <a:gd name="T4" fmla="*/ 5803 w 6021"/>
              <a:gd name="T5" fmla="*/ 2440 h 4063"/>
              <a:gd name="T6" fmla="*/ 5694 w 6021"/>
              <a:gd name="T7" fmla="*/ 2388 h 4063"/>
              <a:gd name="T8" fmla="*/ 5697 w 6021"/>
              <a:gd name="T9" fmla="*/ 2270 h 4063"/>
              <a:gd name="T10" fmla="*/ 5739 w 6021"/>
              <a:gd name="T11" fmla="*/ 2096 h 4063"/>
              <a:gd name="T12" fmla="*/ 5441 w 6021"/>
              <a:gd name="T13" fmla="*/ 1401 h 4063"/>
              <a:gd name="T14" fmla="*/ 5210 w 6021"/>
              <a:gd name="T15" fmla="*/ 1227 h 4063"/>
              <a:gd name="T16" fmla="*/ 4985 w 6021"/>
              <a:gd name="T17" fmla="*/ 1176 h 4063"/>
              <a:gd name="T18" fmla="*/ 4694 w 6021"/>
              <a:gd name="T19" fmla="*/ 432 h 4063"/>
              <a:gd name="T20" fmla="*/ 4607 w 6021"/>
              <a:gd name="T21" fmla="*/ 409 h 4063"/>
              <a:gd name="T22" fmla="*/ 4412 w 6021"/>
              <a:gd name="T23" fmla="*/ 380 h 4063"/>
              <a:gd name="T24" fmla="*/ 4266 w 6021"/>
              <a:gd name="T25" fmla="*/ 597 h 4063"/>
              <a:gd name="T26" fmla="*/ 3401 w 6021"/>
              <a:gd name="T27" fmla="*/ 410 h 4063"/>
              <a:gd name="T28" fmla="*/ 2404 w 6021"/>
              <a:gd name="T29" fmla="*/ 18 h 4063"/>
              <a:gd name="T30" fmla="*/ 2024 w 6021"/>
              <a:gd name="T31" fmla="*/ 25 h 4063"/>
              <a:gd name="T32" fmla="*/ 1906 w 6021"/>
              <a:gd name="T33" fmla="*/ 301 h 4063"/>
              <a:gd name="T34" fmla="*/ 1698 w 6021"/>
              <a:gd name="T35" fmla="*/ 629 h 4063"/>
              <a:gd name="T36" fmla="*/ 1686 w 6021"/>
              <a:gd name="T37" fmla="*/ 636 h 4063"/>
              <a:gd name="T38" fmla="*/ 1612 w 6021"/>
              <a:gd name="T39" fmla="*/ 672 h 4063"/>
              <a:gd name="T40" fmla="*/ 1614 w 6021"/>
              <a:gd name="T41" fmla="*/ 800 h 4063"/>
              <a:gd name="T42" fmla="*/ 1371 w 6021"/>
              <a:gd name="T43" fmla="*/ 1075 h 4063"/>
              <a:gd name="T44" fmla="*/ 1228 w 6021"/>
              <a:gd name="T45" fmla="*/ 1029 h 4063"/>
              <a:gd name="T46" fmla="*/ 827 w 6021"/>
              <a:gd name="T47" fmla="*/ 1038 h 4063"/>
              <a:gd name="T48" fmla="*/ 765 w 6021"/>
              <a:gd name="T49" fmla="*/ 1090 h 4063"/>
              <a:gd name="T50" fmla="*/ 478 w 6021"/>
              <a:gd name="T51" fmla="*/ 1520 h 4063"/>
              <a:gd name="T52" fmla="*/ 453 w 6021"/>
              <a:gd name="T53" fmla="*/ 1633 h 4063"/>
              <a:gd name="T54" fmla="*/ 347 w 6021"/>
              <a:gd name="T55" fmla="*/ 1918 h 4063"/>
              <a:gd name="T56" fmla="*/ 114 w 6021"/>
              <a:gd name="T57" fmla="*/ 2236 h 4063"/>
              <a:gd name="T58" fmla="*/ 391 w 6021"/>
              <a:gd name="T59" fmla="*/ 2098 h 4063"/>
              <a:gd name="T60" fmla="*/ 334 w 6021"/>
              <a:gd name="T61" fmla="*/ 2415 h 4063"/>
              <a:gd name="T62" fmla="*/ 206 w 6021"/>
              <a:gd name="T63" fmla="*/ 2560 h 4063"/>
              <a:gd name="T64" fmla="*/ 52 w 6021"/>
              <a:gd name="T65" fmla="*/ 2947 h 4063"/>
              <a:gd name="T66" fmla="*/ 335 w 6021"/>
              <a:gd name="T67" fmla="*/ 2624 h 4063"/>
              <a:gd name="T68" fmla="*/ 381 w 6021"/>
              <a:gd name="T69" fmla="*/ 2630 h 4063"/>
              <a:gd name="T70" fmla="*/ 75 w 6021"/>
              <a:gd name="T71" fmla="*/ 2952 h 4063"/>
              <a:gd name="T72" fmla="*/ 173 w 6021"/>
              <a:gd name="T73" fmla="*/ 3255 h 4063"/>
              <a:gd name="T74" fmla="*/ 767 w 6021"/>
              <a:gd name="T75" fmla="*/ 3517 h 4063"/>
              <a:gd name="T76" fmla="*/ 1241 w 6021"/>
              <a:gd name="T77" fmla="*/ 3658 h 4063"/>
              <a:gd name="T78" fmla="*/ 1880 w 6021"/>
              <a:gd name="T79" fmla="*/ 3639 h 4063"/>
              <a:gd name="T80" fmla="*/ 2151 w 6021"/>
              <a:gd name="T81" fmla="*/ 3612 h 4063"/>
              <a:gd name="T82" fmla="*/ 1960 w 6021"/>
              <a:gd name="T83" fmla="*/ 3737 h 4063"/>
              <a:gd name="T84" fmla="*/ 1707 w 6021"/>
              <a:gd name="T85" fmla="*/ 3856 h 4063"/>
              <a:gd name="T86" fmla="*/ 1962 w 6021"/>
              <a:gd name="T87" fmla="*/ 3862 h 4063"/>
              <a:gd name="T88" fmla="*/ 1850 w 6021"/>
              <a:gd name="T89" fmla="*/ 3986 h 4063"/>
              <a:gd name="T90" fmla="*/ 1776 w 6021"/>
              <a:gd name="T91" fmla="*/ 4033 h 4063"/>
              <a:gd name="T92" fmla="*/ 1783 w 6021"/>
              <a:gd name="T93" fmla="*/ 4042 h 4063"/>
              <a:gd name="T94" fmla="*/ 1915 w 6021"/>
              <a:gd name="T95" fmla="*/ 3985 h 4063"/>
              <a:gd name="T96" fmla="*/ 2575 w 6021"/>
              <a:gd name="T97" fmla="*/ 4050 h 4063"/>
              <a:gd name="T98" fmla="*/ 3129 w 6021"/>
              <a:gd name="T99" fmla="*/ 4040 h 4063"/>
              <a:gd name="T100" fmla="*/ 3447 w 6021"/>
              <a:gd name="T101" fmla="*/ 4014 h 4063"/>
              <a:gd name="T102" fmla="*/ 3813 w 6021"/>
              <a:gd name="T103" fmla="*/ 3920 h 4063"/>
              <a:gd name="T104" fmla="*/ 4005 w 6021"/>
              <a:gd name="T105" fmla="*/ 3888 h 4063"/>
              <a:gd name="T106" fmla="*/ 4143 w 6021"/>
              <a:gd name="T107" fmla="*/ 3887 h 4063"/>
              <a:gd name="T108" fmla="*/ 5112 w 6021"/>
              <a:gd name="T109" fmla="*/ 3874 h 4063"/>
              <a:gd name="T110" fmla="*/ 5121 w 6021"/>
              <a:gd name="T111" fmla="*/ 3504 h 4063"/>
              <a:gd name="T112" fmla="*/ 5211 w 6021"/>
              <a:gd name="T113" fmla="*/ 3552 h 4063"/>
              <a:gd name="T114" fmla="*/ 5583 w 6021"/>
              <a:gd name="T115" fmla="*/ 3427 h 4063"/>
              <a:gd name="T116" fmla="*/ 5859 w 6021"/>
              <a:gd name="T117" fmla="*/ 3023 h 4063"/>
              <a:gd name="T118" fmla="*/ 5865 w 6021"/>
              <a:gd name="T119" fmla="*/ 3119 h 4063"/>
              <a:gd name="T120" fmla="*/ 5991 w 6021"/>
              <a:gd name="T121" fmla="*/ 3141 h 4063"/>
              <a:gd name="T122" fmla="*/ 5038 w 6021"/>
              <a:gd name="T123" fmla="*/ 1208 h 4063"/>
              <a:gd name="T124" fmla="*/ 4341 w 6021"/>
              <a:gd name="T125" fmla="*/ 710 h 4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21" h="4063">
                <a:moveTo>
                  <a:pt x="6021" y="3021"/>
                </a:moveTo>
                <a:cubicBezTo>
                  <a:pt x="6021" y="3016"/>
                  <a:pt x="6020" y="3011"/>
                  <a:pt x="6019" y="3007"/>
                </a:cubicBezTo>
                <a:cubicBezTo>
                  <a:pt x="6019" y="3003"/>
                  <a:pt x="6018" y="2999"/>
                  <a:pt x="6017" y="2994"/>
                </a:cubicBezTo>
                <a:cubicBezTo>
                  <a:pt x="6016" y="2987"/>
                  <a:pt x="6015" y="2980"/>
                  <a:pt x="6013" y="2973"/>
                </a:cubicBezTo>
                <a:cubicBezTo>
                  <a:pt x="6011" y="2967"/>
                  <a:pt x="6011" y="2967"/>
                  <a:pt x="6011" y="2967"/>
                </a:cubicBezTo>
                <a:cubicBezTo>
                  <a:pt x="6010" y="2965"/>
                  <a:pt x="6010" y="2965"/>
                  <a:pt x="6010" y="2965"/>
                </a:cubicBezTo>
                <a:cubicBezTo>
                  <a:pt x="6009" y="2963"/>
                  <a:pt x="6009" y="2963"/>
                  <a:pt x="6009" y="2963"/>
                </a:cubicBezTo>
                <a:cubicBezTo>
                  <a:pt x="6009" y="2960"/>
                  <a:pt x="6008" y="2957"/>
                  <a:pt x="6007" y="2955"/>
                </a:cubicBezTo>
                <a:cubicBezTo>
                  <a:pt x="6005" y="2949"/>
                  <a:pt x="6003" y="2943"/>
                  <a:pt x="6001" y="2938"/>
                </a:cubicBezTo>
                <a:cubicBezTo>
                  <a:pt x="6000" y="2936"/>
                  <a:pt x="6000" y="2935"/>
                  <a:pt x="5999" y="2934"/>
                </a:cubicBezTo>
                <a:cubicBezTo>
                  <a:pt x="5998" y="2931"/>
                  <a:pt x="5998" y="2931"/>
                  <a:pt x="5998" y="2931"/>
                </a:cubicBezTo>
                <a:cubicBezTo>
                  <a:pt x="5995" y="2925"/>
                  <a:pt x="5995" y="2925"/>
                  <a:pt x="5995" y="2925"/>
                </a:cubicBezTo>
                <a:cubicBezTo>
                  <a:pt x="5994" y="2920"/>
                  <a:pt x="5991" y="2916"/>
                  <a:pt x="5990" y="2912"/>
                </a:cubicBezTo>
                <a:cubicBezTo>
                  <a:pt x="5988" y="2908"/>
                  <a:pt x="5986" y="2905"/>
                  <a:pt x="5985" y="2901"/>
                </a:cubicBezTo>
                <a:cubicBezTo>
                  <a:pt x="5982" y="2896"/>
                  <a:pt x="5982" y="2896"/>
                  <a:pt x="5982" y="2896"/>
                </a:cubicBezTo>
                <a:cubicBezTo>
                  <a:pt x="5980" y="2893"/>
                  <a:pt x="5980" y="2893"/>
                  <a:pt x="5980" y="2893"/>
                </a:cubicBezTo>
                <a:cubicBezTo>
                  <a:pt x="5979" y="2891"/>
                  <a:pt x="5979" y="2891"/>
                  <a:pt x="5979" y="2891"/>
                </a:cubicBezTo>
                <a:cubicBezTo>
                  <a:pt x="5978" y="2888"/>
                  <a:pt x="5976" y="2885"/>
                  <a:pt x="5974" y="2882"/>
                </a:cubicBezTo>
                <a:cubicBezTo>
                  <a:pt x="5971" y="2875"/>
                  <a:pt x="5968" y="2870"/>
                  <a:pt x="5965" y="2864"/>
                </a:cubicBezTo>
                <a:cubicBezTo>
                  <a:pt x="5952" y="2842"/>
                  <a:pt x="5940" y="2824"/>
                  <a:pt x="5922" y="2804"/>
                </a:cubicBezTo>
                <a:cubicBezTo>
                  <a:pt x="5901" y="2795"/>
                  <a:pt x="5901" y="2795"/>
                  <a:pt x="5901" y="2795"/>
                </a:cubicBezTo>
                <a:cubicBezTo>
                  <a:pt x="5898" y="2728"/>
                  <a:pt x="5886" y="2661"/>
                  <a:pt x="5872" y="2634"/>
                </a:cubicBezTo>
                <a:cubicBezTo>
                  <a:pt x="5859" y="2596"/>
                  <a:pt x="5901" y="2562"/>
                  <a:pt x="5919" y="2519"/>
                </a:cubicBezTo>
                <a:cubicBezTo>
                  <a:pt x="5888" y="2524"/>
                  <a:pt x="5893" y="2477"/>
                  <a:pt x="5862" y="2482"/>
                </a:cubicBezTo>
                <a:cubicBezTo>
                  <a:pt x="5865" y="2475"/>
                  <a:pt x="5849" y="2461"/>
                  <a:pt x="5828" y="2447"/>
                </a:cubicBezTo>
                <a:cubicBezTo>
                  <a:pt x="5825" y="2445"/>
                  <a:pt x="5822" y="2443"/>
                  <a:pt x="5819" y="2441"/>
                </a:cubicBezTo>
                <a:cubicBezTo>
                  <a:pt x="5817" y="2440"/>
                  <a:pt x="5819" y="2440"/>
                  <a:pt x="5819" y="2440"/>
                </a:cubicBezTo>
                <a:cubicBezTo>
                  <a:pt x="5820" y="2440"/>
                  <a:pt x="5820" y="2440"/>
                  <a:pt x="5820" y="2440"/>
                </a:cubicBezTo>
                <a:cubicBezTo>
                  <a:pt x="5822" y="2439"/>
                  <a:pt x="5823" y="2438"/>
                  <a:pt x="5825" y="2438"/>
                </a:cubicBezTo>
                <a:cubicBezTo>
                  <a:pt x="5825" y="2437"/>
                  <a:pt x="5824" y="2436"/>
                  <a:pt x="5824" y="2435"/>
                </a:cubicBezTo>
                <a:cubicBezTo>
                  <a:pt x="5824" y="2435"/>
                  <a:pt x="5823" y="2435"/>
                  <a:pt x="5823" y="2435"/>
                </a:cubicBezTo>
                <a:cubicBezTo>
                  <a:pt x="5823" y="2434"/>
                  <a:pt x="5823" y="2434"/>
                  <a:pt x="5823" y="2434"/>
                </a:cubicBezTo>
                <a:cubicBezTo>
                  <a:pt x="5822" y="2434"/>
                  <a:pt x="5822" y="2434"/>
                  <a:pt x="5822" y="2434"/>
                </a:cubicBezTo>
                <a:cubicBezTo>
                  <a:pt x="5822" y="2434"/>
                  <a:pt x="5819" y="2437"/>
                  <a:pt x="5814" y="2439"/>
                </a:cubicBezTo>
                <a:cubicBezTo>
                  <a:pt x="5813" y="2440"/>
                  <a:pt x="5812" y="2440"/>
                  <a:pt x="5811" y="2440"/>
                </a:cubicBezTo>
                <a:cubicBezTo>
                  <a:pt x="5808" y="2440"/>
                  <a:pt x="5806" y="2440"/>
                  <a:pt x="5803" y="2440"/>
                </a:cubicBezTo>
                <a:cubicBezTo>
                  <a:pt x="5798" y="2439"/>
                  <a:pt x="5792" y="2437"/>
                  <a:pt x="5786" y="2434"/>
                </a:cubicBezTo>
                <a:cubicBezTo>
                  <a:pt x="5777" y="2429"/>
                  <a:pt x="5769" y="2443"/>
                  <a:pt x="5762" y="2457"/>
                </a:cubicBezTo>
                <a:cubicBezTo>
                  <a:pt x="5769" y="2443"/>
                  <a:pt x="5769" y="2443"/>
                  <a:pt x="5777" y="2429"/>
                </a:cubicBezTo>
                <a:cubicBezTo>
                  <a:pt x="5774" y="2432"/>
                  <a:pt x="5772" y="2434"/>
                  <a:pt x="5769" y="2435"/>
                </a:cubicBezTo>
                <a:cubicBezTo>
                  <a:pt x="5766" y="2436"/>
                  <a:pt x="5763" y="2436"/>
                  <a:pt x="5760" y="2436"/>
                </a:cubicBezTo>
                <a:cubicBezTo>
                  <a:pt x="5755" y="2435"/>
                  <a:pt x="5750" y="2432"/>
                  <a:pt x="5746" y="2429"/>
                </a:cubicBezTo>
                <a:cubicBezTo>
                  <a:pt x="5736" y="2423"/>
                  <a:pt x="5728" y="2414"/>
                  <a:pt x="5718" y="2418"/>
                </a:cubicBezTo>
                <a:cubicBezTo>
                  <a:pt x="5725" y="2404"/>
                  <a:pt x="5725" y="2404"/>
                  <a:pt x="5733" y="2390"/>
                </a:cubicBezTo>
                <a:cubicBezTo>
                  <a:pt x="5730" y="2391"/>
                  <a:pt x="5728" y="2392"/>
                  <a:pt x="5725" y="2392"/>
                </a:cubicBezTo>
                <a:cubicBezTo>
                  <a:pt x="5722" y="2393"/>
                  <a:pt x="5719" y="2393"/>
                  <a:pt x="5717" y="2393"/>
                </a:cubicBezTo>
                <a:cubicBezTo>
                  <a:pt x="5711" y="2393"/>
                  <a:pt x="5706" y="2392"/>
                  <a:pt x="5701" y="2390"/>
                </a:cubicBezTo>
                <a:cubicBezTo>
                  <a:pt x="5699" y="2390"/>
                  <a:pt x="5696" y="2389"/>
                  <a:pt x="5694" y="2388"/>
                </a:cubicBezTo>
                <a:cubicBezTo>
                  <a:pt x="5692" y="2387"/>
                  <a:pt x="5689" y="2386"/>
                  <a:pt x="5687" y="2385"/>
                </a:cubicBezTo>
                <a:cubicBezTo>
                  <a:pt x="5682" y="2383"/>
                  <a:pt x="5677" y="2380"/>
                  <a:pt x="5672" y="2377"/>
                </a:cubicBezTo>
                <a:cubicBezTo>
                  <a:pt x="5662" y="2372"/>
                  <a:pt x="5652" y="2366"/>
                  <a:pt x="5642" y="2362"/>
                </a:cubicBezTo>
                <a:cubicBezTo>
                  <a:pt x="5633" y="2358"/>
                  <a:pt x="5623" y="2355"/>
                  <a:pt x="5612" y="2355"/>
                </a:cubicBezTo>
                <a:cubicBezTo>
                  <a:pt x="5619" y="2341"/>
                  <a:pt x="5619" y="2341"/>
                  <a:pt x="5625" y="2327"/>
                </a:cubicBezTo>
                <a:cubicBezTo>
                  <a:pt x="5622" y="2326"/>
                  <a:pt x="5620" y="2325"/>
                  <a:pt x="5618" y="2324"/>
                </a:cubicBezTo>
                <a:cubicBezTo>
                  <a:pt x="5616" y="2324"/>
                  <a:pt x="5615" y="2323"/>
                  <a:pt x="5613" y="2322"/>
                </a:cubicBezTo>
                <a:cubicBezTo>
                  <a:pt x="5610" y="2321"/>
                  <a:pt x="5607" y="2319"/>
                  <a:pt x="5605" y="2317"/>
                </a:cubicBezTo>
                <a:cubicBezTo>
                  <a:pt x="5604" y="2317"/>
                  <a:pt x="5604" y="2317"/>
                  <a:pt x="5604" y="2317"/>
                </a:cubicBezTo>
                <a:cubicBezTo>
                  <a:pt x="5628" y="2315"/>
                  <a:pt x="5648" y="2308"/>
                  <a:pt x="5664" y="2299"/>
                </a:cubicBezTo>
                <a:cubicBezTo>
                  <a:pt x="5673" y="2294"/>
                  <a:pt x="5681" y="2288"/>
                  <a:pt x="5687" y="2281"/>
                </a:cubicBezTo>
                <a:cubicBezTo>
                  <a:pt x="5691" y="2277"/>
                  <a:pt x="5694" y="2274"/>
                  <a:pt x="5697" y="2270"/>
                </a:cubicBezTo>
                <a:cubicBezTo>
                  <a:pt x="5698" y="2268"/>
                  <a:pt x="5698" y="2268"/>
                  <a:pt x="5698" y="2268"/>
                </a:cubicBezTo>
                <a:cubicBezTo>
                  <a:pt x="5703" y="2265"/>
                  <a:pt x="5703" y="2265"/>
                  <a:pt x="5703" y="2265"/>
                </a:cubicBezTo>
                <a:cubicBezTo>
                  <a:pt x="5713" y="2257"/>
                  <a:pt x="5713" y="2257"/>
                  <a:pt x="5713" y="2257"/>
                </a:cubicBezTo>
                <a:cubicBezTo>
                  <a:pt x="5721" y="2251"/>
                  <a:pt x="5728" y="2246"/>
                  <a:pt x="5736" y="2240"/>
                </a:cubicBezTo>
                <a:cubicBezTo>
                  <a:pt x="5743" y="2233"/>
                  <a:pt x="5750" y="2227"/>
                  <a:pt x="5758" y="2220"/>
                </a:cubicBezTo>
                <a:cubicBezTo>
                  <a:pt x="5761" y="2217"/>
                  <a:pt x="5765" y="2213"/>
                  <a:pt x="5768" y="2210"/>
                </a:cubicBezTo>
                <a:cubicBezTo>
                  <a:pt x="5773" y="2205"/>
                  <a:pt x="5773" y="2205"/>
                  <a:pt x="5773" y="2205"/>
                </a:cubicBezTo>
                <a:cubicBezTo>
                  <a:pt x="5776" y="2203"/>
                  <a:pt x="5776" y="2203"/>
                  <a:pt x="5776" y="2203"/>
                </a:cubicBezTo>
                <a:cubicBezTo>
                  <a:pt x="5777" y="2201"/>
                  <a:pt x="5777" y="2201"/>
                  <a:pt x="5777" y="2201"/>
                </a:cubicBezTo>
                <a:cubicBezTo>
                  <a:pt x="5778" y="2201"/>
                  <a:pt x="5778" y="2201"/>
                  <a:pt x="5778" y="2201"/>
                </a:cubicBezTo>
                <a:cubicBezTo>
                  <a:pt x="5782" y="2194"/>
                  <a:pt x="5784" y="2189"/>
                  <a:pt x="5786" y="2184"/>
                </a:cubicBezTo>
                <a:cubicBezTo>
                  <a:pt x="5789" y="2173"/>
                  <a:pt x="5761" y="2135"/>
                  <a:pt x="5739" y="2096"/>
                </a:cubicBezTo>
                <a:cubicBezTo>
                  <a:pt x="5716" y="2057"/>
                  <a:pt x="5697" y="2019"/>
                  <a:pt x="5697" y="2019"/>
                </a:cubicBezTo>
                <a:cubicBezTo>
                  <a:pt x="5690" y="2004"/>
                  <a:pt x="5680" y="1983"/>
                  <a:pt x="5669" y="1963"/>
                </a:cubicBezTo>
                <a:cubicBezTo>
                  <a:pt x="5658" y="1942"/>
                  <a:pt x="5647" y="1922"/>
                  <a:pt x="5636" y="1909"/>
                </a:cubicBezTo>
                <a:cubicBezTo>
                  <a:pt x="5628" y="1905"/>
                  <a:pt x="5617" y="1907"/>
                  <a:pt x="5604" y="1903"/>
                </a:cubicBezTo>
                <a:cubicBezTo>
                  <a:pt x="5591" y="1900"/>
                  <a:pt x="5573" y="1892"/>
                  <a:pt x="5554" y="1867"/>
                </a:cubicBezTo>
                <a:cubicBezTo>
                  <a:pt x="5545" y="1855"/>
                  <a:pt x="5552" y="1850"/>
                  <a:pt x="5558" y="1846"/>
                </a:cubicBezTo>
                <a:cubicBezTo>
                  <a:pt x="5540" y="1821"/>
                  <a:pt x="5518" y="1779"/>
                  <a:pt x="5503" y="1743"/>
                </a:cubicBezTo>
                <a:cubicBezTo>
                  <a:pt x="5488" y="1706"/>
                  <a:pt x="5480" y="1675"/>
                  <a:pt x="5485" y="1672"/>
                </a:cubicBezTo>
                <a:cubicBezTo>
                  <a:pt x="5481" y="1656"/>
                  <a:pt x="5481" y="1621"/>
                  <a:pt x="5485" y="1586"/>
                </a:cubicBezTo>
                <a:cubicBezTo>
                  <a:pt x="5489" y="1550"/>
                  <a:pt x="5497" y="1515"/>
                  <a:pt x="5497" y="1499"/>
                </a:cubicBezTo>
                <a:cubicBezTo>
                  <a:pt x="5500" y="1485"/>
                  <a:pt x="5491" y="1464"/>
                  <a:pt x="5474" y="1439"/>
                </a:cubicBezTo>
                <a:cubicBezTo>
                  <a:pt x="5466" y="1427"/>
                  <a:pt x="5454" y="1414"/>
                  <a:pt x="5441" y="1401"/>
                </a:cubicBezTo>
                <a:cubicBezTo>
                  <a:pt x="5428" y="1388"/>
                  <a:pt x="5414" y="1376"/>
                  <a:pt x="5398" y="1364"/>
                </a:cubicBezTo>
                <a:cubicBezTo>
                  <a:pt x="5403" y="1353"/>
                  <a:pt x="5382" y="1341"/>
                  <a:pt x="5361" y="1331"/>
                </a:cubicBezTo>
                <a:cubicBezTo>
                  <a:pt x="5361" y="1330"/>
                  <a:pt x="5355" y="1329"/>
                  <a:pt x="5346" y="1328"/>
                </a:cubicBezTo>
                <a:cubicBezTo>
                  <a:pt x="5328" y="1318"/>
                  <a:pt x="5309" y="1308"/>
                  <a:pt x="5291" y="1301"/>
                </a:cubicBezTo>
                <a:cubicBezTo>
                  <a:pt x="5260" y="1287"/>
                  <a:pt x="5230" y="1279"/>
                  <a:pt x="5208" y="1277"/>
                </a:cubicBezTo>
                <a:cubicBezTo>
                  <a:pt x="5208" y="1276"/>
                  <a:pt x="5208" y="1275"/>
                  <a:pt x="5208" y="1275"/>
                </a:cubicBezTo>
                <a:cubicBezTo>
                  <a:pt x="5208" y="1269"/>
                  <a:pt x="5208" y="1269"/>
                  <a:pt x="5208" y="1269"/>
                </a:cubicBezTo>
                <a:cubicBezTo>
                  <a:pt x="5208" y="1262"/>
                  <a:pt x="5208" y="1262"/>
                  <a:pt x="5208" y="1262"/>
                </a:cubicBezTo>
                <a:cubicBezTo>
                  <a:pt x="5208" y="1257"/>
                  <a:pt x="5209" y="1253"/>
                  <a:pt x="5209" y="1248"/>
                </a:cubicBezTo>
                <a:cubicBezTo>
                  <a:pt x="5210" y="1234"/>
                  <a:pt x="5210" y="1234"/>
                  <a:pt x="5210" y="1234"/>
                </a:cubicBezTo>
                <a:cubicBezTo>
                  <a:pt x="5210" y="1231"/>
                  <a:pt x="5210" y="1231"/>
                  <a:pt x="5210" y="1231"/>
                </a:cubicBezTo>
                <a:cubicBezTo>
                  <a:pt x="5210" y="1227"/>
                  <a:pt x="5210" y="1227"/>
                  <a:pt x="5210" y="1227"/>
                </a:cubicBezTo>
                <a:cubicBezTo>
                  <a:pt x="5210" y="1218"/>
                  <a:pt x="5210" y="1218"/>
                  <a:pt x="5210" y="1218"/>
                </a:cubicBezTo>
                <a:cubicBezTo>
                  <a:pt x="5210" y="1206"/>
                  <a:pt x="5209" y="1195"/>
                  <a:pt x="5208" y="1183"/>
                </a:cubicBezTo>
                <a:cubicBezTo>
                  <a:pt x="5207" y="1180"/>
                  <a:pt x="5207" y="1177"/>
                  <a:pt x="5206" y="1175"/>
                </a:cubicBezTo>
                <a:cubicBezTo>
                  <a:pt x="5206" y="1172"/>
                  <a:pt x="5205" y="1168"/>
                  <a:pt x="5204" y="1164"/>
                </a:cubicBezTo>
                <a:cubicBezTo>
                  <a:pt x="5202" y="1158"/>
                  <a:pt x="5200" y="1151"/>
                  <a:pt x="5197" y="1144"/>
                </a:cubicBezTo>
                <a:cubicBezTo>
                  <a:pt x="5192" y="1131"/>
                  <a:pt x="5185" y="1118"/>
                  <a:pt x="5175" y="1106"/>
                </a:cubicBezTo>
                <a:cubicBezTo>
                  <a:pt x="5166" y="1137"/>
                  <a:pt x="5138" y="1162"/>
                  <a:pt x="5158" y="1184"/>
                </a:cubicBezTo>
                <a:cubicBezTo>
                  <a:pt x="5153" y="1184"/>
                  <a:pt x="5146" y="1185"/>
                  <a:pt x="5140" y="1186"/>
                </a:cubicBezTo>
                <a:cubicBezTo>
                  <a:pt x="5137" y="1181"/>
                  <a:pt x="5135" y="1176"/>
                  <a:pt x="5132" y="1172"/>
                </a:cubicBezTo>
                <a:cubicBezTo>
                  <a:pt x="5119" y="1188"/>
                  <a:pt x="5101" y="1190"/>
                  <a:pt x="5085" y="1191"/>
                </a:cubicBezTo>
                <a:cubicBezTo>
                  <a:pt x="5073" y="1192"/>
                  <a:pt x="5062" y="1193"/>
                  <a:pt x="5053" y="1199"/>
                </a:cubicBezTo>
                <a:cubicBezTo>
                  <a:pt x="5031" y="1192"/>
                  <a:pt x="5008" y="1184"/>
                  <a:pt x="4985" y="1176"/>
                </a:cubicBezTo>
                <a:cubicBezTo>
                  <a:pt x="4975" y="1147"/>
                  <a:pt x="4963" y="1106"/>
                  <a:pt x="4953" y="1071"/>
                </a:cubicBezTo>
                <a:cubicBezTo>
                  <a:pt x="4943" y="1034"/>
                  <a:pt x="4935" y="1004"/>
                  <a:pt x="4937" y="1003"/>
                </a:cubicBezTo>
                <a:cubicBezTo>
                  <a:pt x="4933" y="988"/>
                  <a:pt x="4928" y="957"/>
                  <a:pt x="4920" y="926"/>
                </a:cubicBezTo>
                <a:cubicBezTo>
                  <a:pt x="4914" y="895"/>
                  <a:pt x="4906" y="865"/>
                  <a:pt x="4900" y="850"/>
                </a:cubicBezTo>
                <a:cubicBezTo>
                  <a:pt x="4896" y="827"/>
                  <a:pt x="4858" y="767"/>
                  <a:pt x="4824" y="706"/>
                </a:cubicBezTo>
                <a:cubicBezTo>
                  <a:pt x="4806" y="675"/>
                  <a:pt x="4788" y="645"/>
                  <a:pt x="4775" y="619"/>
                </a:cubicBezTo>
                <a:cubicBezTo>
                  <a:pt x="4762" y="593"/>
                  <a:pt x="4752" y="572"/>
                  <a:pt x="4747" y="561"/>
                </a:cubicBezTo>
                <a:cubicBezTo>
                  <a:pt x="4741" y="547"/>
                  <a:pt x="4734" y="529"/>
                  <a:pt x="4726" y="509"/>
                </a:cubicBezTo>
                <a:cubicBezTo>
                  <a:pt x="4718" y="489"/>
                  <a:pt x="4709" y="467"/>
                  <a:pt x="4700" y="446"/>
                </a:cubicBezTo>
                <a:cubicBezTo>
                  <a:pt x="4702" y="450"/>
                  <a:pt x="4702" y="449"/>
                  <a:pt x="4702" y="448"/>
                </a:cubicBezTo>
                <a:cubicBezTo>
                  <a:pt x="4701" y="446"/>
                  <a:pt x="4701" y="442"/>
                  <a:pt x="4699" y="439"/>
                </a:cubicBezTo>
                <a:cubicBezTo>
                  <a:pt x="4695" y="432"/>
                  <a:pt x="4692" y="424"/>
                  <a:pt x="4694" y="432"/>
                </a:cubicBezTo>
                <a:cubicBezTo>
                  <a:pt x="4691" y="425"/>
                  <a:pt x="4688" y="418"/>
                  <a:pt x="4685" y="413"/>
                </a:cubicBezTo>
                <a:cubicBezTo>
                  <a:pt x="4679" y="408"/>
                  <a:pt x="4674" y="406"/>
                  <a:pt x="4671" y="407"/>
                </a:cubicBezTo>
                <a:cubicBezTo>
                  <a:pt x="4671" y="407"/>
                  <a:pt x="4671" y="407"/>
                  <a:pt x="4671" y="409"/>
                </a:cubicBezTo>
                <a:cubicBezTo>
                  <a:pt x="4671" y="410"/>
                  <a:pt x="4672" y="412"/>
                  <a:pt x="4671" y="415"/>
                </a:cubicBezTo>
                <a:cubicBezTo>
                  <a:pt x="4671" y="419"/>
                  <a:pt x="4669" y="423"/>
                  <a:pt x="4664" y="425"/>
                </a:cubicBezTo>
                <a:cubicBezTo>
                  <a:pt x="4661" y="426"/>
                  <a:pt x="4665" y="440"/>
                  <a:pt x="4670" y="455"/>
                </a:cubicBezTo>
                <a:cubicBezTo>
                  <a:pt x="4665" y="440"/>
                  <a:pt x="4665" y="440"/>
                  <a:pt x="4661" y="426"/>
                </a:cubicBezTo>
                <a:cubicBezTo>
                  <a:pt x="4664" y="441"/>
                  <a:pt x="4662" y="441"/>
                  <a:pt x="4658" y="440"/>
                </a:cubicBezTo>
                <a:cubicBezTo>
                  <a:pt x="4654" y="439"/>
                  <a:pt x="4650" y="437"/>
                  <a:pt x="4650" y="445"/>
                </a:cubicBezTo>
                <a:cubicBezTo>
                  <a:pt x="4645" y="430"/>
                  <a:pt x="4645" y="430"/>
                  <a:pt x="4641" y="415"/>
                </a:cubicBezTo>
                <a:cubicBezTo>
                  <a:pt x="4641" y="447"/>
                  <a:pt x="4624" y="420"/>
                  <a:pt x="4616" y="438"/>
                </a:cubicBezTo>
                <a:cubicBezTo>
                  <a:pt x="4611" y="424"/>
                  <a:pt x="4611" y="424"/>
                  <a:pt x="4607" y="409"/>
                </a:cubicBezTo>
                <a:cubicBezTo>
                  <a:pt x="4604" y="410"/>
                  <a:pt x="4600" y="411"/>
                  <a:pt x="4597" y="410"/>
                </a:cubicBezTo>
                <a:cubicBezTo>
                  <a:pt x="4594" y="409"/>
                  <a:pt x="4591" y="406"/>
                  <a:pt x="4588" y="398"/>
                </a:cubicBezTo>
                <a:cubicBezTo>
                  <a:pt x="4583" y="384"/>
                  <a:pt x="4583" y="384"/>
                  <a:pt x="4578" y="369"/>
                </a:cubicBezTo>
                <a:cubicBezTo>
                  <a:pt x="4566" y="357"/>
                  <a:pt x="4562" y="390"/>
                  <a:pt x="4551" y="361"/>
                </a:cubicBezTo>
                <a:cubicBezTo>
                  <a:pt x="4557" y="376"/>
                  <a:pt x="4557" y="376"/>
                  <a:pt x="4562" y="390"/>
                </a:cubicBezTo>
                <a:cubicBezTo>
                  <a:pt x="4548" y="395"/>
                  <a:pt x="4535" y="395"/>
                  <a:pt x="4521" y="394"/>
                </a:cubicBezTo>
                <a:cubicBezTo>
                  <a:pt x="4514" y="393"/>
                  <a:pt x="4508" y="392"/>
                  <a:pt x="4501" y="391"/>
                </a:cubicBezTo>
                <a:cubicBezTo>
                  <a:pt x="4497" y="390"/>
                  <a:pt x="4494" y="389"/>
                  <a:pt x="4491" y="389"/>
                </a:cubicBezTo>
                <a:cubicBezTo>
                  <a:pt x="4485" y="385"/>
                  <a:pt x="4485" y="385"/>
                  <a:pt x="4485" y="385"/>
                </a:cubicBezTo>
                <a:cubicBezTo>
                  <a:pt x="4472" y="373"/>
                  <a:pt x="4461" y="367"/>
                  <a:pt x="4451" y="365"/>
                </a:cubicBezTo>
                <a:cubicBezTo>
                  <a:pt x="4440" y="363"/>
                  <a:pt x="4431" y="365"/>
                  <a:pt x="4424" y="370"/>
                </a:cubicBezTo>
                <a:cubicBezTo>
                  <a:pt x="4420" y="373"/>
                  <a:pt x="4416" y="376"/>
                  <a:pt x="4412" y="380"/>
                </a:cubicBezTo>
                <a:cubicBezTo>
                  <a:pt x="4408" y="384"/>
                  <a:pt x="4405" y="388"/>
                  <a:pt x="4401" y="393"/>
                </a:cubicBezTo>
                <a:cubicBezTo>
                  <a:pt x="4394" y="402"/>
                  <a:pt x="4388" y="413"/>
                  <a:pt x="4382" y="423"/>
                </a:cubicBezTo>
                <a:cubicBezTo>
                  <a:pt x="4378" y="425"/>
                  <a:pt x="4386" y="455"/>
                  <a:pt x="4402" y="482"/>
                </a:cubicBezTo>
                <a:cubicBezTo>
                  <a:pt x="4389" y="487"/>
                  <a:pt x="4389" y="487"/>
                  <a:pt x="4389" y="487"/>
                </a:cubicBezTo>
                <a:cubicBezTo>
                  <a:pt x="4381" y="490"/>
                  <a:pt x="4404" y="531"/>
                  <a:pt x="4396" y="535"/>
                </a:cubicBezTo>
                <a:cubicBezTo>
                  <a:pt x="4387" y="559"/>
                  <a:pt x="4373" y="575"/>
                  <a:pt x="4357" y="586"/>
                </a:cubicBezTo>
                <a:cubicBezTo>
                  <a:pt x="4353" y="589"/>
                  <a:pt x="4349" y="592"/>
                  <a:pt x="4345" y="594"/>
                </a:cubicBezTo>
                <a:cubicBezTo>
                  <a:pt x="4341" y="596"/>
                  <a:pt x="4336" y="599"/>
                  <a:pt x="4331" y="601"/>
                </a:cubicBezTo>
                <a:cubicBezTo>
                  <a:pt x="4322" y="605"/>
                  <a:pt x="4312" y="608"/>
                  <a:pt x="4303" y="611"/>
                </a:cubicBezTo>
                <a:cubicBezTo>
                  <a:pt x="4300" y="612"/>
                  <a:pt x="4297" y="613"/>
                  <a:pt x="4294" y="614"/>
                </a:cubicBezTo>
                <a:cubicBezTo>
                  <a:pt x="4288" y="607"/>
                  <a:pt x="4283" y="602"/>
                  <a:pt x="4278" y="599"/>
                </a:cubicBezTo>
                <a:cubicBezTo>
                  <a:pt x="4275" y="597"/>
                  <a:pt x="4270" y="597"/>
                  <a:pt x="4266" y="597"/>
                </a:cubicBezTo>
                <a:cubicBezTo>
                  <a:pt x="4261" y="598"/>
                  <a:pt x="4257" y="599"/>
                  <a:pt x="4253" y="601"/>
                </a:cubicBezTo>
                <a:cubicBezTo>
                  <a:pt x="4245" y="605"/>
                  <a:pt x="4238" y="612"/>
                  <a:pt x="4232" y="620"/>
                </a:cubicBezTo>
                <a:cubicBezTo>
                  <a:pt x="4230" y="623"/>
                  <a:pt x="4229" y="625"/>
                  <a:pt x="4227" y="627"/>
                </a:cubicBezTo>
                <a:cubicBezTo>
                  <a:pt x="4225" y="629"/>
                  <a:pt x="4222" y="632"/>
                  <a:pt x="4220" y="635"/>
                </a:cubicBezTo>
                <a:cubicBezTo>
                  <a:pt x="4216" y="640"/>
                  <a:pt x="4212" y="645"/>
                  <a:pt x="4208" y="650"/>
                </a:cubicBezTo>
                <a:cubicBezTo>
                  <a:pt x="4206" y="651"/>
                  <a:pt x="4206" y="654"/>
                  <a:pt x="4206" y="660"/>
                </a:cubicBezTo>
                <a:cubicBezTo>
                  <a:pt x="4201" y="666"/>
                  <a:pt x="4195" y="672"/>
                  <a:pt x="4190" y="679"/>
                </a:cubicBezTo>
                <a:cubicBezTo>
                  <a:pt x="4197" y="680"/>
                  <a:pt x="4205" y="682"/>
                  <a:pt x="4212" y="684"/>
                </a:cubicBezTo>
                <a:cubicBezTo>
                  <a:pt x="4213" y="686"/>
                  <a:pt x="4213" y="688"/>
                  <a:pt x="4214" y="690"/>
                </a:cubicBezTo>
                <a:cubicBezTo>
                  <a:pt x="4030" y="614"/>
                  <a:pt x="3839" y="555"/>
                  <a:pt x="3656" y="496"/>
                </a:cubicBezTo>
                <a:cubicBezTo>
                  <a:pt x="3598" y="477"/>
                  <a:pt x="3540" y="458"/>
                  <a:pt x="3485" y="439"/>
                </a:cubicBezTo>
                <a:cubicBezTo>
                  <a:pt x="3457" y="429"/>
                  <a:pt x="3429" y="420"/>
                  <a:pt x="3401" y="410"/>
                </a:cubicBezTo>
                <a:cubicBezTo>
                  <a:pt x="3387" y="405"/>
                  <a:pt x="3373" y="400"/>
                  <a:pt x="3359" y="395"/>
                </a:cubicBezTo>
                <a:cubicBezTo>
                  <a:pt x="3346" y="389"/>
                  <a:pt x="3333" y="384"/>
                  <a:pt x="3320" y="379"/>
                </a:cubicBezTo>
                <a:cubicBezTo>
                  <a:pt x="3293" y="369"/>
                  <a:pt x="3267" y="358"/>
                  <a:pt x="3241" y="347"/>
                </a:cubicBezTo>
                <a:cubicBezTo>
                  <a:pt x="3228" y="342"/>
                  <a:pt x="3215" y="336"/>
                  <a:pt x="3203" y="331"/>
                </a:cubicBezTo>
                <a:cubicBezTo>
                  <a:pt x="3190" y="325"/>
                  <a:pt x="3177" y="319"/>
                  <a:pt x="3164" y="313"/>
                </a:cubicBezTo>
                <a:cubicBezTo>
                  <a:pt x="3136" y="301"/>
                  <a:pt x="3109" y="288"/>
                  <a:pt x="3082" y="275"/>
                </a:cubicBezTo>
                <a:cubicBezTo>
                  <a:pt x="3054" y="261"/>
                  <a:pt x="3027" y="248"/>
                  <a:pt x="2999" y="234"/>
                </a:cubicBezTo>
                <a:cubicBezTo>
                  <a:pt x="2974" y="212"/>
                  <a:pt x="2924" y="167"/>
                  <a:pt x="2897" y="145"/>
                </a:cubicBezTo>
                <a:cubicBezTo>
                  <a:pt x="2840" y="120"/>
                  <a:pt x="2779" y="97"/>
                  <a:pt x="2713" y="79"/>
                </a:cubicBezTo>
                <a:cubicBezTo>
                  <a:pt x="2680" y="70"/>
                  <a:pt x="2647" y="61"/>
                  <a:pt x="2613" y="54"/>
                </a:cubicBezTo>
                <a:cubicBezTo>
                  <a:pt x="2579" y="46"/>
                  <a:pt x="2544" y="39"/>
                  <a:pt x="2509" y="33"/>
                </a:cubicBezTo>
                <a:cubicBezTo>
                  <a:pt x="2475" y="27"/>
                  <a:pt x="2439" y="22"/>
                  <a:pt x="2404" y="18"/>
                </a:cubicBezTo>
                <a:cubicBezTo>
                  <a:pt x="2386" y="16"/>
                  <a:pt x="2369" y="14"/>
                  <a:pt x="2352" y="12"/>
                </a:cubicBezTo>
                <a:cubicBezTo>
                  <a:pt x="2334" y="10"/>
                  <a:pt x="2317" y="8"/>
                  <a:pt x="2299" y="7"/>
                </a:cubicBezTo>
                <a:cubicBezTo>
                  <a:pt x="2264" y="5"/>
                  <a:pt x="2230" y="3"/>
                  <a:pt x="2196" y="1"/>
                </a:cubicBezTo>
                <a:cubicBezTo>
                  <a:pt x="2188" y="1"/>
                  <a:pt x="2179" y="0"/>
                  <a:pt x="2171" y="0"/>
                </a:cubicBezTo>
                <a:cubicBezTo>
                  <a:pt x="2167" y="0"/>
                  <a:pt x="2163" y="0"/>
                  <a:pt x="2160" y="0"/>
                </a:cubicBezTo>
                <a:cubicBezTo>
                  <a:pt x="2156" y="0"/>
                  <a:pt x="2152" y="0"/>
                  <a:pt x="2149" y="0"/>
                </a:cubicBezTo>
                <a:cubicBezTo>
                  <a:pt x="2134" y="0"/>
                  <a:pt x="2119" y="0"/>
                  <a:pt x="2105" y="0"/>
                </a:cubicBezTo>
                <a:cubicBezTo>
                  <a:pt x="2091" y="0"/>
                  <a:pt x="2076" y="3"/>
                  <a:pt x="2063" y="8"/>
                </a:cubicBezTo>
                <a:cubicBezTo>
                  <a:pt x="2056" y="10"/>
                  <a:pt x="2049" y="13"/>
                  <a:pt x="2042" y="16"/>
                </a:cubicBezTo>
                <a:cubicBezTo>
                  <a:pt x="2039" y="17"/>
                  <a:pt x="2035" y="19"/>
                  <a:pt x="2032" y="20"/>
                </a:cubicBezTo>
                <a:cubicBezTo>
                  <a:pt x="2027" y="23"/>
                  <a:pt x="2027" y="23"/>
                  <a:pt x="2027" y="23"/>
                </a:cubicBezTo>
                <a:cubicBezTo>
                  <a:pt x="2024" y="25"/>
                  <a:pt x="2024" y="25"/>
                  <a:pt x="2024" y="25"/>
                </a:cubicBezTo>
                <a:cubicBezTo>
                  <a:pt x="2021" y="26"/>
                  <a:pt x="2021" y="26"/>
                  <a:pt x="2021" y="26"/>
                </a:cubicBezTo>
                <a:cubicBezTo>
                  <a:pt x="1985" y="39"/>
                  <a:pt x="1952" y="58"/>
                  <a:pt x="1926" y="78"/>
                </a:cubicBezTo>
                <a:cubicBezTo>
                  <a:pt x="1874" y="118"/>
                  <a:pt x="1845" y="159"/>
                  <a:pt x="1845" y="159"/>
                </a:cubicBezTo>
                <a:cubicBezTo>
                  <a:pt x="1841" y="161"/>
                  <a:pt x="1841" y="161"/>
                  <a:pt x="1841" y="161"/>
                </a:cubicBezTo>
                <a:cubicBezTo>
                  <a:pt x="1838" y="164"/>
                  <a:pt x="1838" y="164"/>
                  <a:pt x="1838" y="164"/>
                </a:cubicBezTo>
                <a:cubicBezTo>
                  <a:pt x="1836" y="166"/>
                  <a:pt x="1834" y="168"/>
                  <a:pt x="1832" y="171"/>
                </a:cubicBezTo>
                <a:cubicBezTo>
                  <a:pt x="1828" y="175"/>
                  <a:pt x="1825" y="180"/>
                  <a:pt x="1821" y="185"/>
                </a:cubicBezTo>
                <a:cubicBezTo>
                  <a:pt x="1814" y="195"/>
                  <a:pt x="1808" y="207"/>
                  <a:pt x="1803" y="218"/>
                </a:cubicBezTo>
                <a:cubicBezTo>
                  <a:pt x="1795" y="241"/>
                  <a:pt x="1793" y="264"/>
                  <a:pt x="1807" y="280"/>
                </a:cubicBezTo>
                <a:cubicBezTo>
                  <a:pt x="1814" y="282"/>
                  <a:pt x="1822" y="284"/>
                  <a:pt x="1832" y="286"/>
                </a:cubicBezTo>
                <a:cubicBezTo>
                  <a:pt x="1842" y="289"/>
                  <a:pt x="1855" y="291"/>
                  <a:pt x="1867" y="293"/>
                </a:cubicBezTo>
                <a:cubicBezTo>
                  <a:pt x="1880" y="296"/>
                  <a:pt x="1893" y="299"/>
                  <a:pt x="1906" y="301"/>
                </a:cubicBezTo>
                <a:cubicBezTo>
                  <a:pt x="1919" y="305"/>
                  <a:pt x="1932" y="308"/>
                  <a:pt x="1945" y="312"/>
                </a:cubicBezTo>
                <a:cubicBezTo>
                  <a:pt x="1957" y="316"/>
                  <a:pt x="1969" y="321"/>
                  <a:pt x="1980" y="325"/>
                </a:cubicBezTo>
                <a:cubicBezTo>
                  <a:pt x="1989" y="330"/>
                  <a:pt x="1996" y="334"/>
                  <a:pt x="2003" y="340"/>
                </a:cubicBezTo>
                <a:cubicBezTo>
                  <a:pt x="2015" y="350"/>
                  <a:pt x="2022" y="363"/>
                  <a:pt x="2020" y="378"/>
                </a:cubicBezTo>
                <a:cubicBezTo>
                  <a:pt x="2019" y="385"/>
                  <a:pt x="2012" y="388"/>
                  <a:pt x="2001" y="389"/>
                </a:cubicBezTo>
                <a:cubicBezTo>
                  <a:pt x="1995" y="389"/>
                  <a:pt x="1989" y="389"/>
                  <a:pt x="1983" y="388"/>
                </a:cubicBezTo>
                <a:cubicBezTo>
                  <a:pt x="1979" y="388"/>
                  <a:pt x="1976" y="388"/>
                  <a:pt x="1973" y="387"/>
                </a:cubicBezTo>
                <a:cubicBezTo>
                  <a:pt x="1969" y="387"/>
                  <a:pt x="1965" y="387"/>
                  <a:pt x="1961" y="386"/>
                </a:cubicBezTo>
                <a:cubicBezTo>
                  <a:pt x="1956" y="417"/>
                  <a:pt x="1925" y="459"/>
                  <a:pt x="1895" y="494"/>
                </a:cubicBezTo>
                <a:cubicBezTo>
                  <a:pt x="1863" y="530"/>
                  <a:pt x="1832" y="559"/>
                  <a:pt x="1817" y="558"/>
                </a:cubicBezTo>
                <a:cubicBezTo>
                  <a:pt x="1809" y="566"/>
                  <a:pt x="1790" y="578"/>
                  <a:pt x="1766" y="592"/>
                </a:cubicBezTo>
                <a:cubicBezTo>
                  <a:pt x="1745" y="603"/>
                  <a:pt x="1722" y="616"/>
                  <a:pt x="1698" y="629"/>
                </a:cubicBezTo>
                <a:cubicBezTo>
                  <a:pt x="1681" y="628"/>
                  <a:pt x="1662" y="627"/>
                  <a:pt x="1639" y="625"/>
                </a:cubicBezTo>
                <a:cubicBezTo>
                  <a:pt x="1639" y="625"/>
                  <a:pt x="1639" y="625"/>
                  <a:pt x="1639" y="625"/>
                </a:cubicBezTo>
                <a:cubicBezTo>
                  <a:pt x="1730" y="632"/>
                  <a:pt x="1664" y="627"/>
                  <a:pt x="1685" y="628"/>
                </a:cubicBezTo>
                <a:cubicBezTo>
                  <a:pt x="1685" y="628"/>
                  <a:pt x="1685" y="628"/>
                  <a:pt x="1685" y="628"/>
                </a:cubicBezTo>
                <a:cubicBezTo>
                  <a:pt x="1685" y="629"/>
                  <a:pt x="1685" y="629"/>
                  <a:pt x="1685" y="629"/>
                </a:cubicBezTo>
                <a:cubicBezTo>
                  <a:pt x="1685" y="629"/>
                  <a:pt x="1685" y="629"/>
                  <a:pt x="1685" y="629"/>
                </a:cubicBezTo>
                <a:cubicBezTo>
                  <a:pt x="1685" y="629"/>
                  <a:pt x="1685" y="629"/>
                  <a:pt x="1685" y="629"/>
                </a:cubicBezTo>
                <a:cubicBezTo>
                  <a:pt x="1685" y="630"/>
                  <a:pt x="1685" y="630"/>
                  <a:pt x="1685" y="630"/>
                </a:cubicBezTo>
                <a:cubicBezTo>
                  <a:pt x="1686" y="631"/>
                  <a:pt x="1686" y="631"/>
                  <a:pt x="1686" y="631"/>
                </a:cubicBezTo>
                <a:cubicBezTo>
                  <a:pt x="1686" y="631"/>
                  <a:pt x="1687" y="632"/>
                  <a:pt x="1687" y="633"/>
                </a:cubicBezTo>
                <a:cubicBezTo>
                  <a:pt x="1688" y="633"/>
                  <a:pt x="1688" y="634"/>
                  <a:pt x="1689" y="634"/>
                </a:cubicBezTo>
                <a:cubicBezTo>
                  <a:pt x="1688" y="635"/>
                  <a:pt x="1687" y="635"/>
                  <a:pt x="1686" y="636"/>
                </a:cubicBezTo>
                <a:cubicBezTo>
                  <a:pt x="1682" y="635"/>
                  <a:pt x="1682" y="635"/>
                  <a:pt x="1682" y="635"/>
                </a:cubicBezTo>
                <a:cubicBezTo>
                  <a:pt x="1676" y="637"/>
                  <a:pt x="1670" y="639"/>
                  <a:pt x="1665" y="641"/>
                </a:cubicBezTo>
                <a:cubicBezTo>
                  <a:pt x="1659" y="643"/>
                  <a:pt x="1653" y="646"/>
                  <a:pt x="1648" y="648"/>
                </a:cubicBezTo>
                <a:cubicBezTo>
                  <a:pt x="1642" y="650"/>
                  <a:pt x="1638" y="653"/>
                  <a:pt x="1634" y="655"/>
                </a:cubicBezTo>
                <a:cubicBezTo>
                  <a:pt x="1633" y="657"/>
                  <a:pt x="1631" y="658"/>
                  <a:pt x="1629" y="659"/>
                </a:cubicBezTo>
                <a:cubicBezTo>
                  <a:pt x="1627" y="661"/>
                  <a:pt x="1627" y="661"/>
                  <a:pt x="1627" y="661"/>
                </a:cubicBezTo>
                <a:cubicBezTo>
                  <a:pt x="1626" y="662"/>
                  <a:pt x="1624" y="662"/>
                  <a:pt x="1623" y="663"/>
                </a:cubicBezTo>
                <a:cubicBezTo>
                  <a:pt x="1619" y="666"/>
                  <a:pt x="1615" y="668"/>
                  <a:pt x="1611" y="670"/>
                </a:cubicBezTo>
                <a:cubicBezTo>
                  <a:pt x="1611" y="671"/>
                  <a:pt x="1611" y="672"/>
                  <a:pt x="1611" y="672"/>
                </a:cubicBezTo>
                <a:cubicBezTo>
                  <a:pt x="1614" y="672"/>
                  <a:pt x="1611" y="672"/>
                  <a:pt x="1612" y="672"/>
                </a:cubicBezTo>
                <a:cubicBezTo>
                  <a:pt x="1612" y="672"/>
                  <a:pt x="1612" y="672"/>
                  <a:pt x="1612" y="672"/>
                </a:cubicBezTo>
                <a:cubicBezTo>
                  <a:pt x="1612" y="672"/>
                  <a:pt x="1612" y="672"/>
                  <a:pt x="1612" y="672"/>
                </a:cubicBezTo>
                <a:cubicBezTo>
                  <a:pt x="1612" y="672"/>
                  <a:pt x="1612" y="672"/>
                  <a:pt x="1612" y="672"/>
                </a:cubicBezTo>
                <a:cubicBezTo>
                  <a:pt x="1612" y="673"/>
                  <a:pt x="1612" y="673"/>
                  <a:pt x="1612" y="673"/>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4" y="735"/>
                  <a:pt x="1616" y="816"/>
                  <a:pt x="1616" y="799"/>
                </a:cubicBezTo>
                <a:cubicBezTo>
                  <a:pt x="1616" y="799"/>
                  <a:pt x="1616" y="799"/>
                  <a:pt x="1616" y="799"/>
                </a:cubicBezTo>
                <a:cubicBezTo>
                  <a:pt x="1615" y="799"/>
                  <a:pt x="1615" y="799"/>
                  <a:pt x="1615" y="799"/>
                </a:cubicBezTo>
                <a:cubicBezTo>
                  <a:pt x="1614" y="800"/>
                  <a:pt x="1614" y="800"/>
                  <a:pt x="1614" y="800"/>
                </a:cubicBezTo>
                <a:cubicBezTo>
                  <a:pt x="1614" y="808"/>
                  <a:pt x="1615" y="816"/>
                  <a:pt x="1615" y="823"/>
                </a:cubicBezTo>
                <a:cubicBezTo>
                  <a:pt x="1622" y="805"/>
                  <a:pt x="1628" y="786"/>
                  <a:pt x="1636" y="767"/>
                </a:cubicBezTo>
                <a:cubicBezTo>
                  <a:pt x="1663" y="896"/>
                  <a:pt x="1663" y="896"/>
                  <a:pt x="1663" y="896"/>
                </a:cubicBezTo>
                <a:cubicBezTo>
                  <a:pt x="1679" y="912"/>
                  <a:pt x="1696" y="927"/>
                  <a:pt x="1713" y="942"/>
                </a:cubicBezTo>
                <a:cubicBezTo>
                  <a:pt x="1727" y="952"/>
                  <a:pt x="1727" y="952"/>
                  <a:pt x="1727" y="952"/>
                </a:cubicBezTo>
                <a:cubicBezTo>
                  <a:pt x="1731" y="956"/>
                  <a:pt x="1734" y="959"/>
                  <a:pt x="1738" y="963"/>
                </a:cubicBezTo>
                <a:cubicBezTo>
                  <a:pt x="1746" y="969"/>
                  <a:pt x="1753" y="976"/>
                  <a:pt x="1760" y="982"/>
                </a:cubicBezTo>
                <a:cubicBezTo>
                  <a:pt x="1768" y="988"/>
                  <a:pt x="1775" y="994"/>
                  <a:pt x="1782" y="999"/>
                </a:cubicBezTo>
                <a:cubicBezTo>
                  <a:pt x="1785" y="1001"/>
                  <a:pt x="1787" y="1003"/>
                  <a:pt x="1789" y="1005"/>
                </a:cubicBezTo>
                <a:cubicBezTo>
                  <a:pt x="1751" y="1007"/>
                  <a:pt x="1713" y="1009"/>
                  <a:pt x="1675" y="1012"/>
                </a:cubicBezTo>
                <a:cubicBezTo>
                  <a:pt x="1596" y="1019"/>
                  <a:pt x="1521" y="1030"/>
                  <a:pt x="1450" y="1043"/>
                </a:cubicBezTo>
                <a:cubicBezTo>
                  <a:pt x="1421" y="1048"/>
                  <a:pt x="1395" y="1060"/>
                  <a:pt x="1371" y="1075"/>
                </a:cubicBezTo>
                <a:cubicBezTo>
                  <a:pt x="1360" y="1082"/>
                  <a:pt x="1349" y="1091"/>
                  <a:pt x="1338" y="1100"/>
                </a:cubicBezTo>
                <a:cubicBezTo>
                  <a:pt x="1336" y="1102"/>
                  <a:pt x="1333" y="1104"/>
                  <a:pt x="1330" y="1107"/>
                </a:cubicBezTo>
                <a:cubicBezTo>
                  <a:pt x="1327" y="1110"/>
                  <a:pt x="1327" y="1110"/>
                  <a:pt x="1327" y="1110"/>
                </a:cubicBezTo>
                <a:cubicBezTo>
                  <a:pt x="1326" y="1111"/>
                  <a:pt x="1326" y="1112"/>
                  <a:pt x="1326" y="1113"/>
                </a:cubicBezTo>
                <a:cubicBezTo>
                  <a:pt x="1325" y="1115"/>
                  <a:pt x="1325" y="1118"/>
                  <a:pt x="1324" y="1120"/>
                </a:cubicBezTo>
                <a:cubicBezTo>
                  <a:pt x="1323" y="1121"/>
                  <a:pt x="1322" y="1123"/>
                  <a:pt x="1321" y="1124"/>
                </a:cubicBezTo>
                <a:cubicBezTo>
                  <a:pt x="1320" y="1125"/>
                  <a:pt x="1319" y="1126"/>
                  <a:pt x="1319" y="1127"/>
                </a:cubicBezTo>
                <a:cubicBezTo>
                  <a:pt x="1309" y="1117"/>
                  <a:pt x="1297" y="1109"/>
                  <a:pt x="1284" y="1107"/>
                </a:cubicBezTo>
                <a:cubicBezTo>
                  <a:pt x="1259" y="1117"/>
                  <a:pt x="1241" y="1124"/>
                  <a:pt x="1215" y="1136"/>
                </a:cubicBezTo>
                <a:cubicBezTo>
                  <a:pt x="1200" y="1109"/>
                  <a:pt x="1200" y="1109"/>
                  <a:pt x="1200" y="1109"/>
                </a:cubicBezTo>
                <a:cubicBezTo>
                  <a:pt x="1219" y="1100"/>
                  <a:pt x="1252" y="1102"/>
                  <a:pt x="1263" y="1082"/>
                </a:cubicBezTo>
                <a:cubicBezTo>
                  <a:pt x="1265" y="1064"/>
                  <a:pt x="1226" y="1046"/>
                  <a:pt x="1228" y="1029"/>
                </a:cubicBezTo>
                <a:cubicBezTo>
                  <a:pt x="1237" y="1025"/>
                  <a:pt x="1247" y="1021"/>
                  <a:pt x="1249" y="1004"/>
                </a:cubicBezTo>
                <a:cubicBezTo>
                  <a:pt x="1222" y="1014"/>
                  <a:pt x="1191" y="1044"/>
                  <a:pt x="1153" y="1045"/>
                </a:cubicBezTo>
                <a:cubicBezTo>
                  <a:pt x="1145" y="1041"/>
                  <a:pt x="1136" y="1036"/>
                  <a:pt x="1127" y="1030"/>
                </a:cubicBezTo>
                <a:cubicBezTo>
                  <a:pt x="1118" y="1023"/>
                  <a:pt x="1109" y="1015"/>
                  <a:pt x="1101" y="1001"/>
                </a:cubicBezTo>
                <a:cubicBezTo>
                  <a:pt x="1095" y="1007"/>
                  <a:pt x="1089" y="1011"/>
                  <a:pt x="1083" y="1015"/>
                </a:cubicBezTo>
                <a:cubicBezTo>
                  <a:pt x="1076" y="1018"/>
                  <a:pt x="1069" y="1022"/>
                  <a:pt x="1062" y="1024"/>
                </a:cubicBezTo>
                <a:cubicBezTo>
                  <a:pt x="1047" y="1028"/>
                  <a:pt x="1031" y="1031"/>
                  <a:pt x="1013" y="1030"/>
                </a:cubicBezTo>
                <a:cubicBezTo>
                  <a:pt x="978" y="1030"/>
                  <a:pt x="936" y="1022"/>
                  <a:pt x="890" y="1009"/>
                </a:cubicBezTo>
                <a:cubicBezTo>
                  <a:pt x="881" y="1005"/>
                  <a:pt x="872" y="1007"/>
                  <a:pt x="861" y="1012"/>
                </a:cubicBezTo>
                <a:cubicBezTo>
                  <a:pt x="855" y="1015"/>
                  <a:pt x="850" y="1019"/>
                  <a:pt x="844" y="1023"/>
                </a:cubicBezTo>
                <a:cubicBezTo>
                  <a:pt x="841" y="1025"/>
                  <a:pt x="839" y="1027"/>
                  <a:pt x="836" y="1030"/>
                </a:cubicBezTo>
                <a:cubicBezTo>
                  <a:pt x="833" y="1032"/>
                  <a:pt x="830" y="1034"/>
                  <a:pt x="827" y="1038"/>
                </a:cubicBezTo>
                <a:cubicBezTo>
                  <a:pt x="819" y="1045"/>
                  <a:pt x="812" y="1052"/>
                  <a:pt x="805" y="1060"/>
                </a:cubicBezTo>
                <a:cubicBezTo>
                  <a:pt x="795" y="1072"/>
                  <a:pt x="795" y="1072"/>
                  <a:pt x="795" y="1072"/>
                </a:cubicBezTo>
                <a:cubicBezTo>
                  <a:pt x="790" y="1078"/>
                  <a:pt x="790" y="1078"/>
                  <a:pt x="790" y="1078"/>
                </a:cubicBezTo>
                <a:cubicBezTo>
                  <a:pt x="788" y="1079"/>
                  <a:pt x="788" y="1079"/>
                  <a:pt x="788" y="1079"/>
                </a:cubicBezTo>
                <a:cubicBezTo>
                  <a:pt x="788" y="1080"/>
                  <a:pt x="787" y="1080"/>
                  <a:pt x="787" y="1081"/>
                </a:cubicBezTo>
                <a:cubicBezTo>
                  <a:pt x="787" y="1081"/>
                  <a:pt x="787" y="1081"/>
                  <a:pt x="787" y="1081"/>
                </a:cubicBezTo>
                <a:cubicBezTo>
                  <a:pt x="786" y="1082"/>
                  <a:pt x="785" y="1082"/>
                  <a:pt x="784" y="1083"/>
                </a:cubicBezTo>
                <a:cubicBezTo>
                  <a:pt x="777" y="1085"/>
                  <a:pt x="777" y="1085"/>
                  <a:pt x="777" y="1085"/>
                </a:cubicBezTo>
                <a:cubicBezTo>
                  <a:pt x="770" y="1088"/>
                  <a:pt x="770" y="1088"/>
                  <a:pt x="770" y="1088"/>
                </a:cubicBezTo>
                <a:cubicBezTo>
                  <a:pt x="767" y="1089"/>
                  <a:pt x="767" y="1089"/>
                  <a:pt x="767" y="1089"/>
                </a:cubicBezTo>
                <a:cubicBezTo>
                  <a:pt x="765" y="1090"/>
                  <a:pt x="765" y="1090"/>
                  <a:pt x="765" y="1090"/>
                </a:cubicBezTo>
                <a:cubicBezTo>
                  <a:pt x="765" y="1090"/>
                  <a:pt x="765" y="1090"/>
                  <a:pt x="765" y="1090"/>
                </a:cubicBezTo>
                <a:cubicBezTo>
                  <a:pt x="768" y="1086"/>
                  <a:pt x="760" y="1095"/>
                  <a:pt x="761" y="1094"/>
                </a:cubicBezTo>
                <a:cubicBezTo>
                  <a:pt x="761" y="1094"/>
                  <a:pt x="761" y="1094"/>
                  <a:pt x="761" y="1094"/>
                </a:cubicBezTo>
                <a:cubicBezTo>
                  <a:pt x="761" y="1094"/>
                  <a:pt x="761" y="1094"/>
                  <a:pt x="761" y="1094"/>
                </a:cubicBezTo>
                <a:cubicBezTo>
                  <a:pt x="759" y="1095"/>
                  <a:pt x="759" y="1095"/>
                  <a:pt x="759" y="1095"/>
                </a:cubicBezTo>
                <a:cubicBezTo>
                  <a:pt x="747" y="1103"/>
                  <a:pt x="735" y="1111"/>
                  <a:pt x="723" y="1121"/>
                </a:cubicBezTo>
                <a:cubicBezTo>
                  <a:pt x="711" y="1130"/>
                  <a:pt x="699" y="1141"/>
                  <a:pt x="687" y="1151"/>
                </a:cubicBezTo>
                <a:cubicBezTo>
                  <a:pt x="681" y="1157"/>
                  <a:pt x="676" y="1163"/>
                  <a:pt x="670" y="1168"/>
                </a:cubicBezTo>
                <a:cubicBezTo>
                  <a:pt x="661" y="1177"/>
                  <a:pt x="661" y="1177"/>
                  <a:pt x="661" y="1177"/>
                </a:cubicBezTo>
                <a:cubicBezTo>
                  <a:pt x="653" y="1186"/>
                  <a:pt x="653" y="1186"/>
                  <a:pt x="653" y="1186"/>
                </a:cubicBezTo>
                <a:cubicBezTo>
                  <a:pt x="608" y="1236"/>
                  <a:pt x="566" y="1299"/>
                  <a:pt x="532" y="1372"/>
                </a:cubicBezTo>
                <a:cubicBezTo>
                  <a:pt x="515" y="1408"/>
                  <a:pt x="500" y="1448"/>
                  <a:pt x="487" y="1489"/>
                </a:cubicBezTo>
                <a:cubicBezTo>
                  <a:pt x="484" y="1499"/>
                  <a:pt x="481" y="1510"/>
                  <a:pt x="478" y="1520"/>
                </a:cubicBezTo>
                <a:cubicBezTo>
                  <a:pt x="473" y="1536"/>
                  <a:pt x="473" y="1536"/>
                  <a:pt x="473" y="1536"/>
                </a:cubicBezTo>
                <a:cubicBezTo>
                  <a:pt x="469" y="1557"/>
                  <a:pt x="469" y="1557"/>
                  <a:pt x="469" y="1557"/>
                </a:cubicBezTo>
                <a:cubicBezTo>
                  <a:pt x="465" y="1578"/>
                  <a:pt x="465" y="1578"/>
                  <a:pt x="465" y="1578"/>
                </a:cubicBezTo>
                <a:cubicBezTo>
                  <a:pt x="461" y="1599"/>
                  <a:pt x="461" y="1599"/>
                  <a:pt x="461" y="1599"/>
                </a:cubicBezTo>
                <a:cubicBezTo>
                  <a:pt x="459" y="1603"/>
                  <a:pt x="458" y="1607"/>
                  <a:pt x="456" y="1611"/>
                </a:cubicBezTo>
                <a:cubicBezTo>
                  <a:pt x="454" y="1614"/>
                  <a:pt x="454" y="1614"/>
                  <a:pt x="454" y="1614"/>
                </a:cubicBezTo>
                <a:cubicBezTo>
                  <a:pt x="454" y="1615"/>
                  <a:pt x="454" y="1615"/>
                  <a:pt x="454" y="1615"/>
                </a:cubicBezTo>
                <a:cubicBezTo>
                  <a:pt x="453" y="1616"/>
                  <a:pt x="453" y="1616"/>
                  <a:pt x="453" y="1616"/>
                </a:cubicBezTo>
                <a:cubicBezTo>
                  <a:pt x="453" y="1616"/>
                  <a:pt x="453" y="1616"/>
                  <a:pt x="453" y="1616"/>
                </a:cubicBezTo>
                <a:cubicBezTo>
                  <a:pt x="453" y="1613"/>
                  <a:pt x="453" y="1646"/>
                  <a:pt x="453" y="1632"/>
                </a:cubicBezTo>
                <a:cubicBezTo>
                  <a:pt x="453" y="1632"/>
                  <a:pt x="453" y="1632"/>
                  <a:pt x="453" y="1632"/>
                </a:cubicBezTo>
                <a:cubicBezTo>
                  <a:pt x="453" y="1633"/>
                  <a:pt x="453" y="1633"/>
                  <a:pt x="453" y="1633"/>
                </a:cubicBezTo>
                <a:cubicBezTo>
                  <a:pt x="450" y="1643"/>
                  <a:pt x="450" y="1643"/>
                  <a:pt x="450" y="1643"/>
                </a:cubicBezTo>
                <a:cubicBezTo>
                  <a:pt x="448" y="1650"/>
                  <a:pt x="446" y="1656"/>
                  <a:pt x="444" y="1663"/>
                </a:cubicBezTo>
                <a:cubicBezTo>
                  <a:pt x="440" y="1677"/>
                  <a:pt x="436" y="1691"/>
                  <a:pt x="432" y="1705"/>
                </a:cubicBezTo>
                <a:cubicBezTo>
                  <a:pt x="428" y="1720"/>
                  <a:pt x="423" y="1735"/>
                  <a:pt x="418" y="1749"/>
                </a:cubicBezTo>
                <a:cubicBezTo>
                  <a:pt x="414" y="1764"/>
                  <a:pt x="409" y="1780"/>
                  <a:pt x="404" y="1796"/>
                </a:cubicBezTo>
                <a:cubicBezTo>
                  <a:pt x="397" y="1804"/>
                  <a:pt x="387" y="1817"/>
                  <a:pt x="376" y="1831"/>
                </a:cubicBezTo>
                <a:cubicBezTo>
                  <a:pt x="366" y="1845"/>
                  <a:pt x="356" y="1858"/>
                  <a:pt x="350" y="1869"/>
                </a:cubicBezTo>
                <a:cubicBezTo>
                  <a:pt x="349" y="1876"/>
                  <a:pt x="348" y="1884"/>
                  <a:pt x="347" y="1892"/>
                </a:cubicBezTo>
                <a:cubicBezTo>
                  <a:pt x="347" y="1896"/>
                  <a:pt x="347" y="1900"/>
                  <a:pt x="347" y="1904"/>
                </a:cubicBezTo>
                <a:cubicBezTo>
                  <a:pt x="346" y="1910"/>
                  <a:pt x="346" y="1910"/>
                  <a:pt x="346" y="1910"/>
                </a:cubicBezTo>
                <a:cubicBezTo>
                  <a:pt x="346" y="1911"/>
                  <a:pt x="346" y="1912"/>
                  <a:pt x="347" y="1914"/>
                </a:cubicBezTo>
                <a:cubicBezTo>
                  <a:pt x="347" y="1918"/>
                  <a:pt x="347" y="1918"/>
                  <a:pt x="347" y="1918"/>
                </a:cubicBezTo>
                <a:cubicBezTo>
                  <a:pt x="348" y="1940"/>
                  <a:pt x="351" y="1963"/>
                  <a:pt x="356" y="1986"/>
                </a:cubicBezTo>
                <a:cubicBezTo>
                  <a:pt x="356" y="1987"/>
                  <a:pt x="356" y="1987"/>
                  <a:pt x="356" y="1987"/>
                </a:cubicBezTo>
                <a:cubicBezTo>
                  <a:pt x="356" y="1987"/>
                  <a:pt x="356" y="1987"/>
                  <a:pt x="356" y="1987"/>
                </a:cubicBezTo>
                <a:cubicBezTo>
                  <a:pt x="356" y="1988"/>
                  <a:pt x="356" y="1988"/>
                  <a:pt x="356" y="1988"/>
                </a:cubicBezTo>
                <a:cubicBezTo>
                  <a:pt x="356" y="1989"/>
                  <a:pt x="356" y="1989"/>
                  <a:pt x="356" y="1989"/>
                </a:cubicBezTo>
                <a:cubicBezTo>
                  <a:pt x="356" y="1992"/>
                  <a:pt x="356" y="1992"/>
                  <a:pt x="356" y="1992"/>
                </a:cubicBezTo>
                <a:cubicBezTo>
                  <a:pt x="356" y="1994"/>
                  <a:pt x="356" y="1994"/>
                  <a:pt x="356" y="1994"/>
                </a:cubicBezTo>
                <a:cubicBezTo>
                  <a:pt x="342" y="2001"/>
                  <a:pt x="328" y="2009"/>
                  <a:pt x="314" y="2017"/>
                </a:cubicBezTo>
                <a:cubicBezTo>
                  <a:pt x="280" y="2036"/>
                  <a:pt x="243" y="2060"/>
                  <a:pt x="205" y="2090"/>
                </a:cubicBezTo>
                <a:cubicBezTo>
                  <a:pt x="167" y="2120"/>
                  <a:pt x="128" y="2157"/>
                  <a:pt x="92" y="2201"/>
                </a:cubicBezTo>
                <a:cubicBezTo>
                  <a:pt x="56" y="2245"/>
                  <a:pt x="23" y="2296"/>
                  <a:pt x="0" y="2350"/>
                </a:cubicBezTo>
                <a:cubicBezTo>
                  <a:pt x="36" y="2302"/>
                  <a:pt x="77" y="2268"/>
                  <a:pt x="114" y="2236"/>
                </a:cubicBezTo>
                <a:cubicBezTo>
                  <a:pt x="152" y="2205"/>
                  <a:pt x="187" y="2177"/>
                  <a:pt x="219" y="2141"/>
                </a:cubicBezTo>
                <a:cubicBezTo>
                  <a:pt x="229" y="2152"/>
                  <a:pt x="251" y="2175"/>
                  <a:pt x="268" y="2162"/>
                </a:cubicBezTo>
                <a:cubicBezTo>
                  <a:pt x="283" y="2153"/>
                  <a:pt x="296" y="2145"/>
                  <a:pt x="309" y="2136"/>
                </a:cubicBezTo>
                <a:cubicBezTo>
                  <a:pt x="322" y="2128"/>
                  <a:pt x="335" y="2120"/>
                  <a:pt x="348" y="2112"/>
                </a:cubicBezTo>
                <a:cubicBezTo>
                  <a:pt x="354" y="2108"/>
                  <a:pt x="360" y="2104"/>
                  <a:pt x="366" y="2100"/>
                </a:cubicBezTo>
                <a:cubicBezTo>
                  <a:pt x="375" y="2095"/>
                  <a:pt x="375" y="2095"/>
                  <a:pt x="375" y="2095"/>
                </a:cubicBezTo>
                <a:cubicBezTo>
                  <a:pt x="377" y="2093"/>
                  <a:pt x="380" y="2092"/>
                  <a:pt x="383" y="2090"/>
                </a:cubicBezTo>
                <a:cubicBezTo>
                  <a:pt x="384" y="2090"/>
                  <a:pt x="385" y="2089"/>
                  <a:pt x="385" y="2089"/>
                </a:cubicBezTo>
                <a:cubicBezTo>
                  <a:pt x="386" y="2089"/>
                  <a:pt x="386" y="2090"/>
                  <a:pt x="386" y="2090"/>
                </a:cubicBezTo>
                <a:cubicBezTo>
                  <a:pt x="387" y="2092"/>
                  <a:pt x="389" y="2094"/>
                  <a:pt x="390" y="2096"/>
                </a:cubicBezTo>
                <a:cubicBezTo>
                  <a:pt x="391" y="2097"/>
                  <a:pt x="391" y="2097"/>
                  <a:pt x="391" y="2097"/>
                </a:cubicBezTo>
                <a:cubicBezTo>
                  <a:pt x="391" y="2097"/>
                  <a:pt x="391" y="2097"/>
                  <a:pt x="391" y="2098"/>
                </a:cubicBezTo>
                <a:cubicBezTo>
                  <a:pt x="393" y="2101"/>
                  <a:pt x="393" y="2101"/>
                  <a:pt x="393" y="2101"/>
                </a:cubicBezTo>
                <a:cubicBezTo>
                  <a:pt x="397" y="2108"/>
                  <a:pt x="397" y="2108"/>
                  <a:pt x="397" y="2108"/>
                </a:cubicBezTo>
                <a:cubicBezTo>
                  <a:pt x="401" y="2115"/>
                  <a:pt x="405" y="2121"/>
                  <a:pt x="409" y="2127"/>
                </a:cubicBezTo>
                <a:cubicBezTo>
                  <a:pt x="403" y="2135"/>
                  <a:pt x="398" y="2144"/>
                  <a:pt x="392" y="2152"/>
                </a:cubicBezTo>
                <a:cubicBezTo>
                  <a:pt x="386" y="2162"/>
                  <a:pt x="380" y="2172"/>
                  <a:pt x="374" y="2181"/>
                </a:cubicBezTo>
                <a:cubicBezTo>
                  <a:pt x="369" y="2192"/>
                  <a:pt x="363" y="2202"/>
                  <a:pt x="357" y="2212"/>
                </a:cubicBezTo>
                <a:cubicBezTo>
                  <a:pt x="349" y="2219"/>
                  <a:pt x="363" y="2248"/>
                  <a:pt x="393" y="2264"/>
                </a:cubicBezTo>
                <a:cubicBezTo>
                  <a:pt x="385" y="2271"/>
                  <a:pt x="377" y="2277"/>
                  <a:pt x="370" y="2284"/>
                </a:cubicBezTo>
                <a:cubicBezTo>
                  <a:pt x="353" y="2298"/>
                  <a:pt x="395" y="2325"/>
                  <a:pt x="378" y="2340"/>
                </a:cubicBezTo>
                <a:cubicBezTo>
                  <a:pt x="374" y="2350"/>
                  <a:pt x="369" y="2360"/>
                  <a:pt x="363" y="2370"/>
                </a:cubicBezTo>
                <a:cubicBezTo>
                  <a:pt x="357" y="2381"/>
                  <a:pt x="351" y="2391"/>
                  <a:pt x="344" y="2401"/>
                </a:cubicBezTo>
                <a:cubicBezTo>
                  <a:pt x="341" y="2406"/>
                  <a:pt x="338" y="2410"/>
                  <a:pt x="334" y="2415"/>
                </a:cubicBezTo>
                <a:cubicBezTo>
                  <a:pt x="323" y="2429"/>
                  <a:pt x="323" y="2429"/>
                  <a:pt x="323" y="2429"/>
                </a:cubicBezTo>
                <a:cubicBezTo>
                  <a:pt x="316" y="2439"/>
                  <a:pt x="308" y="2449"/>
                  <a:pt x="300" y="2458"/>
                </a:cubicBezTo>
                <a:cubicBezTo>
                  <a:pt x="284" y="2476"/>
                  <a:pt x="266" y="2497"/>
                  <a:pt x="248" y="2516"/>
                </a:cubicBezTo>
                <a:cubicBezTo>
                  <a:pt x="241" y="2523"/>
                  <a:pt x="241" y="2523"/>
                  <a:pt x="241" y="2523"/>
                </a:cubicBezTo>
                <a:cubicBezTo>
                  <a:pt x="238" y="2527"/>
                  <a:pt x="238" y="2527"/>
                  <a:pt x="238" y="2527"/>
                </a:cubicBezTo>
                <a:cubicBezTo>
                  <a:pt x="236" y="2528"/>
                  <a:pt x="236" y="2528"/>
                  <a:pt x="236" y="2528"/>
                </a:cubicBezTo>
                <a:cubicBezTo>
                  <a:pt x="230" y="2535"/>
                  <a:pt x="230" y="2535"/>
                  <a:pt x="230" y="2535"/>
                </a:cubicBezTo>
                <a:cubicBezTo>
                  <a:pt x="220" y="2545"/>
                  <a:pt x="220" y="2545"/>
                  <a:pt x="220" y="2545"/>
                </a:cubicBezTo>
                <a:cubicBezTo>
                  <a:pt x="210" y="2555"/>
                  <a:pt x="210" y="2555"/>
                  <a:pt x="210" y="2555"/>
                </a:cubicBezTo>
                <a:cubicBezTo>
                  <a:pt x="208" y="2558"/>
                  <a:pt x="208" y="2558"/>
                  <a:pt x="208" y="2558"/>
                </a:cubicBezTo>
                <a:cubicBezTo>
                  <a:pt x="207" y="2559"/>
                  <a:pt x="207" y="2559"/>
                  <a:pt x="207" y="2559"/>
                </a:cubicBezTo>
                <a:cubicBezTo>
                  <a:pt x="206" y="2560"/>
                  <a:pt x="206" y="2560"/>
                  <a:pt x="206" y="2560"/>
                </a:cubicBezTo>
                <a:cubicBezTo>
                  <a:pt x="206" y="2560"/>
                  <a:pt x="206" y="2560"/>
                  <a:pt x="205" y="2561"/>
                </a:cubicBezTo>
                <a:cubicBezTo>
                  <a:pt x="193" y="2575"/>
                  <a:pt x="193" y="2575"/>
                  <a:pt x="193" y="2575"/>
                </a:cubicBezTo>
                <a:cubicBezTo>
                  <a:pt x="176" y="2595"/>
                  <a:pt x="160" y="2615"/>
                  <a:pt x="145" y="2635"/>
                </a:cubicBezTo>
                <a:cubicBezTo>
                  <a:pt x="133" y="2652"/>
                  <a:pt x="121" y="2670"/>
                  <a:pt x="109" y="2688"/>
                </a:cubicBezTo>
                <a:cubicBezTo>
                  <a:pt x="103" y="2696"/>
                  <a:pt x="98" y="2706"/>
                  <a:pt x="93" y="2715"/>
                </a:cubicBezTo>
                <a:cubicBezTo>
                  <a:pt x="87" y="2725"/>
                  <a:pt x="82" y="2734"/>
                  <a:pt x="77" y="2744"/>
                </a:cubicBezTo>
                <a:cubicBezTo>
                  <a:pt x="67" y="2763"/>
                  <a:pt x="58" y="2783"/>
                  <a:pt x="50" y="2803"/>
                </a:cubicBezTo>
                <a:cubicBezTo>
                  <a:pt x="17" y="2884"/>
                  <a:pt x="2" y="2973"/>
                  <a:pt x="7" y="3054"/>
                </a:cubicBezTo>
                <a:cubicBezTo>
                  <a:pt x="13" y="3034"/>
                  <a:pt x="21" y="3015"/>
                  <a:pt x="28" y="2998"/>
                </a:cubicBezTo>
                <a:cubicBezTo>
                  <a:pt x="30" y="2994"/>
                  <a:pt x="32" y="2989"/>
                  <a:pt x="34" y="2985"/>
                </a:cubicBezTo>
                <a:cubicBezTo>
                  <a:pt x="36" y="2981"/>
                  <a:pt x="38" y="2976"/>
                  <a:pt x="40" y="2972"/>
                </a:cubicBezTo>
                <a:cubicBezTo>
                  <a:pt x="44" y="2964"/>
                  <a:pt x="48" y="2955"/>
                  <a:pt x="52" y="2947"/>
                </a:cubicBezTo>
                <a:cubicBezTo>
                  <a:pt x="56" y="2939"/>
                  <a:pt x="60" y="2930"/>
                  <a:pt x="63" y="2922"/>
                </a:cubicBezTo>
                <a:cubicBezTo>
                  <a:pt x="67" y="2913"/>
                  <a:pt x="71" y="2905"/>
                  <a:pt x="74" y="2896"/>
                </a:cubicBezTo>
                <a:cubicBezTo>
                  <a:pt x="77" y="2887"/>
                  <a:pt x="80" y="2878"/>
                  <a:pt x="82" y="2869"/>
                </a:cubicBezTo>
                <a:cubicBezTo>
                  <a:pt x="85" y="2859"/>
                  <a:pt x="87" y="2850"/>
                  <a:pt x="89" y="2839"/>
                </a:cubicBezTo>
                <a:cubicBezTo>
                  <a:pt x="104" y="2844"/>
                  <a:pt x="135" y="2855"/>
                  <a:pt x="142" y="2837"/>
                </a:cubicBezTo>
                <a:cubicBezTo>
                  <a:pt x="156" y="2811"/>
                  <a:pt x="171" y="2784"/>
                  <a:pt x="185" y="2758"/>
                </a:cubicBezTo>
                <a:cubicBezTo>
                  <a:pt x="192" y="2744"/>
                  <a:pt x="200" y="2732"/>
                  <a:pt x="208" y="2720"/>
                </a:cubicBezTo>
                <a:cubicBezTo>
                  <a:pt x="215" y="2708"/>
                  <a:pt x="223" y="2697"/>
                  <a:pt x="231" y="2685"/>
                </a:cubicBezTo>
                <a:cubicBezTo>
                  <a:pt x="241" y="2673"/>
                  <a:pt x="251" y="2661"/>
                  <a:pt x="262" y="2650"/>
                </a:cubicBezTo>
                <a:cubicBezTo>
                  <a:pt x="267" y="2644"/>
                  <a:pt x="272" y="2639"/>
                  <a:pt x="278" y="2635"/>
                </a:cubicBezTo>
                <a:cubicBezTo>
                  <a:pt x="283" y="2630"/>
                  <a:pt x="290" y="2624"/>
                  <a:pt x="291" y="2624"/>
                </a:cubicBezTo>
                <a:cubicBezTo>
                  <a:pt x="304" y="2620"/>
                  <a:pt x="318" y="2620"/>
                  <a:pt x="335" y="2624"/>
                </a:cubicBezTo>
                <a:cubicBezTo>
                  <a:pt x="337" y="2625"/>
                  <a:pt x="340" y="2625"/>
                  <a:pt x="343" y="2626"/>
                </a:cubicBezTo>
                <a:cubicBezTo>
                  <a:pt x="344" y="2627"/>
                  <a:pt x="346" y="2627"/>
                  <a:pt x="347" y="2628"/>
                </a:cubicBezTo>
                <a:cubicBezTo>
                  <a:pt x="350" y="2628"/>
                  <a:pt x="350" y="2628"/>
                  <a:pt x="350" y="2628"/>
                </a:cubicBezTo>
                <a:cubicBezTo>
                  <a:pt x="350" y="2628"/>
                  <a:pt x="350" y="2628"/>
                  <a:pt x="350" y="2628"/>
                </a:cubicBezTo>
                <a:cubicBezTo>
                  <a:pt x="349" y="2629"/>
                  <a:pt x="357" y="2621"/>
                  <a:pt x="354" y="2625"/>
                </a:cubicBezTo>
                <a:cubicBezTo>
                  <a:pt x="354" y="2625"/>
                  <a:pt x="354" y="2625"/>
                  <a:pt x="354" y="2625"/>
                </a:cubicBezTo>
                <a:cubicBezTo>
                  <a:pt x="354" y="2625"/>
                  <a:pt x="354" y="2625"/>
                  <a:pt x="354" y="2625"/>
                </a:cubicBezTo>
                <a:cubicBezTo>
                  <a:pt x="354" y="2625"/>
                  <a:pt x="354" y="2625"/>
                  <a:pt x="354" y="2625"/>
                </a:cubicBezTo>
                <a:cubicBezTo>
                  <a:pt x="354" y="2625"/>
                  <a:pt x="354" y="2625"/>
                  <a:pt x="354" y="2625"/>
                </a:cubicBezTo>
                <a:cubicBezTo>
                  <a:pt x="355" y="2625"/>
                  <a:pt x="355" y="2625"/>
                  <a:pt x="355" y="2625"/>
                </a:cubicBezTo>
                <a:cubicBezTo>
                  <a:pt x="356" y="2625"/>
                  <a:pt x="356" y="2625"/>
                  <a:pt x="356" y="2625"/>
                </a:cubicBezTo>
                <a:cubicBezTo>
                  <a:pt x="364" y="2627"/>
                  <a:pt x="372" y="2629"/>
                  <a:pt x="381" y="2630"/>
                </a:cubicBezTo>
                <a:cubicBezTo>
                  <a:pt x="397" y="2633"/>
                  <a:pt x="414" y="2632"/>
                  <a:pt x="426" y="2620"/>
                </a:cubicBezTo>
                <a:cubicBezTo>
                  <a:pt x="426" y="2620"/>
                  <a:pt x="426" y="2620"/>
                  <a:pt x="426" y="2620"/>
                </a:cubicBezTo>
                <a:cubicBezTo>
                  <a:pt x="402" y="2645"/>
                  <a:pt x="402" y="2645"/>
                  <a:pt x="402" y="2645"/>
                </a:cubicBezTo>
                <a:cubicBezTo>
                  <a:pt x="412" y="2652"/>
                  <a:pt x="429" y="2666"/>
                  <a:pt x="436" y="2672"/>
                </a:cubicBezTo>
                <a:cubicBezTo>
                  <a:pt x="427" y="2676"/>
                  <a:pt x="413" y="2674"/>
                  <a:pt x="398" y="2672"/>
                </a:cubicBezTo>
                <a:cubicBezTo>
                  <a:pt x="393" y="2703"/>
                  <a:pt x="370" y="2746"/>
                  <a:pt x="345" y="2781"/>
                </a:cubicBezTo>
                <a:cubicBezTo>
                  <a:pt x="320" y="2816"/>
                  <a:pt x="293" y="2843"/>
                  <a:pt x="282" y="2841"/>
                </a:cubicBezTo>
                <a:cubicBezTo>
                  <a:pt x="275" y="2848"/>
                  <a:pt x="259" y="2859"/>
                  <a:pt x="238" y="2870"/>
                </a:cubicBezTo>
                <a:cubicBezTo>
                  <a:pt x="218" y="2882"/>
                  <a:pt x="193" y="2894"/>
                  <a:pt x="167" y="2906"/>
                </a:cubicBezTo>
                <a:cubicBezTo>
                  <a:pt x="156" y="2910"/>
                  <a:pt x="146" y="2914"/>
                  <a:pt x="136" y="2917"/>
                </a:cubicBezTo>
                <a:cubicBezTo>
                  <a:pt x="126" y="2921"/>
                  <a:pt x="117" y="2925"/>
                  <a:pt x="109" y="2929"/>
                </a:cubicBezTo>
                <a:cubicBezTo>
                  <a:pt x="93" y="2937"/>
                  <a:pt x="81" y="2946"/>
                  <a:pt x="75" y="2952"/>
                </a:cubicBezTo>
                <a:cubicBezTo>
                  <a:pt x="53" y="2961"/>
                  <a:pt x="48" y="2989"/>
                  <a:pt x="55" y="3026"/>
                </a:cubicBezTo>
                <a:cubicBezTo>
                  <a:pt x="56" y="3044"/>
                  <a:pt x="59" y="3064"/>
                  <a:pt x="62" y="3085"/>
                </a:cubicBezTo>
                <a:cubicBezTo>
                  <a:pt x="62" y="3090"/>
                  <a:pt x="63" y="3095"/>
                  <a:pt x="64" y="3101"/>
                </a:cubicBezTo>
                <a:cubicBezTo>
                  <a:pt x="64" y="3104"/>
                  <a:pt x="65" y="3106"/>
                  <a:pt x="65" y="3109"/>
                </a:cubicBezTo>
                <a:cubicBezTo>
                  <a:pt x="65" y="3111"/>
                  <a:pt x="66" y="3112"/>
                  <a:pt x="67" y="3114"/>
                </a:cubicBezTo>
                <a:cubicBezTo>
                  <a:pt x="69" y="3119"/>
                  <a:pt x="69" y="3119"/>
                  <a:pt x="69" y="3119"/>
                </a:cubicBezTo>
                <a:cubicBezTo>
                  <a:pt x="76" y="3131"/>
                  <a:pt x="83" y="3144"/>
                  <a:pt x="91" y="3157"/>
                </a:cubicBezTo>
                <a:cubicBezTo>
                  <a:pt x="104" y="3175"/>
                  <a:pt x="119" y="3192"/>
                  <a:pt x="134" y="3209"/>
                </a:cubicBezTo>
                <a:cubicBezTo>
                  <a:pt x="140" y="3216"/>
                  <a:pt x="140" y="3216"/>
                  <a:pt x="140" y="3216"/>
                </a:cubicBezTo>
                <a:cubicBezTo>
                  <a:pt x="145" y="3222"/>
                  <a:pt x="145" y="3222"/>
                  <a:pt x="145" y="3222"/>
                </a:cubicBezTo>
                <a:cubicBezTo>
                  <a:pt x="155" y="3233"/>
                  <a:pt x="155" y="3233"/>
                  <a:pt x="155" y="3233"/>
                </a:cubicBezTo>
                <a:cubicBezTo>
                  <a:pt x="161" y="3241"/>
                  <a:pt x="167" y="3248"/>
                  <a:pt x="173" y="3255"/>
                </a:cubicBezTo>
                <a:cubicBezTo>
                  <a:pt x="186" y="3269"/>
                  <a:pt x="198" y="3281"/>
                  <a:pt x="209" y="3292"/>
                </a:cubicBezTo>
                <a:cubicBezTo>
                  <a:pt x="221" y="3303"/>
                  <a:pt x="232" y="3312"/>
                  <a:pt x="241" y="3318"/>
                </a:cubicBezTo>
                <a:cubicBezTo>
                  <a:pt x="284" y="3356"/>
                  <a:pt x="228" y="3394"/>
                  <a:pt x="220" y="3440"/>
                </a:cubicBezTo>
                <a:cubicBezTo>
                  <a:pt x="245" y="3436"/>
                  <a:pt x="262" y="3446"/>
                  <a:pt x="279" y="3457"/>
                </a:cubicBezTo>
                <a:cubicBezTo>
                  <a:pt x="296" y="3467"/>
                  <a:pt x="313" y="3477"/>
                  <a:pt x="339" y="3473"/>
                </a:cubicBezTo>
                <a:cubicBezTo>
                  <a:pt x="338" y="3477"/>
                  <a:pt x="346" y="3482"/>
                  <a:pt x="361" y="3487"/>
                </a:cubicBezTo>
                <a:cubicBezTo>
                  <a:pt x="375" y="3492"/>
                  <a:pt x="394" y="3498"/>
                  <a:pt x="417" y="3503"/>
                </a:cubicBezTo>
                <a:cubicBezTo>
                  <a:pt x="461" y="3514"/>
                  <a:pt x="515" y="3524"/>
                  <a:pt x="551" y="3528"/>
                </a:cubicBezTo>
                <a:cubicBezTo>
                  <a:pt x="551" y="3528"/>
                  <a:pt x="577" y="3515"/>
                  <a:pt x="649" y="3523"/>
                </a:cubicBezTo>
                <a:cubicBezTo>
                  <a:pt x="673" y="3525"/>
                  <a:pt x="674" y="3509"/>
                  <a:pt x="676" y="3494"/>
                </a:cubicBezTo>
                <a:cubicBezTo>
                  <a:pt x="674" y="3509"/>
                  <a:pt x="674" y="3509"/>
                  <a:pt x="673" y="3525"/>
                </a:cubicBezTo>
                <a:cubicBezTo>
                  <a:pt x="699" y="3496"/>
                  <a:pt x="742" y="3530"/>
                  <a:pt x="767" y="3517"/>
                </a:cubicBezTo>
                <a:cubicBezTo>
                  <a:pt x="766" y="3532"/>
                  <a:pt x="766" y="3532"/>
                  <a:pt x="764" y="3548"/>
                </a:cubicBezTo>
                <a:cubicBezTo>
                  <a:pt x="813" y="3521"/>
                  <a:pt x="857" y="3555"/>
                  <a:pt x="905" y="3543"/>
                </a:cubicBezTo>
                <a:cubicBezTo>
                  <a:pt x="903" y="3559"/>
                  <a:pt x="903" y="3559"/>
                  <a:pt x="902" y="3574"/>
                </a:cubicBezTo>
                <a:cubicBezTo>
                  <a:pt x="914" y="3575"/>
                  <a:pt x="925" y="3576"/>
                  <a:pt x="934" y="3579"/>
                </a:cubicBezTo>
                <a:cubicBezTo>
                  <a:pt x="942" y="3581"/>
                  <a:pt x="948" y="3585"/>
                  <a:pt x="947" y="3593"/>
                </a:cubicBezTo>
                <a:cubicBezTo>
                  <a:pt x="946" y="3608"/>
                  <a:pt x="946" y="3608"/>
                  <a:pt x="945" y="3624"/>
                </a:cubicBezTo>
                <a:cubicBezTo>
                  <a:pt x="967" y="3641"/>
                  <a:pt x="1015" y="3613"/>
                  <a:pt x="1012" y="3643"/>
                </a:cubicBezTo>
                <a:cubicBezTo>
                  <a:pt x="1014" y="3628"/>
                  <a:pt x="1014" y="3628"/>
                  <a:pt x="1015" y="3613"/>
                </a:cubicBezTo>
                <a:cubicBezTo>
                  <a:pt x="1060" y="3616"/>
                  <a:pt x="1100" y="3622"/>
                  <a:pt x="1137" y="3630"/>
                </a:cubicBezTo>
                <a:cubicBezTo>
                  <a:pt x="1155" y="3634"/>
                  <a:pt x="1173" y="3639"/>
                  <a:pt x="1190" y="3643"/>
                </a:cubicBezTo>
                <a:cubicBezTo>
                  <a:pt x="1199" y="3646"/>
                  <a:pt x="1208" y="3648"/>
                  <a:pt x="1216" y="3651"/>
                </a:cubicBezTo>
                <a:cubicBezTo>
                  <a:pt x="1224" y="3653"/>
                  <a:pt x="1232" y="3655"/>
                  <a:pt x="1241" y="3658"/>
                </a:cubicBezTo>
                <a:cubicBezTo>
                  <a:pt x="1284" y="3675"/>
                  <a:pt x="1330" y="3687"/>
                  <a:pt x="1378" y="3695"/>
                </a:cubicBezTo>
                <a:cubicBezTo>
                  <a:pt x="1427" y="3703"/>
                  <a:pt x="1477" y="3707"/>
                  <a:pt x="1528" y="3708"/>
                </a:cubicBezTo>
                <a:cubicBezTo>
                  <a:pt x="1541" y="3708"/>
                  <a:pt x="1554" y="3708"/>
                  <a:pt x="1566" y="3708"/>
                </a:cubicBezTo>
                <a:cubicBezTo>
                  <a:pt x="1579" y="3708"/>
                  <a:pt x="1591" y="3708"/>
                  <a:pt x="1604" y="3708"/>
                </a:cubicBezTo>
                <a:cubicBezTo>
                  <a:pt x="1617" y="3707"/>
                  <a:pt x="1630" y="3707"/>
                  <a:pt x="1642" y="3706"/>
                </a:cubicBezTo>
                <a:cubicBezTo>
                  <a:pt x="1654" y="3706"/>
                  <a:pt x="1665" y="3705"/>
                  <a:pt x="1677" y="3704"/>
                </a:cubicBezTo>
                <a:cubicBezTo>
                  <a:pt x="1689" y="3703"/>
                  <a:pt x="1700" y="3702"/>
                  <a:pt x="1712" y="3702"/>
                </a:cubicBezTo>
                <a:cubicBezTo>
                  <a:pt x="1723" y="3701"/>
                  <a:pt x="1734" y="3700"/>
                  <a:pt x="1745" y="3699"/>
                </a:cubicBezTo>
                <a:cubicBezTo>
                  <a:pt x="1765" y="3697"/>
                  <a:pt x="1786" y="3695"/>
                  <a:pt x="1806" y="3693"/>
                </a:cubicBezTo>
                <a:cubicBezTo>
                  <a:pt x="1823" y="3694"/>
                  <a:pt x="1844" y="3666"/>
                  <a:pt x="1831" y="3633"/>
                </a:cubicBezTo>
                <a:cubicBezTo>
                  <a:pt x="1840" y="3634"/>
                  <a:pt x="1847" y="3635"/>
                  <a:pt x="1855" y="3636"/>
                </a:cubicBezTo>
                <a:cubicBezTo>
                  <a:pt x="1864" y="3637"/>
                  <a:pt x="1872" y="3638"/>
                  <a:pt x="1880" y="3639"/>
                </a:cubicBezTo>
                <a:cubicBezTo>
                  <a:pt x="1888" y="3640"/>
                  <a:pt x="1893" y="3638"/>
                  <a:pt x="1897" y="3634"/>
                </a:cubicBezTo>
                <a:cubicBezTo>
                  <a:pt x="1901" y="3631"/>
                  <a:pt x="1904" y="3625"/>
                  <a:pt x="1907" y="3620"/>
                </a:cubicBezTo>
                <a:cubicBezTo>
                  <a:pt x="1912" y="3609"/>
                  <a:pt x="1918" y="3598"/>
                  <a:pt x="1933" y="3601"/>
                </a:cubicBezTo>
                <a:cubicBezTo>
                  <a:pt x="1940" y="3600"/>
                  <a:pt x="1947" y="3599"/>
                  <a:pt x="1954" y="3598"/>
                </a:cubicBezTo>
                <a:cubicBezTo>
                  <a:pt x="1961" y="3597"/>
                  <a:pt x="1968" y="3597"/>
                  <a:pt x="1975" y="3597"/>
                </a:cubicBezTo>
                <a:cubicBezTo>
                  <a:pt x="1982" y="3597"/>
                  <a:pt x="1990" y="3597"/>
                  <a:pt x="1997" y="3597"/>
                </a:cubicBezTo>
                <a:cubicBezTo>
                  <a:pt x="2008" y="3597"/>
                  <a:pt x="2008" y="3597"/>
                  <a:pt x="2008" y="3597"/>
                </a:cubicBezTo>
                <a:cubicBezTo>
                  <a:pt x="2013" y="3597"/>
                  <a:pt x="2013" y="3597"/>
                  <a:pt x="2013" y="3597"/>
                </a:cubicBezTo>
                <a:cubicBezTo>
                  <a:pt x="2016" y="3597"/>
                  <a:pt x="2016" y="3597"/>
                  <a:pt x="2016" y="3597"/>
                </a:cubicBezTo>
                <a:cubicBezTo>
                  <a:pt x="2019" y="3597"/>
                  <a:pt x="2019" y="3597"/>
                  <a:pt x="2019" y="3597"/>
                </a:cubicBezTo>
                <a:cubicBezTo>
                  <a:pt x="2055" y="3600"/>
                  <a:pt x="2091" y="3603"/>
                  <a:pt x="2126" y="3608"/>
                </a:cubicBezTo>
                <a:cubicBezTo>
                  <a:pt x="2135" y="3609"/>
                  <a:pt x="2143" y="3611"/>
                  <a:pt x="2151" y="3612"/>
                </a:cubicBezTo>
                <a:cubicBezTo>
                  <a:pt x="2176" y="3616"/>
                  <a:pt x="2176" y="3616"/>
                  <a:pt x="2176" y="3616"/>
                </a:cubicBezTo>
                <a:cubicBezTo>
                  <a:pt x="2193" y="3619"/>
                  <a:pt x="2209" y="3622"/>
                  <a:pt x="2225" y="3626"/>
                </a:cubicBezTo>
                <a:cubicBezTo>
                  <a:pt x="2242" y="3629"/>
                  <a:pt x="2258" y="3633"/>
                  <a:pt x="2274" y="3637"/>
                </a:cubicBezTo>
                <a:cubicBezTo>
                  <a:pt x="2278" y="3638"/>
                  <a:pt x="2282" y="3639"/>
                  <a:pt x="2286" y="3640"/>
                </a:cubicBezTo>
                <a:cubicBezTo>
                  <a:pt x="2287" y="3641"/>
                  <a:pt x="2287" y="3642"/>
                  <a:pt x="2287" y="3643"/>
                </a:cubicBezTo>
                <a:cubicBezTo>
                  <a:pt x="2294" y="3642"/>
                  <a:pt x="2294" y="3642"/>
                  <a:pt x="2294" y="3642"/>
                </a:cubicBezTo>
                <a:cubicBezTo>
                  <a:pt x="2304" y="3644"/>
                  <a:pt x="2314" y="3647"/>
                  <a:pt x="2323" y="3649"/>
                </a:cubicBezTo>
                <a:cubicBezTo>
                  <a:pt x="2333" y="3652"/>
                  <a:pt x="2343" y="3654"/>
                  <a:pt x="2353" y="3657"/>
                </a:cubicBezTo>
                <a:cubicBezTo>
                  <a:pt x="2354" y="3662"/>
                  <a:pt x="2354" y="3662"/>
                  <a:pt x="2354" y="3662"/>
                </a:cubicBezTo>
                <a:cubicBezTo>
                  <a:pt x="2252" y="3681"/>
                  <a:pt x="2252" y="3681"/>
                  <a:pt x="2252" y="3681"/>
                </a:cubicBezTo>
                <a:cubicBezTo>
                  <a:pt x="2218" y="3686"/>
                  <a:pt x="2185" y="3694"/>
                  <a:pt x="2151" y="3700"/>
                </a:cubicBezTo>
                <a:cubicBezTo>
                  <a:pt x="1960" y="3737"/>
                  <a:pt x="1960" y="3737"/>
                  <a:pt x="1960" y="3737"/>
                </a:cubicBezTo>
                <a:cubicBezTo>
                  <a:pt x="1963" y="3752"/>
                  <a:pt x="1967" y="3767"/>
                  <a:pt x="1997" y="3761"/>
                </a:cubicBezTo>
                <a:cubicBezTo>
                  <a:pt x="1990" y="3763"/>
                  <a:pt x="1983" y="3764"/>
                  <a:pt x="1976" y="3765"/>
                </a:cubicBezTo>
                <a:cubicBezTo>
                  <a:pt x="1969" y="3767"/>
                  <a:pt x="1962" y="3768"/>
                  <a:pt x="1955" y="3769"/>
                </a:cubicBezTo>
                <a:cubicBezTo>
                  <a:pt x="1942" y="3771"/>
                  <a:pt x="1928" y="3773"/>
                  <a:pt x="1915" y="3776"/>
                </a:cubicBezTo>
                <a:cubicBezTo>
                  <a:pt x="1902" y="3780"/>
                  <a:pt x="1888" y="3783"/>
                  <a:pt x="1875" y="3787"/>
                </a:cubicBezTo>
                <a:cubicBezTo>
                  <a:pt x="1862" y="3791"/>
                  <a:pt x="1849" y="3797"/>
                  <a:pt x="1835" y="3802"/>
                </a:cubicBezTo>
                <a:cubicBezTo>
                  <a:pt x="1815" y="3810"/>
                  <a:pt x="1815" y="3810"/>
                  <a:pt x="1815" y="3810"/>
                </a:cubicBezTo>
                <a:cubicBezTo>
                  <a:pt x="1794" y="3819"/>
                  <a:pt x="1794" y="3819"/>
                  <a:pt x="1794" y="3819"/>
                </a:cubicBezTo>
                <a:cubicBezTo>
                  <a:pt x="1779" y="3825"/>
                  <a:pt x="1765" y="3832"/>
                  <a:pt x="1750" y="3838"/>
                </a:cubicBezTo>
                <a:cubicBezTo>
                  <a:pt x="1743" y="3841"/>
                  <a:pt x="1735" y="3844"/>
                  <a:pt x="1728" y="3847"/>
                </a:cubicBezTo>
                <a:cubicBezTo>
                  <a:pt x="1724" y="3849"/>
                  <a:pt x="1720" y="3850"/>
                  <a:pt x="1716" y="3852"/>
                </a:cubicBezTo>
                <a:cubicBezTo>
                  <a:pt x="1707" y="3856"/>
                  <a:pt x="1707" y="3856"/>
                  <a:pt x="1707" y="3856"/>
                </a:cubicBezTo>
                <a:cubicBezTo>
                  <a:pt x="1700" y="3859"/>
                  <a:pt x="1693" y="3863"/>
                  <a:pt x="1687" y="3866"/>
                </a:cubicBezTo>
                <a:cubicBezTo>
                  <a:pt x="1680" y="3869"/>
                  <a:pt x="1674" y="3872"/>
                  <a:pt x="1666" y="3875"/>
                </a:cubicBezTo>
                <a:cubicBezTo>
                  <a:pt x="1659" y="3879"/>
                  <a:pt x="1652" y="3882"/>
                  <a:pt x="1645" y="3885"/>
                </a:cubicBezTo>
                <a:cubicBezTo>
                  <a:pt x="1638" y="3889"/>
                  <a:pt x="1632" y="3892"/>
                  <a:pt x="1625" y="3896"/>
                </a:cubicBezTo>
                <a:cubicBezTo>
                  <a:pt x="1612" y="3907"/>
                  <a:pt x="1616" y="3922"/>
                  <a:pt x="1636" y="3933"/>
                </a:cubicBezTo>
                <a:cubicBezTo>
                  <a:pt x="1655" y="3944"/>
                  <a:pt x="1702" y="3947"/>
                  <a:pt x="1745" y="3941"/>
                </a:cubicBezTo>
                <a:cubicBezTo>
                  <a:pt x="1758" y="3936"/>
                  <a:pt x="1770" y="3932"/>
                  <a:pt x="1782" y="3928"/>
                </a:cubicBezTo>
                <a:cubicBezTo>
                  <a:pt x="1794" y="3923"/>
                  <a:pt x="1805" y="3919"/>
                  <a:pt x="1816" y="3915"/>
                </a:cubicBezTo>
                <a:cubicBezTo>
                  <a:pt x="1834" y="3907"/>
                  <a:pt x="1852" y="3899"/>
                  <a:pt x="1870" y="3892"/>
                </a:cubicBezTo>
                <a:cubicBezTo>
                  <a:pt x="1885" y="3886"/>
                  <a:pt x="1898" y="3881"/>
                  <a:pt x="1913" y="3876"/>
                </a:cubicBezTo>
                <a:cubicBezTo>
                  <a:pt x="1921" y="3873"/>
                  <a:pt x="1929" y="3871"/>
                  <a:pt x="1937" y="3868"/>
                </a:cubicBezTo>
                <a:cubicBezTo>
                  <a:pt x="1945" y="3866"/>
                  <a:pt x="1953" y="3864"/>
                  <a:pt x="1962" y="3862"/>
                </a:cubicBezTo>
                <a:cubicBezTo>
                  <a:pt x="1970" y="3892"/>
                  <a:pt x="1970" y="3892"/>
                  <a:pt x="1970" y="3892"/>
                </a:cubicBezTo>
                <a:cubicBezTo>
                  <a:pt x="1947" y="3896"/>
                  <a:pt x="1919" y="3902"/>
                  <a:pt x="1892" y="3911"/>
                </a:cubicBezTo>
                <a:cubicBezTo>
                  <a:pt x="1885" y="3913"/>
                  <a:pt x="1878" y="3915"/>
                  <a:pt x="1869" y="3919"/>
                </a:cubicBezTo>
                <a:cubicBezTo>
                  <a:pt x="1865" y="3921"/>
                  <a:pt x="1861" y="3922"/>
                  <a:pt x="1856" y="3924"/>
                </a:cubicBezTo>
                <a:cubicBezTo>
                  <a:pt x="1852" y="3926"/>
                  <a:pt x="1847" y="3928"/>
                  <a:pt x="1843" y="3930"/>
                </a:cubicBezTo>
                <a:cubicBezTo>
                  <a:pt x="1839" y="3932"/>
                  <a:pt x="1834" y="3934"/>
                  <a:pt x="1830" y="3936"/>
                </a:cubicBezTo>
                <a:cubicBezTo>
                  <a:pt x="1825" y="3938"/>
                  <a:pt x="1821" y="3941"/>
                  <a:pt x="1816" y="3943"/>
                </a:cubicBezTo>
                <a:cubicBezTo>
                  <a:pt x="1807" y="3947"/>
                  <a:pt x="1799" y="3952"/>
                  <a:pt x="1791" y="3957"/>
                </a:cubicBezTo>
                <a:cubicBezTo>
                  <a:pt x="1783" y="3964"/>
                  <a:pt x="1785" y="3969"/>
                  <a:pt x="1791" y="3972"/>
                </a:cubicBezTo>
                <a:cubicBezTo>
                  <a:pt x="1795" y="3974"/>
                  <a:pt x="1800" y="3975"/>
                  <a:pt x="1805" y="3976"/>
                </a:cubicBezTo>
                <a:cubicBezTo>
                  <a:pt x="1810" y="3977"/>
                  <a:pt x="1815" y="3978"/>
                  <a:pt x="1821" y="3979"/>
                </a:cubicBezTo>
                <a:cubicBezTo>
                  <a:pt x="1832" y="3981"/>
                  <a:pt x="1843" y="3983"/>
                  <a:pt x="1850" y="3986"/>
                </a:cubicBezTo>
                <a:cubicBezTo>
                  <a:pt x="1853" y="3988"/>
                  <a:pt x="1855" y="3990"/>
                  <a:pt x="1855" y="3992"/>
                </a:cubicBezTo>
                <a:cubicBezTo>
                  <a:pt x="1856" y="3994"/>
                  <a:pt x="1855" y="3997"/>
                  <a:pt x="1851" y="4001"/>
                </a:cubicBezTo>
                <a:cubicBezTo>
                  <a:pt x="1842" y="4004"/>
                  <a:pt x="1833" y="4008"/>
                  <a:pt x="1824" y="4012"/>
                </a:cubicBezTo>
                <a:cubicBezTo>
                  <a:pt x="1817" y="4014"/>
                  <a:pt x="1817" y="4014"/>
                  <a:pt x="1817" y="4014"/>
                </a:cubicBezTo>
                <a:cubicBezTo>
                  <a:pt x="1810" y="4017"/>
                  <a:pt x="1810" y="4017"/>
                  <a:pt x="1810" y="4017"/>
                </a:cubicBezTo>
                <a:cubicBezTo>
                  <a:pt x="1805" y="4019"/>
                  <a:pt x="1800" y="4021"/>
                  <a:pt x="1795" y="4024"/>
                </a:cubicBezTo>
                <a:cubicBezTo>
                  <a:pt x="1790" y="4026"/>
                  <a:pt x="1785" y="4028"/>
                  <a:pt x="1780" y="4031"/>
                </a:cubicBezTo>
                <a:cubicBezTo>
                  <a:pt x="1778" y="4032"/>
                  <a:pt x="1778" y="4032"/>
                  <a:pt x="1778" y="4032"/>
                </a:cubicBezTo>
                <a:cubicBezTo>
                  <a:pt x="1777" y="4032"/>
                  <a:pt x="1777" y="4032"/>
                  <a:pt x="1777" y="4032"/>
                </a:cubicBezTo>
                <a:cubicBezTo>
                  <a:pt x="1777" y="4032"/>
                  <a:pt x="1777" y="4032"/>
                  <a:pt x="1777" y="4032"/>
                </a:cubicBezTo>
                <a:cubicBezTo>
                  <a:pt x="1776" y="4032"/>
                  <a:pt x="1776" y="4032"/>
                  <a:pt x="1776" y="4032"/>
                </a:cubicBezTo>
                <a:cubicBezTo>
                  <a:pt x="1776" y="4033"/>
                  <a:pt x="1776" y="4033"/>
                  <a:pt x="1776" y="4033"/>
                </a:cubicBezTo>
                <a:cubicBezTo>
                  <a:pt x="1776" y="4033"/>
                  <a:pt x="1782" y="4031"/>
                  <a:pt x="1779" y="4032"/>
                </a:cubicBezTo>
                <a:cubicBezTo>
                  <a:pt x="1779" y="4032"/>
                  <a:pt x="1779" y="4032"/>
                  <a:pt x="1779" y="4032"/>
                </a:cubicBezTo>
                <a:cubicBezTo>
                  <a:pt x="1779" y="4032"/>
                  <a:pt x="1779" y="4032"/>
                  <a:pt x="1779" y="4032"/>
                </a:cubicBezTo>
                <a:cubicBezTo>
                  <a:pt x="1777" y="4033"/>
                  <a:pt x="1777" y="4033"/>
                  <a:pt x="1777" y="4033"/>
                </a:cubicBezTo>
                <a:cubicBezTo>
                  <a:pt x="1775" y="4034"/>
                  <a:pt x="1773" y="4035"/>
                  <a:pt x="1772" y="4036"/>
                </a:cubicBezTo>
                <a:cubicBezTo>
                  <a:pt x="1765" y="4041"/>
                  <a:pt x="1759" y="4046"/>
                  <a:pt x="1753" y="4052"/>
                </a:cubicBezTo>
                <a:cubicBezTo>
                  <a:pt x="1758" y="4050"/>
                  <a:pt x="1764" y="4048"/>
                  <a:pt x="1769" y="4046"/>
                </a:cubicBezTo>
                <a:cubicBezTo>
                  <a:pt x="1772" y="4045"/>
                  <a:pt x="1774" y="4045"/>
                  <a:pt x="1777" y="4044"/>
                </a:cubicBezTo>
                <a:cubicBezTo>
                  <a:pt x="1781" y="4042"/>
                  <a:pt x="1781" y="4042"/>
                  <a:pt x="1781" y="4042"/>
                </a:cubicBezTo>
                <a:cubicBezTo>
                  <a:pt x="1782" y="4042"/>
                  <a:pt x="1782" y="4042"/>
                  <a:pt x="1782" y="4042"/>
                </a:cubicBezTo>
                <a:cubicBezTo>
                  <a:pt x="1783" y="4042"/>
                  <a:pt x="1783" y="4042"/>
                  <a:pt x="1783" y="4042"/>
                </a:cubicBezTo>
                <a:cubicBezTo>
                  <a:pt x="1783" y="4042"/>
                  <a:pt x="1783" y="4042"/>
                  <a:pt x="1783" y="4042"/>
                </a:cubicBezTo>
                <a:cubicBezTo>
                  <a:pt x="1783" y="4041"/>
                  <a:pt x="1783" y="4041"/>
                  <a:pt x="1783" y="4041"/>
                </a:cubicBezTo>
                <a:cubicBezTo>
                  <a:pt x="1783" y="4041"/>
                  <a:pt x="1784" y="4041"/>
                  <a:pt x="1783" y="4041"/>
                </a:cubicBezTo>
                <a:cubicBezTo>
                  <a:pt x="1783" y="4041"/>
                  <a:pt x="1783" y="4041"/>
                  <a:pt x="1783" y="4041"/>
                </a:cubicBezTo>
                <a:cubicBezTo>
                  <a:pt x="1783" y="4042"/>
                  <a:pt x="1783" y="4042"/>
                  <a:pt x="1783" y="4042"/>
                </a:cubicBezTo>
                <a:cubicBezTo>
                  <a:pt x="1782" y="4042"/>
                  <a:pt x="1781" y="4042"/>
                  <a:pt x="1780" y="4042"/>
                </a:cubicBezTo>
                <a:cubicBezTo>
                  <a:pt x="1780" y="4042"/>
                  <a:pt x="1780" y="4042"/>
                  <a:pt x="1780" y="4042"/>
                </a:cubicBezTo>
                <a:cubicBezTo>
                  <a:pt x="1783" y="4041"/>
                  <a:pt x="1783" y="4041"/>
                  <a:pt x="1783" y="4041"/>
                </a:cubicBezTo>
                <a:cubicBezTo>
                  <a:pt x="1791" y="4038"/>
                  <a:pt x="1799" y="4035"/>
                  <a:pt x="1807" y="4032"/>
                </a:cubicBezTo>
                <a:cubicBezTo>
                  <a:pt x="1816" y="4029"/>
                  <a:pt x="1824" y="4026"/>
                  <a:pt x="1831" y="4023"/>
                </a:cubicBezTo>
                <a:cubicBezTo>
                  <a:pt x="1845" y="4017"/>
                  <a:pt x="1861" y="4010"/>
                  <a:pt x="1873" y="4005"/>
                </a:cubicBezTo>
                <a:cubicBezTo>
                  <a:pt x="1884" y="3999"/>
                  <a:pt x="1896" y="3994"/>
                  <a:pt x="1908" y="3988"/>
                </a:cubicBezTo>
                <a:cubicBezTo>
                  <a:pt x="1915" y="3985"/>
                  <a:pt x="1915" y="3985"/>
                  <a:pt x="1915" y="3985"/>
                </a:cubicBezTo>
                <a:cubicBezTo>
                  <a:pt x="1917" y="3984"/>
                  <a:pt x="1919" y="3983"/>
                  <a:pt x="1921" y="3982"/>
                </a:cubicBezTo>
                <a:cubicBezTo>
                  <a:pt x="1932" y="3977"/>
                  <a:pt x="1932" y="3977"/>
                  <a:pt x="1932" y="3977"/>
                </a:cubicBezTo>
                <a:cubicBezTo>
                  <a:pt x="1939" y="3974"/>
                  <a:pt x="1947" y="3972"/>
                  <a:pt x="1955" y="3969"/>
                </a:cubicBezTo>
                <a:cubicBezTo>
                  <a:pt x="1962" y="3967"/>
                  <a:pt x="1970" y="3965"/>
                  <a:pt x="1978" y="3964"/>
                </a:cubicBezTo>
                <a:cubicBezTo>
                  <a:pt x="1985" y="3963"/>
                  <a:pt x="1993" y="3963"/>
                  <a:pt x="2000" y="3963"/>
                </a:cubicBezTo>
                <a:cubicBezTo>
                  <a:pt x="2002" y="3963"/>
                  <a:pt x="2003" y="3963"/>
                  <a:pt x="2004" y="3963"/>
                </a:cubicBezTo>
                <a:cubicBezTo>
                  <a:pt x="2005" y="3963"/>
                  <a:pt x="2006" y="3963"/>
                  <a:pt x="2007" y="3963"/>
                </a:cubicBezTo>
                <a:cubicBezTo>
                  <a:pt x="2010" y="3963"/>
                  <a:pt x="2010" y="3963"/>
                  <a:pt x="2010" y="3963"/>
                </a:cubicBezTo>
                <a:cubicBezTo>
                  <a:pt x="2043" y="3972"/>
                  <a:pt x="2077" y="3981"/>
                  <a:pt x="2083" y="4012"/>
                </a:cubicBezTo>
                <a:cubicBezTo>
                  <a:pt x="2157" y="3989"/>
                  <a:pt x="2226" y="3984"/>
                  <a:pt x="2291" y="3991"/>
                </a:cubicBezTo>
                <a:cubicBezTo>
                  <a:pt x="2354" y="3999"/>
                  <a:pt x="2411" y="4020"/>
                  <a:pt x="2462" y="4050"/>
                </a:cubicBezTo>
                <a:cubicBezTo>
                  <a:pt x="2480" y="4063"/>
                  <a:pt x="2524" y="4059"/>
                  <a:pt x="2575" y="4050"/>
                </a:cubicBezTo>
                <a:cubicBezTo>
                  <a:pt x="2601" y="4044"/>
                  <a:pt x="2624" y="4041"/>
                  <a:pt x="2648" y="4037"/>
                </a:cubicBezTo>
                <a:cubicBezTo>
                  <a:pt x="2671" y="4037"/>
                  <a:pt x="2695" y="4038"/>
                  <a:pt x="2718" y="4038"/>
                </a:cubicBezTo>
                <a:cubicBezTo>
                  <a:pt x="2728" y="4038"/>
                  <a:pt x="2728" y="4038"/>
                  <a:pt x="2728" y="4038"/>
                </a:cubicBezTo>
                <a:cubicBezTo>
                  <a:pt x="2739" y="4038"/>
                  <a:pt x="2739" y="4038"/>
                  <a:pt x="2739" y="4038"/>
                </a:cubicBezTo>
                <a:cubicBezTo>
                  <a:pt x="2761" y="4039"/>
                  <a:pt x="2761" y="4039"/>
                  <a:pt x="2761" y="4039"/>
                </a:cubicBezTo>
                <a:cubicBezTo>
                  <a:pt x="2775" y="4039"/>
                  <a:pt x="2790" y="4039"/>
                  <a:pt x="2804" y="4039"/>
                </a:cubicBezTo>
                <a:cubicBezTo>
                  <a:pt x="2818" y="4040"/>
                  <a:pt x="2833" y="4040"/>
                  <a:pt x="2847" y="4040"/>
                </a:cubicBezTo>
                <a:cubicBezTo>
                  <a:pt x="2869" y="4040"/>
                  <a:pt x="2869" y="4040"/>
                  <a:pt x="2869" y="4040"/>
                </a:cubicBezTo>
                <a:cubicBezTo>
                  <a:pt x="2892" y="4040"/>
                  <a:pt x="2892" y="4040"/>
                  <a:pt x="2892" y="4040"/>
                </a:cubicBezTo>
                <a:cubicBezTo>
                  <a:pt x="2922" y="4041"/>
                  <a:pt x="2952" y="4041"/>
                  <a:pt x="2982" y="4041"/>
                </a:cubicBezTo>
                <a:cubicBezTo>
                  <a:pt x="3015" y="4041"/>
                  <a:pt x="3047" y="4041"/>
                  <a:pt x="3079" y="4041"/>
                </a:cubicBezTo>
                <a:cubicBezTo>
                  <a:pt x="3129" y="4040"/>
                  <a:pt x="3129" y="4040"/>
                  <a:pt x="3129" y="4040"/>
                </a:cubicBezTo>
                <a:cubicBezTo>
                  <a:pt x="3154" y="4040"/>
                  <a:pt x="3154" y="4040"/>
                  <a:pt x="3154" y="4040"/>
                </a:cubicBezTo>
                <a:cubicBezTo>
                  <a:pt x="3167" y="4040"/>
                  <a:pt x="3167" y="4040"/>
                  <a:pt x="3167" y="4040"/>
                </a:cubicBezTo>
                <a:cubicBezTo>
                  <a:pt x="3178" y="4040"/>
                  <a:pt x="3178" y="4040"/>
                  <a:pt x="3178" y="4040"/>
                </a:cubicBezTo>
                <a:cubicBezTo>
                  <a:pt x="3189" y="4039"/>
                  <a:pt x="3189" y="4039"/>
                  <a:pt x="3189" y="4039"/>
                </a:cubicBezTo>
                <a:cubicBezTo>
                  <a:pt x="3200" y="4039"/>
                  <a:pt x="3200" y="4039"/>
                  <a:pt x="3200" y="4039"/>
                </a:cubicBezTo>
                <a:cubicBezTo>
                  <a:pt x="3210" y="4039"/>
                  <a:pt x="3210" y="4039"/>
                  <a:pt x="3210" y="4039"/>
                </a:cubicBezTo>
                <a:cubicBezTo>
                  <a:pt x="3224" y="4039"/>
                  <a:pt x="3224" y="4039"/>
                  <a:pt x="3224" y="4039"/>
                </a:cubicBezTo>
                <a:cubicBezTo>
                  <a:pt x="3237" y="4039"/>
                  <a:pt x="3237" y="4039"/>
                  <a:pt x="3237" y="4039"/>
                </a:cubicBezTo>
                <a:cubicBezTo>
                  <a:pt x="3245" y="4038"/>
                  <a:pt x="3245" y="4038"/>
                  <a:pt x="3245" y="4038"/>
                </a:cubicBezTo>
                <a:cubicBezTo>
                  <a:pt x="3253" y="4038"/>
                  <a:pt x="3253" y="4038"/>
                  <a:pt x="3253" y="4038"/>
                </a:cubicBezTo>
                <a:cubicBezTo>
                  <a:pt x="3265" y="4038"/>
                  <a:pt x="3275" y="4037"/>
                  <a:pt x="3289" y="4036"/>
                </a:cubicBezTo>
                <a:cubicBezTo>
                  <a:pt x="3332" y="4033"/>
                  <a:pt x="3386" y="4027"/>
                  <a:pt x="3447" y="4014"/>
                </a:cubicBezTo>
                <a:cubicBezTo>
                  <a:pt x="3441" y="4015"/>
                  <a:pt x="3436" y="4017"/>
                  <a:pt x="3431" y="4018"/>
                </a:cubicBezTo>
                <a:cubicBezTo>
                  <a:pt x="3462" y="4012"/>
                  <a:pt x="3493" y="4006"/>
                  <a:pt x="3524" y="3999"/>
                </a:cubicBezTo>
                <a:cubicBezTo>
                  <a:pt x="3551" y="3993"/>
                  <a:pt x="3577" y="3986"/>
                  <a:pt x="3603" y="3979"/>
                </a:cubicBezTo>
                <a:cubicBezTo>
                  <a:pt x="3607" y="3978"/>
                  <a:pt x="3609" y="3977"/>
                  <a:pt x="3612" y="3976"/>
                </a:cubicBezTo>
                <a:cubicBezTo>
                  <a:pt x="3620" y="3974"/>
                  <a:pt x="3620" y="3974"/>
                  <a:pt x="3620" y="3974"/>
                </a:cubicBezTo>
                <a:cubicBezTo>
                  <a:pt x="3624" y="3973"/>
                  <a:pt x="3624" y="3973"/>
                  <a:pt x="3624" y="3973"/>
                </a:cubicBezTo>
                <a:cubicBezTo>
                  <a:pt x="3636" y="3973"/>
                  <a:pt x="3647" y="3972"/>
                  <a:pt x="3658" y="3972"/>
                </a:cubicBezTo>
                <a:cubicBezTo>
                  <a:pt x="3669" y="3973"/>
                  <a:pt x="3681" y="3966"/>
                  <a:pt x="3688" y="3954"/>
                </a:cubicBezTo>
                <a:cubicBezTo>
                  <a:pt x="3700" y="3950"/>
                  <a:pt x="3713" y="3946"/>
                  <a:pt x="3726" y="3943"/>
                </a:cubicBezTo>
                <a:cubicBezTo>
                  <a:pt x="3736" y="3939"/>
                  <a:pt x="3742" y="3938"/>
                  <a:pt x="3749" y="3936"/>
                </a:cubicBezTo>
                <a:cubicBezTo>
                  <a:pt x="3770" y="3931"/>
                  <a:pt x="3770" y="3931"/>
                  <a:pt x="3770" y="3931"/>
                </a:cubicBezTo>
                <a:cubicBezTo>
                  <a:pt x="3784" y="3927"/>
                  <a:pt x="3799" y="3924"/>
                  <a:pt x="3813" y="3920"/>
                </a:cubicBezTo>
                <a:cubicBezTo>
                  <a:pt x="3842" y="3913"/>
                  <a:pt x="3868" y="3907"/>
                  <a:pt x="3901" y="3900"/>
                </a:cubicBezTo>
                <a:cubicBezTo>
                  <a:pt x="3917" y="3897"/>
                  <a:pt x="3932" y="3894"/>
                  <a:pt x="3948" y="3891"/>
                </a:cubicBezTo>
                <a:cubicBezTo>
                  <a:pt x="3972" y="3886"/>
                  <a:pt x="3972" y="3886"/>
                  <a:pt x="3972" y="3886"/>
                </a:cubicBezTo>
                <a:cubicBezTo>
                  <a:pt x="3984" y="3884"/>
                  <a:pt x="3984" y="3884"/>
                  <a:pt x="3984" y="3884"/>
                </a:cubicBezTo>
                <a:cubicBezTo>
                  <a:pt x="3987" y="3883"/>
                  <a:pt x="3987" y="3883"/>
                  <a:pt x="3987" y="3883"/>
                </a:cubicBezTo>
                <a:cubicBezTo>
                  <a:pt x="3987" y="3883"/>
                  <a:pt x="3987" y="3883"/>
                  <a:pt x="3987" y="3883"/>
                </a:cubicBezTo>
                <a:cubicBezTo>
                  <a:pt x="3987" y="3883"/>
                  <a:pt x="3987" y="3883"/>
                  <a:pt x="3988" y="3883"/>
                </a:cubicBezTo>
                <a:cubicBezTo>
                  <a:pt x="3988" y="3883"/>
                  <a:pt x="3988" y="3883"/>
                  <a:pt x="3988" y="3883"/>
                </a:cubicBezTo>
                <a:cubicBezTo>
                  <a:pt x="3990" y="3884"/>
                  <a:pt x="3990" y="3884"/>
                  <a:pt x="3990" y="3884"/>
                </a:cubicBezTo>
                <a:cubicBezTo>
                  <a:pt x="3992" y="3884"/>
                  <a:pt x="3994" y="3885"/>
                  <a:pt x="3996" y="3885"/>
                </a:cubicBezTo>
                <a:cubicBezTo>
                  <a:pt x="3998" y="3886"/>
                  <a:pt x="4000" y="3887"/>
                  <a:pt x="4002" y="3887"/>
                </a:cubicBezTo>
                <a:cubicBezTo>
                  <a:pt x="4005" y="3888"/>
                  <a:pt x="4005" y="3888"/>
                  <a:pt x="4005" y="3888"/>
                </a:cubicBezTo>
                <a:cubicBezTo>
                  <a:pt x="4005" y="3888"/>
                  <a:pt x="4005" y="3888"/>
                  <a:pt x="4005" y="3888"/>
                </a:cubicBezTo>
                <a:cubicBezTo>
                  <a:pt x="4005" y="3888"/>
                  <a:pt x="4005" y="3888"/>
                  <a:pt x="4006" y="3888"/>
                </a:cubicBezTo>
                <a:cubicBezTo>
                  <a:pt x="4009" y="3888"/>
                  <a:pt x="4009" y="3888"/>
                  <a:pt x="4009" y="3888"/>
                </a:cubicBezTo>
                <a:cubicBezTo>
                  <a:pt x="4014" y="3888"/>
                  <a:pt x="4014" y="3888"/>
                  <a:pt x="4014" y="3888"/>
                </a:cubicBezTo>
                <a:cubicBezTo>
                  <a:pt x="4022" y="3887"/>
                  <a:pt x="4030" y="3887"/>
                  <a:pt x="4037" y="3887"/>
                </a:cubicBezTo>
                <a:cubicBezTo>
                  <a:pt x="4049" y="3886"/>
                  <a:pt x="4049" y="3886"/>
                  <a:pt x="4049" y="3886"/>
                </a:cubicBezTo>
                <a:cubicBezTo>
                  <a:pt x="4055" y="3886"/>
                  <a:pt x="4055" y="3886"/>
                  <a:pt x="4055" y="3886"/>
                </a:cubicBezTo>
                <a:cubicBezTo>
                  <a:pt x="4060" y="3886"/>
                  <a:pt x="4060" y="3886"/>
                  <a:pt x="4060" y="3886"/>
                </a:cubicBezTo>
                <a:cubicBezTo>
                  <a:pt x="4067" y="3886"/>
                  <a:pt x="4074" y="3886"/>
                  <a:pt x="4081" y="3886"/>
                </a:cubicBezTo>
                <a:cubicBezTo>
                  <a:pt x="4095" y="3886"/>
                  <a:pt x="4109" y="3886"/>
                  <a:pt x="4123" y="3886"/>
                </a:cubicBezTo>
                <a:cubicBezTo>
                  <a:pt x="4133" y="3886"/>
                  <a:pt x="4133" y="3886"/>
                  <a:pt x="4133" y="3886"/>
                </a:cubicBezTo>
                <a:cubicBezTo>
                  <a:pt x="4143" y="3887"/>
                  <a:pt x="4143" y="3887"/>
                  <a:pt x="4143" y="3887"/>
                </a:cubicBezTo>
                <a:cubicBezTo>
                  <a:pt x="4149" y="3888"/>
                  <a:pt x="4156" y="3888"/>
                  <a:pt x="4162" y="3889"/>
                </a:cubicBezTo>
                <a:cubicBezTo>
                  <a:pt x="4175" y="3890"/>
                  <a:pt x="4187" y="3891"/>
                  <a:pt x="4199" y="3893"/>
                </a:cubicBezTo>
                <a:cubicBezTo>
                  <a:pt x="4206" y="3895"/>
                  <a:pt x="4214" y="3899"/>
                  <a:pt x="4223" y="3903"/>
                </a:cubicBezTo>
                <a:cubicBezTo>
                  <a:pt x="4232" y="3908"/>
                  <a:pt x="4242" y="3912"/>
                  <a:pt x="4252" y="3917"/>
                </a:cubicBezTo>
                <a:cubicBezTo>
                  <a:pt x="4272" y="3926"/>
                  <a:pt x="4290" y="3935"/>
                  <a:pt x="4306" y="3941"/>
                </a:cubicBezTo>
                <a:cubicBezTo>
                  <a:pt x="4334" y="3944"/>
                  <a:pt x="4363" y="3945"/>
                  <a:pt x="4393" y="3946"/>
                </a:cubicBezTo>
                <a:cubicBezTo>
                  <a:pt x="4420" y="3948"/>
                  <a:pt x="4447" y="3948"/>
                  <a:pt x="4475" y="3948"/>
                </a:cubicBezTo>
                <a:cubicBezTo>
                  <a:pt x="4503" y="3948"/>
                  <a:pt x="4532" y="3948"/>
                  <a:pt x="4561" y="3947"/>
                </a:cubicBezTo>
                <a:cubicBezTo>
                  <a:pt x="4576" y="3947"/>
                  <a:pt x="4591" y="3946"/>
                  <a:pt x="4606" y="3946"/>
                </a:cubicBezTo>
                <a:cubicBezTo>
                  <a:pt x="4622" y="3945"/>
                  <a:pt x="4637" y="3945"/>
                  <a:pt x="4652" y="3944"/>
                </a:cubicBezTo>
                <a:cubicBezTo>
                  <a:pt x="4774" y="3937"/>
                  <a:pt x="4905" y="3925"/>
                  <a:pt x="5027" y="3910"/>
                </a:cubicBezTo>
                <a:cubicBezTo>
                  <a:pt x="5057" y="3906"/>
                  <a:pt x="5086" y="3892"/>
                  <a:pt x="5112" y="3874"/>
                </a:cubicBezTo>
                <a:cubicBezTo>
                  <a:pt x="5138" y="3856"/>
                  <a:pt x="5161" y="3833"/>
                  <a:pt x="5181" y="3811"/>
                </a:cubicBezTo>
                <a:cubicBezTo>
                  <a:pt x="5219" y="3767"/>
                  <a:pt x="5243" y="3725"/>
                  <a:pt x="5243" y="3725"/>
                </a:cubicBezTo>
                <a:cubicBezTo>
                  <a:pt x="5274" y="3694"/>
                  <a:pt x="5304" y="3633"/>
                  <a:pt x="5274" y="3602"/>
                </a:cubicBezTo>
                <a:cubicBezTo>
                  <a:pt x="5212" y="3586"/>
                  <a:pt x="5057" y="3586"/>
                  <a:pt x="5057" y="3525"/>
                </a:cubicBezTo>
                <a:cubicBezTo>
                  <a:pt x="5057" y="3510"/>
                  <a:pt x="5088" y="3509"/>
                  <a:pt x="5119" y="3509"/>
                </a:cubicBezTo>
                <a:cubicBezTo>
                  <a:pt x="5119" y="3503"/>
                  <a:pt x="5120" y="3496"/>
                  <a:pt x="5121" y="3489"/>
                </a:cubicBezTo>
                <a:cubicBezTo>
                  <a:pt x="5122" y="3490"/>
                  <a:pt x="5122" y="3490"/>
                  <a:pt x="5122" y="3490"/>
                </a:cubicBezTo>
                <a:cubicBezTo>
                  <a:pt x="5122" y="3492"/>
                  <a:pt x="5122" y="3492"/>
                  <a:pt x="5122" y="3492"/>
                </a:cubicBezTo>
                <a:cubicBezTo>
                  <a:pt x="5122" y="3493"/>
                  <a:pt x="5123" y="3494"/>
                  <a:pt x="5123" y="3496"/>
                </a:cubicBezTo>
                <a:cubicBezTo>
                  <a:pt x="5125" y="3498"/>
                  <a:pt x="5123" y="3500"/>
                  <a:pt x="5123" y="3501"/>
                </a:cubicBezTo>
                <a:cubicBezTo>
                  <a:pt x="5122" y="3503"/>
                  <a:pt x="5122" y="3503"/>
                  <a:pt x="5122" y="3503"/>
                </a:cubicBezTo>
                <a:cubicBezTo>
                  <a:pt x="5121" y="3504"/>
                  <a:pt x="5121" y="3504"/>
                  <a:pt x="5121" y="3504"/>
                </a:cubicBezTo>
                <a:cubicBezTo>
                  <a:pt x="5122" y="3505"/>
                  <a:pt x="5122" y="3505"/>
                  <a:pt x="5122" y="3505"/>
                </a:cubicBezTo>
                <a:cubicBezTo>
                  <a:pt x="5122" y="3506"/>
                  <a:pt x="5123" y="3507"/>
                  <a:pt x="5124" y="3508"/>
                </a:cubicBezTo>
                <a:cubicBezTo>
                  <a:pt x="5124" y="3509"/>
                  <a:pt x="5124" y="3509"/>
                  <a:pt x="5124" y="3509"/>
                </a:cubicBezTo>
                <a:cubicBezTo>
                  <a:pt x="5125" y="3509"/>
                  <a:pt x="5125" y="3509"/>
                  <a:pt x="5125" y="3509"/>
                </a:cubicBezTo>
                <a:cubicBezTo>
                  <a:pt x="5125" y="3510"/>
                  <a:pt x="5125" y="3510"/>
                  <a:pt x="5125" y="3510"/>
                </a:cubicBezTo>
                <a:cubicBezTo>
                  <a:pt x="5127" y="3511"/>
                  <a:pt x="5127" y="3511"/>
                  <a:pt x="5127" y="3511"/>
                </a:cubicBezTo>
                <a:cubicBezTo>
                  <a:pt x="5131" y="3514"/>
                  <a:pt x="5135" y="3516"/>
                  <a:pt x="5140" y="3519"/>
                </a:cubicBezTo>
                <a:cubicBezTo>
                  <a:pt x="5144" y="3522"/>
                  <a:pt x="5149" y="3524"/>
                  <a:pt x="5153" y="3526"/>
                </a:cubicBezTo>
                <a:cubicBezTo>
                  <a:pt x="5163" y="3531"/>
                  <a:pt x="5163" y="3531"/>
                  <a:pt x="5163" y="3531"/>
                </a:cubicBezTo>
                <a:cubicBezTo>
                  <a:pt x="5175" y="3537"/>
                  <a:pt x="5175" y="3537"/>
                  <a:pt x="5175" y="3537"/>
                </a:cubicBezTo>
                <a:cubicBezTo>
                  <a:pt x="5183" y="3540"/>
                  <a:pt x="5191" y="3544"/>
                  <a:pt x="5199" y="3547"/>
                </a:cubicBezTo>
                <a:cubicBezTo>
                  <a:pt x="5211" y="3552"/>
                  <a:pt x="5211" y="3552"/>
                  <a:pt x="5211" y="3552"/>
                </a:cubicBezTo>
                <a:cubicBezTo>
                  <a:pt x="5227" y="3558"/>
                  <a:pt x="5227" y="3558"/>
                  <a:pt x="5227" y="3558"/>
                </a:cubicBezTo>
                <a:cubicBezTo>
                  <a:pt x="5240" y="3563"/>
                  <a:pt x="5252" y="3567"/>
                  <a:pt x="5264" y="3572"/>
                </a:cubicBezTo>
                <a:cubicBezTo>
                  <a:pt x="5277" y="3577"/>
                  <a:pt x="5290" y="3581"/>
                  <a:pt x="5303" y="3585"/>
                </a:cubicBezTo>
                <a:cubicBezTo>
                  <a:pt x="5319" y="3590"/>
                  <a:pt x="5335" y="3594"/>
                  <a:pt x="5351" y="3599"/>
                </a:cubicBezTo>
                <a:cubicBezTo>
                  <a:pt x="5362" y="3602"/>
                  <a:pt x="5362" y="3602"/>
                  <a:pt x="5362" y="3602"/>
                </a:cubicBezTo>
                <a:cubicBezTo>
                  <a:pt x="5365" y="3602"/>
                  <a:pt x="5365" y="3602"/>
                  <a:pt x="5366" y="3602"/>
                </a:cubicBezTo>
                <a:cubicBezTo>
                  <a:pt x="5368" y="3602"/>
                  <a:pt x="5368" y="3602"/>
                  <a:pt x="5368" y="3602"/>
                </a:cubicBezTo>
                <a:cubicBezTo>
                  <a:pt x="5371" y="3603"/>
                  <a:pt x="5374" y="3603"/>
                  <a:pt x="5377" y="3603"/>
                </a:cubicBezTo>
                <a:cubicBezTo>
                  <a:pt x="5390" y="3604"/>
                  <a:pt x="5402" y="3605"/>
                  <a:pt x="5414" y="3605"/>
                </a:cubicBezTo>
                <a:cubicBezTo>
                  <a:pt x="5437" y="3605"/>
                  <a:pt x="5473" y="3569"/>
                  <a:pt x="5503" y="3532"/>
                </a:cubicBezTo>
                <a:cubicBezTo>
                  <a:pt x="5533" y="3496"/>
                  <a:pt x="5558" y="3460"/>
                  <a:pt x="5558" y="3460"/>
                </a:cubicBezTo>
                <a:cubicBezTo>
                  <a:pt x="5565" y="3451"/>
                  <a:pt x="5574" y="3440"/>
                  <a:pt x="5583" y="3427"/>
                </a:cubicBezTo>
                <a:cubicBezTo>
                  <a:pt x="5691" y="3439"/>
                  <a:pt x="5799" y="3449"/>
                  <a:pt x="5908" y="3456"/>
                </a:cubicBezTo>
                <a:cubicBezTo>
                  <a:pt x="5798" y="3430"/>
                  <a:pt x="5708" y="3399"/>
                  <a:pt x="5608" y="3382"/>
                </a:cubicBezTo>
                <a:cubicBezTo>
                  <a:pt x="5613" y="3370"/>
                  <a:pt x="5616" y="3359"/>
                  <a:pt x="5616" y="3349"/>
                </a:cubicBezTo>
                <a:cubicBezTo>
                  <a:pt x="5600" y="3327"/>
                  <a:pt x="5545" y="3307"/>
                  <a:pt x="5568" y="3249"/>
                </a:cubicBezTo>
                <a:cubicBezTo>
                  <a:pt x="5574" y="3235"/>
                  <a:pt x="5585" y="3239"/>
                  <a:pt x="5596" y="3243"/>
                </a:cubicBezTo>
                <a:cubicBezTo>
                  <a:pt x="5620" y="3185"/>
                  <a:pt x="5701" y="3083"/>
                  <a:pt x="5712" y="3087"/>
                </a:cubicBezTo>
                <a:cubicBezTo>
                  <a:pt x="5726" y="3073"/>
                  <a:pt x="5768" y="3045"/>
                  <a:pt x="5805" y="3021"/>
                </a:cubicBezTo>
                <a:cubicBezTo>
                  <a:pt x="5807" y="3021"/>
                  <a:pt x="5807" y="3021"/>
                  <a:pt x="5807" y="3021"/>
                </a:cubicBezTo>
                <a:cubicBezTo>
                  <a:pt x="5815" y="3019"/>
                  <a:pt x="5824" y="3017"/>
                  <a:pt x="5834" y="3017"/>
                </a:cubicBezTo>
                <a:cubicBezTo>
                  <a:pt x="5837" y="3017"/>
                  <a:pt x="5839" y="3017"/>
                  <a:pt x="5842" y="3017"/>
                </a:cubicBezTo>
                <a:cubicBezTo>
                  <a:pt x="5845" y="3018"/>
                  <a:pt x="5847" y="3018"/>
                  <a:pt x="5850" y="3019"/>
                </a:cubicBezTo>
                <a:cubicBezTo>
                  <a:pt x="5853" y="3020"/>
                  <a:pt x="5856" y="3022"/>
                  <a:pt x="5859" y="3023"/>
                </a:cubicBezTo>
                <a:cubicBezTo>
                  <a:pt x="5860" y="3024"/>
                  <a:pt x="5862" y="3025"/>
                  <a:pt x="5863" y="3026"/>
                </a:cubicBezTo>
                <a:cubicBezTo>
                  <a:pt x="5865" y="3027"/>
                  <a:pt x="5867" y="3029"/>
                  <a:pt x="5868" y="3030"/>
                </a:cubicBezTo>
                <a:cubicBezTo>
                  <a:pt x="5870" y="3031"/>
                  <a:pt x="5871" y="3034"/>
                  <a:pt x="5873" y="3035"/>
                </a:cubicBezTo>
                <a:cubicBezTo>
                  <a:pt x="5875" y="3038"/>
                  <a:pt x="5875" y="3038"/>
                  <a:pt x="5875" y="3038"/>
                </a:cubicBezTo>
                <a:cubicBezTo>
                  <a:pt x="5876" y="3040"/>
                  <a:pt x="5876" y="3040"/>
                  <a:pt x="5876" y="3040"/>
                </a:cubicBezTo>
                <a:cubicBezTo>
                  <a:pt x="5877" y="3042"/>
                  <a:pt x="5877" y="3042"/>
                  <a:pt x="5877" y="3042"/>
                </a:cubicBezTo>
                <a:cubicBezTo>
                  <a:pt x="5879" y="3045"/>
                  <a:pt x="5880" y="3048"/>
                  <a:pt x="5881" y="3051"/>
                </a:cubicBezTo>
                <a:cubicBezTo>
                  <a:pt x="5882" y="3053"/>
                  <a:pt x="5883" y="3057"/>
                  <a:pt x="5883" y="3061"/>
                </a:cubicBezTo>
                <a:cubicBezTo>
                  <a:pt x="5884" y="3065"/>
                  <a:pt x="5884" y="3068"/>
                  <a:pt x="5884" y="3072"/>
                </a:cubicBezTo>
                <a:cubicBezTo>
                  <a:pt x="5884" y="3076"/>
                  <a:pt x="5884" y="3080"/>
                  <a:pt x="5883" y="3083"/>
                </a:cubicBezTo>
                <a:cubicBezTo>
                  <a:pt x="5881" y="3091"/>
                  <a:pt x="5879" y="3097"/>
                  <a:pt x="5876" y="3103"/>
                </a:cubicBezTo>
                <a:cubicBezTo>
                  <a:pt x="5873" y="3109"/>
                  <a:pt x="5870" y="3114"/>
                  <a:pt x="5865" y="3119"/>
                </a:cubicBezTo>
                <a:cubicBezTo>
                  <a:pt x="5863" y="3122"/>
                  <a:pt x="5861" y="3124"/>
                  <a:pt x="5859" y="3126"/>
                </a:cubicBezTo>
                <a:cubicBezTo>
                  <a:pt x="5857" y="3128"/>
                  <a:pt x="5854" y="3130"/>
                  <a:pt x="5855" y="3130"/>
                </a:cubicBezTo>
                <a:cubicBezTo>
                  <a:pt x="5855" y="3132"/>
                  <a:pt x="5855" y="3134"/>
                  <a:pt x="5856" y="3136"/>
                </a:cubicBezTo>
                <a:cubicBezTo>
                  <a:pt x="5854" y="3152"/>
                  <a:pt x="5870" y="3174"/>
                  <a:pt x="5895" y="3198"/>
                </a:cubicBezTo>
                <a:cubicBezTo>
                  <a:pt x="5898" y="3201"/>
                  <a:pt x="5901" y="3204"/>
                  <a:pt x="5904" y="3207"/>
                </a:cubicBezTo>
                <a:cubicBezTo>
                  <a:pt x="5906" y="3209"/>
                  <a:pt x="5906" y="3209"/>
                  <a:pt x="5906" y="3209"/>
                </a:cubicBezTo>
                <a:cubicBezTo>
                  <a:pt x="5906" y="3209"/>
                  <a:pt x="5906" y="3209"/>
                  <a:pt x="5906" y="3209"/>
                </a:cubicBezTo>
                <a:cubicBezTo>
                  <a:pt x="5912" y="3207"/>
                  <a:pt x="5912" y="3207"/>
                  <a:pt x="5912" y="3207"/>
                </a:cubicBezTo>
                <a:cubicBezTo>
                  <a:pt x="5919" y="3204"/>
                  <a:pt x="5926" y="3200"/>
                  <a:pt x="5934" y="3195"/>
                </a:cubicBezTo>
                <a:cubicBezTo>
                  <a:pt x="5941" y="3191"/>
                  <a:pt x="5948" y="3186"/>
                  <a:pt x="5954" y="3180"/>
                </a:cubicBezTo>
                <a:cubicBezTo>
                  <a:pt x="5961" y="3175"/>
                  <a:pt x="5967" y="3169"/>
                  <a:pt x="5974" y="3162"/>
                </a:cubicBezTo>
                <a:cubicBezTo>
                  <a:pt x="5980" y="3156"/>
                  <a:pt x="5985" y="3149"/>
                  <a:pt x="5991" y="3141"/>
                </a:cubicBezTo>
                <a:cubicBezTo>
                  <a:pt x="5996" y="3132"/>
                  <a:pt x="6002" y="3122"/>
                  <a:pt x="6006" y="3112"/>
                </a:cubicBezTo>
                <a:cubicBezTo>
                  <a:pt x="6008" y="3107"/>
                  <a:pt x="6010" y="3102"/>
                  <a:pt x="6012" y="3097"/>
                </a:cubicBezTo>
                <a:cubicBezTo>
                  <a:pt x="6014" y="3091"/>
                  <a:pt x="6015" y="3087"/>
                  <a:pt x="6016" y="3081"/>
                </a:cubicBezTo>
                <a:cubicBezTo>
                  <a:pt x="6019" y="3071"/>
                  <a:pt x="6020" y="3060"/>
                  <a:pt x="6021" y="3049"/>
                </a:cubicBezTo>
                <a:cubicBezTo>
                  <a:pt x="6021" y="3043"/>
                  <a:pt x="6021" y="3039"/>
                  <a:pt x="6021" y="3035"/>
                </a:cubicBezTo>
                <a:cubicBezTo>
                  <a:pt x="6021" y="3030"/>
                  <a:pt x="6021" y="3025"/>
                  <a:pt x="6021" y="3021"/>
                </a:cubicBezTo>
                <a:close/>
                <a:moveTo>
                  <a:pt x="5043" y="1210"/>
                </a:moveTo>
                <a:cubicBezTo>
                  <a:pt x="5042" y="1209"/>
                  <a:pt x="5042" y="1209"/>
                  <a:pt x="5042" y="1209"/>
                </a:cubicBezTo>
                <a:cubicBezTo>
                  <a:pt x="5042" y="1209"/>
                  <a:pt x="5042" y="1209"/>
                  <a:pt x="5043" y="1209"/>
                </a:cubicBezTo>
                <a:cubicBezTo>
                  <a:pt x="5043" y="1210"/>
                  <a:pt x="5043" y="1210"/>
                  <a:pt x="5043" y="1210"/>
                </a:cubicBezTo>
                <a:close/>
                <a:moveTo>
                  <a:pt x="5025" y="1203"/>
                </a:moveTo>
                <a:cubicBezTo>
                  <a:pt x="5030" y="1205"/>
                  <a:pt x="5034" y="1206"/>
                  <a:pt x="5038" y="1208"/>
                </a:cubicBezTo>
                <a:cubicBezTo>
                  <a:pt x="5033" y="1207"/>
                  <a:pt x="5025" y="1209"/>
                  <a:pt x="5016" y="1211"/>
                </a:cubicBezTo>
                <a:cubicBezTo>
                  <a:pt x="5016" y="1207"/>
                  <a:pt x="5019" y="1204"/>
                  <a:pt x="5025" y="1203"/>
                </a:cubicBezTo>
                <a:close/>
                <a:moveTo>
                  <a:pt x="4360" y="705"/>
                </a:moveTo>
                <a:cubicBezTo>
                  <a:pt x="4359" y="711"/>
                  <a:pt x="4363" y="722"/>
                  <a:pt x="4367" y="733"/>
                </a:cubicBezTo>
                <a:cubicBezTo>
                  <a:pt x="4362" y="719"/>
                  <a:pt x="4362" y="719"/>
                  <a:pt x="4356" y="704"/>
                </a:cubicBezTo>
                <a:cubicBezTo>
                  <a:pt x="4357" y="708"/>
                  <a:pt x="4357" y="711"/>
                  <a:pt x="4358" y="713"/>
                </a:cubicBezTo>
                <a:cubicBezTo>
                  <a:pt x="4358" y="715"/>
                  <a:pt x="4358" y="717"/>
                  <a:pt x="4358" y="718"/>
                </a:cubicBezTo>
                <a:cubicBezTo>
                  <a:pt x="4358" y="720"/>
                  <a:pt x="4357" y="720"/>
                  <a:pt x="4355" y="719"/>
                </a:cubicBezTo>
                <a:cubicBezTo>
                  <a:pt x="4353" y="718"/>
                  <a:pt x="4349" y="715"/>
                  <a:pt x="4351" y="723"/>
                </a:cubicBezTo>
                <a:cubicBezTo>
                  <a:pt x="4346" y="711"/>
                  <a:pt x="4345" y="709"/>
                  <a:pt x="4342" y="701"/>
                </a:cubicBezTo>
                <a:cubicBezTo>
                  <a:pt x="4348" y="701"/>
                  <a:pt x="4353" y="702"/>
                  <a:pt x="4360" y="705"/>
                </a:cubicBezTo>
                <a:close/>
                <a:moveTo>
                  <a:pt x="4341" y="710"/>
                </a:moveTo>
                <a:cubicBezTo>
                  <a:pt x="4339" y="706"/>
                  <a:pt x="4338" y="703"/>
                  <a:pt x="4338" y="701"/>
                </a:cubicBezTo>
                <a:cubicBezTo>
                  <a:pt x="4339" y="701"/>
                  <a:pt x="4340" y="701"/>
                  <a:pt x="4341" y="701"/>
                </a:cubicBezTo>
                <a:cubicBezTo>
                  <a:pt x="4342" y="704"/>
                  <a:pt x="4343" y="706"/>
                  <a:pt x="4343" y="707"/>
                </a:cubicBezTo>
                <a:cubicBezTo>
                  <a:pt x="4343" y="708"/>
                  <a:pt x="4342" y="708"/>
                  <a:pt x="4341" y="707"/>
                </a:cubicBezTo>
                <a:cubicBezTo>
                  <a:pt x="4340" y="706"/>
                  <a:pt x="4339" y="702"/>
                  <a:pt x="4341" y="71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cs typeface="+mn-ea"/>
              <a:sym typeface="+mn-lt"/>
            </a:endParaRPr>
          </a:p>
        </p:txBody>
      </p:sp>
      <p:pic>
        <p:nvPicPr>
          <p:cNvPr id="3" name="图片 48"/>
          <p:cNvPicPr>
            <a:picLocks noChangeAspect="1"/>
          </p:cNvPicPr>
          <p:nvPr/>
        </p:nvPicPr>
        <p:blipFill>
          <a:blip r:embed="rId3"/>
          <a:stretch>
            <a:fillRect/>
          </a:stretch>
        </p:blipFill>
        <p:spPr>
          <a:xfrm>
            <a:off x="4477043" y="287215"/>
            <a:ext cx="1360988" cy="1299160"/>
          </a:xfrm>
          <a:prstGeom prst="rect">
            <a:avLst/>
          </a:prstGeom>
        </p:spPr>
      </p:pic>
      <p:grpSp>
        <p:nvGrpSpPr>
          <p:cNvPr id="4" name="组合 56"/>
          <p:cNvGrpSpPr/>
          <p:nvPr/>
        </p:nvGrpSpPr>
        <p:grpSpPr>
          <a:xfrm>
            <a:off x="1996551" y="3466044"/>
            <a:ext cx="8198898" cy="3302830"/>
            <a:chOff x="1548265" y="3628625"/>
            <a:chExt cx="8930255" cy="3597449"/>
          </a:xfrm>
        </p:grpSpPr>
        <p:pic>
          <p:nvPicPr>
            <p:cNvPr id="5" name="图片 50"/>
            <p:cNvPicPr>
              <a:picLocks noChangeAspect="1"/>
            </p:cNvPicPr>
            <p:nvPr/>
          </p:nvPicPr>
          <p:blipFill>
            <a:blip r:embed="rId4"/>
            <a:stretch>
              <a:fillRect/>
            </a:stretch>
          </p:blipFill>
          <p:spPr>
            <a:xfrm>
              <a:off x="1548265" y="3628625"/>
              <a:ext cx="1549862" cy="3597449"/>
            </a:xfrm>
            <a:prstGeom prst="rect">
              <a:avLst/>
            </a:prstGeom>
          </p:spPr>
        </p:pic>
        <p:pic>
          <p:nvPicPr>
            <p:cNvPr id="6" name="图形 51"/>
            <p:cNvPicPr>
              <a:picLocks noChangeAspect="1"/>
            </p:cNvPicPr>
            <p:nvPr/>
          </p:nvPicPr>
          <p:blipFill>
            <a:blip r:embed="rId5" cstate="print"/>
            <a:stretch>
              <a:fillRect/>
            </a:stretch>
          </p:blipFill>
          <p:spPr>
            <a:xfrm>
              <a:off x="3515565" y="3845153"/>
              <a:ext cx="1304450" cy="3380921"/>
            </a:xfrm>
            <a:prstGeom prst="rect">
              <a:avLst/>
            </a:prstGeom>
          </p:spPr>
        </p:pic>
        <p:pic>
          <p:nvPicPr>
            <p:cNvPr id="7" name="图片 52"/>
            <p:cNvPicPr>
              <a:picLocks noChangeAspect="1"/>
            </p:cNvPicPr>
            <p:nvPr/>
          </p:nvPicPr>
          <p:blipFill>
            <a:blip r:embed="rId6"/>
            <a:stretch>
              <a:fillRect/>
            </a:stretch>
          </p:blipFill>
          <p:spPr>
            <a:xfrm>
              <a:off x="5237453" y="3628625"/>
              <a:ext cx="1307437" cy="3554690"/>
            </a:xfrm>
            <a:prstGeom prst="rect">
              <a:avLst/>
            </a:prstGeom>
          </p:spPr>
        </p:pic>
        <p:pic>
          <p:nvPicPr>
            <p:cNvPr id="8" name="图片 53"/>
            <p:cNvPicPr>
              <a:picLocks noChangeAspect="1"/>
            </p:cNvPicPr>
            <p:nvPr/>
          </p:nvPicPr>
          <p:blipFill>
            <a:blip r:embed="rId7"/>
            <a:stretch>
              <a:fillRect/>
            </a:stretch>
          </p:blipFill>
          <p:spPr>
            <a:xfrm>
              <a:off x="6962328" y="4022292"/>
              <a:ext cx="1158635" cy="3203782"/>
            </a:xfrm>
            <a:prstGeom prst="rect">
              <a:avLst/>
            </a:prstGeom>
          </p:spPr>
        </p:pic>
        <p:pic>
          <p:nvPicPr>
            <p:cNvPr id="9" name="图片 54"/>
            <p:cNvPicPr>
              <a:picLocks noChangeAspect="1"/>
            </p:cNvPicPr>
            <p:nvPr/>
          </p:nvPicPr>
          <p:blipFill>
            <a:blip r:embed="rId8"/>
            <a:stretch>
              <a:fillRect/>
            </a:stretch>
          </p:blipFill>
          <p:spPr>
            <a:xfrm>
              <a:off x="8538400" y="3845153"/>
              <a:ext cx="1940120" cy="3359542"/>
            </a:xfrm>
            <a:prstGeom prst="rect">
              <a:avLst/>
            </a:prstGeom>
          </p:spPr>
        </p:pic>
      </p:grpSp>
      <p:sp>
        <p:nvSpPr>
          <p:cNvPr id="10" name="文本框 55"/>
          <p:cNvSpPr txBox="1"/>
          <p:nvPr/>
        </p:nvSpPr>
        <p:spPr>
          <a:xfrm>
            <a:off x="1814746" y="1956173"/>
            <a:ext cx="8503630"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defRPr/>
            </a:pPr>
            <a:r>
              <a:rPr lang="en-US" altLang="zh-CN" sz="7200" b="1" dirty="0" smtClean="0">
                <a:ln w="28575">
                  <a:solidFill>
                    <a:prstClr val="white"/>
                  </a:solidFill>
                </a:ln>
                <a:solidFill>
                  <a:srgbClr val="E9562B"/>
                </a:solidFill>
                <a:latin typeface="Times New Roman" pitchFamily="18" charset="0"/>
                <a:cs typeface="Times New Roman" pitchFamily="18" charset="0"/>
                <a:sym typeface="+mn-lt"/>
              </a:rPr>
              <a:t>Ai </a:t>
            </a:r>
            <a:r>
              <a:rPr lang="en-US" altLang="zh-CN" sz="7200" b="1" dirty="0" err="1" smtClean="0">
                <a:ln w="28575">
                  <a:solidFill>
                    <a:prstClr val="white"/>
                  </a:solidFill>
                </a:ln>
                <a:solidFill>
                  <a:srgbClr val="E9562B"/>
                </a:solidFill>
                <a:latin typeface="Times New Roman" pitchFamily="18" charset="0"/>
                <a:cs typeface="Times New Roman" pitchFamily="18" charset="0"/>
                <a:sym typeface="+mn-lt"/>
              </a:rPr>
              <a:t>nhanh</a:t>
            </a:r>
            <a:r>
              <a:rPr lang="en-US" altLang="zh-CN" sz="7200" b="1" dirty="0" smtClean="0">
                <a:ln w="28575">
                  <a:solidFill>
                    <a:prstClr val="white"/>
                  </a:solidFill>
                </a:ln>
                <a:solidFill>
                  <a:srgbClr val="E9562B"/>
                </a:solidFill>
                <a:latin typeface="Times New Roman" pitchFamily="18" charset="0"/>
                <a:cs typeface="Times New Roman" pitchFamily="18" charset="0"/>
                <a:sym typeface="+mn-lt"/>
              </a:rPr>
              <a:t>? Ai </a:t>
            </a:r>
            <a:r>
              <a:rPr lang="en-US" altLang="zh-CN" sz="7200" b="1" dirty="0" err="1" smtClean="0">
                <a:ln w="28575">
                  <a:solidFill>
                    <a:prstClr val="white"/>
                  </a:solidFill>
                </a:ln>
                <a:solidFill>
                  <a:srgbClr val="E9562B"/>
                </a:solidFill>
                <a:latin typeface="Times New Roman" pitchFamily="18" charset="0"/>
                <a:cs typeface="Times New Roman" pitchFamily="18" charset="0"/>
                <a:sym typeface="+mn-lt"/>
              </a:rPr>
              <a:t>đúng</a:t>
            </a:r>
            <a:r>
              <a:rPr lang="en-US" altLang="zh-CN" sz="7200" b="1" dirty="0" smtClean="0">
                <a:ln w="28575">
                  <a:solidFill>
                    <a:prstClr val="white"/>
                  </a:solidFill>
                </a:ln>
                <a:solidFill>
                  <a:srgbClr val="E9562B"/>
                </a:solidFill>
                <a:latin typeface="Times New Roman" pitchFamily="18" charset="0"/>
                <a:cs typeface="Times New Roman" pitchFamily="18" charset="0"/>
                <a:sym typeface="+mn-lt"/>
              </a:rPr>
              <a:t>?</a:t>
            </a:r>
            <a:endParaRPr lang="zh-CN" altLang="en-US" sz="7200" b="1" dirty="0">
              <a:ln w="28575">
                <a:solidFill>
                  <a:prstClr val="white"/>
                </a:solidFill>
              </a:ln>
              <a:solidFill>
                <a:srgbClr val="E9562B"/>
              </a:solidFill>
              <a:latin typeface="Times New Roman" pitchFamily="18" charset="0"/>
              <a:cs typeface="Times New Roman" pitchFamily="18" charset="0"/>
              <a:sym typeface="+mn-lt"/>
            </a:endParaRPr>
          </a:p>
        </p:txBody>
      </p:sp>
    </p:spTree>
    <p:extLst>
      <p:ext uri="{BB962C8B-B14F-4D97-AF65-F5344CB8AC3E}">
        <p14:creationId xmlns:p14="http://schemas.microsoft.com/office/powerpoint/2010/main" val="130275793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noEditPoints="1"/>
          </p:cNvSpPr>
          <p:nvPr/>
        </p:nvSpPr>
        <p:spPr bwMode="auto">
          <a:xfrm>
            <a:off x="0" y="-762000"/>
            <a:ext cx="12191999" cy="8343900"/>
          </a:xfrm>
          <a:custGeom>
            <a:avLst/>
            <a:gdLst>
              <a:gd name="T0" fmla="*/ 5995 w 6021"/>
              <a:gd name="T1" fmla="*/ 2925 h 4063"/>
              <a:gd name="T2" fmla="*/ 5862 w 6021"/>
              <a:gd name="T3" fmla="*/ 2482 h 4063"/>
              <a:gd name="T4" fmla="*/ 5803 w 6021"/>
              <a:gd name="T5" fmla="*/ 2440 h 4063"/>
              <a:gd name="T6" fmla="*/ 5694 w 6021"/>
              <a:gd name="T7" fmla="*/ 2388 h 4063"/>
              <a:gd name="T8" fmla="*/ 5697 w 6021"/>
              <a:gd name="T9" fmla="*/ 2270 h 4063"/>
              <a:gd name="T10" fmla="*/ 5739 w 6021"/>
              <a:gd name="T11" fmla="*/ 2096 h 4063"/>
              <a:gd name="T12" fmla="*/ 5441 w 6021"/>
              <a:gd name="T13" fmla="*/ 1401 h 4063"/>
              <a:gd name="T14" fmla="*/ 5210 w 6021"/>
              <a:gd name="T15" fmla="*/ 1227 h 4063"/>
              <a:gd name="T16" fmla="*/ 4985 w 6021"/>
              <a:gd name="T17" fmla="*/ 1176 h 4063"/>
              <a:gd name="T18" fmla="*/ 4694 w 6021"/>
              <a:gd name="T19" fmla="*/ 432 h 4063"/>
              <a:gd name="T20" fmla="*/ 4607 w 6021"/>
              <a:gd name="T21" fmla="*/ 409 h 4063"/>
              <a:gd name="T22" fmla="*/ 4412 w 6021"/>
              <a:gd name="T23" fmla="*/ 380 h 4063"/>
              <a:gd name="T24" fmla="*/ 4266 w 6021"/>
              <a:gd name="T25" fmla="*/ 597 h 4063"/>
              <a:gd name="T26" fmla="*/ 3401 w 6021"/>
              <a:gd name="T27" fmla="*/ 410 h 4063"/>
              <a:gd name="T28" fmla="*/ 2404 w 6021"/>
              <a:gd name="T29" fmla="*/ 18 h 4063"/>
              <a:gd name="T30" fmla="*/ 2024 w 6021"/>
              <a:gd name="T31" fmla="*/ 25 h 4063"/>
              <a:gd name="T32" fmla="*/ 1906 w 6021"/>
              <a:gd name="T33" fmla="*/ 301 h 4063"/>
              <a:gd name="T34" fmla="*/ 1698 w 6021"/>
              <a:gd name="T35" fmla="*/ 629 h 4063"/>
              <a:gd name="T36" fmla="*/ 1686 w 6021"/>
              <a:gd name="T37" fmla="*/ 636 h 4063"/>
              <a:gd name="T38" fmla="*/ 1612 w 6021"/>
              <a:gd name="T39" fmla="*/ 672 h 4063"/>
              <a:gd name="T40" fmla="*/ 1614 w 6021"/>
              <a:gd name="T41" fmla="*/ 800 h 4063"/>
              <a:gd name="T42" fmla="*/ 1371 w 6021"/>
              <a:gd name="T43" fmla="*/ 1075 h 4063"/>
              <a:gd name="T44" fmla="*/ 1228 w 6021"/>
              <a:gd name="T45" fmla="*/ 1029 h 4063"/>
              <a:gd name="T46" fmla="*/ 827 w 6021"/>
              <a:gd name="T47" fmla="*/ 1038 h 4063"/>
              <a:gd name="T48" fmla="*/ 765 w 6021"/>
              <a:gd name="T49" fmla="*/ 1090 h 4063"/>
              <a:gd name="T50" fmla="*/ 478 w 6021"/>
              <a:gd name="T51" fmla="*/ 1520 h 4063"/>
              <a:gd name="T52" fmla="*/ 453 w 6021"/>
              <a:gd name="T53" fmla="*/ 1633 h 4063"/>
              <a:gd name="T54" fmla="*/ 347 w 6021"/>
              <a:gd name="T55" fmla="*/ 1918 h 4063"/>
              <a:gd name="T56" fmla="*/ 114 w 6021"/>
              <a:gd name="T57" fmla="*/ 2236 h 4063"/>
              <a:gd name="T58" fmla="*/ 391 w 6021"/>
              <a:gd name="T59" fmla="*/ 2098 h 4063"/>
              <a:gd name="T60" fmla="*/ 334 w 6021"/>
              <a:gd name="T61" fmla="*/ 2415 h 4063"/>
              <a:gd name="T62" fmla="*/ 206 w 6021"/>
              <a:gd name="T63" fmla="*/ 2560 h 4063"/>
              <a:gd name="T64" fmla="*/ 52 w 6021"/>
              <a:gd name="T65" fmla="*/ 2947 h 4063"/>
              <a:gd name="T66" fmla="*/ 335 w 6021"/>
              <a:gd name="T67" fmla="*/ 2624 h 4063"/>
              <a:gd name="T68" fmla="*/ 381 w 6021"/>
              <a:gd name="T69" fmla="*/ 2630 h 4063"/>
              <a:gd name="T70" fmla="*/ 75 w 6021"/>
              <a:gd name="T71" fmla="*/ 2952 h 4063"/>
              <a:gd name="T72" fmla="*/ 173 w 6021"/>
              <a:gd name="T73" fmla="*/ 3255 h 4063"/>
              <a:gd name="T74" fmla="*/ 767 w 6021"/>
              <a:gd name="T75" fmla="*/ 3517 h 4063"/>
              <a:gd name="T76" fmla="*/ 1241 w 6021"/>
              <a:gd name="T77" fmla="*/ 3658 h 4063"/>
              <a:gd name="T78" fmla="*/ 1880 w 6021"/>
              <a:gd name="T79" fmla="*/ 3639 h 4063"/>
              <a:gd name="T80" fmla="*/ 2151 w 6021"/>
              <a:gd name="T81" fmla="*/ 3612 h 4063"/>
              <a:gd name="T82" fmla="*/ 1960 w 6021"/>
              <a:gd name="T83" fmla="*/ 3737 h 4063"/>
              <a:gd name="T84" fmla="*/ 1707 w 6021"/>
              <a:gd name="T85" fmla="*/ 3856 h 4063"/>
              <a:gd name="T86" fmla="*/ 1962 w 6021"/>
              <a:gd name="T87" fmla="*/ 3862 h 4063"/>
              <a:gd name="T88" fmla="*/ 1850 w 6021"/>
              <a:gd name="T89" fmla="*/ 3986 h 4063"/>
              <a:gd name="T90" fmla="*/ 1776 w 6021"/>
              <a:gd name="T91" fmla="*/ 4033 h 4063"/>
              <a:gd name="T92" fmla="*/ 1783 w 6021"/>
              <a:gd name="T93" fmla="*/ 4042 h 4063"/>
              <a:gd name="T94" fmla="*/ 1915 w 6021"/>
              <a:gd name="T95" fmla="*/ 3985 h 4063"/>
              <a:gd name="T96" fmla="*/ 2575 w 6021"/>
              <a:gd name="T97" fmla="*/ 4050 h 4063"/>
              <a:gd name="T98" fmla="*/ 3129 w 6021"/>
              <a:gd name="T99" fmla="*/ 4040 h 4063"/>
              <a:gd name="T100" fmla="*/ 3447 w 6021"/>
              <a:gd name="T101" fmla="*/ 4014 h 4063"/>
              <a:gd name="T102" fmla="*/ 3813 w 6021"/>
              <a:gd name="T103" fmla="*/ 3920 h 4063"/>
              <a:gd name="T104" fmla="*/ 4005 w 6021"/>
              <a:gd name="T105" fmla="*/ 3888 h 4063"/>
              <a:gd name="T106" fmla="*/ 4143 w 6021"/>
              <a:gd name="T107" fmla="*/ 3887 h 4063"/>
              <a:gd name="T108" fmla="*/ 5112 w 6021"/>
              <a:gd name="T109" fmla="*/ 3874 h 4063"/>
              <a:gd name="T110" fmla="*/ 5121 w 6021"/>
              <a:gd name="T111" fmla="*/ 3504 h 4063"/>
              <a:gd name="T112" fmla="*/ 5211 w 6021"/>
              <a:gd name="T113" fmla="*/ 3552 h 4063"/>
              <a:gd name="T114" fmla="*/ 5583 w 6021"/>
              <a:gd name="T115" fmla="*/ 3427 h 4063"/>
              <a:gd name="T116" fmla="*/ 5859 w 6021"/>
              <a:gd name="T117" fmla="*/ 3023 h 4063"/>
              <a:gd name="T118" fmla="*/ 5865 w 6021"/>
              <a:gd name="T119" fmla="*/ 3119 h 4063"/>
              <a:gd name="T120" fmla="*/ 5991 w 6021"/>
              <a:gd name="T121" fmla="*/ 3141 h 4063"/>
              <a:gd name="T122" fmla="*/ 5038 w 6021"/>
              <a:gd name="T123" fmla="*/ 1208 h 4063"/>
              <a:gd name="T124" fmla="*/ 4341 w 6021"/>
              <a:gd name="T125" fmla="*/ 710 h 4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21" h="4063">
                <a:moveTo>
                  <a:pt x="6021" y="3021"/>
                </a:moveTo>
                <a:cubicBezTo>
                  <a:pt x="6021" y="3016"/>
                  <a:pt x="6020" y="3011"/>
                  <a:pt x="6019" y="3007"/>
                </a:cubicBezTo>
                <a:cubicBezTo>
                  <a:pt x="6019" y="3003"/>
                  <a:pt x="6018" y="2999"/>
                  <a:pt x="6017" y="2994"/>
                </a:cubicBezTo>
                <a:cubicBezTo>
                  <a:pt x="6016" y="2987"/>
                  <a:pt x="6015" y="2980"/>
                  <a:pt x="6013" y="2973"/>
                </a:cubicBezTo>
                <a:cubicBezTo>
                  <a:pt x="6011" y="2967"/>
                  <a:pt x="6011" y="2967"/>
                  <a:pt x="6011" y="2967"/>
                </a:cubicBezTo>
                <a:cubicBezTo>
                  <a:pt x="6010" y="2965"/>
                  <a:pt x="6010" y="2965"/>
                  <a:pt x="6010" y="2965"/>
                </a:cubicBezTo>
                <a:cubicBezTo>
                  <a:pt x="6009" y="2963"/>
                  <a:pt x="6009" y="2963"/>
                  <a:pt x="6009" y="2963"/>
                </a:cubicBezTo>
                <a:cubicBezTo>
                  <a:pt x="6009" y="2960"/>
                  <a:pt x="6008" y="2957"/>
                  <a:pt x="6007" y="2955"/>
                </a:cubicBezTo>
                <a:cubicBezTo>
                  <a:pt x="6005" y="2949"/>
                  <a:pt x="6003" y="2943"/>
                  <a:pt x="6001" y="2938"/>
                </a:cubicBezTo>
                <a:cubicBezTo>
                  <a:pt x="6000" y="2936"/>
                  <a:pt x="6000" y="2935"/>
                  <a:pt x="5999" y="2934"/>
                </a:cubicBezTo>
                <a:cubicBezTo>
                  <a:pt x="5998" y="2931"/>
                  <a:pt x="5998" y="2931"/>
                  <a:pt x="5998" y="2931"/>
                </a:cubicBezTo>
                <a:cubicBezTo>
                  <a:pt x="5995" y="2925"/>
                  <a:pt x="5995" y="2925"/>
                  <a:pt x="5995" y="2925"/>
                </a:cubicBezTo>
                <a:cubicBezTo>
                  <a:pt x="5994" y="2920"/>
                  <a:pt x="5991" y="2916"/>
                  <a:pt x="5990" y="2912"/>
                </a:cubicBezTo>
                <a:cubicBezTo>
                  <a:pt x="5988" y="2908"/>
                  <a:pt x="5986" y="2905"/>
                  <a:pt x="5985" y="2901"/>
                </a:cubicBezTo>
                <a:cubicBezTo>
                  <a:pt x="5982" y="2896"/>
                  <a:pt x="5982" y="2896"/>
                  <a:pt x="5982" y="2896"/>
                </a:cubicBezTo>
                <a:cubicBezTo>
                  <a:pt x="5980" y="2893"/>
                  <a:pt x="5980" y="2893"/>
                  <a:pt x="5980" y="2893"/>
                </a:cubicBezTo>
                <a:cubicBezTo>
                  <a:pt x="5979" y="2891"/>
                  <a:pt x="5979" y="2891"/>
                  <a:pt x="5979" y="2891"/>
                </a:cubicBezTo>
                <a:cubicBezTo>
                  <a:pt x="5978" y="2888"/>
                  <a:pt x="5976" y="2885"/>
                  <a:pt x="5974" y="2882"/>
                </a:cubicBezTo>
                <a:cubicBezTo>
                  <a:pt x="5971" y="2875"/>
                  <a:pt x="5968" y="2870"/>
                  <a:pt x="5965" y="2864"/>
                </a:cubicBezTo>
                <a:cubicBezTo>
                  <a:pt x="5952" y="2842"/>
                  <a:pt x="5940" y="2824"/>
                  <a:pt x="5922" y="2804"/>
                </a:cubicBezTo>
                <a:cubicBezTo>
                  <a:pt x="5901" y="2795"/>
                  <a:pt x="5901" y="2795"/>
                  <a:pt x="5901" y="2795"/>
                </a:cubicBezTo>
                <a:cubicBezTo>
                  <a:pt x="5898" y="2728"/>
                  <a:pt x="5886" y="2661"/>
                  <a:pt x="5872" y="2634"/>
                </a:cubicBezTo>
                <a:cubicBezTo>
                  <a:pt x="5859" y="2596"/>
                  <a:pt x="5901" y="2562"/>
                  <a:pt x="5919" y="2519"/>
                </a:cubicBezTo>
                <a:cubicBezTo>
                  <a:pt x="5888" y="2524"/>
                  <a:pt x="5893" y="2477"/>
                  <a:pt x="5862" y="2482"/>
                </a:cubicBezTo>
                <a:cubicBezTo>
                  <a:pt x="5865" y="2475"/>
                  <a:pt x="5849" y="2461"/>
                  <a:pt x="5828" y="2447"/>
                </a:cubicBezTo>
                <a:cubicBezTo>
                  <a:pt x="5825" y="2445"/>
                  <a:pt x="5822" y="2443"/>
                  <a:pt x="5819" y="2441"/>
                </a:cubicBezTo>
                <a:cubicBezTo>
                  <a:pt x="5817" y="2440"/>
                  <a:pt x="5819" y="2440"/>
                  <a:pt x="5819" y="2440"/>
                </a:cubicBezTo>
                <a:cubicBezTo>
                  <a:pt x="5820" y="2440"/>
                  <a:pt x="5820" y="2440"/>
                  <a:pt x="5820" y="2440"/>
                </a:cubicBezTo>
                <a:cubicBezTo>
                  <a:pt x="5822" y="2439"/>
                  <a:pt x="5823" y="2438"/>
                  <a:pt x="5825" y="2438"/>
                </a:cubicBezTo>
                <a:cubicBezTo>
                  <a:pt x="5825" y="2437"/>
                  <a:pt x="5824" y="2436"/>
                  <a:pt x="5824" y="2435"/>
                </a:cubicBezTo>
                <a:cubicBezTo>
                  <a:pt x="5824" y="2435"/>
                  <a:pt x="5823" y="2435"/>
                  <a:pt x="5823" y="2435"/>
                </a:cubicBezTo>
                <a:cubicBezTo>
                  <a:pt x="5823" y="2434"/>
                  <a:pt x="5823" y="2434"/>
                  <a:pt x="5823" y="2434"/>
                </a:cubicBezTo>
                <a:cubicBezTo>
                  <a:pt x="5822" y="2434"/>
                  <a:pt x="5822" y="2434"/>
                  <a:pt x="5822" y="2434"/>
                </a:cubicBezTo>
                <a:cubicBezTo>
                  <a:pt x="5822" y="2434"/>
                  <a:pt x="5819" y="2437"/>
                  <a:pt x="5814" y="2439"/>
                </a:cubicBezTo>
                <a:cubicBezTo>
                  <a:pt x="5813" y="2440"/>
                  <a:pt x="5812" y="2440"/>
                  <a:pt x="5811" y="2440"/>
                </a:cubicBezTo>
                <a:cubicBezTo>
                  <a:pt x="5808" y="2440"/>
                  <a:pt x="5806" y="2440"/>
                  <a:pt x="5803" y="2440"/>
                </a:cubicBezTo>
                <a:cubicBezTo>
                  <a:pt x="5798" y="2439"/>
                  <a:pt x="5792" y="2437"/>
                  <a:pt x="5786" y="2434"/>
                </a:cubicBezTo>
                <a:cubicBezTo>
                  <a:pt x="5777" y="2429"/>
                  <a:pt x="5769" y="2443"/>
                  <a:pt x="5762" y="2457"/>
                </a:cubicBezTo>
                <a:cubicBezTo>
                  <a:pt x="5769" y="2443"/>
                  <a:pt x="5769" y="2443"/>
                  <a:pt x="5777" y="2429"/>
                </a:cubicBezTo>
                <a:cubicBezTo>
                  <a:pt x="5774" y="2432"/>
                  <a:pt x="5772" y="2434"/>
                  <a:pt x="5769" y="2435"/>
                </a:cubicBezTo>
                <a:cubicBezTo>
                  <a:pt x="5766" y="2436"/>
                  <a:pt x="5763" y="2436"/>
                  <a:pt x="5760" y="2436"/>
                </a:cubicBezTo>
                <a:cubicBezTo>
                  <a:pt x="5755" y="2435"/>
                  <a:pt x="5750" y="2432"/>
                  <a:pt x="5746" y="2429"/>
                </a:cubicBezTo>
                <a:cubicBezTo>
                  <a:pt x="5736" y="2423"/>
                  <a:pt x="5728" y="2414"/>
                  <a:pt x="5718" y="2418"/>
                </a:cubicBezTo>
                <a:cubicBezTo>
                  <a:pt x="5725" y="2404"/>
                  <a:pt x="5725" y="2404"/>
                  <a:pt x="5733" y="2390"/>
                </a:cubicBezTo>
                <a:cubicBezTo>
                  <a:pt x="5730" y="2391"/>
                  <a:pt x="5728" y="2392"/>
                  <a:pt x="5725" y="2392"/>
                </a:cubicBezTo>
                <a:cubicBezTo>
                  <a:pt x="5722" y="2393"/>
                  <a:pt x="5719" y="2393"/>
                  <a:pt x="5717" y="2393"/>
                </a:cubicBezTo>
                <a:cubicBezTo>
                  <a:pt x="5711" y="2393"/>
                  <a:pt x="5706" y="2392"/>
                  <a:pt x="5701" y="2390"/>
                </a:cubicBezTo>
                <a:cubicBezTo>
                  <a:pt x="5699" y="2390"/>
                  <a:pt x="5696" y="2389"/>
                  <a:pt x="5694" y="2388"/>
                </a:cubicBezTo>
                <a:cubicBezTo>
                  <a:pt x="5692" y="2387"/>
                  <a:pt x="5689" y="2386"/>
                  <a:pt x="5687" y="2385"/>
                </a:cubicBezTo>
                <a:cubicBezTo>
                  <a:pt x="5682" y="2383"/>
                  <a:pt x="5677" y="2380"/>
                  <a:pt x="5672" y="2377"/>
                </a:cubicBezTo>
                <a:cubicBezTo>
                  <a:pt x="5662" y="2372"/>
                  <a:pt x="5652" y="2366"/>
                  <a:pt x="5642" y="2362"/>
                </a:cubicBezTo>
                <a:cubicBezTo>
                  <a:pt x="5633" y="2358"/>
                  <a:pt x="5623" y="2355"/>
                  <a:pt x="5612" y="2355"/>
                </a:cubicBezTo>
                <a:cubicBezTo>
                  <a:pt x="5619" y="2341"/>
                  <a:pt x="5619" y="2341"/>
                  <a:pt x="5625" y="2327"/>
                </a:cubicBezTo>
                <a:cubicBezTo>
                  <a:pt x="5622" y="2326"/>
                  <a:pt x="5620" y="2325"/>
                  <a:pt x="5618" y="2324"/>
                </a:cubicBezTo>
                <a:cubicBezTo>
                  <a:pt x="5616" y="2324"/>
                  <a:pt x="5615" y="2323"/>
                  <a:pt x="5613" y="2322"/>
                </a:cubicBezTo>
                <a:cubicBezTo>
                  <a:pt x="5610" y="2321"/>
                  <a:pt x="5607" y="2319"/>
                  <a:pt x="5605" y="2317"/>
                </a:cubicBezTo>
                <a:cubicBezTo>
                  <a:pt x="5604" y="2317"/>
                  <a:pt x="5604" y="2317"/>
                  <a:pt x="5604" y="2317"/>
                </a:cubicBezTo>
                <a:cubicBezTo>
                  <a:pt x="5628" y="2315"/>
                  <a:pt x="5648" y="2308"/>
                  <a:pt x="5664" y="2299"/>
                </a:cubicBezTo>
                <a:cubicBezTo>
                  <a:pt x="5673" y="2294"/>
                  <a:pt x="5681" y="2288"/>
                  <a:pt x="5687" y="2281"/>
                </a:cubicBezTo>
                <a:cubicBezTo>
                  <a:pt x="5691" y="2277"/>
                  <a:pt x="5694" y="2274"/>
                  <a:pt x="5697" y="2270"/>
                </a:cubicBezTo>
                <a:cubicBezTo>
                  <a:pt x="5698" y="2268"/>
                  <a:pt x="5698" y="2268"/>
                  <a:pt x="5698" y="2268"/>
                </a:cubicBezTo>
                <a:cubicBezTo>
                  <a:pt x="5703" y="2265"/>
                  <a:pt x="5703" y="2265"/>
                  <a:pt x="5703" y="2265"/>
                </a:cubicBezTo>
                <a:cubicBezTo>
                  <a:pt x="5713" y="2257"/>
                  <a:pt x="5713" y="2257"/>
                  <a:pt x="5713" y="2257"/>
                </a:cubicBezTo>
                <a:cubicBezTo>
                  <a:pt x="5721" y="2251"/>
                  <a:pt x="5728" y="2246"/>
                  <a:pt x="5736" y="2240"/>
                </a:cubicBezTo>
                <a:cubicBezTo>
                  <a:pt x="5743" y="2233"/>
                  <a:pt x="5750" y="2227"/>
                  <a:pt x="5758" y="2220"/>
                </a:cubicBezTo>
                <a:cubicBezTo>
                  <a:pt x="5761" y="2217"/>
                  <a:pt x="5765" y="2213"/>
                  <a:pt x="5768" y="2210"/>
                </a:cubicBezTo>
                <a:cubicBezTo>
                  <a:pt x="5773" y="2205"/>
                  <a:pt x="5773" y="2205"/>
                  <a:pt x="5773" y="2205"/>
                </a:cubicBezTo>
                <a:cubicBezTo>
                  <a:pt x="5776" y="2203"/>
                  <a:pt x="5776" y="2203"/>
                  <a:pt x="5776" y="2203"/>
                </a:cubicBezTo>
                <a:cubicBezTo>
                  <a:pt x="5777" y="2201"/>
                  <a:pt x="5777" y="2201"/>
                  <a:pt x="5777" y="2201"/>
                </a:cubicBezTo>
                <a:cubicBezTo>
                  <a:pt x="5778" y="2201"/>
                  <a:pt x="5778" y="2201"/>
                  <a:pt x="5778" y="2201"/>
                </a:cubicBezTo>
                <a:cubicBezTo>
                  <a:pt x="5782" y="2194"/>
                  <a:pt x="5784" y="2189"/>
                  <a:pt x="5786" y="2184"/>
                </a:cubicBezTo>
                <a:cubicBezTo>
                  <a:pt x="5789" y="2173"/>
                  <a:pt x="5761" y="2135"/>
                  <a:pt x="5739" y="2096"/>
                </a:cubicBezTo>
                <a:cubicBezTo>
                  <a:pt x="5716" y="2057"/>
                  <a:pt x="5697" y="2019"/>
                  <a:pt x="5697" y="2019"/>
                </a:cubicBezTo>
                <a:cubicBezTo>
                  <a:pt x="5690" y="2004"/>
                  <a:pt x="5680" y="1983"/>
                  <a:pt x="5669" y="1963"/>
                </a:cubicBezTo>
                <a:cubicBezTo>
                  <a:pt x="5658" y="1942"/>
                  <a:pt x="5647" y="1922"/>
                  <a:pt x="5636" y="1909"/>
                </a:cubicBezTo>
                <a:cubicBezTo>
                  <a:pt x="5628" y="1905"/>
                  <a:pt x="5617" y="1907"/>
                  <a:pt x="5604" y="1903"/>
                </a:cubicBezTo>
                <a:cubicBezTo>
                  <a:pt x="5591" y="1900"/>
                  <a:pt x="5573" y="1892"/>
                  <a:pt x="5554" y="1867"/>
                </a:cubicBezTo>
                <a:cubicBezTo>
                  <a:pt x="5545" y="1855"/>
                  <a:pt x="5552" y="1850"/>
                  <a:pt x="5558" y="1846"/>
                </a:cubicBezTo>
                <a:cubicBezTo>
                  <a:pt x="5540" y="1821"/>
                  <a:pt x="5518" y="1779"/>
                  <a:pt x="5503" y="1743"/>
                </a:cubicBezTo>
                <a:cubicBezTo>
                  <a:pt x="5488" y="1706"/>
                  <a:pt x="5480" y="1675"/>
                  <a:pt x="5485" y="1672"/>
                </a:cubicBezTo>
                <a:cubicBezTo>
                  <a:pt x="5481" y="1656"/>
                  <a:pt x="5481" y="1621"/>
                  <a:pt x="5485" y="1586"/>
                </a:cubicBezTo>
                <a:cubicBezTo>
                  <a:pt x="5489" y="1550"/>
                  <a:pt x="5497" y="1515"/>
                  <a:pt x="5497" y="1499"/>
                </a:cubicBezTo>
                <a:cubicBezTo>
                  <a:pt x="5500" y="1485"/>
                  <a:pt x="5491" y="1464"/>
                  <a:pt x="5474" y="1439"/>
                </a:cubicBezTo>
                <a:cubicBezTo>
                  <a:pt x="5466" y="1427"/>
                  <a:pt x="5454" y="1414"/>
                  <a:pt x="5441" y="1401"/>
                </a:cubicBezTo>
                <a:cubicBezTo>
                  <a:pt x="5428" y="1388"/>
                  <a:pt x="5414" y="1376"/>
                  <a:pt x="5398" y="1364"/>
                </a:cubicBezTo>
                <a:cubicBezTo>
                  <a:pt x="5403" y="1353"/>
                  <a:pt x="5382" y="1341"/>
                  <a:pt x="5361" y="1331"/>
                </a:cubicBezTo>
                <a:cubicBezTo>
                  <a:pt x="5361" y="1330"/>
                  <a:pt x="5355" y="1329"/>
                  <a:pt x="5346" y="1328"/>
                </a:cubicBezTo>
                <a:cubicBezTo>
                  <a:pt x="5328" y="1318"/>
                  <a:pt x="5309" y="1308"/>
                  <a:pt x="5291" y="1301"/>
                </a:cubicBezTo>
                <a:cubicBezTo>
                  <a:pt x="5260" y="1287"/>
                  <a:pt x="5230" y="1279"/>
                  <a:pt x="5208" y="1277"/>
                </a:cubicBezTo>
                <a:cubicBezTo>
                  <a:pt x="5208" y="1276"/>
                  <a:pt x="5208" y="1275"/>
                  <a:pt x="5208" y="1275"/>
                </a:cubicBezTo>
                <a:cubicBezTo>
                  <a:pt x="5208" y="1269"/>
                  <a:pt x="5208" y="1269"/>
                  <a:pt x="5208" y="1269"/>
                </a:cubicBezTo>
                <a:cubicBezTo>
                  <a:pt x="5208" y="1262"/>
                  <a:pt x="5208" y="1262"/>
                  <a:pt x="5208" y="1262"/>
                </a:cubicBezTo>
                <a:cubicBezTo>
                  <a:pt x="5208" y="1257"/>
                  <a:pt x="5209" y="1253"/>
                  <a:pt x="5209" y="1248"/>
                </a:cubicBezTo>
                <a:cubicBezTo>
                  <a:pt x="5210" y="1234"/>
                  <a:pt x="5210" y="1234"/>
                  <a:pt x="5210" y="1234"/>
                </a:cubicBezTo>
                <a:cubicBezTo>
                  <a:pt x="5210" y="1231"/>
                  <a:pt x="5210" y="1231"/>
                  <a:pt x="5210" y="1231"/>
                </a:cubicBezTo>
                <a:cubicBezTo>
                  <a:pt x="5210" y="1227"/>
                  <a:pt x="5210" y="1227"/>
                  <a:pt x="5210" y="1227"/>
                </a:cubicBezTo>
                <a:cubicBezTo>
                  <a:pt x="5210" y="1218"/>
                  <a:pt x="5210" y="1218"/>
                  <a:pt x="5210" y="1218"/>
                </a:cubicBezTo>
                <a:cubicBezTo>
                  <a:pt x="5210" y="1206"/>
                  <a:pt x="5209" y="1195"/>
                  <a:pt x="5208" y="1183"/>
                </a:cubicBezTo>
                <a:cubicBezTo>
                  <a:pt x="5207" y="1180"/>
                  <a:pt x="5207" y="1177"/>
                  <a:pt x="5206" y="1175"/>
                </a:cubicBezTo>
                <a:cubicBezTo>
                  <a:pt x="5206" y="1172"/>
                  <a:pt x="5205" y="1168"/>
                  <a:pt x="5204" y="1164"/>
                </a:cubicBezTo>
                <a:cubicBezTo>
                  <a:pt x="5202" y="1158"/>
                  <a:pt x="5200" y="1151"/>
                  <a:pt x="5197" y="1144"/>
                </a:cubicBezTo>
                <a:cubicBezTo>
                  <a:pt x="5192" y="1131"/>
                  <a:pt x="5185" y="1118"/>
                  <a:pt x="5175" y="1106"/>
                </a:cubicBezTo>
                <a:cubicBezTo>
                  <a:pt x="5166" y="1137"/>
                  <a:pt x="5138" y="1162"/>
                  <a:pt x="5158" y="1184"/>
                </a:cubicBezTo>
                <a:cubicBezTo>
                  <a:pt x="5153" y="1184"/>
                  <a:pt x="5146" y="1185"/>
                  <a:pt x="5140" y="1186"/>
                </a:cubicBezTo>
                <a:cubicBezTo>
                  <a:pt x="5137" y="1181"/>
                  <a:pt x="5135" y="1176"/>
                  <a:pt x="5132" y="1172"/>
                </a:cubicBezTo>
                <a:cubicBezTo>
                  <a:pt x="5119" y="1188"/>
                  <a:pt x="5101" y="1190"/>
                  <a:pt x="5085" y="1191"/>
                </a:cubicBezTo>
                <a:cubicBezTo>
                  <a:pt x="5073" y="1192"/>
                  <a:pt x="5062" y="1193"/>
                  <a:pt x="5053" y="1199"/>
                </a:cubicBezTo>
                <a:cubicBezTo>
                  <a:pt x="5031" y="1192"/>
                  <a:pt x="5008" y="1184"/>
                  <a:pt x="4985" y="1176"/>
                </a:cubicBezTo>
                <a:cubicBezTo>
                  <a:pt x="4975" y="1147"/>
                  <a:pt x="4963" y="1106"/>
                  <a:pt x="4953" y="1071"/>
                </a:cubicBezTo>
                <a:cubicBezTo>
                  <a:pt x="4943" y="1034"/>
                  <a:pt x="4935" y="1004"/>
                  <a:pt x="4937" y="1003"/>
                </a:cubicBezTo>
                <a:cubicBezTo>
                  <a:pt x="4933" y="988"/>
                  <a:pt x="4928" y="957"/>
                  <a:pt x="4920" y="926"/>
                </a:cubicBezTo>
                <a:cubicBezTo>
                  <a:pt x="4914" y="895"/>
                  <a:pt x="4906" y="865"/>
                  <a:pt x="4900" y="850"/>
                </a:cubicBezTo>
                <a:cubicBezTo>
                  <a:pt x="4896" y="827"/>
                  <a:pt x="4858" y="767"/>
                  <a:pt x="4824" y="706"/>
                </a:cubicBezTo>
                <a:cubicBezTo>
                  <a:pt x="4806" y="675"/>
                  <a:pt x="4788" y="645"/>
                  <a:pt x="4775" y="619"/>
                </a:cubicBezTo>
                <a:cubicBezTo>
                  <a:pt x="4762" y="593"/>
                  <a:pt x="4752" y="572"/>
                  <a:pt x="4747" y="561"/>
                </a:cubicBezTo>
                <a:cubicBezTo>
                  <a:pt x="4741" y="547"/>
                  <a:pt x="4734" y="529"/>
                  <a:pt x="4726" y="509"/>
                </a:cubicBezTo>
                <a:cubicBezTo>
                  <a:pt x="4718" y="489"/>
                  <a:pt x="4709" y="467"/>
                  <a:pt x="4700" y="446"/>
                </a:cubicBezTo>
                <a:cubicBezTo>
                  <a:pt x="4702" y="450"/>
                  <a:pt x="4702" y="449"/>
                  <a:pt x="4702" y="448"/>
                </a:cubicBezTo>
                <a:cubicBezTo>
                  <a:pt x="4701" y="446"/>
                  <a:pt x="4701" y="442"/>
                  <a:pt x="4699" y="439"/>
                </a:cubicBezTo>
                <a:cubicBezTo>
                  <a:pt x="4695" y="432"/>
                  <a:pt x="4692" y="424"/>
                  <a:pt x="4694" y="432"/>
                </a:cubicBezTo>
                <a:cubicBezTo>
                  <a:pt x="4691" y="425"/>
                  <a:pt x="4688" y="418"/>
                  <a:pt x="4685" y="413"/>
                </a:cubicBezTo>
                <a:cubicBezTo>
                  <a:pt x="4679" y="408"/>
                  <a:pt x="4674" y="406"/>
                  <a:pt x="4671" y="407"/>
                </a:cubicBezTo>
                <a:cubicBezTo>
                  <a:pt x="4671" y="407"/>
                  <a:pt x="4671" y="407"/>
                  <a:pt x="4671" y="409"/>
                </a:cubicBezTo>
                <a:cubicBezTo>
                  <a:pt x="4671" y="410"/>
                  <a:pt x="4672" y="412"/>
                  <a:pt x="4671" y="415"/>
                </a:cubicBezTo>
                <a:cubicBezTo>
                  <a:pt x="4671" y="419"/>
                  <a:pt x="4669" y="423"/>
                  <a:pt x="4664" y="425"/>
                </a:cubicBezTo>
                <a:cubicBezTo>
                  <a:pt x="4661" y="426"/>
                  <a:pt x="4665" y="440"/>
                  <a:pt x="4670" y="455"/>
                </a:cubicBezTo>
                <a:cubicBezTo>
                  <a:pt x="4665" y="440"/>
                  <a:pt x="4665" y="440"/>
                  <a:pt x="4661" y="426"/>
                </a:cubicBezTo>
                <a:cubicBezTo>
                  <a:pt x="4664" y="441"/>
                  <a:pt x="4662" y="441"/>
                  <a:pt x="4658" y="440"/>
                </a:cubicBezTo>
                <a:cubicBezTo>
                  <a:pt x="4654" y="439"/>
                  <a:pt x="4650" y="437"/>
                  <a:pt x="4650" y="445"/>
                </a:cubicBezTo>
                <a:cubicBezTo>
                  <a:pt x="4645" y="430"/>
                  <a:pt x="4645" y="430"/>
                  <a:pt x="4641" y="415"/>
                </a:cubicBezTo>
                <a:cubicBezTo>
                  <a:pt x="4641" y="447"/>
                  <a:pt x="4624" y="420"/>
                  <a:pt x="4616" y="438"/>
                </a:cubicBezTo>
                <a:cubicBezTo>
                  <a:pt x="4611" y="424"/>
                  <a:pt x="4611" y="424"/>
                  <a:pt x="4607" y="409"/>
                </a:cubicBezTo>
                <a:cubicBezTo>
                  <a:pt x="4604" y="410"/>
                  <a:pt x="4600" y="411"/>
                  <a:pt x="4597" y="410"/>
                </a:cubicBezTo>
                <a:cubicBezTo>
                  <a:pt x="4594" y="409"/>
                  <a:pt x="4591" y="406"/>
                  <a:pt x="4588" y="398"/>
                </a:cubicBezTo>
                <a:cubicBezTo>
                  <a:pt x="4583" y="384"/>
                  <a:pt x="4583" y="384"/>
                  <a:pt x="4578" y="369"/>
                </a:cubicBezTo>
                <a:cubicBezTo>
                  <a:pt x="4566" y="357"/>
                  <a:pt x="4562" y="390"/>
                  <a:pt x="4551" y="361"/>
                </a:cubicBezTo>
                <a:cubicBezTo>
                  <a:pt x="4557" y="376"/>
                  <a:pt x="4557" y="376"/>
                  <a:pt x="4562" y="390"/>
                </a:cubicBezTo>
                <a:cubicBezTo>
                  <a:pt x="4548" y="395"/>
                  <a:pt x="4535" y="395"/>
                  <a:pt x="4521" y="394"/>
                </a:cubicBezTo>
                <a:cubicBezTo>
                  <a:pt x="4514" y="393"/>
                  <a:pt x="4508" y="392"/>
                  <a:pt x="4501" y="391"/>
                </a:cubicBezTo>
                <a:cubicBezTo>
                  <a:pt x="4497" y="390"/>
                  <a:pt x="4494" y="389"/>
                  <a:pt x="4491" y="389"/>
                </a:cubicBezTo>
                <a:cubicBezTo>
                  <a:pt x="4485" y="385"/>
                  <a:pt x="4485" y="385"/>
                  <a:pt x="4485" y="385"/>
                </a:cubicBezTo>
                <a:cubicBezTo>
                  <a:pt x="4472" y="373"/>
                  <a:pt x="4461" y="367"/>
                  <a:pt x="4451" y="365"/>
                </a:cubicBezTo>
                <a:cubicBezTo>
                  <a:pt x="4440" y="363"/>
                  <a:pt x="4431" y="365"/>
                  <a:pt x="4424" y="370"/>
                </a:cubicBezTo>
                <a:cubicBezTo>
                  <a:pt x="4420" y="373"/>
                  <a:pt x="4416" y="376"/>
                  <a:pt x="4412" y="380"/>
                </a:cubicBezTo>
                <a:cubicBezTo>
                  <a:pt x="4408" y="384"/>
                  <a:pt x="4405" y="388"/>
                  <a:pt x="4401" y="393"/>
                </a:cubicBezTo>
                <a:cubicBezTo>
                  <a:pt x="4394" y="402"/>
                  <a:pt x="4388" y="413"/>
                  <a:pt x="4382" y="423"/>
                </a:cubicBezTo>
                <a:cubicBezTo>
                  <a:pt x="4378" y="425"/>
                  <a:pt x="4386" y="455"/>
                  <a:pt x="4402" y="482"/>
                </a:cubicBezTo>
                <a:cubicBezTo>
                  <a:pt x="4389" y="487"/>
                  <a:pt x="4389" y="487"/>
                  <a:pt x="4389" y="487"/>
                </a:cubicBezTo>
                <a:cubicBezTo>
                  <a:pt x="4381" y="490"/>
                  <a:pt x="4404" y="531"/>
                  <a:pt x="4396" y="535"/>
                </a:cubicBezTo>
                <a:cubicBezTo>
                  <a:pt x="4387" y="559"/>
                  <a:pt x="4373" y="575"/>
                  <a:pt x="4357" y="586"/>
                </a:cubicBezTo>
                <a:cubicBezTo>
                  <a:pt x="4353" y="589"/>
                  <a:pt x="4349" y="592"/>
                  <a:pt x="4345" y="594"/>
                </a:cubicBezTo>
                <a:cubicBezTo>
                  <a:pt x="4341" y="596"/>
                  <a:pt x="4336" y="599"/>
                  <a:pt x="4331" y="601"/>
                </a:cubicBezTo>
                <a:cubicBezTo>
                  <a:pt x="4322" y="605"/>
                  <a:pt x="4312" y="608"/>
                  <a:pt x="4303" y="611"/>
                </a:cubicBezTo>
                <a:cubicBezTo>
                  <a:pt x="4300" y="612"/>
                  <a:pt x="4297" y="613"/>
                  <a:pt x="4294" y="614"/>
                </a:cubicBezTo>
                <a:cubicBezTo>
                  <a:pt x="4288" y="607"/>
                  <a:pt x="4283" y="602"/>
                  <a:pt x="4278" y="599"/>
                </a:cubicBezTo>
                <a:cubicBezTo>
                  <a:pt x="4275" y="597"/>
                  <a:pt x="4270" y="597"/>
                  <a:pt x="4266" y="597"/>
                </a:cubicBezTo>
                <a:cubicBezTo>
                  <a:pt x="4261" y="598"/>
                  <a:pt x="4257" y="599"/>
                  <a:pt x="4253" y="601"/>
                </a:cubicBezTo>
                <a:cubicBezTo>
                  <a:pt x="4245" y="605"/>
                  <a:pt x="4238" y="612"/>
                  <a:pt x="4232" y="620"/>
                </a:cubicBezTo>
                <a:cubicBezTo>
                  <a:pt x="4230" y="623"/>
                  <a:pt x="4229" y="625"/>
                  <a:pt x="4227" y="627"/>
                </a:cubicBezTo>
                <a:cubicBezTo>
                  <a:pt x="4225" y="629"/>
                  <a:pt x="4222" y="632"/>
                  <a:pt x="4220" y="635"/>
                </a:cubicBezTo>
                <a:cubicBezTo>
                  <a:pt x="4216" y="640"/>
                  <a:pt x="4212" y="645"/>
                  <a:pt x="4208" y="650"/>
                </a:cubicBezTo>
                <a:cubicBezTo>
                  <a:pt x="4206" y="651"/>
                  <a:pt x="4206" y="654"/>
                  <a:pt x="4206" y="660"/>
                </a:cubicBezTo>
                <a:cubicBezTo>
                  <a:pt x="4201" y="666"/>
                  <a:pt x="4195" y="672"/>
                  <a:pt x="4190" y="679"/>
                </a:cubicBezTo>
                <a:cubicBezTo>
                  <a:pt x="4197" y="680"/>
                  <a:pt x="4205" y="682"/>
                  <a:pt x="4212" y="684"/>
                </a:cubicBezTo>
                <a:cubicBezTo>
                  <a:pt x="4213" y="686"/>
                  <a:pt x="4213" y="688"/>
                  <a:pt x="4214" y="690"/>
                </a:cubicBezTo>
                <a:cubicBezTo>
                  <a:pt x="4030" y="614"/>
                  <a:pt x="3839" y="555"/>
                  <a:pt x="3656" y="496"/>
                </a:cubicBezTo>
                <a:cubicBezTo>
                  <a:pt x="3598" y="477"/>
                  <a:pt x="3540" y="458"/>
                  <a:pt x="3485" y="439"/>
                </a:cubicBezTo>
                <a:cubicBezTo>
                  <a:pt x="3457" y="429"/>
                  <a:pt x="3429" y="420"/>
                  <a:pt x="3401" y="410"/>
                </a:cubicBezTo>
                <a:cubicBezTo>
                  <a:pt x="3387" y="405"/>
                  <a:pt x="3373" y="400"/>
                  <a:pt x="3359" y="395"/>
                </a:cubicBezTo>
                <a:cubicBezTo>
                  <a:pt x="3346" y="389"/>
                  <a:pt x="3333" y="384"/>
                  <a:pt x="3320" y="379"/>
                </a:cubicBezTo>
                <a:cubicBezTo>
                  <a:pt x="3293" y="369"/>
                  <a:pt x="3267" y="358"/>
                  <a:pt x="3241" y="347"/>
                </a:cubicBezTo>
                <a:cubicBezTo>
                  <a:pt x="3228" y="342"/>
                  <a:pt x="3215" y="336"/>
                  <a:pt x="3203" y="331"/>
                </a:cubicBezTo>
                <a:cubicBezTo>
                  <a:pt x="3190" y="325"/>
                  <a:pt x="3177" y="319"/>
                  <a:pt x="3164" y="313"/>
                </a:cubicBezTo>
                <a:cubicBezTo>
                  <a:pt x="3136" y="301"/>
                  <a:pt x="3109" y="288"/>
                  <a:pt x="3082" y="275"/>
                </a:cubicBezTo>
                <a:cubicBezTo>
                  <a:pt x="3054" y="261"/>
                  <a:pt x="3027" y="248"/>
                  <a:pt x="2999" y="234"/>
                </a:cubicBezTo>
                <a:cubicBezTo>
                  <a:pt x="2974" y="212"/>
                  <a:pt x="2924" y="167"/>
                  <a:pt x="2897" y="145"/>
                </a:cubicBezTo>
                <a:cubicBezTo>
                  <a:pt x="2840" y="120"/>
                  <a:pt x="2779" y="97"/>
                  <a:pt x="2713" y="79"/>
                </a:cubicBezTo>
                <a:cubicBezTo>
                  <a:pt x="2680" y="70"/>
                  <a:pt x="2647" y="61"/>
                  <a:pt x="2613" y="54"/>
                </a:cubicBezTo>
                <a:cubicBezTo>
                  <a:pt x="2579" y="46"/>
                  <a:pt x="2544" y="39"/>
                  <a:pt x="2509" y="33"/>
                </a:cubicBezTo>
                <a:cubicBezTo>
                  <a:pt x="2475" y="27"/>
                  <a:pt x="2439" y="22"/>
                  <a:pt x="2404" y="18"/>
                </a:cubicBezTo>
                <a:cubicBezTo>
                  <a:pt x="2386" y="16"/>
                  <a:pt x="2369" y="14"/>
                  <a:pt x="2352" y="12"/>
                </a:cubicBezTo>
                <a:cubicBezTo>
                  <a:pt x="2334" y="10"/>
                  <a:pt x="2317" y="8"/>
                  <a:pt x="2299" y="7"/>
                </a:cubicBezTo>
                <a:cubicBezTo>
                  <a:pt x="2264" y="5"/>
                  <a:pt x="2230" y="3"/>
                  <a:pt x="2196" y="1"/>
                </a:cubicBezTo>
                <a:cubicBezTo>
                  <a:pt x="2188" y="1"/>
                  <a:pt x="2179" y="0"/>
                  <a:pt x="2171" y="0"/>
                </a:cubicBezTo>
                <a:cubicBezTo>
                  <a:pt x="2167" y="0"/>
                  <a:pt x="2163" y="0"/>
                  <a:pt x="2160" y="0"/>
                </a:cubicBezTo>
                <a:cubicBezTo>
                  <a:pt x="2156" y="0"/>
                  <a:pt x="2152" y="0"/>
                  <a:pt x="2149" y="0"/>
                </a:cubicBezTo>
                <a:cubicBezTo>
                  <a:pt x="2134" y="0"/>
                  <a:pt x="2119" y="0"/>
                  <a:pt x="2105" y="0"/>
                </a:cubicBezTo>
                <a:cubicBezTo>
                  <a:pt x="2091" y="0"/>
                  <a:pt x="2076" y="3"/>
                  <a:pt x="2063" y="8"/>
                </a:cubicBezTo>
                <a:cubicBezTo>
                  <a:pt x="2056" y="10"/>
                  <a:pt x="2049" y="13"/>
                  <a:pt x="2042" y="16"/>
                </a:cubicBezTo>
                <a:cubicBezTo>
                  <a:pt x="2039" y="17"/>
                  <a:pt x="2035" y="19"/>
                  <a:pt x="2032" y="20"/>
                </a:cubicBezTo>
                <a:cubicBezTo>
                  <a:pt x="2027" y="23"/>
                  <a:pt x="2027" y="23"/>
                  <a:pt x="2027" y="23"/>
                </a:cubicBezTo>
                <a:cubicBezTo>
                  <a:pt x="2024" y="25"/>
                  <a:pt x="2024" y="25"/>
                  <a:pt x="2024" y="25"/>
                </a:cubicBezTo>
                <a:cubicBezTo>
                  <a:pt x="2021" y="26"/>
                  <a:pt x="2021" y="26"/>
                  <a:pt x="2021" y="26"/>
                </a:cubicBezTo>
                <a:cubicBezTo>
                  <a:pt x="1985" y="39"/>
                  <a:pt x="1952" y="58"/>
                  <a:pt x="1926" y="78"/>
                </a:cubicBezTo>
                <a:cubicBezTo>
                  <a:pt x="1874" y="118"/>
                  <a:pt x="1845" y="159"/>
                  <a:pt x="1845" y="159"/>
                </a:cubicBezTo>
                <a:cubicBezTo>
                  <a:pt x="1841" y="161"/>
                  <a:pt x="1841" y="161"/>
                  <a:pt x="1841" y="161"/>
                </a:cubicBezTo>
                <a:cubicBezTo>
                  <a:pt x="1838" y="164"/>
                  <a:pt x="1838" y="164"/>
                  <a:pt x="1838" y="164"/>
                </a:cubicBezTo>
                <a:cubicBezTo>
                  <a:pt x="1836" y="166"/>
                  <a:pt x="1834" y="168"/>
                  <a:pt x="1832" y="171"/>
                </a:cubicBezTo>
                <a:cubicBezTo>
                  <a:pt x="1828" y="175"/>
                  <a:pt x="1825" y="180"/>
                  <a:pt x="1821" y="185"/>
                </a:cubicBezTo>
                <a:cubicBezTo>
                  <a:pt x="1814" y="195"/>
                  <a:pt x="1808" y="207"/>
                  <a:pt x="1803" y="218"/>
                </a:cubicBezTo>
                <a:cubicBezTo>
                  <a:pt x="1795" y="241"/>
                  <a:pt x="1793" y="264"/>
                  <a:pt x="1807" y="280"/>
                </a:cubicBezTo>
                <a:cubicBezTo>
                  <a:pt x="1814" y="282"/>
                  <a:pt x="1822" y="284"/>
                  <a:pt x="1832" y="286"/>
                </a:cubicBezTo>
                <a:cubicBezTo>
                  <a:pt x="1842" y="289"/>
                  <a:pt x="1855" y="291"/>
                  <a:pt x="1867" y="293"/>
                </a:cubicBezTo>
                <a:cubicBezTo>
                  <a:pt x="1880" y="296"/>
                  <a:pt x="1893" y="299"/>
                  <a:pt x="1906" y="301"/>
                </a:cubicBezTo>
                <a:cubicBezTo>
                  <a:pt x="1919" y="305"/>
                  <a:pt x="1932" y="308"/>
                  <a:pt x="1945" y="312"/>
                </a:cubicBezTo>
                <a:cubicBezTo>
                  <a:pt x="1957" y="316"/>
                  <a:pt x="1969" y="321"/>
                  <a:pt x="1980" y="325"/>
                </a:cubicBezTo>
                <a:cubicBezTo>
                  <a:pt x="1989" y="330"/>
                  <a:pt x="1996" y="334"/>
                  <a:pt x="2003" y="340"/>
                </a:cubicBezTo>
                <a:cubicBezTo>
                  <a:pt x="2015" y="350"/>
                  <a:pt x="2022" y="363"/>
                  <a:pt x="2020" y="378"/>
                </a:cubicBezTo>
                <a:cubicBezTo>
                  <a:pt x="2019" y="385"/>
                  <a:pt x="2012" y="388"/>
                  <a:pt x="2001" y="389"/>
                </a:cubicBezTo>
                <a:cubicBezTo>
                  <a:pt x="1995" y="389"/>
                  <a:pt x="1989" y="389"/>
                  <a:pt x="1983" y="388"/>
                </a:cubicBezTo>
                <a:cubicBezTo>
                  <a:pt x="1979" y="388"/>
                  <a:pt x="1976" y="388"/>
                  <a:pt x="1973" y="387"/>
                </a:cubicBezTo>
                <a:cubicBezTo>
                  <a:pt x="1969" y="387"/>
                  <a:pt x="1965" y="387"/>
                  <a:pt x="1961" y="386"/>
                </a:cubicBezTo>
                <a:cubicBezTo>
                  <a:pt x="1956" y="417"/>
                  <a:pt x="1925" y="459"/>
                  <a:pt x="1895" y="494"/>
                </a:cubicBezTo>
                <a:cubicBezTo>
                  <a:pt x="1863" y="530"/>
                  <a:pt x="1832" y="559"/>
                  <a:pt x="1817" y="558"/>
                </a:cubicBezTo>
                <a:cubicBezTo>
                  <a:pt x="1809" y="566"/>
                  <a:pt x="1790" y="578"/>
                  <a:pt x="1766" y="592"/>
                </a:cubicBezTo>
                <a:cubicBezTo>
                  <a:pt x="1745" y="603"/>
                  <a:pt x="1722" y="616"/>
                  <a:pt x="1698" y="629"/>
                </a:cubicBezTo>
                <a:cubicBezTo>
                  <a:pt x="1681" y="628"/>
                  <a:pt x="1662" y="627"/>
                  <a:pt x="1639" y="625"/>
                </a:cubicBezTo>
                <a:cubicBezTo>
                  <a:pt x="1639" y="625"/>
                  <a:pt x="1639" y="625"/>
                  <a:pt x="1639" y="625"/>
                </a:cubicBezTo>
                <a:cubicBezTo>
                  <a:pt x="1730" y="632"/>
                  <a:pt x="1664" y="627"/>
                  <a:pt x="1685" y="628"/>
                </a:cubicBezTo>
                <a:cubicBezTo>
                  <a:pt x="1685" y="628"/>
                  <a:pt x="1685" y="628"/>
                  <a:pt x="1685" y="628"/>
                </a:cubicBezTo>
                <a:cubicBezTo>
                  <a:pt x="1685" y="629"/>
                  <a:pt x="1685" y="629"/>
                  <a:pt x="1685" y="629"/>
                </a:cubicBezTo>
                <a:cubicBezTo>
                  <a:pt x="1685" y="629"/>
                  <a:pt x="1685" y="629"/>
                  <a:pt x="1685" y="629"/>
                </a:cubicBezTo>
                <a:cubicBezTo>
                  <a:pt x="1685" y="629"/>
                  <a:pt x="1685" y="629"/>
                  <a:pt x="1685" y="629"/>
                </a:cubicBezTo>
                <a:cubicBezTo>
                  <a:pt x="1685" y="630"/>
                  <a:pt x="1685" y="630"/>
                  <a:pt x="1685" y="630"/>
                </a:cubicBezTo>
                <a:cubicBezTo>
                  <a:pt x="1686" y="631"/>
                  <a:pt x="1686" y="631"/>
                  <a:pt x="1686" y="631"/>
                </a:cubicBezTo>
                <a:cubicBezTo>
                  <a:pt x="1686" y="631"/>
                  <a:pt x="1687" y="632"/>
                  <a:pt x="1687" y="633"/>
                </a:cubicBezTo>
                <a:cubicBezTo>
                  <a:pt x="1688" y="633"/>
                  <a:pt x="1688" y="634"/>
                  <a:pt x="1689" y="634"/>
                </a:cubicBezTo>
                <a:cubicBezTo>
                  <a:pt x="1688" y="635"/>
                  <a:pt x="1687" y="635"/>
                  <a:pt x="1686" y="636"/>
                </a:cubicBezTo>
                <a:cubicBezTo>
                  <a:pt x="1682" y="635"/>
                  <a:pt x="1682" y="635"/>
                  <a:pt x="1682" y="635"/>
                </a:cubicBezTo>
                <a:cubicBezTo>
                  <a:pt x="1676" y="637"/>
                  <a:pt x="1670" y="639"/>
                  <a:pt x="1665" y="641"/>
                </a:cubicBezTo>
                <a:cubicBezTo>
                  <a:pt x="1659" y="643"/>
                  <a:pt x="1653" y="646"/>
                  <a:pt x="1648" y="648"/>
                </a:cubicBezTo>
                <a:cubicBezTo>
                  <a:pt x="1642" y="650"/>
                  <a:pt x="1638" y="653"/>
                  <a:pt x="1634" y="655"/>
                </a:cubicBezTo>
                <a:cubicBezTo>
                  <a:pt x="1633" y="657"/>
                  <a:pt x="1631" y="658"/>
                  <a:pt x="1629" y="659"/>
                </a:cubicBezTo>
                <a:cubicBezTo>
                  <a:pt x="1627" y="661"/>
                  <a:pt x="1627" y="661"/>
                  <a:pt x="1627" y="661"/>
                </a:cubicBezTo>
                <a:cubicBezTo>
                  <a:pt x="1626" y="662"/>
                  <a:pt x="1624" y="662"/>
                  <a:pt x="1623" y="663"/>
                </a:cubicBezTo>
                <a:cubicBezTo>
                  <a:pt x="1619" y="666"/>
                  <a:pt x="1615" y="668"/>
                  <a:pt x="1611" y="670"/>
                </a:cubicBezTo>
                <a:cubicBezTo>
                  <a:pt x="1611" y="671"/>
                  <a:pt x="1611" y="672"/>
                  <a:pt x="1611" y="672"/>
                </a:cubicBezTo>
                <a:cubicBezTo>
                  <a:pt x="1614" y="672"/>
                  <a:pt x="1611" y="672"/>
                  <a:pt x="1612" y="672"/>
                </a:cubicBezTo>
                <a:cubicBezTo>
                  <a:pt x="1612" y="672"/>
                  <a:pt x="1612" y="672"/>
                  <a:pt x="1612" y="672"/>
                </a:cubicBezTo>
                <a:cubicBezTo>
                  <a:pt x="1612" y="672"/>
                  <a:pt x="1612" y="672"/>
                  <a:pt x="1612" y="672"/>
                </a:cubicBezTo>
                <a:cubicBezTo>
                  <a:pt x="1612" y="672"/>
                  <a:pt x="1612" y="672"/>
                  <a:pt x="1612" y="672"/>
                </a:cubicBezTo>
                <a:cubicBezTo>
                  <a:pt x="1612" y="673"/>
                  <a:pt x="1612" y="673"/>
                  <a:pt x="1612" y="673"/>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4" y="735"/>
                  <a:pt x="1616" y="816"/>
                  <a:pt x="1616" y="799"/>
                </a:cubicBezTo>
                <a:cubicBezTo>
                  <a:pt x="1616" y="799"/>
                  <a:pt x="1616" y="799"/>
                  <a:pt x="1616" y="799"/>
                </a:cubicBezTo>
                <a:cubicBezTo>
                  <a:pt x="1615" y="799"/>
                  <a:pt x="1615" y="799"/>
                  <a:pt x="1615" y="799"/>
                </a:cubicBezTo>
                <a:cubicBezTo>
                  <a:pt x="1614" y="800"/>
                  <a:pt x="1614" y="800"/>
                  <a:pt x="1614" y="800"/>
                </a:cubicBezTo>
                <a:cubicBezTo>
                  <a:pt x="1614" y="808"/>
                  <a:pt x="1615" y="816"/>
                  <a:pt x="1615" y="823"/>
                </a:cubicBezTo>
                <a:cubicBezTo>
                  <a:pt x="1622" y="805"/>
                  <a:pt x="1628" y="786"/>
                  <a:pt x="1636" y="767"/>
                </a:cubicBezTo>
                <a:cubicBezTo>
                  <a:pt x="1663" y="896"/>
                  <a:pt x="1663" y="896"/>
                  <a:pt x="1663" y="896"/>
                </a:cubicBezTo>
                <a:cubicBezTo>
                  <a:pt x="1679" y="912"/>
                  <a:pt x="1696" y="927"/>
                  <a:pt x="1713" y="942"/>
                </a:cubicBezTo>
                <a:cubicBezTo>
                  <a:pt x="1727" y="952"/>
                  <a:pt x="1727" y="952"/>
                  <a:pt x="1727" y="952"/>
                </a:cubicBezTo>
                <a:cubicBezTo>
                  <a:pt x="1731" y="956"/>
                  <a:pt x="1734" y="959"/>
                  <a:pt x="1738" y="963"/>
                </a:cubicBezTo>
                <a:cubicBezTo>
                  <a:pt x="1746" y="969"/>
                  <a:pt x="1753" y="976"/>
                  <a:pt x="1760" y="982"/>
                </a:cubicBezTo>
                <a:cubicBezTo>
                  <a:pt x="1768" y="988"/>
                  <a:pt x="1775" y="994"/>
                  <a:pt x="1782" y="999"/>
                </a:cubicBezTo>
                <a:cubicBezTo>
                  <a:pt x="1785" y="1001"/>
                  <a:pt x="1787" y="1003"/>
                  <a:pt x="1789" y="1005"/>
                </a:cubicBezTo>
                <a:cubicBezTo>
                  <a:pt x="1751" y="1007"/>
                  <a:pt x="1713" y="1009"/>
                  <a:pt x="1675" y="1012"/>
                </a:cubicBezTo>
                <a:cubicBezTo>
                  <a:pt x="1596" y="1019"/>
                  <a:pt x="1521" y="1030"/>
                  <a:pt x="1450" y="1043"/>
                </a:cubicBezTo>
                <a:cubicBezTo>
                  <a:pt x="1421" y="1048"/>
                  <a:pt x="1395" y="1060"/>
                  <a:pt x="1371" y="1075"/>
                </a:cubicBezTo>
                <a:cubicBezTo>
                  <a:pt x="1360" y="1082"/>
                  <a:pt x="1349" y="1091"/>
                  <a:pt x="1338" y="1100"/>
                </a:cubicBezTo>
                <a:cubicBezTo>
                  <a:pt x="1336" y="1102"/>
                  <a:pt x="1333" y="1104"/>
                  <a:pt x="1330" y="1107"/>
                </a:cubicBezTo>
                <a:cubicBezTo>
                  <a:pt x="1327" y="1110"/>
                  <a:pt x="1327" y="1110"/>
                  <a:pt x="1327" y="1110"/>
                </a:cubicBezTo>
                <a:cubicBezTo>
                  <a:pt x="1326" y="1111"/>
                  <a:pt x="1326" y="1112"/>
                  <a:pt x="1326" y="1113"/>
                </a:cubicBezTo>
                <a:cubicBezTo>
                  <a:pt x="1325" y="1115"/>
                  <a:pt x="1325" y="1118"/>
                  <a:pt x="1324" y="1120"/>
                </a:cubicBezTo>
                <a:cubicBezTo>
                  <a:pt x="1323" y="1121"/>
                  <a:pt x="1322" y="1123"/>
                  <a:pt x="1321" y="1124"/>
                </a:cubicBezTo>
                <a:cubicBezTo>
                  <a:pt x="1320" y="1125"/>
                  <a:pt x="1319" y="1126"/>
                  <a:pt x="1319" y="1127"/>
                </a:cubicBezTo>
                <a:cubicBezTo>
                  <a:pt x="1309" y="1117"/>
                  <a:pt x="1297" y="1109"/>
                  <a:pt x="1284" y="1107"/>
                </a:cubicBezTo>
                <a:cubicBezTo>
                  <a:pt x="1259" y="1117"/>
                  <a:pt x="1241" y="1124"/>
                  <a:pt x="1215" y="1136"/>
                </a:cubicBezTo>
                <a:cubicBezTo>
                  <a:pt x="1200" y="1109"/>
                  <a:pt x="1200" y="1109"/>
                  <a:pt x="1200" y="1109"/>
                </a:cubicBezTo>
                <a:cubicBezTo>
                  <a:pt x="1219" y="1100"/>
                  <a:pt x="1252" y="1102"/>
                  <a:pt x="1263" y="1082"/>
                </a:cubicBezTo>
                <a:cubicBezTo>
                  <a:pt x="1265" y="1064"/>
                  <a:pt x="1226" y="1046"/>
                  <a:pt x="1228" y="1029"/>
                </a:cubicBezTo>
                <a:cubicBezTo>
                  <a:pt x="1237" y="1025"/>
                  <a:pt x="1247" y="1021"/>
                  <a:pt x="1249" y="1004"/>
                </a:cubicBezTo>
                <a:cubicBezTo>
                  <a:pt x="1222" y="1014"/>
                  <a:pt x="1191" y="1044"/>
                  <a:pt x="1153" y="1045"/>
                </a:cubicBezTo>
                <a:cubicBezTo>
                  <a:pt x="1145" y="1041"/>
                  <a:pt x="1136" y="1036"/>
                  <a:pt x="1127" y="1030"/>
                </a:cubicBezTo>
                <a:cubicBezTo>
                  <a:pt x="1118" y="1023"/>
                  <a:pt x="1109" y="1015"/>
                  <a:pt x="1101" y="1001"/>
                </a:cubicBezTo>
                <a:cubicBezTo>
                  <a:pt x="1095" y="1007"/>
                  <a:pt x="1089" y="1011"/>
                  <a:pt x="1083" y="1015"/>
                </a:cubicBezTo>
                <a:cubicBezTo>
                  <a:pt x="1076" y="1018"/>
                  <a:pt x="1069" y="1022"/>
                  <a:pt x="1062" y="1024"/>
                </a:cubicBezTo>
                <a:cubicBezTo>
                  <a:pt x="1047" y="1028"/>
                  <a:pt x="1031" y="1031"/>
                  <a:pt x="1013" y="1030"/>
                </a:cubicBezTo>
                <a:cubicBezTo>
                  <a:pt x="978" y="1030"/>
                  <a:pt x="936" y="1022"/>
                  <a:pt x="890" y="1009"/>
                </a:cubicBezTo>
                <a:cubicBezTo>
                  <a:pt x="881" y="1005"/>
                  <a:pt x="872" y="1007"/>
                  <a:pt x="861" y="1012"/>
                </a:cubicBezTo>
                <a:cubicBezTo>
                  <a:pt x="855" y="1015"/>
                  <a:pt x="850" y="1019"/>
                  <a:pt x="844" y="1023"/>
                </a:cubicBezTo>
                <a:cubicBezTo>
                  <a:pt x="841" y="1025"/>
                  <a:pt x="839" y="1027"/>
                  <a:pt x="836" y="1030"/>
                </a:cubicBezTo>
                <a:cubicBezTo>
                  <a:pt x="833" y="1032"/>
                  <a:pt x="830" y="1034"/>
                  <a:pt x="827" y="1038"/>
                </a:cubicBezTo>
                <a:cubicBezTo>
                  <a:pt x="819" y="1045"/>
                  <a:pt x="812" y="1052"/>
                  <a:pt x="805" y="1060"/>
                </a:cubicBezTo>
                <a:cubicBezTo>
                  <a:pt x="795" y="1072"/>
                  <a:pt x="795" y="1072"/>
                  <a:pt x="795" y="1072"/>
                </a:cubicBezTo>
                <a:cubicBezTo>
                  <a:pt x="790" y="1078"/>
                  <a:pt x="790" y="1078"/>
                  <a:pt x="790" y="1078"/>
                </a:cubicBezTo>
                <a:cubicBezTo>
                  <a:pt x="788" y="1079"/>
                  <a:pt x="788" y="1079"/>
                  <a:pt x="788" y="1079"/>
                </a:cubicBezTo>
                <a:cubicBezTo>
                  <a:pt x="788" y="1080"/>
                  <a:pt x="787" y="1080"/>
                  <a:pt x="787" y="1081"/>
                </a:cubicBezTo>
                <a:cubicBezTo>
                  <a:pt x="787" y="1081"/>
                  <a:pt x="787" y="1081"/>
                  <a:pt x="787" y="1081"/>
                </a:cubicBezTo>
                <a:cubicBezTo>
                  <a:pt x="786" y="1082"/>
                  <a:pt x="785" y="1082"/>
                  <a:pt x="784" y="1083"/>
                </a:cubicBezTo>
                <a:cubicBezTo>
                  <a:pt x="777" y="1085"/>
                  <a:pt x="777" y="1085"/>
                  <a:pt x="777" y="1085"/>
                </a:cubicBezTo>
                <a:cubicBezTo>
                  <a:pt x="770" y="1088"/>
                  <a:pt x="770" y="1088"/>
                  <a:pt x="770" y="1088"/>
                </a:cubicBezTo>
                <a:cubicBezTo>
                  <a:pt x="767" y="1089"/>
                  <a:pt x="767" y="1089"/>
                  <a:pt x="767" y="1089"/>
                </a:cubicBezTo>
                <a:cubicBezTo>
                  <a:pt x="765" y="1090"/>
                  <a:pt x="765" y="1090"/>
                  <a:pt x="765" y="1090"/>
                </a:cubicBezTo>
                <a:cubicBezTo>
                  <a:pt x="765" y="1090"/>
                  <a:pt x="765" y="1090"/>
                  <a:pt x="765" y="1090"/>
                </a:cubicBezTo>
                <a:cubicBezTo>
                  <a:pt x="768" y="1086"/>
                  <a:pt x="760" y="1095"/>
                  <a:pt x="761" y="1094"/>
                </a:cubicBezTo>
                <a:cubicBezTo>
                  <a:pt x="761" y="1094"/>
                  <a:pt x="761" y="1094"/>
                  <a:pt x="761" y="1094"/>
                </a:cubicBezTo>
                <a:cubicBezTo>
                  <a:pt x="761" y="1094"/>
                  <a:pt x="761" y="1094"/>
                  <a:pt x="761" y="1094"/>
                </a:cubicBezTo>
                <a:cubicBezTo>
                  <a:pt x="759" y="1095"/>
                  <a:pt x="759" y="1095"/>
                  <a:pt x="759" y="1095"/>
                </a:cubicBezTo>
                <a:cubicBezTo>
                  <a:pt x="747" y="1103"/>
                  <a:pt x="735" y="1111"/>
                  <a:pt x="723" y="1121"/>
                </a:cubicBezTo>
                <a:cubicBezTo>
                  <a:pt x="711" y="1130"/>
                  <a:pt x="699" y="1141"/>
                  <a:pt x="687" y="1151"/>
                </a:cubicBezTo>
                <a:cubicBezTo>
                  <a:pt x="681" y="1157"/>
                  <a:pt x="676" y="1163"/>
                  <a:pt x="670" y="1168"/>
                </a:cubicBezTo>
                <a:cubicBezTo>
                  <a:pt x="661" y="1177"/>
                  <a:pt x="661" y="1177"/>
                  <a:pt x="661" y="1177"/>
                </a:cubicBezTo>
                <a:cubicBezTo>
                  <a:pt x="653" y="1186"/>
                  <a:pt x="653" y="1186"/>
                  <a:pt x="653" y="1186"/>
                </a:cubicBezTo>
                <a:cubicBezTo>
                  <a:pt x="608" y="1236"/>
                  <a:pt x="566" y="1299"/>
                  <a:pt x="532" y="1372"/>
                </a:cubicBezTo>
                <a:cubicBezTo>
                  <a:pt x="515" y="1408"/>
                  <a:pt x="500" y="1448"/>
                  <a:pt x="487" y="1489"/>
                </a:cubicBezTo>
                <a:cubicBezTo>
                  <a:pt x="484" y="1499"/>
                  <a:pt x="481" y="1510"/>
                  <a:pt x="478" y="1520"/>
                </a:cubicBezTo>
                <a:cubicBezTo>
                  <a:pt x="473" y="1536"/>
                  <a:pt x="473" y="1536"/>
                  <a:pt x="473" y="1536"/>
                </a:cubicBezTo>
                <a:cubicBezTo>
                  <a:pt x="469" y="1557"/>
                  <a:pt x="469" y="1557"/>
                  <a:pt x="469" y="1557"/>
                </a:cubicBezTo>
                <a:cubicBezTo>
                  <a:pt x="465" y="1578"/>
                  <a:pt x="465" y="1578"/>
                  <a:pt x="465" y="1578"/>
                </a:cubicBezTo>
                <a:cubicBezTo>
                  <a:pt x="461" y="1599"/>
                  <a:pt x="461" y="1599"/>
                  <a:pt x="461" y="1599"/>
                </a:cubicBezTo>
                <a:cubicBezTo>
                  <a:pt x="459" y="1603"/>
                  <a:pt x="458" y="1607"/>
                  <a:pt x="456" y="1611"/>
                </a:cubicBezTo>
                <a:cubicBezTo>
                  <a:pt x="454" y="1614"/>
                  <a:pt x="454" y="1614"/>
                  <a:pt x="454" y="1614"/>
                </a:cubicBezTo>
                <a:cubicBezTo>
                  <a:pt x="454" y="1615"/>
                  <a:pt x="454" y="1615"/>
                  <a:pt x="454" y="1615"/>
                </a:cubicBezTo>
                <a:cubicBezTo>
                  <a:pt x="453" y="1616"/>
                  <a:pt x="453" y="1616"/>
                  <a:pt x="453" y="1616"/>
                </a:cubicBezTo>
                <a:cubicBezTo>
                  <a:pt x="453" y="1616"/>
                  <a:pt x="453" y="1616"/>
                  <a:pt x="453" y="1616"/>
                </a:cubicBezTo>
                <a:cubicBezTo>
                  <a:pt x="453" y="1613"/>
                  <a:pt x="453" y="1646"/>
                  <a:pt x="453" y="1632"/>
                </a:cubicBezTo>
                <a:cubicBezTo>
                  <a:pt x="453" y="1632"/>
                  <a:pt x="453" y="1632"/>
                  <a:pt x="453" y="1632"/>
                </a:cubicBezTo>
                <a:cubicBezTo>
                  <a:pt x="453" y="1633"/>
                  <a:pt x="453" y="1633"/>
                  <a:pt x="453" y="1633"/>
                </a:cubicBezTo>
                <a:cubicBezTo>
                  <a:pt x="450" y="1643"/>
                  <a:pt x="450" y="1643"/>
                  <a:pt x="450" y="1643"/>
                </a:cubicBezTo>
                <a:cubicBezTo>
                  <a:pt x="448" y="1650"/>
                  <a:pt x="446" y="1656"/>
                  <a:pt x="444" y="1663"/>
                </a:cubicBezTo>
                <a:cubicBezTo>
                  <a:pt x="440" y="1677"/>
                  <a:pt x="436" y="1691"/>
                  <a:pt x="432" y="1705"/>
                </a:cubicBezTo>
                <a:cubicBezTo>
                  <a:pt x="428" y="1720"/>
                  <a:pt x="423" y="1735"/>
                  <a:pt x="418" y="1749"/>
                </a:cubicBezTo>
                <a:cubicBezTo>
                  <a:pt x="414" y="1764"/>
                  <a:pt x="409" y="1780"/>
                  <a:pt x="404" y="1796"/>
                </a:cubicBezTo>
                <a:cubicBezTo>
                  <a:pt x="397" y="1804"/>
                  <a:pt x="387" y="1817"/>
                  <a:pt x="376" y="1831"/>
                </a:cubicBezTo>
                <a:cubicBezTo>
                  <a:pt x="366" y="1845"/>
                  <a:pt x="356" y="1858"/>
                  <a:pt x="350" y="1869"/>
                </a:cubicBezTo>
                <a:cubicBezTo>
                  <a:pt x="349" y="1876"/>
                  <a:pt x="348" y="1884"/>
                  <a:pt x="347" y="1892"/>
                </a:cubicBezTo>
                <a:cubicBezTo>
                  <a:pt x="347" y="1896"/>
                  <a:pt x="347" y="1900"/>
                  <a:pt x="347" y="1904"/>
                </a:cubicBezTo>
                <a:cubicBezTo>
                  <a:pt x="346" y="1910"/>
                  <a:pt x="346" y="1910"/>
                  <a:pt x="346" y="1910"/>
                </a:cubicBezTo>
                <a:cubicBezTo>
                  <a:pt x="346" y="1911"/>
                  <a:pt x="346" y="1912"/>
                  <a:pt x="347" y="1914"/>
                </a:cubicBezTo>
                <a:cubicBezTo>
                  <a:pt x="347" y="1918"/>
                  <a:pt x="347" y="1918"/>
                  <a:pt x="347" y="1918"/>
                </a:cubicBezTo>
                <a:cubicBezTo>
                  <a:pt x="348" y="1940"/>
                  <a:pt x="351" y="1963"/>
                  <a:pt x="356" y="1986"/>
                </a:cubicBezTo>
                <a:cubicBezTo>
                  <a:pt x="356" y="1987"/>
                  <a:pt x="356" y="1987"/>
                  <a:pt x="356" y="1987"/>
                </a:cubicBezTo>
                <a:cubicBezTo>
                  <a:pt x="356" y="1987"/>
                  <a:pt x="356" y="1987"/>
                  <a:pt x="356" y="1987"/>
                </a:cubicBezTo>
                <a:cubicBezTo>
                  <a:pt x="356" y="1988"/>
                  <a:pt x="356" y="1988"/>
                  <a:pt x="356" y="1988"/>
                </a:cubicBezTo>
                <a:cubicBezTo>
                  <a:pt x="356" y="1989"/>
                  <a:pt x="356" y="1989"/>
                  <a:pt x="356" y="1989"/>
                </a:cubicBezTo>
                <a:cubicBezTo>
                  <a:pt x="356" y="1992"/>
                  <a:pt x="356" y="1992"/>
                  <a:pt x="356" y="1992"/>
                </a:cubicBezTo>
                <a:cubicBezTo>
                  <a:pt x="356" y="1994"/>
                  <a:pt x="356" y="1994"/>
                  <a:pt x="356" y="1994"/>
                </a:cubicBezTo>
                <a:cubicBezTo>
                  <a:pt x="342" y="2001"/>
                  <a:pt x="328" y="2009"/>
                  <a:pt x="314" y="2017"/>
                </a:cubicBezTo>
                <a:cubicBezTo>
                  <a:pt x="280" y="2036"/>
                  <a:pt x="243" y="2060"/>
                  <a:pt x="205" y="2090"/>
                </a:cubicBezTo>
                <a:cubicBezTo>
                  <a:pt x="167" y="2120"/>
                  <a:pt x="128" y="2157"/>
                  <a:pt x="92" y="2201"/>
                </a:cubicBezTo>
                <a:cubicBezTo>
                  <a:pt x="56" y="2245"/>
                  <a:pt x="23" y="2296"/>
                  <a:pt x="0" y="2350"/>
                </a:cubicBezTo>
                <a:cubicBezTo>
                  <a:pt x="36" y="2302"/>
                  <a:pt x="77" y="2268"/>
                  <a:pt x="114" y="2236"/>
                </a:cubicBezTo>
                <a:cubicBezTo>
                  <a:pt x="152" y="2205"/>
                  <a:pt x="187" y="2177"/>
                  <a:pt x="219" y="2141"/>
                </a:cubicBezTo>
                <a:cubicBezTo>
                  <a:pt x="229" y="2152"/>
                  <a:pt x="251" y="2175"/>
                  <a:pt x="268" y="2162"/>
                </a:cubicBezTo>
                <a:cubicBezTo>
                  <a:pt x="283" y="2153"/>
                  <a:pt x="296" y="2145"/>
                  <a:pt x="309" y="2136"/>
                </a:cubicBezTo>
                <a:cubicBezTo>
                  <a:pt x="322" y="2128"/>
                  <a:pt x="335" y="2120"/>
                  <a:pt x="348" y="2112"/>
                </a:cubicBezTo>
                <a:cubicBezTo>
                  <a:pt x="354" y="2108"/>
                  <a:pt x="360" y="2104"/>
                  <a:pt x="366" y="2100"/>
                </a:cubicBezTo>
                <a:cubicBezTo>
                  <a:pt x="375" y="2095"/>
                  <a:pt x="375" y="2095"/>
                  <a:pt x="375" y="2095"/>
                </a:cubicBezTo>
                <a:cubicBezTo>
                  <a:pt x="377" y="2093"/>
                  <a:pt x="380" y="2092"/>
                  <a:pt x="383" y="2090"/>
                </a:cubicBezTo>
                <a:cubicBezTo>
                  <a:pt x="384" y="2090"/>
                  <a:pt x="385" y="2089"/>
                  <a:pt x="385" y="2089"/>
                </a:cubicBezTo>
                <a:cubicBezTo>
                  <a:pt x="386" y="2089"/>
                  <a:pt x="386" y="2090"/>
                  <a:pt x="386" y="2090"/>
                </a:cubicBezTo>
                <a:cubicBezTo>
                  <a:pt x="387" y="2092"/>
                  <a:pt x="389" y="2094"/>
                  <a:pt x="390" y="2096"/>
                </a:cubicBezTo>
                <a:cubicBezTo>
                  <a:pt x="391" y="2097"/>
                  <a:pt x="391" y="2097"/>
                  <a:pt x="391" y="2097"/>
                </a:cubicBezTo>
                <a:cubicBezTo>
                  <a:pt x="391" y="2097"/>
                  <a:pt x="391" y="2097"/>
                  <a:pt x="391" y="2098"/>
                </a:cubicBezTo>
                <a:cubicBezTo>
                  <a:pt x="393" y="2101"/>
                  <a:pt x="393" y="2101"/>
                  <a:pt x="393" y="2101"/>
                </a:cubicBezTo>
                <a:cubicBezTo>
                  <a:pt x="397" y="2108"/>
                  <a:pt x="397" y="2108"/>
                  <a:pt x="397" y="2108"/>
                </a:cubicBezTo>
                <a:cubicBezTo>
                  <a:pt x="401" y="2115"/>
                  <a:pt x="405" y="2121"/>
                  <a:pt x="409" y="2127"/>
                </a:cubicBezTo>
                <a:cubicBezTo>
                  <a:pt x="403" y="2135"/>
                  <a:pt x="398" y="2144"/>
                  <a:pt x="392" y="2152"/>
                </a:cubicBezTo>
                <a:cubicBezTo>
                  <a:pt x="386" y="2162"/>
                  <a:pt x="380" y="2172"/>
                  <a:pt x="374" y="2181"/>
                </a:cubicBezTo>
                <a:cubicBezTo>
                  <a:pt x="369" y="2192"/>
                  <a:pt x="363" y="2202"/>
                  <a:pt x="357" y="2212"/>
                </a:cubicBezTo>
                <a:cubicBezTo>
                  <a:pt x="349" y="2219"/>
                  <a:pt x="363" y="2248"/>
                  <a:pt x="393" y="2264"/>
                </a:cubicBezTo>
                <a:cubicBezTo>
                  <a:pt x="385" y="2271"/>
                  <a:pt x="377" y="2277"/>
                  <a:pt x="370" y="2284"/>
                </a:cubicBezTo>
                <a:cubicBezTo>
                  <a:pt x="353" y="2298"/>
                  <a:pt x="395" y="2325"/>
                  <a:pt x="378" y="2340"/>
                </a:cubicBezTo>
                <a:cubicBezTo>
                  <a:pt x="374" y="2350"/>
                  <a:pt x="369" y="2360"/>
                  <a:pt x="363" y="2370"/>
                </a:cubicBezTo>
                <a:cubicBezTo>
                  <a:pt x="357" y="2381"/>
                  <a:pt x="351" y="2391"/>
                  <a:pt x="344" y="2401"/>
                </a:cubicBezTo>
                <a:cubicBezTo>
                  <a:pt x="341" y="2406"/>
                  <a:pt x="338" y="2410"/>
                  <a:pt x="334" y="2415"/>
                </a:cubicBezTo>
                <a:cubicBezTo>
                  <a:pt x="323" y="2429"/>
                  <a:pt x="323" y="2429"/>
                  <a:pt x="323" y="2429"/>
                </a:cubicBezTo>
                <a:cubicBezTo>
                  <a:pt x="316" y="2439"/>
                  <a:pt x="308" y="2449"/>
                  <a:pt x="300" y="2458"/>
                </a:cubicBezTo>
                <a:cubicBezTo>
                  <a:pt x="284" y="2476"/>
                  <a:pt x="266" y="2497"/>
                  <a:pt x="248" y="2516"/>
                </a:cubicBezTo>
                <a:cubicBezTo>
                  <a:pt x="241" y="2523"/>
                  <a:pt x="241" y="2523"/>
                  <a:pt x="241" y="2523"/>
                </a:cubicBezTo>
                <a:cubicBezTo>
                  <a:pt x="238" y="2527"/>
                  <a:pt x="238" y="2527"/>
                  <a:pt x="238" y="2527"/>
                </a:cubicBezTo>
                <a:cubicBezTo>
                  <a:pt x="236" y="2528"/>
                  <a:pt x="236" y="2528"/>
                  <a:pt x="236" y="2528"/>
                </a:cubicBezTo>
                <a:cubicBezTo>
                  <a:pt x="230" y="2535"/>
                  <a:pt x="230" y="2535"/>
                  <a:pt x="230" y="2535"/>
                </a:cubicBezTo>
                <a:cubicBezTo>
                  <a:pt x="220" y="2545"/>
                  <a:pt x="220" y="2545"/>
                  <a:pt x="220" y="2545"/>
                </a:cubicBezTo>
                <a:cubicBezTo>
                  <a:pt x="210" y="2555"/>
                  <a:pt x="210" y="2555"/>
                  <a:pt x="210" y="2555"/>
                </a:cubicBezTo>
                <a:cubicBezTo>
                  <a:pt x="208" y="2558"/>
                  <a:pt x="208" y="2558"/>
                  <a:pt x="208" y="2558"/>
                </a:cubicBezTo>
                <a:cubicBezTo>
                  <a:pt x="207" y="2559"/>
                  <a:pt x="207" y="2559"/>
                  <a:pt x="207" y="2559"/>
                </a:cubicBezTo>
                <a:cubicBezTo>
                  <a:pt x="206" y="2560"/>
                  <a:pt x="206" y="2560"/>
                  <a:pt x="206" y="2560"/>
                </a:cubicBezTo>
                <a:cubicBezTo>
                  <a:pt x="206" y="2560"/>
                  <a:pt x="206" y="2560"/>
                  <a:pt x="205" y="2561"/>
                </a:cubicBezTo>
                <a:cubicBezTo>
                  <a:pt x="193" y="2575"/>
                  <a:pt x="193" y="2575"/>
                  <a:pt x="193" y="2575"/>
                </a:cubicBezTo>
                <a:cubicBezTo>
                  <a:pt x="176" y="2595"/>
                  <a:pt x="160" y="2615"/>
                  <a:pt x="145" y="2635"/>
                </a:cubicBezTo>
                <a:cubicBezTo>
                  <a:pt x="133" y="2652"/>
                  <a:pt x="121" y="2670"/>
                  <a:pt x="109" y="2688"/>
                </a:cubicBezTo>
                <a:cubicBezTo>
                  <a:pt x="103" y="2696"/>
                  <a:pt x="98" y="2706"/>
                  <a:pt x="93" y="2715"/>
                </a:cubicBezTo>
                <a:cubicBezTo>
                  <a:pt x="87" y="2725"/>
                  <a:pt x="82" y="2734"/>
                  <a:pt x="77" y="2744"/>
                </a:cubicBezTo>
                <a:cubicBezTo>
                  <a:pt x="67" y="2763"/>
                  <a:pt x="58" y="2783"/>
                  <a:pt x="50" y="2803"/>
                </a:cubicBezTo>
                <a:cubicBezTo>
                  <a:pt x="17" y="2884"/>
                  <a:pt x="2" y="2973"/>
                  <a:pt x="7" y="3054"/>
                </a:cubicBezTo>
                <a:cubicBezTo>
                  <a:pt x="13" y="3034"/>
                  <a:pt x="21" y="3015"/>
                  <a:pt x="28" y="2998"/>
                </a:cubicBezTo>
                <a:cubicBezTo>
                  <a:pt x="30" y="2994"/>
                  <a:pt x="32" y="2989"/>
                  <a:pt x="34" y="2985"/>
                </a:cubicBezTo>
                <a:cubicBezTo>
                  <a:pt x="36" y="2981"/>
                  <a:pt x="38" y="2976"/>
                  <a:pt x="40" y="2972"/>
                </a:cubicBezTo>
                <a:cubicBezTo>
                  <a:pt x="44" y="2964"/>
                  <a:pt x="48" y="2955"/>
                  <a:pt x="52" y="2947"/>
                </a:cubicBezTo>
                <a:cubicBezTo>
                  <a:pt x="56" y="2939"/>
                  <a:pt x="60" y="2930"/>
                  <a:pt x="63" y="2922"/>
                </a:cubicBezTo>
                <a:cubicBezTo>
                  <a:pt x="67" y="2913"/>
                  <a:pt x="71" y="2905"/>
                  <a:pt x="74" y="2896"/>
                </a:cubicBezTo>
                <a:cubicBezTo>
                  <a:pt x="77" y="2887"/>
                  <a:pt x="80" y="2878"/>
                  <a:pt x="82" y="2869"/>
                </a:cubicBezTo>
                <a:cubicBezTo>
                  <a:pt x="85" y="2859"/>
                  <a:pt x="87" y="2850"/>
                  <a:pt x="89" y="2839"/>
                </a:cubicBezTo>
                <a:cubicBezTo>
                  <a:pt x="104" y="2844"/>
                  <a:pt x="135" y="2855"/>
                  <a:pt x="142" y="2837"/>
                </a:cubicBezTo>
                <a:cubicBezTo>
                  <a:pt x="156" y="2811"/>
                  <a:pt x="171" y="2784"/>
                  <a:pt x="185" y="2758"/>
                </a:cubicBezTo>
                <a:cubicBezTo>
                  <a:pt x="192" y="2744"/>
                  <a:pt x="200" y="2732"/>
                  <a:pt x="208" y="2720"/>
                </a:cubicBezTo>
                <a:cubicBezTo>
                  <a:pt x="215" y="2708"/>
                  <a:pt x="223" y="2697"/>
                  <a:pt x="231" y="2685"/>
                </a:cubicBezTo>
                <a:cubicBezTo>
                  <a:pt x="241" y="2673"/>
                  <a:pt x="251" y="2661"/>
                  <a:pt x="262" y="2650"/>
                </a:cubicBezTo>
                <a:cubicBezTo>
                  <a:pt x="267" y="2644"/>
                  <a:pt x="272" y="2639"/>
                  <a:pt x="278" y="2635"/>
                </a:cubicBezTo>
                <a:cubicBezTo>
                  <a:pt x="283" y="2630"/>
                  <a:pt x="290" y="2624"/>
                  <a:pt x="291" y="2624"/>
                </a:cubicBezTo>
                <a:cubicBezTo>
                  <a:pt x="304" y="2620"/>
                  <a:pt x="318" y="2620"/>
                  <a:pt x="335" y="2624"/>
                </a:cubicBezTo>
                <a:cubicBezTo>
                  <a:pt x="337" y="2625"/>
                  <a:pt x="340" y="2625"/>
                  <a:pt x="343" y="2626"/>
                </a:cubicBezTo>
                <a:cubicBezTo>
                  <a:pt x="344" y="2627"/>
                  <a:pt x="346" y="2627"/>
                  <a:pt x="347" y="2628"/>
                </a:cubicBezTo>
                <a:cubicBezTo>
                  <a:pt x="350" y="2628"/>
                  <a:pt x="350" y="2628"/>
                  <a:pt x="350" y="2628"/>
                </a:cubicBezTo>
                <a:cubicBezTo>
                  <a:pt x="350" y="2628"/>
                  <a:pt x="350" y="2628"/>
                  <a:pt x="350" y="2628"/>
                </a:cubicBezTo>
                <a:cubicBezTo>
                  <a:pt x="349" y="2629"/>
                  <a:pt x="357" y="2621"/>
                  <a:pt x="354" y="2625"/>
                </a:cubicBezTo>
                <a:cubicBezTo>
                  <a:pt x="354" y="2625"/>
                  <a:pt x="354" y="2625"/>
                  <a:pt x="354" y="2625"/>
                </a:cubicBezTo>
                <a:cubicBezTo>
                  <a:pt x="354" y="2625"/>
                  <a:pt x="354" y="2625"/>
                  <a:pt x="354" y="2625"/>
                </a:cubicBezTo>
                <a:cubicBezTo>
                  <a:pt x="354" y="2625"/>
                  <a:pt x="354" y="2625"/>
                  <a:pt x="354" y="2625"/>
                </a:cubicBezTo>
                <a:cubicBezTo>
                  <a:pt x="354" y="2625"/>
                  <a:pt x="354" y="2625"/>
                  <a:pt x="354" y="2625"/>
                </a:cubicBezTo>
                <a:cubicBezTo>
                  <a:pt x="355" y="2625"/>
                  <a:pt x="355" y="2625"/>
                  <a:pt x="355" y="2625"/>
                </a:cubicBezTo>
                <a:cubicBezTo>
                  <a:pt x="356" y="2625"/>
                  <a:pt x="356" y="2625"/>
                  <a:pt x="356" y="2625"/>
                </a:cubicBezTo>
                <a:cubicBezTo>
                  <a:pt x="364" y="2627"/>
                  <a:pt x="372" y="2629"/>
                  <a:pt x="381" y="2630"/>
                </a:cubicBezTo>
                <a:cubicBezTo>
                  <a:pt x="397" y="2633"/>
                  <a:pt x="414" y="2632"/>
                  <a:pt x="426" y="2620"/>
                </a:cubicBezTo>
                <a:cubicBezTo>
                  <a:pt x="426" y="2620"/>
                  <a:pt x="426" y="2620"/>
                  <a:pt x="426" y="2620"/>
                </a:cubicBezTo>
                <a:cubicBezTo>
                  <a:pt x="402" y="2645"/>
                  <a:pt x="402" y="2645"/>
                  <a:pt x="402" y="2645"/>
                </a:cubicBezTo>
                <a:cubicBezTo>
                  <a:pt x="412" y="2652"/>
                  <a:pt x="429" y="2666"/>
                  <a:pt x="436" y="2672"/>
                </a:cubicBezTo>
                <a:cubicBezTo>
                  <a:pt x="427" y="2676"/>
                  <a:pt x="413" y="2674"/>
                  <a:pt x="398" y="2672"/>
                </a:cubicBezTo>
                <a:cubicBezTo>
                  <a:pt x="393" y="2703"/>
                  <a:pt x="370" y="2746"/>
                  <a:pt x="345" y="2781"/>
                </a:cubicBezTo>
                <a:cubicBezTo>
                  <a:pt x="320" y="2816"/>
                  <a:pt x="293" y="2843"/>
                  <a:pt x="282" y="2841"/>
                </a:cubicBezTo>
                <a:cubicBezTo>
                  <a:pt x="275" y="2848"/>
                  <a:pt x="259" y="2859"/>
                  <a:pt x="238" y="2870"/>
                </a:cubicBezTo>
                <a:cubicBezTo>
                  <a:pt x="218" y="2882"/>
                  <a:pt x="193" y="2894"/>
                  <a:pt x="167" y="2906"/>
                </a:cubicBezTo>
                <a:cubicBezTo>
                  <a:pt x="156" y="2910"/>
                  <a:pt x="146" y="2914"/>
                  <a:pt x="136" y="2917"/>
                </a:cubicBezTo>
                <a:cubicBezTo>
                  <a:pt x="126" y="2921"/>
                  <a:pt x="117" y="2925"/>
                  <a:pt x="109" y="2929"/>
                </a:cubicBezTo>
                <a:cubicBezTo>
                  <a:pt x="93" y="2937"/>
                  <a:pt x="81" y="2946"/>
                  <a:pt x="75" y="2952"/>
                </a:cubicBezTo>
                <a:cubicBezTo>
                  <a:pt x="53" y="2961"/>
                  <a:pt x="48" y="2989"/>
                  <a:pt x="55" y="3026"/>
                </a:cubicBezTo>
                <a:cubicBezTo>
                  <a:pt x="56" y="3044"/>
                  <a:pt x="59" y="3064"/>
                  <a:pt x="62" y="3085"/>
                </a:cubicBezTo>
                <a:cubicBezTo>
                  <a:pt x="62" y="3090"/>
                  <a:pt x="63" y="3095"/>
                  <a:pt x="64" y="3101"/>
                </a:cubicBezTo>
                <a:cubicBezTo>
                  <a:pt x="64" y="3104"/>
                  <a:pt x="65" y="3106"/>
                  <a:pt x="65" y="3109"/>
                </a:cubicBezTo>
                <a:cubicBezTo>
                  <a:pt x="65" y="3111"/>
                  <a:pt x="66" y="3112"/>
                  <a:pt x="67" y="3114"/>
                </a:cubicBezTo>
                <a:cubicBezTo>
                  <a:pt x="69" y="3119"/>
                  <a:pt x="69" y="3119"/>
                  <a:pt x="69" y="3119"/>
                </a:cubicBezTo>
                <a:cubicBezTo>
                  <a:pt x="76" y="3131"/>
                  <a:pt x="83" y="3144"/>
                  <a:pt x="91" y="3157"/>
                </a:cubicBezTo>
                <a:cubicBezTo>
                  <a:pt x="104" y="3175"/>
                  <a:pt x="119" y="3192"/>
                  <a:pt x="134" y="3209"/>
                </a:cubicBezTo>
                <a:cubicBezTo>
                  <a:pt x="140" y="3216"/>
                  <a:pt x="140" y="3216"/>
                  <a:pt x="140" y="3216"/>
                </a:cubicBezTo>
                <a:cubicBezTo>
                  <a:pt x="145" y="3222"/>
                  <a:pt x="145" y="3222"/>
                  <a:pt x="145" y="3222"/>
                </a:cubicBezTo>
                <a:cubicBezTo>
                  <a:pt x="155" y="3233"/>
                  <a:pt x="155" y="3233"/>
                  <a:pt x="155" y="3233"/>
                </a:cubicBezTo>
                <a:cubicBezTo>
                  <a:pt x="161" y="3241"/>
                  <a:pt x="167" y="3248"/>
                  <a:pt x="173" y="3255"/>
                </a:cubicBezTo>
                <a:cubicBezTo>
                  <a:pt x="186" y="3269"/>
                  <a:pt x="198" y="3281"/>
                  <a:pt x="209" y="3292"/>
                </a:cubicBezTo>
                <a:cubicBezTo>
                  <a:pt x="221" y="3303"/>
                  <a:pt x="232" y="3312"/>
                  <a:pt x="241" y="3318"/>
                </a:cubicBezTo>
                <a:cubicBezTo>
                  <a:pt x="284" y="3356"/>
                  <a:pt x="228" y="3394"/>
                  <a:pt x="220" y="3440"/>
                </a:cubicBezTo>
                <a:cubicBezTo>
                  <a:pt x="245" y="3436"/>
                  <a:pt x="262" y="3446"/>
                  <a:pt x="279" y="3457"/>
                </a:cubicBezTo>
                <a:cubicBezTo>
                  <a:pt x="296" y="3467"/>
                  <a:pt x="313" y="3477"/>
                  <a:pt x="339" y="3473"/>
                </a:cubicBezTo>
                <a:cubicBezTo>
                  <a:pt x="338" y="3477"/>
                  <a:pt x="346" y="3482"/>
                  <a:pt x="361" y="3487"/>
                </a:cubicBezTo>
                <a:cubicBezTo>
                  <a:pt x="375" y="3492"/>
                  <a:pt x="394" y="3498"/>
                  <a:pt x="417" y="3503"/>
                </a:cubicBezTo>
                <a:cubicBezTo>
                  <a:pt x="461" y="3514"/>
                  <a:pt x="515" y="3524"/>
                  <a:pt x="551" y="3528"/>
                </a:cubicBezTo>
                <a:cubicBezTo>
                  <a:pt x="551" y="3528"/>
                  <a:pt x="577" y="3515"/>
                  <a:pt x="649" y="3523"/>
                </a:cubicBezTo>
                <a:cubicBezTo>
                  <a:pt x="673" y="3525"/>
                  <a:pt x="674" y="3509"/>
                  <a:pt x="676" y="3494"/>
                </a:cubicBezTo>
                <a:cubicBezTo>
                  <a:pt x="674" y="3509"/>
                  <a:pt x="674" y="3509"/>
                  <a:pt x="673" y="3525"/>
                </a:cubicBezTo>
                <a:cubicBezTo>
                  <a:pt x="699" y="3496"/>
                  <a:pt x="742" y="3530"/>
                  <a:pt x="767" y="3517"/>
                </a:cubicBezTo>
                <a:cubicBezTo>
                  <a:pt x="766" y="3532"/>
                  <a:pt x="766" y="3532"/>
                  <a:pt x="764" y="3548"/>
                </a:cubicBezTo>
                <a:cubicBezTo>
                  <a:pt x="813" y="3521"/>
                  <a:pt x="857" y="3555"/>
                  <a:pt x="905" y="3543"/>
                </a:cubicBezTo>
                <a:cubicBezTo>
                  <a:pt x="903" y="3559"/>
                  <a:pt x="903" y="3559"/>
                  <a:pt x="902" y="3574"/>
                </a:cubicBezTo>
                <a:cubicBezTo>
                  <a:pt x="914" y="3575"/>
                  <a:pt x="925" y="3576"/>
                  <a:pt x="934" y="3579"/>
                </a:cubicBezTo>
                <a:cubicBezTo>
                  <a:pt x="942" y="3581"/>
                  <a:pt x="948" y="3585"/>
                  <a:pt x="947" y="3593"/>
                </a:cubicBezTo>
                <a:cubicBezTo>
                  <a:pt x="946" y="3608"/>
                  <a:pt x="946" y="3608"/>
                  <a:pt x="945" y="3624"/>
                </a:cubicBezTo>
                <a:cubicBezTo>
                  <a:pt x="967" y="3641"/>
                  <a:pt x="1015" y="3613"/>
                  <a:pt x="1012" y="3643"/>
                </a:cubicBezTo>
                <a:cubicBezTo>
                  <a:pt x="1014" y="3628"/>
                  <a:pt x="1014" y="3628"/>
                  <a:pt x="1015" y="3613"/>
                </a:cubicBezTo>
                <a:cubicBezTo>
                  <a:pt x="1060" y="3616"/>
                  <a:pt x="1100" y="3622"/>
                  <a:pt x="1137" y="3630"/>
                </a:cubicBezTo>
                <a:cubicBezTo>
                  <a:pt x="1155" y="3634"/>
                  <a:pt x="1173" y="3639"/>
                  <a:pt x="1190" y="3643"/>
                </a:cubicBezTo>
                <a:cubicBezTo>
                  <a:pt x="1199" y="3646"/>
                  <a:pt x="1208" y="3648"/>
                  <a:pt x="1216" y="3651"/>
                </a:cubicBezTo>
                <a:cubicBezTo>
                  <a:pt x="1224" y="3653"/>
                  <a:pt x="1232" y="3655"/>
                  <a:pt x="1241" y="3658"/>
                </a:cubicBezTo>
                <a:cubicBezTo>
                  <a:pt x="1284" y="3675"/>
                  <a:pt x="1330" y="3687"/>
                  <a:pt x="1378" y="3695"/>
                </a:cubicBezTo>
                <a:cubicBezTo>
                  <a:pt x="1427" y="3703"/>
                  <a:pt x="1477" y="3707"/>
                  <a:pt x="1528" y="3708"/>
                </a:cubicBezTo>
                <a:cubicBezTo>
                  <a:pt x="1541" y="3708"/>
                  <a:pt x="1554" y="3708"/>
                  <a:pt x="1566" y="3708"/>
                </a:cubicBezTo>
                <a:cubicBezTo>
                  <a:pt x="1579" y="3708"/>
                  <a:pt x="1591" y="3708"/>
                  <a:pt x="1604" y="3708"/>
                </a:cubicBezTo>
                <a:cubicBezTo>
                  <a:pt x="1617" y="3707"/>
                  <a:pt x="1630" y="3707"/>
                  <a:pt x="1642" y="3706"/>
                </a:cubicBezTo>
                <a:cubicBezTo>
                  <a:pt x="1654" y="3706"/>
                  <a:pt x="1665" y="3705"/>
                  <a:pt x="1677" y="3704"/>
                </a:cubicBezTo>
                <a:cubicBezTo>
                  <a:pt x="1689" y="3703"/>
                  <a:pt x="1700" y="3702"/>
                  <a:pt x="1712" y="3702"/>
                </a:cubicBezTo>
                <a:cubicBezTo>
                  <a:pt x="1723" y="3701"/>
                  <a:pt x="1734" y="3700"/>
                  <a:pt x="1745" y="3699"/>
                </a:cubicBezTo>
                <a:cubicBezTo>
                  <a:pt x="1765" y="3697"/>
                  <a:pt x="1786" y="3695"/>
                  <a:pt x="1806" y="3693"/>
                </a:cubicBezTo>
                <a:cubicBezTo>
                  <a:pt x="1823" y="3694"/>
                  <a:pt x="1844" y="3666"/>
                  <a:pt x="1831" y="3633"/>
                </a:cubicBezTo>
                <a:cubicBezTo>
                  <a:pt x="1840" y="3634"/>
                  <a:pt x="1847" y="3635"/>
                  <a:pt x="1855" y="3636"/>
                </a:cubicBezTo>
                <a:cubicBezTo>
                  <a:pt x="1864" y="3637"/>
                  <a:pt x="1872" y="3638"/>
                  <a:pt x="1880" y="3639"/>
                </a:cubicBezTo>
                <a:cubicBezTo>
                  <a:pt x="1888" y="3640"/>
                  <a:pt x="1893" y="3638"/>
                  <a:pt x="1897" y="3634"/>
                </a:cubicBezTo>
                <a:cubicBezTo>
                  <a:pt x="1901" y="3631"/>
                  <a:pt x="1904" y="3625"/>
                  <a:pt x="1907" y="3620"/>
                </a:cubicBezTo>
                <a:cubicBezTo>
                  <a:pt x="1912" y="3609"/>
                  <a:pt x="1918" y="3598"/>
                  <a:pt x="1933" y="3601"/>
                </a:cubicBezTo>
                <a:cubicBezTo>
                  <a:pt x="1940" y="3600"/>
                  <a:pt x="1947" y="3599"/>
                  <a:pt x="1954" y="3598"/>
                </a:cubicBezTo>
                <a:cubicBezTo>
                  <a:pt x="1961" y="3597"/>
                  <a:pt x="1968" y="3597"/>
                  <a:pt x="1975" y="3597"/>
                </a:cubicBezTo>
                <a:cubicBezTo>
                  <a:pt x="1982" y="3597"/>
                  <a:pt x="1990" y="3597"/>
                  <a:pt x="1997" y="3597"/>
                </a:cubicBezTo>
                <a:cubicBezTo>
                  <a:pt x="2008" y="3597"/>
                  <a:pt x="2008" y="3597"/>
                  <a:pt x="2008" y="3597"/>
                </a:cubicBezTo>
                <a:cubicBezTo>
                  <a:pt x="2013" y="3597"/>
                  <a:pt x="2013" y="3597"/>
                  <a:pt x="2013" y="3597"/>
                </a:cubicBezTo>
                <a:cubicBezTo>
                  <a:pt x="2016" y="3597"/>
                  <a:pt x="2016" y="3597"/>
                  <a:pt x="2016" y="3597"/>
                </a:cubicBezTo>
                <a:cubicBezTo>
                  <a:pt x="2019" y="3597"/>
                  <a:pt x="2019" y="3597"/>
                  <a:pt x="2019" y="3597"/>
                </a:cubicBezTo>
                <a:cubicBezTo>
                  <a:pt x="2055" y="3600"/>
                  <a:pt x="2091" y="3603"/>
                  <a:pt x="2126" y="3608"/>
                </a:cubicBezTo>
                <a:cubicBezTo>
                  <a:pt x="2135" y="3609"/>
                  <a:pt x="2143" y="3611"/>
                  <a:pt x="2151" y="3612"/>
                </a:cubicBezTo>
                <a:cubicBezTo>
                  <a:pt x="2176" y="3616"/>
                  <a:pt x="2176" y="3616"/>
                  <a:pt x="2176" y="3616"/>
                </a:cubicBezTo>
                <a:cubicBezTo>
                  <a:pt x="2193" y="3619"/>
                  <a:pt x="2209" y="3622"/>
                  <a:pt x="2225" y="3626"/>
                </a:cubicBezTo>
                <a:cubicBezTo>
                  <a:pt x="2242" y="3629"/>
                  <a:pt x="2258" y="3633"/>
                  <a:pt x="2274" y="3637"/>
                </a:cubicBezTo>
                <a:cubicBezTo>
                  <a:pt x="2278" y="3638"/>
                  <a:pt x="2282" y="3639"/>
                  <a:pt x="2286" y="3640"/>
                </a:cubicBezTo>
                <a:cubicBezTo>
                  <a:pt x="2287" y="3641"/>
                  <a:pt x="2287" y="3642"/>
                  <a:pt x="2287" y="3643"/>
                </a:cubicBezTo>
                <a:cubicBezTo>
                  <a:pt x="2294" y="3642"/>
                  <a:pt x="2294" y="3642"/>
                  <a:pt x="2294" y="3642"/>
                </a:cubicBezTo>
                <a:cubicBezTo>
                  <a:pt x="2304" y="3644"/>
                  <a:pt x="2314" y="3647"/>
                  <a:pt x="2323" y="3649"/>
                </a:cubicBezTo>
                <a:cubicBezTo>
                  <a:pt x="2333" y="3652"/>
                  <a:pt x="2343" y="3654"/>
                  <a:pt x="2353" y="3657"/>
                </a:cubicBezTo>
                <a:cubicBezTo>
                  <a:pt x="2354" y="3662"/>
                  <a:pt x="2354" y="3662"/>
                  <a:pt x="2354" y="3662"/>
                </a:cubicBezTo>
                <a:cubicBezTo>
                  <a:pt x="2252" y="3681"/>
                  <a:pt x="2252" y="3681"/>
                  <a:pt x="2252" y="3681"/>
                </a:cubicBezTo>
                <a:cubicBezTo>
                  <a:pt x="2218" y="3686"/>
                  <a:pt x="2185" y="3694"/>
                  <a:pt x="2151" y="3700"/>
                </a:cubicBezTo>
                <a:cubicBezTo>
                  <a:pt x="1960" y="3737"/>
                  <a:pt x="1960" y="3737"/>
                  <a:pt x="1960" y="3737"/>
                </a:cubicBezTo>
                <a:cubicBezTo>
                  <a:pt x="1963" y="3752"/>
                  <a:pt x="1967" y="3767"/>
                  <a:pt x="1997" y="3761"/>
                </a:cubicBezTo>
                <a:cubicBezTo>
                  <a:pt x="1990" y="3763"/>
                  <a:pt x="1983" y="3764"/>
                  <a:pt x="1976" y="3765"/>
                </a:cubicBezTo>
                <a:cubicBezTo>
                  <a:pt x="1969" y="3767"/>
                  <a:pt x="1962" y="3768"/>
                  <a:pt x="1955" y="3769"/>
                </a:cubicBezTo>
                <a:cubicBezTo>
                  <a:pt x="1942" y="3771"/>
                  <a:pt x="1928" y="3773"/>
                  <a:pt x="1915" y="3776"/>
                </a:cubicBezTo>
                <a:cubicBezTo>
                  <a:pt x="1902" y="3780"/>
                  <a:pt x="1888" y="3783"/>
                  <a:pt x="1875" y="3787"/>
                </a:cubicBezTo>
                <a:cubicBezTo>
                  <a:pt x="1862" y="3791"/>
                  <a:pt x="1849" y="3797"/>
                  <a:pt x="1835" y="3802"/>
                </a:cubicBezTo>
                <a:cubicBezTo>
                  <a:pt x="1815" y="3810"/>
                  <a:pt x="1815" y="3810"/>
                  <a:pt x="1815" y="3810"/>
                </a:cubicBezTo>
                <a:cubicBezTo>
                  <a:pt x="1794" y="3819"/>
                  <a:pt x="1794" y="3819"/>
                  <a:pt x="1794" y="3819"/>
                </a:cubicBezTo>
                <a:cubicBezTo>
                  <a:pt x="1779" y="3825"/>
                  <a:pt x="1765" y="3832"/>
                  <a:pt x="1750" y="3838"/>
                </a:cubicBezTo>
                <a:cubicBezTo>
                  <a:pt x="1743" y="3841"/>
                  <a:pt x="1735" y="3844"/>
                  <a:pt x="1728" y="3847"/>
                </a:cubicBezTo>
                <a:cubicBezTo>
                  <a:pt x="1724" y="3849"/>
                  <a:pt x="1720" y="3850"/>
                  <a:pt x="1716" y="3852"/>
                </a:cubicBezTo>
                <a:cubicBezTo>
                  <a:pt x="1707" y="3856"/>
                  <a:pt x="1707" y="3856"/>
                  <a:pt x="1707" y="3856"/>
                </a:cubicBezTo>
                <a:cubicBezTo>
                  <a:pt x="1700" y="3859"/>
                  <a:pt x="1693" y="3863"/>
                  <a:pt x="1687" y="3866"/>
                </a:cubicBezTo>
                <a:cubicBezTo>
                  <a:pt x="1680" y="3869"/>
                  <a:pt x="1674" y="3872"/>
                  <a:pt x="1666" y="3875"/>
                </a:cubicBezTo>
                <a:cubicBezTo>
                  <a:pt x="1659" y="3879"/>
                  <a:pt x="1652" y="3882"/>
                  <a:pt x="1645" y="3885"/>
                </a:cubicBezTo>
                <a:cubicBezTo>
                  <a:pt x="1638" y="3889"/>
                  <a:pt x="1632" y="3892"/>
                  <a:pt x="1625" y="3896"/>
                </a:cubicBezTo>
                <a:cubicBezTo>
                  <a:pt x="1612" y="3907"/>
                  <a:pt x="1616" y="3922"/>
                  <a:pt x="1636" y="3933"/>
                </a:cubicBezTo>
                <a:cubicBezTo>
                  <a:pt x="1655" y="3944"/>
                  <a:pt x="1702" y="3947"/>
                  <a:pt x="1745" y="3941"/>
                </a:cubicBezTo>
                <a:cubicBezTo>
                  <a:pt x="1758" y="3936"/>
                  <a:pt x="1770" y="3932"/>
                  <a:pt x="1782" y="3928"/>
                </a:cubicBezTo>
                <a:cubicBezTo>
                  <a:pt x="1794" y="3923"/>
                  <a:pt x="1805" y="3919"/>
                  <a:pt x="1816" y="3915"/>
                </a:cubicBezTo>
                <a:cubicBezTo>
                  <a:pt x="1834" y="3907"/>
                  <a:pt x="1852" y="3899"/>
                  <a:pt x="1870" y="3892"/>
                </a:cubicBezTo>
                <a:cubicBezTo>
                  <a:pt x="1885" y="3886"/>
                  <a:pt x="1898" y="3881"/>
                  <a:pt x="1913" y="3876"/>
                </a:cubicBezTo>
                <a:cubicBezTo>
                  <a:pt x="1921" y="3873"/>
                  <a:pt x="1929" y="3871"/>
                  <a:pt x="1937" y="3868"/>
                </a:cubicBezTo>
                <a:cubicBezTo>
                  <a:pt x="1945" y="3866"/>
                  <a:pt x="1953" y="3864"/>
                  <a:pt x="1962" y="3862"/>
                </a:cubicBezTo>
                <a:cubicBezTo>
                  <a:pt x="1970" y="3892"/>
                  <a:pt x="1970" y="3892"/>
                  <a:pt x="1970" y="3892"/>
                </a:cubicBezTo>
                <a:cubicBezTo>
                  <a:pt x="1947" y="3896"/>
                  <a:pt x="1919" y="3902"/>
                  <a:pt x="1892" y="3911"/>
                </a:cubicBezTo>
                <a:cubicBezTo>
                  <a:pt x="1885" y="3913"/>
                  <a:pt x="1878" y="3915"/>
                  <a:pt x="1869" y="3919"/>
                </a:cubicBezTo>
                <a:cubicBezTo>
                  <a:pt x="1865" y="3921"/>
                  <a:pt x="1861" y="3922"/>
                  <a:pt x="1856" y="3924"/>
                </a:cubicBezTo>
                <a:cubicBezTo>
                  <a:pt x="1852" y="3926"/>
                  <a:pt x="1847" y="3928"/>
                  <a:pt x="1843" y="3930"/>
                </a:cubicBezTo>
                <a:cubicBezTo>
                  <a:pt x="1839" y="3932"/>
                  <a:pt x="1834" y="3934"/>
                  <a:pt x="1830" y="3936"/>
                </a:cubicBezTo>
                <a:cubicBezTo>
                  <a:pt x="1825" y="3938"/>
                  <a:pt x="1821" y="3941"/>
                  <a:pt x="1816" y="3943"/>
                </a:cubicBezTo>
                <a:cubicBezTo>
                  <a:pt x="1807" y="3947"/>
                  <a:pt x="1799" y="3952"/>
                  <a:pt x="1791" y="3957"/>
                </a:cubicBezTo>
                <a:cubicBezTo>
                  <a:pt x="1783" y="3964"/>
                  <a:pt x="1785" y="3969"/>
                  <a:pt x="1791" y="3972"/>
                </a:cubicBezTo>
                <a:cubicBezTo>
                  <a:pt x="1795" y="3974"/>
                  <a:pt x="1800" y="3975"/>
                  <a:pt x="1805" y="3976"/>
                </a:cubicBezTo>
                <a:cubicBezTo>
                  <a:pt x="1810" y="3977"/>
                  <a:pt x="1815" y="3978"/>
                  <a:pt x="1821" y="3979"/>
                </a:cubicBezTo>
                <a:cubicBezTo>
                  <a:pt x="1832" y="3981"/>
                  <a:pt x="1843" y="3983"/>
                  <a:pt x="1850" y="3986"/>
                </a:cubicBezTo>
                <a:cubicBezTo>
                  <a:pt x="1853" y="3988"/>
                  <a:pt x="1855" y="3990"/>
                  <a:pt x="1855" y="3992"/>
                </a:cubicBezTo>
                <a:cubicBezTo>
                  <a:pt x="1856" y="3994"/>
                  <a:pt x="1855" y="3997"/>
                  <a:pt x="1851" y="4001"/>
                </a:cubicBezTo>
                <a:cubicBezTo>
                  <a:pt x="1842" y="4004"/>
                  <a:pt x="1833" y="4008"/>
                  <a:pt x="1824" y="4012"/>
                </a:cubicBezTo>
                <a:cubicBezTo>
                  <a:pt x="1817" y="4014"/>
                  <a:pt x="1817" y="4014"/>
                  <a:pt x="1817" y="4014"/>
                </a:cubicBezTo>
                <a:cubicBezTo>
                  <a:pt x="1810" y="4017"/>
                  <a:pt x="1810" y="4017"/>
                  <a:pt x="1810" y="4017"/>
                </a:cubicBezTo>
                <a:cubicBezTo>
                  <a:pt x="1805" y="4019"/>
                  <a:pt x="1800" y="4021"/>
                  <a:pt x="1795" y="4024"/>
                </a:cubicBezTo>
                <a:cubicBezTo>
                  <a:pt x="1790" y="4026"/>
                  <a:pt x="1785" y="4028"/>
                  <a:pt x="1780" y="4031"/>
                </a:cubicBezTo>
                <a:cubicBezTo>
                  <a:pt x="1778" y="4032"/>
                  <a:pt x="1778" y="4032"/>
                  <a:pt x="1778" y="4032"/>
                </a:cubicBezTo>
                <a:cubicBezTo>
                  <a:pt x="1777" y="4032"/>
                  <a:pt x="1777" y="4032"/>
                  <a:pt x="1777" y="4032"/>
                </a:cubicBezTo>
                <a:cubicBezTo>
                  <a:pt x="1777" y="4032"/>
                  <a:pt x="1777" y="4032"/>
                  <a:pt x="1777" y="4032"/>
                </a:cubicBezTo>
                <a:cubicBezTo>
                  <a:pt x="1776" y="4032"/>
                  <a:pt x="1776" y="4032"/>
                  <a:pt x="1776" y="4032"/>
                </a:cubicBezTo>
                <a:cubicBezTo>
                  <a:pt x="1776" y="4033"/>
                  <a:pt x="1776" y="4033"/>
                  <a:pt x="1776" y="4033"/>
                </a:cubicBezTo>
                <a:cubicBezTo>
                  <a:pt x="1776" y="4033"/>
                  <a:pt x="1782" y="4031"/>
                  <a:pt x="1779" y="4032"/>
                </a:cubicBezTo>
                <a:cubicBezTo>
                  <a:pt x="1779" y="4032"/>
                  <a:pt x="1779" y="4032"/>
                  <a:pt x="1779" y="4032"/>
                </a:cubicBezTo>
                <a:cubicBezTo>
                  <a:pt x="1779" y="4032"/>
                  <a:pt x="1779" y="4032"/>
                  <a:pt x="1779" y="4032"/>
                </a:cubicBezTo>
                <a:cubicBezTo>
                  <a:pt x="1777" y="4033"/>
                  <a:pt x="1777" y="4033"/>
                  <a:pt x="1777" y="4033"/>
                </a:cubicBezTo>
                <a:cubicBezTo>
                  <a:pt x="1775" y="4034"/>
                  <a:pt x="1773" y="4035"/>
                  <a:pt x="1772" y="4036"/>
                </a:cubicBezTo>
                <a:cubicBezTo>
                  <a:pt x="1765" y="4041"/>
                  <a:pt x="1759" y="4046"/>
                  <a:pt x="1753" y="4052"/>
                </a:cubicBezTo>
                <a:cubicBezTo>
                  <a:pt x="1758" y="4050"/>
                  <a:pt x="1764" y="4048"/>
                  <a:pt x="1769" y="4046"/>
                </a:cubicBezTo>
                <a:cubicBezTo>
                  <a:pt x="1772" y="4045"/>
                  <a:pt x="1774" y="4045"/>
                  <a:pt x="1777" y="4044"/>
                </a:cubicBezTo>
                <a:cubicBezTo>
                  <a:pt x="1781" y="4042"/>
                  <a:pt x="1781" y="4042"/>
                  <a:pt x="1781" y="4042"/>
                </a:cubicBezTo>
                <a:cubicBezTo>
                  <a:pt x="1782" y="4042"/>
                  <a:pt x="1782" y="4042"/>
                  <a:pt x="1782" y="4042"/>
                </a:cubicBezTo>
                <a:cubicBezTo>
                  <a:pt x="1783" y="4042"/>
                  <a:pt x="1783" y="4042"/>
                  <a:pt x="1783" y="4042"/>
                </a:cubicBezTo>
                <a:cubicBezTo>
                  <a:pt x="1783" y="4042"/>
                  <a:pt x="1783" y="4042"/>
                  <a:pt x="1783" y="4042"/>
                </a:cubicBezTo>
                <a:cubicBezTo>
                  <a:pt x="1783" y="4041"/>
                  <a:pt x="1783" y="4041"/>
                  <a:pt x="1783" y="4041"/>
                </a:cubicBezTo>
                <a:cubicBezTo>
                  <a:pt x="1783" y="4041"/>
                  <a:pt x="1784" y="4041"/>
                  <a:pt x="1783" y="4041"/>
                </a:cubicBezTo>
                <a:cubicBezTo>
                  <a:pt x="1783" y="4041"/>
                  <a:pt x="1783" y="4041"/>
                  <a:pt x="1783" y="4041"/>
                </a:cubicBezTo>
                <a:cubicBezTo>
                  <a:pt x="1783" y="4042"/>
                  <a:pt x="1783" y="4042"/>
                  <a:pt x="1783" y="4042"/>
                </a:cubicBezTo>
                <a:cubicBezTo>
                  <a:pt x="1782" y="4042"/>
                  <a:pt x="1781" y="4042"/>
                  <a:pt x="1780" y="4042"/>
                </a:cubicBezTo>
                <a:cubicBezTo>
                  <a:pt x="1780" y="4042"/>
                  <a:pt x="1780" y="4042"/>
                  <a:pt x="1780" y="4042"/>
                </a:cubicBezTo>
                <a:cubicBezTo>
                  <a:pt x="1783" y="4041"/>
                  <a:pt x="1783" y="4041"/>
                  <a:pt x="1783" y="4041"/>
                </a:cubicBezTo>
                <a:cubicBezTo>
                  <a:pt x="1791" y="4038"/>
                  <a:pt x="1799" y="4035"/>
                  <a:pt x="1807" y="4032"/>
                </a:cubicBezTo>
                <a:cubicBezTo>
                  <a:pt x="1816" y="4029"/>
                  <a:pt x="1824" y="4026"/>
                  <a:pt x="1831" y="4023"/>
                </a:cubicBezTo>
                <a:cubicBezTo>
                  <a:pt x="1845" y="4017"/>
                  <a:pt x="1861" y="4010"/>
                  <a:pt x="1873" y="4005"/>
                </a:cubicBezTo>
                <a:cubicBezTo>
                  <a:pt x="1884" y="3999"/>
                  <a:pt x="1896" y="3994"/>
                  <a:pt x="1908" y="3988"/>
                </a:cubicBezTo>
                <a:cubicBezTo>
                  <a:pt x="1915" y="3985"/>
                  <a:pt x="1915" y="3985"/>
                  <a:pt x="1915" y="3985"/>
                </a:cubicBezTo>
                <a:cubicBezTo>
                  <a:pt x="1917" y="3984"/>
                  <a:pt x="1919" y="3983"/>
                  <a:pt x="1921" y="3982"/>
                </a:cubicBezTo>
                <a:cubicBezTo>
                  <a:pt x="1932" y="3977"/>
                  <a:pt x="1932" y="3977"/>
                  <a:pt x="1932" y="3977"/>
                </a:cubicBezTo>
                <a:cubicBezTo>
                  <a:pt x="1939" y="3974"/>
                  <a:pt x="1947" y="3972"/>
                  <a:pt x="1955" y="3969"/>
                </a:cubicBezTo>
                <a:cubicBezTo>
                  <a:pt x="1962" y="3967"/>
                  <a:pt x="1970" y="3965"/>
                  <a:pt x="1978" y="3964"/>
                </a:cubicBezTo>
                <a:cubicBezTo>
                  <a:pt x="1985" y="3963"/>
                  <a:pt x="1993" y="3963"/>
                  <a:pt x="2000" y="3963"/>
                </a:cubicBezTo>
                <a:cubicBezTo>
                  <a:pt x="2002" y="3963"/>
                  <a:pt x="2003" y="3963"/>
                  <a:pt x="2004" y="3963"/>
                </a:cubicBezTo>
                <a:cubicBezTo>
                  <a:pt x="2005" y="3963"/>
                  <a:pt x="2006" y="3963"/>
                  <a:pt x="2007" y="3963"/>
                </a:cubicBezTo>
                <a:cubicBezTo>
                  <a:pt x="2010" y="3963"/>
                  <a:pt x="2010" y="3963"/>
                  <a:pt x="2010" y="3963"/>
                </a:cubicBezTo>
                <a:cubicBezTo>
                  <a:pt x="2043" y="3972"/>
                  <a:pt x="2077" y="3981"/>
                  <a:pt x="2083" y="4012"/>
                </a:cubicBezTo>
                <a:cubicBezTo>
                  <a:pt x="2157" y="3989"/>
                  <a:pt x="2226" y="3984"/>
                  <a:pt x="2291" y="3991"/>
                </a:cubicBezTo>
                <a:cubicBezTo>
                  <a:pt x="2354" y="3999"/>
                  <a:pt x="2411" y="4020"/>
                  <a:pt x="2462" y="4050"/>
                </a:cubicBezTo>
                <a:cubicBezTo>
                  <a:pt x="2480" y="4063"/>
                  <a:pt x="2524" y="4059"/>
                  <a:pt x="2575" y="4050"/>
                </a:cubicBezTo>
                <a:cubicBezTo>
                  <a:pt x="2601" y="4044"/>
                  <a:pt x="2624" y="4041"/>
                  <a:pt x="2648" y="4037"/>
                </a:cubicBezTo>
                <a:cubicBezTo>
                  <a:pt x="2671" y="4037"/>
                  <a:pt x="2695" y="4038"/>
                  <a:pt x="2718" y="4038"/>
                </a:cubicBezTo>
                <a:cubicBezTo>
                  <a:pt x="2728" y="4038"/>
                  <a:pt x="2728" y="4038"/>
                  <a:pt x="2728" y="4038"/>
                </a:cubicBezTo>
                <a:cubicBezTo>
                  <a:pt x="2739" y="4038"/>
                  <a:pt x="2739" y="4038"/>
                  <a:pt x="2739" y="4038"/>
                </a:cubicBezTo>
                <a:cubicBezTo>
                  <a:pt x="2761" y="4039"/>
                  <a:pt x="2761" y="4039"/>
                  <a:pt x="2761" y="4039"/>
                </a:cubicBezTo>
                <a:cubicBezTo>
                  <a:pt x="2775" y="4039"/>
                  <a:pt x="2790" y="4039"/>
                  <a:pt x="2804" y="4039"/>
                </a:cubicBezTo>
                <a:cubicBezTo>
                  <a:pt x="2818" y="4040"/>
                  <a:pt x="2833" y="4040"/>
                  <a:pt x="2847" y="4040"/>
                </a:cubicBezTo>
                <a:cubicBezTo>
                  <a:pt x="2869" y="4040"/>
                  <a:pt x="2869" y="4040"/>
                  <a:pt x="2869" y="4040"/>
                </a:cubicBezTo>
                <a:cubicBezTo>
                  <a:pt x="2892" y="4040"/>
                  <a:pt x="2892" y="4040"/>
                  <a:pt x="2892" y="4040"/>
                </a:cubicBezTo>
                <a:cubicBezTo>
                  <a:pt x="2922" y="4041"/>
                  <a:pt x="2952" y="4041"/>
                  <a:pt x="2982" y="4041"/>
                </a:cubicBezTo>
                <a:cubicBezTo>
                  <a:pt x="3015" y="4041"/>
                  <a:pt x="3047" y="4041"/>
                  <a:pt x="3079" y="4041"/>
                </a:cubicBezTo>
                <a:cubicBezTo>
                  <a:pt x="3129" y="4040"/>
                  <a:pt x="3129" y="4040"/>
                  <a:pt x="3129" y="4040"/>
                </a:cubicBezTo>
                <a:cubicBezTo>
                  <a:pt x="3154" y="4040"/>
                  <a:pt x="3154" y="4040"/>
                  <a:pt x="3154" y="4040"/>
                </a:cubicBezTo>
                <a:cubicBezTo>
                  <a:pt x="3167" y="4040"/>
                  <a:pt x="3167" y="4040"/>
                  <a:pt x="3167" y="4040"/>
                </a:cubicBezTo>
                <a:cubicBezTo>
                  <a:pt x="3178" y="4040"/>
                  <a:pt x="3178" y="4040"/>
                  <a:pt x="3178" y="4040"/>
                </a:cubicBezTo>
                <a:cubicBezTo>
                  <a:pt x="3189" y="4039"/>
                  <a:pt x="3189" y="4039"/>
                  <a:pt x="3189" y="4039"/>
                </a:cubicBezTo>
                <a:cubicBezTo>
                  <a:pt x="3200" y="4039"/>
                  <a:pt x="3200" y="4039"/>
                  <a:pt x="3200" y="4039"/>
                </a:cubicBezTo>
                <a:cubicBezTo>
                  <a:pt x="3210" y="4039"/>
                  <a:pt x="3210" y="4039"/>
                  <a:pt x="3210" y="4039"/>
                </a:cubicBezTo>
                <a:cubicBezTo>
                  <a:pt x="3224" y="4039"/>
                  <a:pt x="3224" y="4039"/>
                  <a:pt x="3224" y="4039"/>
                </a:cubicBezTo>
                <a:cubicBezTo>
                  <a:pt x="3237" y="4039"/>
                  <a:pt x="3237" y="4039"/>
                  <a:pt x="3237" y="4039"/>
                </a:cubicBezTo>
                <a:cubicBezTo>
                  <a:pt x="3245" y="4038"/>
                  <a:pt x="3245" y="4038"/>
                  <a:pt x="3245" y="4038"/>
                </a:cubicBezTo>
                <a:cubicBezTo>
                  <a:pt x="3253" y="4038"/>
                  <a:pt x="3253" y="4038"/>
                  <a:pt x="3253" y="4038"/>
                </a:cubicBezTo>
                <a:cubicBezTo>
                  <a:pt x="3265" y="4038"/>
                  <a:pt x="3275" y="4037"/>
                  <a:pt x="3289" y="4036"/>
                </a:cubicBezTo>
                <a:cubicBezTo>
                  <a:pt x="3332" y="4033"/>
                  <a:pt x="3386" y="4027"/>
                  <a:pt x="3447" y="4014"/>
                </a:cubicBezTo>
                <a:cubicBezTo>
                  <a:pt x="3441" y="4015"/>
                  <a:pt x="3436" y="4017"/>
                  <a:pt x="3431" y="4018"/>
                </a:cubicBezTo>
                <a:cubicBezTo>
                  <a:pt x="3462" y="4012"/>
                  <a:pt x="3493" y="4006"/>
                  <a:pt x="3524" y="3999"/>
                </a:cubicBezTo>
                <a:cubicBezTo>
                  <a:pt x="3551" y="3993"/>
                  <a:pt x="3577" y="3986"/>
                  <a:pt x="3603" y="3979"/>
                </a:cubicBezTo>
                <a:cubicBezTo>
                  <a:pt x="3607" y="3978"/>
                  <a:pt x="3609" y="3977"/>
                  <a:pt x="3612" y="3976"/>
                </a:cubicBezTo>
                <a:cubicBezTo>
                  <a:pt x="3620" y="3974"/>
                  <a:pt x="3620" y="3974"/>
                  <a:pt x="3620" y="3974"/>
                </a:cubicBezTo>
                <a:cubicBezTo>
                  <a:pt x="3624" y="3973"/>
                  <a:pt x="3624" y="3973"/>
                  <a:pt x="3624" y="3973"/>
                </a:cubicBezTo>
                <a:cubicBezTo>
                  <a:pt x="3636" y="3973"/>
                  <a:pt x="3647" y="3972"/>
                  <a:pt x="3658" y="3972"/>
                </a:cubicBezTo>
                <a:cubicBezTo>
                  <a:pt x="3669" y="3973"/>
                  <a:pt x="3681" y="3966"/>
                  <a:pt x="3688" y="3954"/>
                </a:cubicBezTo>
                <a:cubicBezTo>
                  <a:pt x="3700" y="3950"/>
                  <a:pt x="3713" y="3946"/>
                  <a:pt x="3726" y="3943"/>
                </a:cubicBezTo>
                <a:cubicBezTo>
                  <a:pt x="3736" y="3939"/>
                  <a:pt x="3742" y="3938"/>
                  <a:pt x="3749" y="3936"/>
                </a:cubicBezTo>
                <a:cubicBezTo>
                  <a:pt x="3770" y="3931"/>
                  <a:pt x="3770" y="3931"/>
                  <a:pt x="3770" y="3931"/>
                </a:cubicBezTo>
                <a:cubicBezTo>
                  <a:pt x="3784" y="3927"/>
                  <a:pt x="3799" y="3924"/>
                  <a:pt x="3813" y="3920"/>
                </a:cubicBezTo>
                <a:cubicBezTo>
                  <a:pt x="3842" y="3913"/>
                  <a:pt x="3868" y="3907"/>
                  <a:pt x="3901" y="3900"/>
                </a:cubicBezTo>
                <a:cubicBezTo>
                  <a:pt x="3917" y="3897"/>
                  <a:pt x="3932" y="3894"/>
                  <a:pt x="3948" y="3891"/>
                </a:cubicBezTo>
                <a:cubicBezTo>
                  <a:pt x="3972" y="3886"/>
                  <a:pt x="3972" y="3886"/>
                  <a:pt x="3972" y="3886"/>
                </a:cubicBezTo>
                <a:cubicBezTo>
                  <a:pt x="3984" y="3884"/>
                  <a:pt x="3984" y="3884"/>
                  <a:pt x="3984" y="3884"/>
                </a:cubicBezTo>
                <a:cubicBezTo>
                  <a:pt x="3987" y="3883"/>
                  <a:pt x="3987" y="3883"/>
                  <a:pt x="3987" y="3883"/>
                </a:cubicBezTo>
                <a:cubicBezTo>
                  <a:pt x="3987" y="3883"/>
                  <a:pt x="3987" y="3883"/>
                  <a:pt x="3987" y="3883"/>
                </a:cubicBezTo>
                <a:cubicBezTo>
                  <a:pt x="3987" y="3883"/>
                  <a:pt x="3987" y="3883"/>
                  <a:pt x="3988" y="3883"/>
                </a:cubicBezTo>
                <a:cubicBezTo>
                  <a:pt x="3988" y="3883"/>
                  <a:pt x="3988" y="3883"/>
                  <a:pt x="3988" y="3883"/>
                </a:cubicBezTo>
                <a:cubicBezTo>
                  <a:pt x="3990" y="3884"/>
                  <a:pt x="3990" y="3884"/>
                  <a:pt x="3990" y="3884"/>
                </a:cubicBezTo>
                <a:cubicBezTo>
                  <a:pt x="3992" y="3884"/>
                  <a:pt x="3994" y="3885"/>
                  <a:pt x="3996" y="3885"/>
                </a:cubicBezTo>
                <a:cubicBezTo>
                  <a:pt x="3998" y="3886"/>
                  <a:pt x="4000" y="3887"/>
                  <a:pt x="4002" y="3887"/>
                </a:cubicBezTo>
                <a:cubicBezTo>
                  <a:pt x="4005" y="3888"/>
                  <a:pt x="4005" y="3888"/>
                  <a:pt x="4005" y="3888"/>
                </a:cubicBezTo>
                <a:cubicBezTo>
                  <a:pt x="4005" y="3888"/>
                  <a:pt x="4005" y="3888"/>
                  <a:pt x="4005" y="3888"/>
                </a:cubicBezTo>
                <a:cubicBezTo>
                  <a:pt x="4005" y="3888"/>
                  <a:pt x="4005" y="3888"/>
                  <a:pt x="4006" y="3888"/>
                </a:cubicBezTo>
                <a:cubicBezTo>
                  <a:pt x="4009" y="3888"/>
                  <a:pt x="4009" y="3888"/>
                  <a:pt x="4009" y="3888"/>
                </a:cubicBezTo>
                <a:cubicBezTo>
                  <a:pt x="4014" y="3888"/>
                  <a:pt x="4014" y="3888"/>
                  <a:pt x="4014" y="3888"/>
                </a:cubicBezTo>
                <a:cubicBezTo>
                  <a:pt x="4022" y="3887"/>
                  <a:pt x="4030" y="3887"/>
                  <a:pt x="4037" y="3887"/>
                </a:cubicBezTo>
                <a:cubicBezTo>
                  <a:pt x="4049" y="3886"/>
                  <a:pt x="4049" y="3886"/>
                  <a:pt x="4049" y="3886"/>
                </a:cubicBezTo>
                <a:cubicBezTo>
                  <a:pt x="4055" y="3886"/>
                  <a:pt x="4055" y="3886"/>
                  <a:pt x="4055" y="3886"/>
                </a:cubicBezTo>
                <a:cubicBezTo>
                  <a:pt x="4060" y="3886"/>
                  <a:pt x="4060" y="3886"/>
                  <a:pt x="4060" y="3886"/>
                </a:cubicBezTo>
                <a:cubicBezTo>
                  <a:pt x="4067" y="3886"/>
                  <a:pt x="4074" y="3886"/>
                  <a:pt x="4081" y="3886"/>
                </a:cubicBezTo>
                <a:cubicBezTo>
                  <a:pt x="4095" y="3886"/>
                  <a:pt x="4109" y="3886"/>
                  <a:pt x="4123" y="3886"/>
                </a:cubicBezTo>
                <a:cubicBezTo>
                  <a:pt x="4133" y="3886"/>
                  <a:pt x="4133" y="3886"/>
                  <a:pt x="4133" y="3886"/>
                </a:cubicBezTo>
                <a:cubicBezTo>
                  <a:pt x="4143" y="3887"/>
                  <a:pt x="4143" y="3887"/>
                  <a:pt x="4143" y="3887"/>
                </a:cubicBezTo>
                <a:cubicBezTo>
                  <a:pt x="4149" y="3888"/>
                  <a:pt x="4156" y="3888"/>
                  <a:pt x="4162" y="3889"/>
                </a:cubicBezTo>
                <a:cubicBezTo>
                  <a:pt x="4175" y="3890"/>
                  <a:pt x="4187" y="3891"/>
                  <a:pt x="4199" y="3893"/>
                </a:cubicBezTo>
                <a:cubicBezTo>
                  <a:pt x="4206" y="3895"/>
                  <a:pt x="4214" y="3899"/>
                  <a:pt x="4223" y="3903"/>
                </a:cubicBezTo>
                <a:cubicBezTo>
                  <a:pt x="4232" y="3908"/>
                  <a:pt x="4242" y="3912"/>
                  <a:pt x="4252" y="3917"/>
                </a:cubicBezTo>
                <a:cubicBezTo>
                  <a:pt x="4272" y="3926"/>
                  <a:pt x="4290" y="3935"/>
                  <a:pt x="4306" y="3941"/>
                </a:cubicBezTo>
                <a:cubicBezTo>
                  <a:pt x="4334" y="3944"/>
                  <a:pt x="4363" y="3945"/>
                  <a:pt x="4393" y="3946"/>
                </a:cubicBezTo>
                <a:cubicBezTo>
                  <a:pt x="4420" y="3948"/>
                  <a:pt x="4447" y="3948"/>
                  <a:pt x="4475" y="3948"/>
                </a:cubicBezTo>
                <a:cubicBezTo>
                  <a:pt x="4503" y="3948"/>
                  <a:pt x="4532" y="3948"/>
                  <a:pt x="4561" y="3947"/>
                </a:cubicBezTo>
                <a:cubicBezTo>
                  <a:pt x="4576" y="3947"/>
                  <a:pt x="4591" y="3946"/>
                  <a:pt x="4606" y="3946"/>
                </a:cubicBezTo>
                <a:cubicBezTo>
                  <a:pt x="4622" y="3945"/>
                  <a:pt x="4637" y="3945"/>
                  <a:pt x="4652" y="3944"/>
                </a:cubicBezTo>
                <a:cubicBezTo>
                  <a:pt x="4774" y="3937"/>
                  <a:pt x="4905" y="3925"/>
                  <a:pt x="5027" y="3910"/>
                </a:cubicBezTo>
                <a:cubicBezTo>
                  <a:pt x="5057" y="3906"/>
                  <a:pt x="5086" y="3892"/>
                  <a:pt x="5112" y="3874"/>
                </a:cubicBezTo>
                <a:cubicBezTo>
                  <a:pt x="5138" y="3856"/>
                  <a:pt x="5161" y="3833"/>
                  <a:pt x="5181" y="3811"/>
                </a:cubicBezTo>
                <a:cubicBezTo>
                  <a:pt x="5219" y="3767"/>
                  <a:pt x="5243" y="3725"/>
                  <a:pt x="5243" y="3725"/>
                </a:cubicBezTo>
                <a:cubicBezTo>
                  <a:pt x="5274" y="3694"/>
                  <a:pt x="5304" y="3633"/>
                  <a:pt x="5274" y="3602"/>
                </a:cubicBezTo>
                <a:cubicBezTo>
                  <a:pt x="5212" y="3586"/>
                  <a:pt x="5057" y="3586"/>
                  <a:pt x="5057" y="3525"/>
                </a:cubicBezTo>
                <a:cubicBezTo>
                  <a:pt x="5057" y="3510"/>
                  <a:pt x="5088" y="3509"/>
                  <a:pt x="5119" y="3509"/>
                </a:cubicBezTo>
                <a:cubicBezTo>
                  <a:pt x="5119" y="3503"/>
                  <a:pt x="5120" y="3496"/>
                  <a:pt x="5121" y="3489"/>
                </a:cubicBezTo>
                <a:cubicBezTo>
                  <a:pt x="5122" y="3490"/>
                  <a:pt x="5122" y="3490"/>
                  <a:pt x="5122" y="3490"/>
                </a:cubicBezTo>
                <a:cubicBezTo>
                  <a:pt x="5122" y="3492"/>
                  <a:pt x="5122" y="3492"/>
                  <a:pt x="5122" y="3492"/>
                </a:cubicBezTo>
                <a:cubicBezTo>
                  <a:pt x="5122" y="3493"/>
                  <a:pt x="5123" y="3494"/>
                  <a:pt x="5123" y="3496"/>
                </a:cubicBezTo>
                <a:cubicBezTo>
                  <a:pt x="5125" y="3498"/>
                  <a:pt x="5123" y="3500"/>
                  <a:pt x="5123" y="3501"/>
                </a:cubicBezTo>
                <a:cubicBezTo>
                  <a:pt x="5122" y="3503"/>
                  <a:pt x="5122" y="3503"/>
                  <a:pt x="5122" y="3503"/>
                </a:cubicBezTo>
                <a:cubicBezTo>
                  <a:pt x="5121" y="3504"/>
                  <a:pt x="5121" y="3504"/>
                  <a:pt x="5121" y="3504"/>
                </a:cubicBezTo>
                <a:cubicBezTo>
                  <a:pt x="5122" y="3505"/>
                  <a:pt x="5122" y="3505"/>
                  <a:pt x="5122" y="3505"/>
                </a:cubicBezTo>
                <a:cubicBezTo>
                  <a:pt x="5122" y="3506"/>
                  <a:pt x="5123" y="3507"/>
                  <a:pt x="5124" y="3508"/>
                </a:cubicBezTo>
                <a:cubicBezTo>
                  <a:pt x="5124" y="3509"/>
                  <a:pt x="5124" y="3509"/>
                  <a:pt x="5124" y="3509"/>
                </a:cubicBezTo>
                <a:cubicBezTo>
                  <a:pt x="5125" y="3509"/>
                  <a:pt x="5125" y="3509"/>
                  <a:pt x="5125" y="3509"/>
                </a:cubicBezTo>
                <a:cubicBezTo>
                  <a:pt x="5125" y="3510"/>
                  <a:pt x="5125" y="3510"/>
                  <a:pt x="5125" y="3510"/>
                </a:cubicBezTo>
                <a:cubicBezTo>
                  <a:pt x="5127" y="3511"/>
                  <a:pt x="5127" y="3511"/>
                  <a:pt x="5127" y="3511"/>
                </a:cubicBezTo>
                <a:cubicBezTo>
                  <a:pt x="5131" y="3514"/>
                  <a:pt x="5135" y="3516"/>
                  <a:pt x="5140" y="3519"/>
                </a:cubicBezTo>
                <a:cubicBezTo>
                  <a:pt x="5144" y="3522"/>
                  <a:pt x="5149" y="3524"/>
                  <a:pt x="5153" y="3526"/>
                </a:cubicBezTo>
                <a:cubicBezTo>
                  <a:pt x="5163" y="3531"/>
                  <a:pt x="5163" y="3531"/>
                  <a:pt x="5163" y="3531"/>
                </a:cubicBezTo>
                <a:cubicBezTo>
                  <a:pt x="5175" y="3537"/>
                  <a:pt x="5175" y="3537"/>
                  <a:pt x="5175" y="3537"/>
                </a:cubicBezTo>
                <a:cubicBezTo>
                  <a:pt x="5183" y="3540"/>
                  <a:pt x="5191" y="3544"/>
                  <a:pt x="5199" y="3547"/>
                </a:cubicBezTo>
                <a:cubicBezTo>
                  <a:pt x="5211" y="3552"/>
                  <a:pt x="5211" y="3552"/>
                  <a:pt x="5211" y="3552"/>
                </a:cubicBezTo>
                <a:cubicBezTo>
                  <a:pt x="5227" y="3558"/>
                  <a:pt x="5227" y="3558"/>
                  <a:pt x="5227" y="3558"/>
                </a:cubicBezTo>
                <a:cubicBezTo>
                  <a:pt x="5240" y="3563"/>
                  <a:pt x="5252" y="3567"/>
                  <a:pt x="5264" y="3572"/>
                </a:cubicBezTo>
                <a:cubicBezTo>
                  <a:pt x="5277" y="3577"/>
                  <a:pt x="5290" y="3581"/>
                  <a:pt x="5303" y="3585"/>
                </a:cubicBezTo>
                <a:cubicBezTo>
                  <a:pt x="5319" y="3590"/>
                  <a:pt x="5335" y="3594"/>
                  <a:pt x="5351" y="3599"/>
                </a:cubicBezTo>
                <a:cubicBezTo>
                  <a:pt x="5362" y="3602"/>
                  <a:pt x="5362" y="3602"/>
                  <a:pt x="5362" y="3602"/>
                </a:cubicBezTo>
                <a:cubicBezTo>
                  <a:pt x="5365" y="3602"/>
                  <a:pt x="5365" y="3602"/>
                  <a:pt x="5366" y="3602"/>
                </a:cubicBezTo>
                <a:cubicBezTo>
                  <a:pt x="5368" y="3602"/>
                  <a:pt x="5368" y="3602"/>
                  <a:pt x="5368" y="3602"/>
                </a:cubicBezTo>
                <a:cubicBezTo>
                  <a:pt x="5371" y="3603"/>
                  <a:pt x="5374" y="3603"/>
                  <a:pt x="5377" y="3603"/>
                </a:cubicBezTo>
                <a:cubicBezTo>
                  <a:pt x="5390" y="3604"/>
                  <a:pt x="5402" y="3605"/>
                  <a:pt x="5414" y="3605"/>
                </a:cubicBezTo>
                <a:cubicBezTo>
                  <a:pt x="5437" y="3605"/>
                  <a:pt x="5473" y="3569"/>
                  <a:pt x="5503" y="3532"/>
                </a:cubicBezTo>
                <a:cubicBezTo>
                  <a:pt x="5533" y="3496"/>
                  <a:pt x="5558" y="3460"/>
                  <a:pt x="5558" y="3460"/>
                </a:cubicBezTo>
                <a:cubicBezTo>
                  <a:pt x="5565" y="3451"/>
                  <a:pt x="5574" y="3440"/>
                  <a:pt x="5583" y="3427"/>
                </a:cubicBezTo>
                <a:cubicBezTo>
                  <a:pt x="5691" y="3439"/>
                  <a:pt x="5799" y="3449"/>
                  <a:pt x="5908" y="3456"/>
                </a:cubicBezTo>
                <a:cubicBezTo>
                  <a:pt x="5798" y="3430"/>
                  <a:pt x="5708" y="3399"/>
                  <a:pt x="5608" y="3382"/>
                </a:cubicBezTo>
                <a:cubicBezTo>
                  <a:pt x="5613" y="3370"/>
                  <a:pt x="5616" y="3359"/>
                  <a:pt x="5616" y="3349"/>
                </a:cubicBezTo>
                <a:cubicBezTo>
                  <a:pt x="5600" y="3327"/>
                  <a:pt x="5545" y="3307"/>
                  <a:pt x="5568" y="3249"/>
                </a:cubicBezTo>
                <a:cubicBezTo>
                  <a:pt x="5574" y="3235"/>
                  <a:pt x="5585" y="3239"/>
                  <a:pt x="5596" y="3243"/>
                </a:cubicBezTo>
                <a:cubicBezTo>
                  <a:pt x="5620" y="3185"/>
                  <a:pt x="5701" y="3083"/>
                  <a:pt x="5712" y="3087"/>
                </a:cubicBezTo>
                <a:cubicBezTo>
                  <a:pt x="5726" y="3073"/>
                  <a:pt x="5768" y="3045"/>
                  <a:pt x="5805" y="3021"/>
                </a:cubicBezTo>
                <a:cubicBezTo>
                  <a:pt x="5807" y="3021"/>
                  <a:pt x="5807" y="3021"/>
                  <a:pt x="5807" y="3021"/>
                </a:cubicBezTo>
                <a:cubicBezTo>
                  <a:pt x="5815" y="3019"/>
                  <a:pt x="5824" y="3017"/>
                  <a:pt x="5834" y="3017"/>
                </a:cubicBezTo>
                <a:cubicBezTo>
                  <a:pt x="5837" y="3017"/>
                  <a:pt x="5839" y="3017"/>
                  <a:pt x="5842" y="3017"/>
                </a:cubicBezTo>
                <a:cubicBezTo>
                  <a:pt x="5845" y="3018"/>
                  <a:pt x="5847" y="3018"/>
                  <a:pt x="5850" y="3019"/>
                </a:cubicBezTo>
                <a:cubicBezTo>
                  <a:pt x="5853" y="3020"/>
                  <a:pt x="5856" y="3022"/>
                  <a:pt x="5859" y="3023"/>
                </a:cubicBezTo>
                <a:cubicBezTo>
                  <a:pt x="5860" y="3024"/>
                  <a:pt x="5862" y="3025"/>
                  <a:pt x="5863" y="3026"/>
                </a:cubicBezTo>
                <a:cubicBezTo>
                  <a:pt x="5865" y="3027"/>
                  <a:pt x="5867" y="3029"/>
                  <a:pt x="5868" y="3030"/>
                </a:cubicBezTo>
                <a:cubicBezTo>
                  <a:pt x="5870" y="3031"/>
                  <a:pt x="5871" y="3034"/>
                  <a:pt x="5873" y="3035"/>
                </a:cubicBezTo>
                <a:cubicBezTo>
                  <a:pt x="5875" y="3038"/>
                  <a:pt x="5875" y="3038"/>
                  <a:pt x="5875" y="3038"/>
                </a:cubicBezTo>
                <a:cubicBezTo>
                  <a:pt x="5876" y="3040"/>
                  <a:pt x="5876" y="3040"/>
                  <a:pt x="5876" y="3040"/>
                </a:cubicBezTo>
                <a:cubicBezTo>
                  <a:pt x="5877" y="3042"/>
                  <a:pt x="5877" y="3042"/>
                  <a:pt x="5877" y="3042"/>
                </a:cubicBezTo>
                <a:cubicBezTo>
                  <a:pt x="5879" y="3045"/>
                  <a:pt x="5880" y="3048"/>
                  <a:pt x="5881" y="3051"/>
                </a:cubicBezTo>
                <a:cubicBezTo>
                  <a:pt x="5882" y="3053"/>
                  <a:pt x="5883" y="3057"/>
                  <a:pt x="5883" y="3061"/>
                </a:cubicBezTo>
                <a:cubicBezTo>
                  <a:pt x="5884" y="3065"/>
                  <a:pt x="5884" y="3068"/>
                  <a:pt x="5884" y="3072"/>
                </a:cubicBezTo>
                <a:cubicBezTo>
                  <a:pt x="5884" y="3076"/>
                  <a:pt x="5884" y="3080"/>
                  <a:pt x="5883" y="3083"/>
                </a:cubicBezTo>
                <a:cubicBezTo>
                  <a:pt x="5881" y="3091"/>
                  <a:pt x="5879" y="3097"/>
                  <a:pt x="5876" y="3103"/>
                </a:cubicBezTo>
                <a:cubicBezTo>
                  <a:pt x="5873" y="3109"/>
                  <a:pt x="5870" y="3114"/>
                  <a:pt x="5865" y="3119"/>
                </a:cubicBezTo>
                <a:cubicBezTo>
                  <a:pt x="5863" y="3122"/>
                  <a:pt x="5861" y="3124"/>
                  <a:pt x="5859" y="3126"/>
                </a:cubicBezTo>
                <a:cubicBezTo>
                  <a:pt x="5857" y="3128"/>
                  <a:pt x="5854" y="3130"/>
                  <a:pt x="5855" y="3130"/>
                </a:cubicBezTo>
                <a:cubicBezTo>
                  <a:pt x="5855" y="3132"/>
                  <a:pt x="5855" y="3134"/>
                  <a:pt x="5856" y="3136"/>
                </a:cubicBezTo>
                <a:cubicBezTo>
                  <a:pt x="5854" y="3152"/>
                  <a:pt x="5870" y="3174"/>
                  <a:pt x="5895" y="3198"/>
                </a:cubicBezTo>
                <a:cubicBezTo>
                  <a:pt x="5898" y="3201"/>
                  <a:pt x="5901" y="3204"/>
                  <a:pt x="5904" y="3207"/>
                </a:cubicBezTo>
                <a:cubicBezTo>
                  <a:pt x="5906" y="3209"/>
                  <a:pt x="5906" y="3209"/>
                  <a:pt x="5906" y="3209"/>
                </a:cubicBezTo>
                <a:cubicBezTo>
                  <a:pt x="5906" y="3209"/>
                  <a:pt x="5906" y="3209"/>
                  <a:pt x="5906" y="3209"/>
                </a:cubicBezTo>
                <a:cubicBezTo>
                  <a:pt x="5912" y="3207"/>
                  <a:pt x="5912" y="3207"/>
                  <a:pt x="5912" y="3207"/>
                </a:cubicBezTo>
                <a:cubicBezTo>
                  <a:pt x="5919" y="3204"/>
                  <a:pt x="5926" y="3200"/>
                  <a:pt x="5934" y="3195"/>
                </a:cubicBezTo>
                <a:cubicBezTo>
                  <a:pt x="5941" y="3191"/>
                  <a:pt x="5948" y="3186"/>
                  <a:pt x="5954" y="3180"/>
                </a:cubicBezTo>
                <a:cubicBezTo>
                  <a:pt x="5961" y="3175"/>
                  <a:pt x="5967" y="3169"/>
                  <a:pt x="5974" y="3162"/>
                </a:cubicBezTo>
                <a:cubicBezTo>
                  <a:pt x="5980" y="3156"/>
                  <a:pt x="5985" y="3149"/>
                  <a:pt x="5991" y="3141"/>
                </a:cubicBezTo>
                <a:cubicBezTo>
                  <a:pt x="5996" y="3132"/>
                  <a:pt x="6002" y="3122"/>
                  <a:pt x="6006" y="3112"/>
                </a:cubicBezTo>
                <a:cubicBezTo>
                  <a:pt x="6008" y="3107"/>
                  <a:pt x="6010" y="3102"/>
                  <a:pt x="6012" y="3097"/>
                </a:cubicBezTo>
                <a:cubicBezTo>
                  <a:pt x="6014" y="3091"/>
                  <a:pt x="6015" y="3087"/>
                  <a:pt x="6016" y="3081"/>
                </a:cubicBezTo>
                <a:cubicBezTo>
                  <a:pt x="6019" y="3071"/>
                  <a:pt x="6020" y="3060"/>
                  <a:pt x="6021" y="3049"/>
                </a:cubicBezTo>
                <a:cubicBezTo>
                  <a:pt x="6021" y="3043"/>
                  <a:pt x="6021" y="3039"/>
                  <a:pt x="6021" y="3035"/>
                </a:cubicBezTo>
                <a:cubicBezTo>
                  <a:pt x="6021" y="3030"/>
                  <a:pt x="6021" y="3025"/>
                  <a:pt x="6021" y="3021"/>
                </a:cubicBezTo>
                <a:close/>
                <a:moveTo>
                  <a:pt x="5043" y="1210"/>
                </a:moveTo>
                <a:cubicBezTo>
                  <a:pt x="5042" y="1209"/>
                  <a:pt x="5042" y="1209"/>
                  <a:pt x="5042" y="1209"/>
                </a:cubicBezTo>
                <a:cubicBezTo>
                  <a:pt x="5042" y="1209"/>
                  <a:pt x="5042" y="1209"/>
                  <a:pt x="5043" y="1209"/>
                </a:cubicBezTo>
                <a:cubicBezTo>
                  <a:pt x="5043" y="1210"/>
                  <a:pt x="5043" y="1210"/>
                  <a:pt x="5043" y="1210"/>
                </a:cubicBezTo>
                <a:close/>
                <a:moveTo>
                  <a:pt x="5025" y="1203"/>
                </a:moveTo>
                <a:cubicBezTo>
                  <a:pt x="5030" y="1205"/>
                  <a:pt x="5034" y="1206"/>
                  <a:pt x="5038" y="1208"/>
                </a:cubicBezTo>
                <a:cubicBezTo>
                  <a:pt x="5033" y="1207"/>
                  <a:pt x="5025" y="1209"/>
                  <a:pt x="5016" y="1211"/>
                </a:cubicBezTo>
                <a:cubicBezTo>
                  <a:pt x="5016" y="1207"/>
                  <a:pt x="5019" y="1204"/>
                  <a:pt x="5025" y="1203"/>
                </a:cubicBezTo>
                <a:close/>
                <a:moveTo>
                  <a:pt x="4360" y="705"/>
                </a:moveTo>
                <a:cubicBezTo>
                  <a:pt x="4359" y="711"/>
                  <a:pt x="4363" y="722"/>
                  <a:pt x="4367" y="733"/>
                </a:cubicBezTo>
                <a:cubicBezTo>
                  <a:pt x="4362" y="719"/>
                  <a:pt x="4362" y="719"/>
                  <a:pt x="4356" y="704"/>
                </a:cubicBezTo>
                <a:cubicBezTo>
                  <a:pt x="4357" y="708"/>
                  <a:pt x="4357" y="711"/>
                  <a:pt x="4358" y="713"/>
                </a:cubicBezTo>
                <a:cubicBezTo>
                  <a:pt x="4358" y="715"/>
                  <a:pt x="4358" y="717"/>
                  <a:pt x="4358" y="718"/>
                </a:cubicBezTo>
                <a:cubicBezTo>
                  <a:pt x="4358" y="720"/>
                  <a:pt x="4357" y="720"/>
                  <a:pt x="4355" y="719"/>
                </a:cubicBezTo>
                <a:cubicBezTo>
                  <a:pt x="4353" y="718"/>
                  <a:pt x="4349" y="715"/>
                  <a:pt x="4351" y="723"/>
                </a:cubicBezTo>
                <a:cubicBezTo>
                  <a:pt x="4346" y="711"/>
                  <a:pt x="4345" y="709"/>
                  <a:pt x="4342" y="701"/>
                </a:cubicBezTo>
                <a:cubicBezTo>
                  <a:pt x="4348" y="701"/>
                  <a:pt x="4353" y="702"/>
                  <a:pt x="4360" y="705"/>
                </a:cubicBezTo>
                <a:close/>
                <a:moveTo>
                  <a:pt x="4341" y="710"/>
                </a:moveTo>
                <a:cubicBezTo>
                  <a:pt x="4339" y="706"/>
                  <a:pt x="4338" y="703"/>
                  <a:pt x="4338" y="701"/>
                </a:cubicBezTo>
                <a:cubicBezTo>
                  <a:pt x="4339" y="701"/>
                  <a:pt x="4340" y="701"/>
                  <a:pt x="4341" y="701"/>
                </a:cubicBezTo>
                <a:cubicBezTo>
                  <a:pt x="4342" y="704"/>
                  <a:pt x="4343" y="706"/>
                  <a:pt x="4343" y="707"/>
                </a:cubicBezTo>
                <a:cubicBezTo>
                  <a:pt x="4343" y="708"/>
                  <a:pt x="4342" y="708"/>
                  <a:pt x="4341" y="707"/>
                </a:cubicBezTo>
                <a:cubicBezTo>
                  <a:pt x="4340" y="706"/>
                  <a:pt x="4339" y="702"/>
                  <a:pt x="4341" y="71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cs typeface="+mn-ea"/>
              <a:sym typeface="+mn-lt"/>
            </a:endParaRPr>
          </a:p>
        </p:txBody>
      </p:sp>
      <p:sp>
        <p:nvSpPr>
          <p:cNvPr id="3" name="矩形 65"/>
          <p:cNvSpPr/>
          <p:nvPr/>
        </p:nvSpPr>
        <p:spPr>
          <a:xfrm>
            <a:off x="4275524" y="487042"/>
            <a:ext cx="3368230" cy="1015663"/>
          </a:xfrm>
          <a:prstGeom prst="rect">
            <a:avLst/>
          </a:prstGeom>
        </p:spPr>
        <p:txBody>
          <a:bodyPr wrap="none">
            <a:spAutoFit/>
          </a:bodyPr>
          <a:lstStyle/>
          <a:p>
            <a:r>
              <a:rPr lang="en-US" altLang="zh-CN" sz="6000" b="1" dirty="0" err="1" smtClean="0">
                <a:solidFill>
                  <a:srgbClr val="FF0000"/>
                </a:solidFill>
                <a:latin typeface="Times New Roman" pitchFamily="18" charset="0"/>
                <a:ea typeface="方正喵呜体" panose="02010600010101010101" pitchFamily="2" charset="-122"/>
                <a:cs typeface="Times New Roman" pitchFamily="18" charset="0"/>
              </a:rPr>
              <a:t>Luật</a:t>
            </a:r>
            <a:r>
              <a:rPr lang="en-US" altLang="zh-CN" sz="6000" b="1" dirty="0" smtClean="0">
                <a:solidFill>
                  <a:srgbClr val="FF0000"/>
                </a:solidFill>
                <a:latin typeface="Times New Roman" pitchFamily="18" charset="0"/>
                <a:ea typeface="方正喵呜体" panose="02010600010101010101" pitchFamily="2" charset="-122"/>
                <a:cs typeface="Times New Roman" pitchFamily="18" charset="0"/>
              </a:rPr>
              <a:t> </a:t>
            </a:r>
            <a:r>
              <a:rPr lang="en-US" altLang="zh-CN" sz="6000" b="1" dirty="0" err="1" smtClean="0">
                <a:solidFill>
                  <a:srgbClr val="FF0000"/>
                </a:solidFill>
                <a:latin typeface="Times New Roman" pitchFamily="18" charset="0"/>
                <a:ea typeface="方正喵呜体" panose="02010600010101010101" pitchFamily="2" charset="-122"/>
                <a:cs typeface="Times New Roman" pitchFamily="18" charset="0"/>
              </a:rPr>
              <a:t>chơi</a:t>
            </a:r>
            <a:endParaRPr lang="zh-CN" altLang="en-US" sz="6000" b="1" dirty="0">
              <a:solidFill>
                <a:srgbClr val="FF0000"/>
              </a:solidFill>
              <a:latin typeface="Times New Roman" pitchFamily="18" charset="0"/>
              <a:ea typeface="方正喵呜体" panose="02010600010101010101" pitchFamily="2" charset="-122"/>
              <a:cs typeface="Times New Roman" pitchFamily="18" charset="0"/>
            </a:endParaRPr>
          </a:p>
        </p:txBody>
      </p:sp>
      <p:pic>
        <p:nvPicPr>
          <p:cNvPr id="4" name="图片 1"/>
          <p:cNvPicPr>
            <a:picLocks noChangeAspect="1"/>
          </p:cNvPicPr>
          <p:nvPr/>
        </p:nvPicPr>
        <p:blipFill>
          <a:blip r:embed="rId3"/>
          <a:stretch>
            <a:fillRect/>
          </a:stretch>
        </p:blipFill>
        <p:spPr>
          <a:xfrm>
            <a:off x="1019807" y="2132660"/>
            <a:ext cx="2294893" cy="3530935"/>
          </a:xfrm>
          <a:prstGeom prst="rect">
            <a:avLst/>
          </a:prstGeom>
        </p:spPr>
      </p:pic>
      <p:pic>
        <p:nvPicPr>
          <p:cNvPr id="8" name="图片 17" descr="图片包含 物体&#10;&#10;已生成极高可信度的说明">
            <a:extLst>
              <a:ext uri="{FF2B5EF4-FFF2-40B4-BE49-F238E27FC236}">
                <a16:creationId xmlns="" xmlns:a16="http://schemas.microsoft.com/office/drawing/2014/main" id="{596275B8-A149-4B1C-916B-5CA014FDECD2}"/>
              </a:ext>
            </a:extLst>
          </p:cNvPr>
          <p:cNvPicPr>
            <a:picLocks noChangeAspect="1"/>
          </p:cNvPicPr>
          <p:nvPr/>
        </p:nvPicPr>
        <p:blipFill rotWithShape="1">
          <a:blip r:embed="rId4">
            <a:extLst>
              <a:ext uri="{28A0092B-C50C-407E-A947-70E740481C1C}">
                <a14:useLocalDpi xmlns:a14="http://schemas.microsoft.com/office/drawing/2010/main" val="0"/>
              </a:ext>
            </a:extLst>
          </a:blip>
          <a:srcRect l="73647" t="22381" b="17101"/>
          <a:stretch/>
        </p:blipFill>
        <p:spPr>
          <a:xfrm>
            <a:off x="3939126" y="1994599"/>
            <a:ext cx="1667195" cy="4150291"/>
          </a:xfrm>
          <a:prstGeom prst="rect">
            <a:avLst/>
          </a:prstGeom>
        </p:spPr>
      </p:pic>
      <p:cxnSp>
        <p:nvCxnSpPr>
          <p:cNvPr id="9" name="直接连接符 18">
            <a:extLst>
              <a:ext uri="{FF2B5EF4-FFF2-40B4-BE49-F238E27FC236}">
                <a16:creationId xmlns="" xmlns:a16="http://schemas.microsoft.com/office/drawing/2014/main" id="{BFDDA30C-08CE-4840-A679-8AAED0DF8F0B}"/>
              </a:ext>
            </a:extLst>
          </p:cNvPr>
          <p:cNvCxnSpPr/>
          <p:nvPr/>
        </p:nvCxnSpPr>
        <p:spPr>
          <a:xfrm>
            <a:off x="4057650" y="3314700"/>
            <a:ext cx="6457950" cy="1588"/>
          </a:xfrm>
          <a:prstGeom prst="line">
            <a:avLst/>
          </a:prstGeom>
          <a:ln w="38100">
            <a:solidFill>
              <a:srgbClr val="FF0000"/>
            </a:solidFill>
            <a:prstDash val="lgDash"/>
          </a:ln>
        </p:spPr>
        <p:style>
          <a:lnRef idx="1">
            <a:schemeClr val="accent1"/>
          </a:lnRef>
          <a:fillRef idx="0">
            <a:schemeClr val="accent1"/>
          </a:fillRef>
          <a:effectRef idx="0">
            <a:schemeClr val="accent1"/>
          </a:effectRef>
          <a:fontRef idx="minor">
            <a:schemeClr val="tx1"/>
          </a:fontRef>
        </p:style>
      </p:cxnSp>
      <p:cxnSp>
        <p:nvCxnSpPr>
          <p:cNvPr id="10" name="直接连接符 19">
            <a:extLst>
              <a:ext uri="{FF2B5EF4-FFF2-40B4-BE49-F238E27FC236}">
                <a16:creationId xmlns="" xmlns:a16="http://schemas.microsoft.com/office/drawing/2014/main" id="{EE657B6C-6BC7-49B9-8152-48155AFC8E0E}"/>
              </a:ext>
            </a:extLst>
          </p:cNvPr>
          <p:cNvCxnSpPr/>
          <p:nvPr/>
        </p:nvCxnSpPr>
        <p:spPr>
          <a:xfrm>
            <a:off x="4114800" y="4724400"/>
            <a:ext cx="6400800" cy="1588"/>
          </a:xfrm>
          <a:prstGeom prst="line">
            <a:avLst/>
          </a:prstGeom>
          <a:ln w="38100">
            <a:solidFill>
              <a:srgbClr val="FF0000"/>
            </a:solidFill>
            <a:prstDash val="lg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48300" y="2343150"/>
            <a:ext cx="4781550" cy="584775"/>
          </a:xfrm>
          <a:prstGeom prst="rect">
            <a:avLst/>
          </a:prstGeom>
          <a:noFill/>
        </p:spPr>
        <p:txBody>
          <a:bodyPr wrap="square" rtlCol="0">
            <a:spAutoFit/>
          </a:bodyPr>
          <a:lstStyle/>
          <a:p>
            <a:pPr algn="just"/>
            <a:r>
              <a:rPr lang="en-US" sz="3200" dirty="0" smtClean="0">
                <a:solidFill>
                  <a:prstClr val="black"/>
                </a:solidFill>
                <a:latin typeface="Times New Roman" pitchFamily="18" charset="0"/>
                <a:cs typeface="Times New Roman" pitchFamily="18" charset="0"/>
              </a:rPr>
              <a:t>GV </a:t>
            </a:r>
            <a:r>
              <a:rPr lang="en-US" sz="3200" dirty="0" err="1" smtClean="0">
                <a:solidFill>
                  <a:prstClr val="black"/>
                </a:solidFill>
                <a:latin typeface="Times New Roman" pitchFamily="18" charset="0"/>
                <a:cs typeface="Times New Roman" pitchFamily="18" charset="0"/>
              </a:rPr>
              <a:t>đọc</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câu</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hỏi</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trên</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bảng</a:t>
            </a:r>
            <a:endParaRPr lang="en-US" sz="3200" dirty="0">
              <a:solidFill>
                <a:prstClr val="black"/>
              </a:solidFill>
              <a:latin typeface="Times New Roman" pitchFamily="18" charset="0"/>
              <a:cs typeface="Times New Roman" pitchFamily="18" charset="0"/>
            </a:endParaRPr>
          </a:p>
        </p:txBody>
      </p:sp>
      <p:sp>
        <p:nvSpPr>
          <p:cNvPr id="18" name="TextBox 17"/>
          <p:cNvSpPr txBox="1"/>
          <p:nvPr/>
        </p:nvSpPr>
        <p:spPr>
          <a:xfrm>
            <a:off x="5410200" y="3524250"/>
            <a:ext cx="5524500" cy="1077218"/>
          </a:xfrm>
          <a:prstGeom prst="rect">
            <a:avLst/>
          </a:prstGeom>
          <a:noFill/>
        </p:spPr>
        <p:txBody>
          <a:bodyPr wrap="square" rtlCol="0">
            <a:spAutoFit/>
          </a:bodyPr>
          <a:lstStyle/>
          <a:p>
            <a:pPr algn="just"/>
            <a:r>
              <a:rPr lang="en-US" sz="3200" dirty="0" smtClean="0">
                <a:solidFill>
                  <a:prstClr val="black"/>
                </a:solidFill>
                <a:latin typeface="Times New Roman" pitchFamily="18" charset="0"/>
                <a:cs typeface="Times New Roman" pitchFamily="18" charset="0"/>
              </a:rPr>
              <a:t>HS </a:t>
            </a:r>
            <a:r>
              <a:rPr lang="en-US" sz="3200" dirty="0" err="1" smtClean="0">
                <a:solidFill>
                  <a:prstClr val="black"/>
                </a:solidFill>
                <a:latin typeface="Times New Roman" pitchFamily="18" charset="0"/>
                <a:cs typeface="Times New Roman" pitchFamily="18" charset="0"/>
              </a:rPr>
              <a:t>có</a:t>
            </a:r>
            <a:r>
              <a:rPr lang="en-US" sz="3200" dirty="0" smtClean="0">
                <a:solidFill>
                  <a:prstClr val="black"/>
                </a:solidFill>
                <a:latin typeface="Times New Roman" pitchFamily="18" charset="0"/>
                <a:cs typeface="Times New Roman" pitchFamily="18" charset="0"/>
              </a:rPr>
              <a:t> 5s </a:t>
            </a:r>
            <a:r>
              <a:rPr lang="en-US" sz="3200" dirty="0" err="1" smtClean="0">
                <a:solidFill>
                  <a:prstClr val="black"/>
                </a:solidFill>
                <a:latin typeface="Times New Roman" pitchFamily="18" charset="0"/>
                <a:cs typeface="Times New Roman" pitchFamily="18" charset="0"/>
              </a:rPr>
              <a:t>suy</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nghĩ</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và</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giơ</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biển</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đáp</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án</a:t>
            </a:r>
            <a:r>
              <a:rPr lang="en-US" sz="3200" dirty="0" smtClean="0">
                <a:solidFill>
                  <a:prstClr val="black"/>
                </a:solidFill>
                <a:latin typeface="Times New Roman" pitchFamily="18" charset="0"/>
                <a:cs typeface="Times New Roman" pitchFamily="18" charset="0"/>
              </a:rPr>
              <a:t> A; B; C; D </a:t>
            </a:r>
            <a:r>
              <a:rPr lang="en-US" sz="3200" dirty="0" err="1" smtClean="0">
                <a:solidFill>
                  <a:prstClr val="black"/>
                </a:solidFill>
                <a:latin typeface="Times New Roman" pitchFamily="18" charset="0"/>
                <a:cs typeface="Times New Roman" pitchFamily="18" charset="0"/>
              </a:rPr>
              <a:t>đã</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được</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phát</a:t>
            </a:r>
            <a:endParaRPr lang="en-US" sz="3200" dirty="0">
              <a:solidFill>
                <a:prstClr val="black"/>
              </a:solidFill>
              <a:latin typeface="Times New Roman" pitchFamily="18" charset="0"/>
              <a:cs typeface="Times New Roman" pitchFamily="18" charset="0"/>
            </a:endParaRPr>
          </a:p>
        </p:txBody>
      </p:sp>
      <p:sp>
        <p:nvSpPr>
          <p:cNvPr id="19" name="TextBox 18"/>
          <p:cNvSpPr txBox="1"/>
          <p:nvPr/>
        </p:nvSpPr>
        <p:spPr>
          <a:xfrm>
            <a:off x="5524500" y="4933950"/>
            <a:ext cx="4781550" cy="1077218"/>
          </a:xfrm>
          <a:prstGeom prst="rect">
            <a:avLst/>
          </a:prstGeom>
          <a:noFill/>
        </p:spPr>
        <p:txBody>
          <a:bodyPr wrap="square" rtlCol="0">
            <a:spAutoFit/>
          </a:bodyPr>
          <a:lstStyle/>
          <a:p>
            <a:pPr algn="just"/>
            <a:r>
              <a:rPr lang="en-US" sz="3200" dirty="0" smtClean="0">
                <a:solidFill>
                  <a:prstClr val="black"/>
                </a:solidFill>
                <a:latin typeface="Times New Roman" pitchFamily="18" charset="0"/>
                <a:cs typeface="Times New Roman" pitchFamily="18" charset="0"/>
              </a:rPr>
              <a:t>GV </a:t>
            </a:r>
            <a:r>
              <a:rPr lang="en-US" sz="3200" dirty="0" err="1" smtClean="0">
                <a:solidFill>
                  <a:prstClr val="black"/>
                </a:solidFill>
                <a:latin typeface="Times New Roman" pitchFamily="18" charset="0"/>
                <a:cs typeface="Times New Roman" pitchFamily="18" charset="0"/>
              </a:rPr>
              <a:t>và</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các</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thư</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kí</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kiểm</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đáp</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án</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đúng</a:t>
            </a:r>
            <a:r>
              <a:rPr lang="en-US" sz="3200" dirty="0" smtClean="0">
                <a:solidFill>
                  <a:prstClr val="black"/>
                </a:solidFill>
                <a:latin typeface="Times New Roman" pitchFamily="18" charset="0"/>
                <a:cs typeface="Times New Roman" pitchFamily="18" charset="0"/>
              </a:rPr>
              <a:t> 1 </a:t>
            </a:r>
            <a:r>
              <a:rPr lang="en-US" sz="3200" dirty="0" err="1" smtClean="0">
                <a:solidFill>
                  <a:prstClr val="black"/>
                </a:solidFill>
                <a:latin typeface="Times New Roman" pitchFamily="18" charset="0"/>
                <a:cs typeface="Times New Roman" pitchFamily="18" charset="0"/>
              </a:rPr>
              <a:t>câu</a:t>
            </a:r>
            <a:r>
              <a:rPr lang="en-US" sz="3200" dirty="0" smtClean="0">
                <a:solidFill>
                  <a:prstClr val="black"/>
                </a:solidFill>
                <a:latin typeface="Times New Roman" pitchFamily="18" charset="0"/>
                <a:cs typeface="Times New Roman" pitchFamily="18" charset="0"/>
              </a:rPr>
              <a:t> </a:t>
            </a:r>
            <a:r>
              <a:rPr lang="en-US" sz="3200" dirty="0" err="1" smtClean="0">
                <a:solidFill>
                  <a:prstClr val="black"/>
                </a:solidFill>
                <a:latin typeface="Times New Roman" pitchFamily="18" charset="0"/>
                <a:cs typeface="Times New Roman" pitchFamily="18" charset="0"/>
              </a:rPr>
              <a:t>được</a:t>
            </a:r>
            <a:r>
              <a:rPr lang="en-US" sz="3200" dirty="0" smtClean="0">
                <a:solidFill>
                  <a:prstClr val="black"/>
                </a:solidFill>
                <a:latin typeface="Times New Roman" pitchFamily="18" charset="0"/>
                <a:cs typeface="Times New Roman" pitchFamily="18" charset="0"/>
              </a:rPr>
              <a:t> 1 </a:t>
            </a:r>
            <a:r>
              <a:rPr lang="en-US" sz="3200" dirty="0" err="1" smtClean="0">
                <a:solidFill>
                  <a:prstClr val="black"/>
                </a:solidFill>
                <a:latin typeface="Times New Roman" pitchFamily="18" charset="0"/>
                <a:cs typeface="Times New Roman" pitchFamily="18" charset="0"/>
              </a:rPr>
              <a:t>điểm</a:t>
            </a:r>
            <a:endParaRPr lang="en-US" sz="32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5395359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250" fill="hold"/>
                                        <p:tgtEl>
                                          <p:spTgt spid="3"/>
                                        </p:tgtEl>
                                        <p:attrNameLst>
                                          <p:attrName>ppt_x</p:attrName>
                                        </p:attrNameLst>
                                      </p:cBhvr>
                                      <p:tavLst>
                                        <p:tav tm="0">
                                          <p:val>
                                            <p:strVal val="1+#ppt_w/2"/>
                                          </p:val>
                                        </p:tav>
                                        <p:tav tm="100000">
                                          <p:val>
                                            <p:strVal val="#ppt_x"/>
                                          </p:val>
                                        </p:tav>
                                      </p:tavLst>
                                    </p:anim>
                                    <p:anim calcmode="lin" valueType="num">
                                      <p:cBhvr additive="base">
                                        <p:cTn id="8" dur="125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1+#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dissolve">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dissolve">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dissolve">
                                      <p:cBhvr>
                                        <p:cTn id="4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5"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357362" y="0"/>
            <a:ext cx="6810235" cy="7021773"/>
          </a:xfrm>
          <a:prstGeom prst="ellipse">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lang="en-US">
              <a:solidFill>
                <a:prstClr val="black"/>
              </a:solidFill>
            </a:endParaRPr>
          </a:p>
        </p:txBody>
      </p:sp>
      <p:sp>
        <p:nvSpPr>
          <p:cNvPr id="5" name="Rounded Rectangle 4"/>
          <p:cNvSpPr/>
          <p:nvPr/>
        </p:nvSpPr>
        <p:spPr>
          <a:xfrm>
            <a:off x="6724650" y="4907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A. Phụ ngữ. </a:t>
            </a:r>
            <a:endParaRPr lang="vi-VN" sz="4400" dirty="0" smtClean="0">
              <a:solidFill>
                <a:srgbClr val="0070C0"/>
              </a:solidFill>
              <a:latin typeface="Times New Roman" panose="02020603050405020304" pitchFamily="18" charset="0"/>
            </a:endParaRPr>
          </a:p>
        </p:txBody>
      </p:sp>
      <p:sp>
        <p:nvSpPr>
          <p:cNvPr id="9" name="Rectangle 8"/>
          <p:cNvSpPr/>
          <p:nvPr/>
        </p:nvSpPr>
        <p:spPr>
          <a:xfrm>
            <a:off x="133350" y="1257301"/>
            <a:ext cx="3048000" cy="4401205"/>
          </a:xfrm>
          <a:prstGeom prst="rect">
            <a:avLst/>
          </a:prstGeom>
        </p:spPr>
        <p:txBody>
          <a:bodyPr wrap="square">
            <a:spAutoFit/>
          </a:bodyPr>
          <a:lstStyle/>
          <a:p>
            <a:r>
              <a:rPr lang="vi-VN" sz="4000" i="1" dirty="0" smtClean="0">
                <a:solidFill>
                  <a:srgbClr val="FF0000"/>
                </a:solidFill>
                <a:latin typeface="Times New Roman" panose="02020603050405020304" pitchFamily="18" charset="0"/>
              </a:rPr>
              <a:t>Cụm </a:t>
            </a:r>
            <a:r>
              <a:rPr lang="en-US" sz="4000" i="1" dirty="0" smtClean="0">
                <a:solidFill>
                  <a:srgbClr val="FF0000"/>
                </a:solidFill>
                <a:latin typeface="Times New Roman" pitchFamily="18" charset="0"/>
                <a:cs typeface="Times New Roman" pitchFamily="18" charset="0"/>
              </a:rPr>
              <a:t>C-V     </a:t>
            </a:r>
            <a:r>
              <a:rPr lang="vi-VN" sz="4000" i="1" dirty="0" smtClean="0">
                <a:solidFill>
                  <a:srgbClr val="FF0000"/>
                </a:solidFill>
                <a:latin typeface="Times New Roman" panose="02020603050405020304" pitchFamily="18" charset="0"/>
              </a:rPr>
              <a:t>được in đậm trong câu “Xe này máy còn tốt</a:t>
            </a:r>
            <a:r>
              <a:rPr lang="en-US" sz="4000" i="1" dirty="0" smtClean="0">
                <a:solidFill>
                  <a:srgbClr val="FF0000"/>
                </a:solidFill>
                <a:latin typeface="等线 Light"/>
              </a:rPr>
              <a:t> </a:t>
            </a:r>
            <a:r>
              <a:rPr lang="vi-VN" sz="4000" i="1" dirty="0" smtClean="0">
                <a:solidFill>
                  <a:srgbClr val="FF0000"/>
                </a:solidFill>
                <a:latin typeface="Times New Roman" panose="02020603050405020304" pitchFamily="18" charset="0"/>
              </a:rPr>
              <a:t>lắm” làm thành </a:t>
            </a:r>
            <a:endParaRPr lang="en-US" sz="4000" i="1" dirty="0" smtClean="0">
              <a:solidFill>
                <a:srgbClr val="FF0000"/>
              </a:solidFill>
              <a:latin typeface="等线 Light"/>
            </a:endParaRPr>
          </a:p>
          <a:p>
            <a:r>
              <a:rPr lang="vi-VN" sz="4000" i="1" dirty="0" smtClean="0">
                <a:solidFill>
                  <a:srgbClr val="FF0000"/>
                </a:solidFill>
                <a:latin typeface="Times New Roman" panose="02020603050405020304" pitchFamily="18" charset="0"/>
              </a:rPr>
              <a:t>phần gì ?</a:t>
            </a:r>
            <a:endParaRPr lang="en-US" sz="4000" i="1" dirty="0">
              <a:solidFill>
                <a:srgbClr val="FF0000"/>
              </a:solidFill>
              <a:latin typeface="等线 Light"/>
            </a:endParaRPr>
          </a:p>
        </p:txBody>
      </p:sp>
      <p:sp>
        <p:nvSpPr>
          <p:cNvPr id="10" name="Rounded Rectangle 9"/>
          <p:cNvSpPr/>
          <p:nvPr/>
        </p:nvSpPr>
        <p:spPr>
          <a:xfrm>
            <a:off x="6743700" y="214810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B. Chủ ngữ. </a:t>
            </a:r>
            <a:endParaRPr lang="vi-VN" sz="4400" dirty="0" smtClean="0">
              <a:solidFill>
                <a:srgbClr val="0070C0"/>
              </a:solidFill>
              <a:latin typeface="Times New Roman" panose="02020603050405020304" pitchFamily="18" charset="0"/>
            </a:endParaRPr>
          </a:p>
        </p:txBody>
      </p:sp>
      <p:sp>
        <p:nvSpPr>
          <p:cNvPr id="11" name="Rounded Rectangle 10"/>
          <p:cNvSpPr/>
          <p:nvPr/>
        </p:nvSpPr>
        <p:spPr>
          <a:xfrm>
            <a:off x="6762750" y="38435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C. Phụ ngữ</a:t>
            </a:r>
            <a:r>
              <a:rPr lang="en-US" sz="4400" dirty="0" smtClean="0">
                <a:solidFill>
                  <a:prstClr val="black"/>
                </a:solidFill>
                <a:latin typeface="Times New Roman" pitchFamily="18" charset="0"/>
                <a:cs typeface="Times New Roman" pitchFamily="18" charset="0"/>
              </a:rPr>
              <a:t>,</a:t>
            </a:r>
            <a:r>
              <a:rPr lang="vi-VN" sz="4400" dirty="0" smtClean="0">
                <a:solidFill>
                  <a:prstClr val="black"/>
                </a:solidFill>
                <a:latin typeface="Times New Roman" panose="02020603050405020304" pitchFamily="18" charset="0"/>
              </a:rPr>
              <a:t> chủ ngữ</a:t>
            </a:r>
            <a:endParaRPr lang="vi-VN" sz="4400" dirty="0" smtClean="0">
              <a:solidFill>
                <a:srgbClr val="0070C0"/>
              </a:solidFill>
              <a:latin typeface="Times New Roman" panose="02020603050405020304" pitchFamily="18" charset="0"/>
            </a:endParaRPr>
          </a:p>
        </p:txBody>
      </p:sp>
      <p:sp>
        <p:nvSpPr>
          <p:cNvPr id="12" name="Rounded Rectangle 11"/>
          <p:cNvSpPr/>
          <p:nvPr/>
        </p:nvSpPr>
        <p:spPr>
          <a:xfrm>
            <a:off x="6781800" y="54437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D. Vị ngữ</a:t>
            </a:r>
            <a:endParaRPr lang="vi-VN" sz="4400" dirty="0" smtClean="0">
              <a:solidFill>
                <a:srgbClr val="0070C0"/>
              </a:solidFill>
              <a:latin typeface="Times New Roman" panose="02020603050405020304" pitchFamily="18" charset="0"/>
            </a:endParaRPr>
          </a:p>
        </p:txBody>
      </p:sp>
      <p:pic>
        <p:nvPicPr>
          <p:cNvPr id="13" name="图片 31"/>
          <p:cNvPicPr>
            <a:picLocks noChangeAspect="1"/>
          </p:cNvPicPr>
          <p:nvPr/>
        </p:nvPicPr>
        <p:blipFill>
          <a:blip r:embed="rId3"/>
          <a:stretch>
            <a:fillRect/>
          </a:stretch>
        </p:blipFill>
        <p:spPr>
          <a:xfrm rot="5400000">
            <a:off x="4504777" y="111131"/>
            <a:ext cx="864654" cy="1936793"/>
          </a:xfrm>
          <a:prstGeom prst="rect">
            <a:avLst/>
          </a:prstGeom>
        </p:spPr>
      </p:pic>
      <p:pic>
        <p:nvPicPr>
          <p:cNvPr id="14" name="图片 31"/>
          <p:cNvPicPr>
            <a:picLocks noChangeAspect="1"/>
          </p:cNvPicPr>
          <p:nvPr/>
        </p:nvPicPr>
        <p:blipFill>
          <a:blip r:embed="rId3"/>
          <a:stretch>
            <a:fillRect/>
          </a:stretch>
        </p:blipFill>
        <p:spPr>
          <a:xfrm rot="5400000">
            <a:off x="4619077" y="1863732"/>
            <a:ext cx="864654" cy="1936793"/>
          </a:xfrm>
          <a:prstGeom prst="rect">
            <a:avLst/>
          </a:prstGeom>
        </p:spPr>
      </p:pic>
      <p:pic>
        <p:nvPicPr>
          <p:cNvPr id="15" name="图片 31"/>
          <p:cNvPicPr>
            <a:picLocks noChangeAspect="1"/>
          </p:cNvPicPr>
          <p:nvPr/>
        </p:nvPicPr>
        <p:blipFill>
          <a:blip r:embed="rId3"/>
          <a:stretch>
            <a:fillRect/>
          </a:stretch>
        </p:blipFill>
        <p:spPr>
          <a:xfrm rot="5400000">
            <a:off x="4580977" y="3368682"/>
            <a:ext cx="864654" cy="1936793"/>
          </a:xfrm>
          <a:prstGeom prst="rect">
            <a:avLst/>
          </a:prstGeom>
        </p:spPr>
      </p:pic>
      <p:pic>
        <p:nvPicPr>
          <p:cNvPr id="16" name="图片 31"/>
          <p:cNvPicPr>
            <a:picLocks noChangeAspect="1"/>
          </p:cNvPicPr>
          <p:nvPr/>
        </p:nvPicPr>
        <p:blipFill>
          <a:blip r:embed="rId3"/>
          <a:stretch>
            <a:fillRect/>
          </a:stretch>
        </p:blipFill>
        <p:spPr>
          <a:xfrm rot="5400000">
            <a:off x="4695277" y="5026033"/>
            <a:ext cx="864654" cy="1936793"/>
          </a:xfrm>
          <a:prstGeom prst="rect">
            <a:avLst/>
          </a:prstGeom>
        </p:spPr>
      </p:pic>
    </p:spTree>
    <p:extLst>
      <p:ext uri="{BB962C8B-B14F-4D97-AF65-F5344CB8AC3E}">
        <p14:creationId xmlns:p14="http://schemas.microsoft.com/office/powerpoint/2010/main" val="11428781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arn(in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Horizont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Horizontal)">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dissolv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1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9" grpId="0"/>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357362" y="0"/>
            <a:ext cx="6810235" cy="7021773"/>
          </a:xfrm>
          <a:prstGeom prst="ellipse">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ctr"/>
            <a:endParaRPr lang="en-US">
              <a:solidFill>
                <a:prstClr val="black"/>
              </a:solidFill>
            </a:endParaRPr>
          </a:p>
        </p:txBody>
      </p:sp>
      <p:sp>
        <p:nvSpPr>
          <p:cNvPr id="5" name="Rounded Rectangle 4"/>
          <p:cNvSpPr/>
          <p:nvPr/>
        </p:nvSpPr>
        <p:spPr>
          <a:xfrm>
            <a:off x="6724650" y="4907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A. </a:t>
            </a:r>
            <a:r>
              <a:rPr lang="en-US" sz="4400" dirty="0" err="1" smtClean="0">
                <a:solidFill>
                  <a:prstClr val="black"/>
                </a:solidFill>
                <a:latin typeface="Times New Roman" pitchFamily="18" charset="0"/>
                <a:cs typeface="Times New Roman" pitchFamily="18" charset="0"/>
              </a:rPr>
              <a:t>Một</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cụm</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chủ</a:t>
            </a:r>
            <a:r>
              <a:rPr lang="en-US" sz="4400" dirty="0" smtClean="0">
                <a:solidFill>
                  <a:prstClr val="black"/>
                </a:solidFill>
                <a:latin typeface="Times New Roman" pitchFamily="18" charset="0"/>
                <a:cs typeface="Times New Roman" pitchFamily="18" charset="0"/>
              </a:rPr>
              <a:t> - </a:t>
            </a:r>
            <a:r>
              <a:rPr lang="en-US" sz="4400" dirty="0" err="1" smtClean="0">
                <a:solidFill>
                  <a:prstClr val="black"/>
                </a:solidFill>
                <a:latin typeface="Times New Roman" pitchFamily="18" charset="0"/>
                <a:cs typeface="Times New Roman" pitchFamily="18" charset="0"/>
              </a:rPr>
              <a:t>vị</a:t>
            </a:r>
            <a:endParaRPr lang="vi-VN" sz="4400" dirty="0" smtClean="0">
              <a:solidFill>
                <a:srgbClr val="0070C0"/>
              </a:solidFill>
              <a:latin typeface="Times New Roman" pitchFamily="18" charset="0"/>
              <a:cs typeface="Times New Roman" pitchFamily="18" charset="0"/>
            </a:endParaRPr>
          </a:p>
        </p:txBody>
      </p:sp>
      <p:sp>
        <p:nvSpPr>
          <p:cNvPr id="9" name="Rectangle 8"/>
          <p:cNvSpPr/>
          <p:nvPr/>
        </p:nvSpPr>
        <p:spPr>
          <a:xfrm>
            <a:off x="38100" y="976491"/>
            <a:ext cx="3048000" cy="5262979"/>
          </a:xfrm>
          <a:prstGeom prst="rect">
            <a:avLst/>
          </a:prstGeom>
        </p:spPr>
        <p:txBody>
          <a:bodyPr wrap="square">
            <a:spAutoFit/>
          </a:bodyPr>
          <a:lstStyle/>
          <a:p>
            <a:r>
              <a:rPr lang="vi-VN" sz="4200" dirty="0" smtClean="0">
                <a:solidFill>
                  <a:srgbClr val="FF0000"/>
                </a:solidFill>
                <a:latin typeface="Times New Roman" panose="02020603050405020304" pitchFamily="18" charset="0"/>
              </a:rPr>
              <a:t>Câu “Mai học giỏi khiến cha mẹ vui lòng” dùng mấy cụm </a:t>
            </a:r>
            <a:r>
              <a:rPr lang="en-US" sz="4200" dirty="0" smtClean="0">
                <a:solidFill>
                  <a:srgbClr val="FF0000"/>
                </a:solidFill>
                <a:latin typeface="Times New Roman" pitchFamily="18" charset="0"/>
                <a:cs typeface="Times New Roman" pitchFamily="18" charset="0"/>
              </a:rPr>
              <a:t>C-V</a:t>
            </a:r>
            <a:r>
              <a:rPr lang="vi-VN" sz="4200" dirty="0" smtClean="0">
                <a:solidFill>
                  <a:srgbClr val="FF0000"/>
                </a:solidFill>
                <a:latin typeface="Times New Roman" panose="02020603050405020304" pitchFamily="18" charset="0"/>
              </a:rPr>
              <a:t> để mở rộng câu? </a:t>
            </a:r>
            <a:endParaRPr lang="en-US" sz="4200" i="1" dirty="0">
              <a:solidFill>
                <a:srgbClr val="FF0000"/>
              </a:solidFill>
              <a:latin typeface="等线 Light"/>
            </a:endParaRPr>
          </a:p>
        </p:txBody>
      </p:sp>
      <p:sp>
        <p:nvSpPr>
          <p:cNvPr id="10" name="Rounded Rectangle 9"/>
          <p:cNvSpPr/>
          <p:nvPr/>
        </p:nvSpPr>
        <p:spPr>
          <a:xfrm>
            <a:off x="6743700" y="214810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B. </a:t>
            </a:r>
            <a:r>
              <a:rPr lang="en-US" sz="4400" dirty="0" err="1" smtClean="0">
                <a:solidFill>
                  <a:prstClr val="black"/>
                </a:solidFill>
                <a:latin typeface="Times New Roman" pitchFamily="18" charset="0"/>
                <a:cs typeface="Times New Roman" pitchFamily="18" charset="0"/>
              </a:rPr>
              <a:t>Hai</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cụm</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chủ</a:t>
            </a:r>
            <a:r>
              <a:rPr lang="en-US" sz="4400" dirty="0" smtClean="0">
                <a:solidFill>
                  <a:prstClr val="black"/>
                </a:solidFill>
                <a:latin typeface="Times New Roman" pitchFamily="18" charset="0"/>
                <a:cs typeface="Times New Roman" pitchFamily="18" charset="0"/>
              </a:rPr>
              <a:t> - </a:t>
            </a:r>
            <a:r>
              <a:rPr lang="en-US" sz="4400" dirty="0" err="1" smtClean="0">
                <a:solidFill>
                  <a:prstClr val="black"/>
                </a:solidFill>
                <a:latin typeface="Times New Roman" pitchFamily="18" charset="0"/>
                <a:cs typeface="Times New Roman" pitchFamily="18" charset="0"/>
              </a:rPr>
              <a:t>vị</a:t>
            </a:r>
            <a:endParaRPr lang="vi-VN" sz="4400" dirty="0" smtClean="0">
              <a:solidFill>
                <a:srgbClr val="0070C0"/>
              </a:solidFill>
              <a:latin typeface="Times New Roman" pitchFamily="18" charset="0"/>
              <a:cs typeface="Times New Roman" pitchFamily="18" charset="0"/>
            </a:endParaRPr>
          </a:p>
        </p:txBody>
      </p:sp>
      <p:sp>
        <p:nvSpPr>
          <p:cNvPr id="11" name="Rounded Rectangle 10"/>
          <p:cNvSpPr/>
          <p:nvPr/>
        </p:nvSpPr>
        <p:spPr>
          <a:xfrm>
            <a:off x="6762750" y="38435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C.</a:t>
            </a:r>
            <a:r>
              <a:rPr lang="en-US" sz="4400" dirty="0" smtClean="0">
                <a:solidFill>
                  <a:prstClr val="black"/>
                </a:solidFill>
                <a:latin typeface="等线 Light"/>
              </a:rPr>
              <a:t> </a:t>
            </a:r>
            <a:r>
              <a:rPr lang="en-US" sz="4400" dirty="0" err="1" smtClean="0">
                <a:solidFill>
                  <a:prstClr val="black"/>
                </a:solidFill>
                <a:latin typeface="Times New Roman" pitchFamily="18" charset="0"/>
                <a:cs typeface="Times New Roman" pitchFamily="18" charset="0"/>
              </a:rPr>
              <a:t>Ba</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cụm</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chủ</a:t>
            </a:r>
            <a:r>
              <a:rPr lang="en-US" sz="4400" dirty="0" smtClean="0">
                <a:solidFill>
                  <a:prstClr val="black"/>
                </a:solidFill>
                <a:latin typeface="Times New Roman" pitchFamily="18" charset="0"/>
                <a:cs typeface="Times New Roman" pitchFamily="18" charset="0"/>
              </a:rPr>
              <a:t> - </a:t>
            </a:r>
            <a:r>
              <a:rPr lang="en-US" sz="4400" dirty="0" err="1" smtClean="0">
                <a:solidFill>
                  <a:prstClr val="black"/>
                </a:solidFill>
                <a:latin typeface="Times New Roman" pitchFamily="18" charset="0"/>
                <a:cs typeface="Times New Roman" pitchFamily="18" charset="0"/>
              </a:rPr>
              <a:t>vị</a:t>
            </a:r>
            <a:endParaRPr lang="vi-VN" sz="4400" dirty="0" smtClean="0">
              <a:solidFill>
                <a:srgbClr val="0070C0"/>
              </a:solidFill>
              <a:latin typeface="Times New Roman" pitchFamily="18" charset="0"/>
              <a:cs typeface="Times New Roman" pitchFamily="18" charset="0"/>
            </a:endParaRPr>
          </a:p>
        </p:txBody>
      </p:sp>
      <p:sp>
        <p:nvSpPr>
          <p:cNvPr id="12" name="Rounded Rectangle 11"/>
          <p:cNvSpPr/>
          <p:nvPr/>
        </p:nvSpPr>
        <p:spPr>
          <a:xfrm>
            <a:off x="6781800" y="5443751"/>
            <a:ext cx="4972050" cy="1071349"/>
          </a:xfrm>
          <a:prstGeom prst="roundRect">
            <a:avLst/>
          </a:prstGeom>
          <a:ln w="38100"/>
        </p:spPr>
        <p:style>
          <a:lnRef idx="2">
            <a:schemeClr val="accent4"/>
          </a:lnRef>
          <a:fillRef idx="1">
            <a:schemeClr val="lt1"/>
          </a:fillRef>
          <a:effectRef idx="0">
            <a:schemeClr val="accent4"/>
          </a:effectRef>
          <a:fontRef idx="minor">
            <a:schemeClr val="dk1"/>
          </a:fontRef>
        </p:style>
        <p:txBody>
          <a:bodyPr rtlCol="0" anchor="ctr"/>
          <a:lstStyle/>
          <a:p>
            <a:pPr algn="just"/>
            <a:r>
              <a:rPr lang="vi-VN" sz="4400" dirty="0" smtClean="0">
                <a:solidFill>
                  <a:prstClr val="black"/>
                </a:solidFill>
                <a:latin typeface="Times New Roman" panose="02020603050405020304" pitchFamily="18" charset="0"/>
              </a:rPr>
              <a:t>D. </a:t>
            </a:r>
            <a:r>
              <a:rPr lang="en-US" sz="4400" dirty="0" err="1" smtClean="0">
                <a:solidFill>
                  <a:prstClr val="black"/>
                </a:solidFill>
                <a:latin typeface="Times New Roman" pitchFamily="18" charset="0"/>
                <a:cs typeface="Times New Roman" pitchFamily="18" charset="0"/>
              </a:rPr>
              <a:t>Bốn</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cụm</a:t>
            </a:r>
            <a:r>
              <a:rPr lang="en-US" sz="4400" dirty="0" smtClean="0">
                <a:solidFill>
                  <a:prstClr val="black"/>
                </a:solidFill>
                <a:latin typeface="Times New Roman" pitchFamily="18" charset="0"/>
                <a:cs typeface="Times New Roman" pitchFamily="18" charset="0"/>
              </a:rPr>
              <a:t> </a:t>
            </a:r>
            <a:r>
              <a:rPr lang="en-US" sz="4400" dirty="0" err="1" smtClean="0">
                <a:solidFill>
                  <a:prstClr val="black"/>
                </a:solidFill>
                <a:latin typeface="Times New Roman" pitchFamily="18" charset="0"/>
                <a:cs typeface="Times New Roman" pitchFamily="18" charset="0"/>
              </a:rPr>
              <a:t>chủ</a:t>
            </a:r>
            <a:r>
              <a:rPr lang="en-US" sz="4400" dirty="0" smtClean="0">
                <a:solidFill>
                  <a:prstClr val="black"/>
                </a:solidFill>
                <a:latin typeface="Times New Roman" pitchFamily="18" charset="0"/>
                <a:cs typeface="Times New Roman" pitchFamily="18" charset="0"/>
              </a:rPr>
              <a:t> - </a:t>
            </a:r>
            <a:r>
              <a:rPr lang="en-US" sz="4400" dirty="0" err="1" smtClean="0">
                <a:solidFill>
                  <a:prstClr val="black"/>
                </a:solidFill>
                <a:latin typeface="Times New Roman" pitchFamily="18" charset="0"/>
                <a:cs typeface="Times New Roman" pitchFamily="18" charset="0"/>
              </a:rPr>
              <a:t>vị</a:t>
            </a:r>
            <a:endParaRPr lang="vi-VN" sz="4400" dirty="0" smtClean="0">
              <a:solidFill>
                <a:srgbClr val="0070C0"/>
              </a:solidFill>
              <a:latin typeface="Times New Roman" pitchFamily="18" charset="0"/>
              <a:cs typeface="Times New Roman" pitchFamily="18" charset="0"/>
            </a:endParaRPr>
          </a:p>
        </p:txBody>
      </p:sp>
      <p:pic>
        <p:nvPicPr>
          <p:cNvPr id="13" name="图片 31"/>
          <p:cNvPicPr>
            <a:picLocks noChangeAspect="1"/>
          </p:cNvPicPr>
          <p:nvPr/>
        </p:nvPicPr>
        <p:blipFill>
          <a:blip r:embed="rId3"/>
          <a:stretch>
            <a:fillRect/>
          </a:stretch>
        </p:blipFill>
        <p:spPr>
          <a:xfrm rot="5400000">
            <a:off x="4504777" y="111131"/>
            <a:ext cx="864654" cy="1936793"/>
          </a:xfrm>
          <a:prstGeom prst="rect">
            <a:avLst/>
          </a:prstGeom>
        </p:spPr>
      </p:pic>
      <p:pic>
        <p:nvPicPr>
          <p:cNvPr id="14" name="图片 31"/>
          <p:cNvPicPr>
            <a:picLocks noChangeAspect="1"/>
          </p:cNvPicPr>
          <p:nvPr/>
        </p:nvPicPr>
        <p:blipFill>
          <a:blip r:embed="rId3"/>
          <a:stretch>
            <a:fillRect/>
          </a:stretch>
        </p:blipFill>
        <p:spPr>
          <a:xfrm rot="5400000">
            <a:off x="4619077" y="1863732"/>
            <a:ext cx="864654" cy="1936793"/>
          </a:xfrm>
          <a:prstGeom prst="rect">
            <a:avLst/>
          </a:prstGeom>
        </p:spPr>
      </p:pic>
      <p:pic>
        <p:nvPicPr>
          <p:cNvPr id="15" name="图片 31"/>
          <p:cNvPicPr>
            <a:picLocks noChangeAspect="1"/>
          </p:cNvPicPr>
          <p:nvPr/>
        </p:nvPicPr>
        <p:blipFill>
          <a:blip r:embed="rId3"/>
          <a:stretch>
            <a:fillRect/>
          </a:stretch>
        </p:blipFill>
        <p:spPr>
          <a:xfrm rot="5400000">
            <a:off x="4580977" y="3368682"/>
            <a:ext cx="864654" cy="1936793"/>
          </a:xfrm>
          <a:prstGeom prst="rect">
            <a:avLst/>
          </a:prstGeom>
        </p:spPr>
      </p:pic>
      <p:pic>
        <p:nvPicPr>
          <p:cNvPr id="16" name="图片 31"/>
          <p:cNvPicPr>
            <a:picLocks noChangeAspect="1"/>
          </p:cNvPicPr>
          <p:nvPr/>
        </p:nvPicPr>
        <p:blipFill>
          <a:blip r:embed="rId3"/>
          <a:stretch>
            <a:fillRect/>
          </a:stretch>
        </p:blipFill>
        <p:spPr>
          <a:xfrm rot="5400000">
            <a:off x="4695277" y="5026033"/>
            <a:ext cx="864654" cy="1936793"/>
          </a:xfrm>
          <a:prstGeom prst="rect">
            <a:avLst/>
          </a:prstGeom>
        </p:spPr>
      </p:pic>
    </p:spTree>
    <p:extLst>
      <p:ext uri="{BB962C8B-B14F-4D97-AF65-F5344CB8AC3E}">
        <p14:creationId xmlns:p14="http://schemas.microsoft.com/office/powerpoint/2010/main" val="34273917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dissolv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arn(inHorizontal)">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dissolv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Horizont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6"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Horizontal)">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6"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Horizontal)">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dissolv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nodeType="clickEffect">
                                  <p:stCondLst>
                                    <p:cond delay="0"/>
                                  </p:stCondLst>
                                  <p:childTnLst>
                                    <p:animScale>
                                      <p:cBhvr>
                                        <p:cTn id="58" dur="2000" fill="hold"/>
                                        <p:tgtEl>
                                          <p:spTgt spid="1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9" grpId="0"/>
      <p:bldP spid="10" grpId="0" animBg="1"/>
      <p:bldP spid="11" grpId="0" animBg="1"/>
      <p:bldP spid="12" grpId="0" animBg="1"/>
    </p:bldLst>
  </p:timing>
</p:sld>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816</TotalTime>
  <Words>1210</Words>
  <Application>Microsoft Office PowerPoint</Application>
  <PresentationFormat>Widescreen</PresentationFormat>
  <Paragraphs>153</Paragraphs>
  <Slides>22</Slides>
  <Notes>10</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22</vt:i4>
      </vt:variant>
    </vt:vector>
  </HeadingPairs>
  <TitlesOfParts>
    <vt:vector size="36" baseType="lpstr">
      <vt:lpstr>微软雅黑</vt:lpstr>
      <vt:lpstr>宋体</vt:lpstr>
      <vt:lpstr>Arial</vt:lpstr>
      <vt:lpstr>Calibri</vt:lpstr>
      <vt:lpstr>Fira Sans Extra Condensed</vt:lpstr>
      <vt:lpstr>Times New Roman</vt:lpstr>
      <vt:lpstr>方正喵呜体</vt:lpstr>
      <vt:lpstr>等线</vt:lpstr>
      <vt:lpstr>等线 Light</vt:lpstr>
      <vt:lpstr>自定义设计方案</vt:lpstr>
      <vt:lpstr>Office 主题​​</vt:lpstr>
      <vt:lpstr>1_Office 主题​​</vt:lpstr>
      <vt:lpstr>2_Office 主题​​</vt:lpstr>
      <vt:lpstr>4_Office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www.freeppt7.com</Manager>
  <Company>www.freeppt7.com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creator>www.freeppt7.com</dc:creator>
  <cp:keywords>www.freeppt7.com</cp:keywords>
  <dc:description>www.freeppt7.com</dc:description>
  <cp:lastModifiedBy>AutoBVT</cp:lastModifiedBy>
  <cp:revision>259</cp:revision>
  <dcterms:created xsi:type="dcterms:W3CDTF">2020-04-06T05:27:43Z</dcterms:created>
  <dcterms:modified xsi:type="dcterms:W3CDTF">2022-07-29T14:46:53Z</dcterms:modified>
</cp:coreProperties>
</file>