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4.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5.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4025" r:id="rId7"/>
    <p:sldMasterId id="2147484037" r:id="rId8"/>
    <p:sldMasterId id="2147484059" r:id="rId9"/>
    <p:sldMasterId id="2147484065" r:id="rId10"/>
    <p:sldMasterId id="2147484071" r:id="rId11"/>
    <p:sldMasterId id="2147484081" r:id="rId12"/>
    <p:sldMasterId id="2147484093" r:id="rId13"/>
    <p:sldMasterId id="2147484103" r:id="rId14"/>
    <p:sldMasterId id="2147484113" r:id="rId15"/>
    <p:sldMasterId id="2147484135" r:id="rId16"/>
    <p:sldMasterId id="2147484145" r:id="rId17"/>
    <p:sldMasterId id="2147484167" r:id="rId18"/>
  </p:sldMasterIdLst>
  <p:notesMasterIdLst>
    <p:notesMasterId r:id="rId49"/>
  </p:notesMasterIdLst>
  <p:sldIdLst>
    <p:sldId id="1242" r:id="rId19"/>
    <p:sldId id="1241" r:id="rId20"/>
    <p:sldId id="1249" r:id="rId21"/>
    <p:sldId id="1250" r:id="rId22"/>
    <p:sldId id="1251" r:id="rId23"/>
    <p:sldId id="1273" r:id="rId24"/>
    <p:sldId id="1276" r:id="rId25"/>
    <p:sldId id="1277" r:id="rId26"/>
    <p:sldId id="1278" r:id="rId27"/>
    <p:sldId id="1280" r:id="rId28"/>
    <p:sldId id="1279" r:id="rId29"/>
    <p:sldId id="1281" r:id="rId30"/>
    <p:sldId id="1283" r:id="rId31"/>
    <p:sldId id="1282" r:id="rId32"/>
    <p:sldId id="1284" r:id="rId33"/>
    <p:sldId id="1285" r:id="rId34"/>
    <p:sldId id="1286" r:id="rId35"/>
    <p:sldId id="1287" r:id="rId36"/>
    <p:sldId id="1288" r:id="rId37"/>
    <p:sldId id="1274" r:id="rId38"/>
    <p:sldId id="1275" r:id="rId39"/>
    <p:sldId id="1289" r:id="rId40"/>
    <p:sldId id="1297" r:id="rId41"/>
    <p:sldId id="1298" r:id="rId42"/>
    <p:sldId id="1299" r:id="rId43"/>
    <p:sldId id="1300" r:id="rId44"/>
    <p:sldId id="1301" r:id="rId45"/>
    <p:sldId id="1302" r:id="rId46"/>
    <p:sldId id="1303" r:id="rId47"/>
    <p:sldId id="130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F7CD"/>
    <a:srgbClr val="ECF1AD"/>
    <a:srgbClr val="FFFFFF"/>
    <a:srgbClr val="FF0000"/>
    <a:srgbClr val="E8F4F8"/>
    <a:srgbClr val="EDF6F9"/>
    <a:srgbClr val="DBEEF4"/>
    <a:srgbClr val="DFF0F5"/>
    <a:srgbClr val="FEF2E8"/>
    <a:srgbClr val="FFEF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3178" autoAdjust="0"/>
  </p:normalViewPr>
  <p:slideViewPr>
    <p:cSldViewPr snapToGrid="0">
      <p:cViewPr varScale="1">
        <p:scale>
          <a:sx n="67" d="100"/>
          <a:sy n="67" d="100"/>
        </p:scale>
        <p:origin x="894" y="66"/>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8" Type="http://schemas.openxmlformats.org/officeDocument/2006/relationships/slideMaster" Target="slideMasters/slideMaster8.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8/30/2022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a:t>
            </a:fld>
            <a:endParaRPr lang="en-US"/>
          </a:p>
        </p:txBody>
      </p:sp>
    </p:spTree>
    <p:extLst>
      <p:ext uri="{BB962C8B-B14F-4D97-AF65-F5344CB8AC3E}">
        <p14:creationId xmlns:p14="http://schemas.microsoft.com/office/powerpoint/2010/main" val="3932419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10</a:t>
            </a:fld>
            <a:endParaRPr lang="en-US"/>
          </a:p>
        </p:txBody>
      </p:sp>
    </p:spTree>
    <p:extLst>
      <p:ext uri="{BB962C8B-B14F-4D97-AF65-F5344CB8AC3E}">
        <p14:creationId xmlns:p14="http://schemas.microsoft.com/office/powerpoint/2010/main" val="3394188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02053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943157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13</a:t>
            </a:fld>
            <a:endParaRPr lang="en-US"/>
          </a:p>
        </p:txBody>
      </p:sp>
    </p:spTree>
    <p:extLst>
      <p:ext uri="{BB962C8B-B14F-4D97-AF65-F5344CB8AC3E}">
        <p14:creationId xmlns:p14="http://schemas.microsoft.com/office/powerpoint/2010/main" val="569485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14</a:t>
            </a:fld>
            <a:endParaRPr lang="en-US"/>
          </a:p>
        </p:txBody>
      </p:sp>
    </p:spTree>
    <p:extLst>
      <p:ext uri="{BB962C8B-B14F-4D97-AF65-F5344CB8AC3E}">
        <p14:creationId xmlns:p14="http://schemas.microsoft.com/office/powerpoint/2010/main" val="3724262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15</a:t>
            </a:fld>
            <a:endParaRPr lang="en-US"/>
          </a:p>
        </p:txBody>
      </p:sp>
    </p:spTree>
    <p:extLst>
      <p:ext uri="{BB962C8B-B14F-4D97-AF65-F5344CB8AC3E}">
        <p14:creationId xmlns:p14="http://schemas.microsoft.com/office/powerpoint/2010/main" val="3387675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206145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989662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248929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672891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a:t>
            </a:fld>
            <a:endParaRPr lang="en-US"/>
          </a:p>
        </p:txBody>
      </p:sp>
    </p:spTree>
    <p:extLst>
      <p:ext uri="{BB962C8B-B14F-4D97-AF65-F5344CB8AC3E}">
        <p14:creationId xmlns:p14="http://schemas.microsoft.com/office/powerpoint/2010/main" val="1689765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3948835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4075776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5</a:t>
            </a:fld>
            <a:endParaRPr lang="en-US"/>
          </a:p>
        </p:txBody>
      </p:sp>
    </p:spTree>
    <p:extLst>
      <p:ext uri="{BB962C8B-B14F-4D97-AF65-F5344CB8AC3E}">
        <p14:creationId xmlns:p14="http://schemas.microsoft.com/office/powerpoint/2010/main" val="504609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14312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490032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016651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881083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932224"/>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05"/>
            <a:fld id="{7FE5A9CD-1CA5-4BB6-ABF6-C3DB2F9C09D1}" type="datetimeFigureOut">
              <a:rPr lang="en-US" sz="2133" smtClean="0">
                <a:solidFill>
                  <a:prstClr val="black"/>
                </a:solidFill>
              </a:rPr>
              <a:pPr defTabSz="1086605"/>
              <a:t>8/30/2022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0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05"/>
            <a:fld id="{E9E3A461-C528-4C33-83FA-271D1850C3B5}"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186869251"/>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05">
              <a:defRPr/>
            </a:pPr>
            <a:fld id="{E979D15E-7C97-46BA-A533-0FCFA23F6052}" type="slidenum">
              <a:rPr lang="en-US" sz="2133" smtClean="0">
                <a:solidFill>
                  <a:prstClr val="black"/>
                </a:solidFill>
              </a:rPr>
              <a:pPr defTabSz="1086605">
                <a:defRPr/>
              </a:pPr>
              <a:t>‹#›</a:t>
            </a:fld>
            <a:endParaRPr lang="en-US" sz="2133">
              <a:solidFill>
                <a:prstClr val="black"/>
              </a:solidFill>
            </a:endParaRPr>
          </a:p>
        </p:txBody>
      </p:sp>
    </p:spTree>
    <p:extLst>
      <p:ext uri="{BB962C8B-B14F-4D97-AF65-F5344CB8AC3E}">
        <p14:creationId xmlns:p14="http://schemas.microsoft.com/office/powerpoint/2010/main" val="4178703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712431"/>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05"/>
            <a:fld id="{475E0F57-EEA1-4A8B-9311-4AD2064A14C0}"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3147773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8368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163912"/>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940853"/>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5" name="Rectangle 5"/>
          <p:cNvSpPr>
            <a:spLocks noGrp="1" noChangeArrowheads="1"/>
          </p:cNvSpPr>
          <p:nvPr>
            <p:ph type="ftr" sz="quarter" idx="11"/>
          </p:nvPr>
        </p:nvSpPr>
        <p:spPr>
          <a:xfrm>
            <a:off x="4165877" y="6245225"/>
            <a:ext cx="3860297"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6" name="Rectangle 6"/>
          <p:cNvSpPr>
            <a:spLocks noGrp="1" noChangeArrowheads="1"/>
          </p:cNvSpPr>
          <p:nvPr>
            <p:ph type="sldNum" sz="quarter" idx="12"/>
          </p:nvPr>
        </p:nvSpPr>
        <p:spPr>
          <a:xfrm>
            <a:off x="8737282" y="6245225"/>
            <a:ext cx="2845223" cy="476251"/>
          </a:xfrm>
          <a:prstGeom prst="rect">
            <a:avLst/>
          </a:prstGeom>
        </p:spPr>
        <p:txBody>
          <a:bodyPr lIns="34247" tIns="17120" rIns="34247" bIns="17120"/>
          <a:lstStyle>
            <a:lvl1pPr>
              <a:defRPr/>
            </a:lvl1pPr>
          </a:lstStyle>
          <a:p>
            <a:pPr defTabSz="1086605">
              <a:defRPr/>
            </a:pPr>
            <a:fld id="{BEF8FD80-C95D-4220-BF8B-01906B7B67AD}" type="slidenum">
              <a:rPr lang="en-US" sz="2133" smtClean="0">
                <a:solidFill>
                  <a:srgbClr val="000000"/>
                </a:solidFill>
              </a:rPr>
              <a:pPr defTabSz="1086605">
                <a:defRPr/>
              </a:pPr>
              <a:t>‹#›</a:t>
            </a:fld>
            <a:endParaRPr lang="en-US" sz="2133">
              <a:solidFill>
                <a:srgbClr val="000000"/>
              </a:solidFill>
            </a:endParaRPr>
          </a:p>
        </p:txBody>
      </p:sp>
    </p:spTree>
    <p:extLst>
      <p:ext uri="{BB962C8B-B14F-4D97-AF65-F5344CB8AC3E}">
        <p14:creationId xmlns:p14="http://schemas.microsoft.com/office/powerpoint/2010/main" val="12097109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7233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8/30/2022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00206"/>
            <a:ext cx="10972800" cy="4525963"/>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1" y="6356356"/>
            <a:ext cx="2844800" cy="365125"/>
          </a:xfrm>
          <a:prstGeom prst="rect">
            <a:avLst/>
          </a:prstGeom>
        </p:spPr>
        <p:txBody>
          <a:bodyPr lIns="34217" tIns="17104" rIns="34217" bIns="17104"/>
          <a:lstStyle/>
          <a:p>
            <a:pPr defTabSz="1084449"/>
            <a:fld id="{7FE5A9CD-1CA5-4BB6-ABF6-C3DB2F9C09D1}" type="datetimeFigureOut">
              <a:rPr lang="en-US" sz="2133" smtClean="0">
                <a:solidFill>
                  <a:prstClr val="black"/>
                </a:solidFill>
              </a:rPr>
              <a:pPr defTabSz="1084449"/>
              <a:t>8/30/2022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17" tIns="17104" rIns="34217" bIns="17104"/>
          <a:lstStyle/>
          <a:p>
            <a:pPr defTabSz="1084449"/>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217" tIns="17104" rIns="34217" bIns="17104"/>
          <a:lstStyle/>
          <a:p>
            <a:pPr defTabSz="1084449"/>
            <a:fld id="{E9E3A461-C528-4C33-83FA-271D1850C3B5}"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2987629674"/>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1" y="292115"/>
            <a:ext cx="10972800" cy="1384300"/>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609601" y="1905000"/>
            <a:ext cx="10972800" cy="41148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1" y="6245225"/>
            <a:ext cx="2844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1"/>
          </a:xfrm>
          <a:prstGeom prst="rect">
            <a:avLst/>
          </a:prstGeom>
        </p:spPr>
        <p:txBody>
          <a:bodyPr lIns="81359" tIns="40679" rIns="81359" bIns="40679"/>
          <a:lstStyle>
            <a:lvl1pPr>
              <a:defRPr/>
            </a:lvl1pPr>
          </a:lstStyle>
          <a:p>
            <a:pPr defTabSz="1084449">
              <a:defRPr/>
            </a:pPr>
            <a:fld id="{E979D15E-7C97-46BA-A533-0FCFA23F6052}" type="slidenum">
              <a:rPr lang="en-US" sz="2133" smtClean="0">
                <a:solidFill>
                  <a:prstClr val="black"/>
                </a:solidFill>
              </a:rPr>
              <a:pPr defTabSz="1084449">
                <a:defRPr/>
              </a:pPr>
              <a:t>‹#›</a:t>
            </a:fld>
            <a:endParaRPr lang="en-US" sz="2133">
              <a:solidFill>
                <a:prstClr val="black"/>
              </a:solidFill>
            </a:endParaRPr>
          </a:p>
        </p:txBody>
      </p:sp>
    </p:spTree>
    <p:extLst>
      <p:ext uri="{BB962C8B-B14F-4D97-AF65-F5344CB8AC3E}">
        <p14:creationId xmlns:p14="http://schemas.microsoft.com/office/powerpoint/2010/main" val="36246923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661156"/>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1" y="6245225"/>
            <a:ext cx="2844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1"/>
          </a:xfrm>
          <a:prstGeom prst="rect">
            <a:avLst/>
          </a:prstGeom>
        </p:spPr>
        <p:txBody>
          <a:bodyPr lIns="34217" tIns="17104" rIns="34217" bIns="17104"/>
          <a:lstStyle>
            <a:lvl1pPr>
              <a:defRPr/>
            </a:lvl1pPr>
          </a:lstStyle>
          <a:p>
            <a:pPr defTabSz="1084449"/>
            <a:fld id="{475E0F57-EEA1-4A8B-9311-4AD2064A14C0}"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40556316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8795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307266"/>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46924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6" name="Rectangle 6"/>
          <p:cNvSpPr>
            <a:spLocks noGrp="1" noChangeArrowheads="1"/>
          </p:cNvSpPr>
          <p:nvPr>
            <p:ph type="sldNum" sz="quarter" idx="12"/>
          </p:nvPr>
        </p:nvSpPr>
        <p:spPr>
          <a:xfrm>
            <a:off x="8737391" y="6245225"/>
            <a:ext cx="2845223" cy="476251"/>
          </a:xfrm>
          <a:prstGeom prst="rect">
            <a:avLst/>
          </a:prstGeom>
        </p:spPr>
        <p:txBody>
          <a:bodyPr lIns="34217" tIns="17104" rIns="34217" bIns="17104"/>
          <a:lstStyle>
            <a:lvl1pPr>
              <a:defRPr/>
            </a:lvl1pPr>
          </a:lstStyle>
          <a:p>
            <a:pPr defTabSz="1084449">
              <a:defRPr/>
            </a:pPr>
            <a:fld id="{BEF8FD80-C95D-4220-BF8B-01906B7B67AD}" type="slidenum">
              <a:rPr lang="en-US" sz="2133" smtClean="0">
                <a:solidFill>
                  <a:srgbClr val="000000"/>
                </a:solidFill>
              </a:rPr>
              <a:pPr defTabSz="1084449">
                <a:defRPr/>
              </a:pPr>
              <a:t>‹#›</a:t>
            </a:fld>
            <a:endParaRPr lang="en-US" sz="2133">
              <a:solidFill>
                <a:srgbClr val="000000"/>
              </a:solidFill>
            </a:endParaRPr>
          </a:p>
        </p:txBody>
      </p:sp>
    </p:spTree>
    <p:extLst>
      <p:ext uri="{BB962C8B-B14F-4D97-AF65-F5344CB8AC3E}">
        <p14:creationId xmlns:p14="http://schemas.microsoft.com/office/powerpoint/2010/main" val="32569641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696246"/>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00206"/>
            <a:ext cx="10972800" cy="4525963"/>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1" y="6356356"/>
            <a:ext cx="2844800" cy="365125"/>
          </a:xfrm>
          <a:prstGeom prst="rect">
            <a:avLst/>
          </a:prstGeom>
        </p:spPr>
        <p:txBody>
          <a:bodyPr lIns="34217" tIns="17104" rIns="34217" bIns="17104"/>
          <a:lstStyle/>
          <a:p>
            <a:pPr defTabSz="1084449"/>
            <a:fld id="{7FE5A9CD-1CA5-4BB6-ABF6-C3DB2F9C09D1}" type="datetimeFigureOut">
              <a:rPr lang="en-US" sz="2133" smtClean="0">
                <a:solidFill>
                  <a:prstClr val="black"/>
                </a:solidFill>
              </a:rPr>
              <a:pPr defTabSz="1084449"/>
              <a:t>8/30/2022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17" tIns="17104" rIns="34217" bIns="17104"/>
          <a:lstStyle/>
          <a:p>
            <a:pPr defTabSz="1084449"/>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217" tIns="17104" rIns="34217" bIns="17104"/>
          <a:lstStyle/>
          <a:p>
            <a:pPr defTabSz="1084449"/>
            <a:fld id="{E9E3A461-C528-4C33-83FA-271D1850C3B5}"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217983167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1" y="292115"/>
            <a:ext cx="10972800" cy="1384300"/>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609601" y="1905000"/>
            <a:ext cx="10972800" cy="41148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1" y="6245225"/>
            <a:ext cx="2844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1"/>
          </a:xfrm>
          <a:prstGeom prst="rect">
            <a:avLst/>
          </a:prstGeom>
        </p:spPr>
        <p:txBody>
          <a:bodyPr lIns="81359" tIns="40679" rIns="81359" bIns="40679"/>
          <a:lstStyle>
            <a:lvl1pPr>
              <a:defRPr/>
            </a:lvl1pPr>
          </a:lstStyle>
          <a:p>
            <a:pPr defTabSz="1084449">
              <a:defRPr/>
            </a:pPr>
            <a:fld id="{E979D15E-7C97-46BA-A533-0FCFA23F6052}" type="slidenum">
              <a:rPr lang="en-US" sz="2133" smtClean="0">
                <a:solidFill>
                  <a:prstClr val="black"/>
                </a:solidFill>
              </a:rPr>
              <a:pPr defTabSz="1084449">
                <a:defRPr/>
              </a:pPr>
              <a:t>‹#›</a:t>
            </a:fld>
            <a:endParaRPr lang="en-US" sz="2133">
              <a:solidFill>
                <a:prstClr val="black"/>
              </a:solidFill>
            </a:endParaRPr>
          </a:p>
        </p:txBody>
      </p:sp>
    </p:spTree>
    <p:extLst>
      <p:ext uri="{BB962C8B-B14F-4D97-AF65-F5344CB8AC3E}">
        <p14:creationId xmlns:p14="http://schemas.microsoft.com/office/powerpoint/2010/main" val="36508837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29920"/>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1" y="6245225"/>
            <a:ext cx="2844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1"/>
          </a:xfrm>
          <a:prstGeom prst="rect">
            <a:avLst/>
          </a:prstGeom>
        </p:spPr>
        <p:txBody>
          <a:bodyPr lIns="34217" tIns="17104" rIns="34217" bIns="17104"/>
          <a:lstStyle>
            <a:lvl1pPr>
              <a:defRPr/>
            </a:lvl1pPr>
          </a:lstStyle>
          <a:p>
            <a:pPr defTabSz="1084449"/>
            <a:fld id="{475E0F57-EEA1-4A8B-9311-4AD2064A14C0}"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16535659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0526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708180"/>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091835"/>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6" name="Rectangle 6"/>
          <p:cNvSpPr>
            <a:spLocks noGrp="1" noChangeArrowheads="1"/>
          </p:cNvSpPr>
          <p:nvPr>
            <p:ph type="sldNum" sz="quarter" idx="12"/>
          </p:nvPr>
        </p:nvSpPr>
        <p:spPr>
          <a:xfrm>
            <a:off x="8737391" y="6245225"/>
            <a:ext cx="2845223" cy="476251"/>
          </a:xfrm>
          <a:prstGeom prst="rect">
            <a:avLst/>
          </a:prstGeom>
        </p:spPr>
        <p:txBody>
          <a:bodyPr lIns="34217" tIns="17104" rIns="34217" bIns="17104"/>
          <a:lstStyle>
            <a:lvl1pPr>
              <a:defRPr/>
            </a:lvl1pPr>
          </a:lstStyle>
          <a:p>
            <a:pPr defTabSz="1084449">
              <a:defRPr/>
            </a:pPr>
            <a:fld id="{BEF8FD80-C95D-4220-BF8B-01906B7B67AD}" type="slidenum">
              <a:rPr lang="en-US" sz="2133" smtClean="0">
                <a:solidFill>
                  <a:srgbClr val="000000"/>
                </a:solidFill>
              </a:rPr>
              <a:pPr defTabSz="1084449">
                <a:defRPr/>
              </a:pPr>
              <a:t>‹#›</a:t>
            </a:fld>
            <a:endParaRPr lang="en-US" sz="2133">
              <a:solidFill>
                <a:srgbClr val="000000"/>
              </a:solidFill>
            </a:endParaRPr>
          </a:p>
        </p:txBody>
      </p:sp>
    </p:spTree>
    <p:extLst>
      <p:ext uri="{BB962C8B-B14F-4D97-AF65-F5344CB8AC3E}">
        <p14:creationId xmlns:p14="http://schemas.microsoft.com/office/powerpoint/2010/main" val="21440152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140542"/>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05"/>
            <a:fld id="{7FE5A9CD-1CA5-4BB6-ABF6-C3DB2F9C09D1}" type="datetimeFigureOut">
              <a:rPr lang="en-US" sz="2133" smtClean="0">
                <a:solidFill>
                  <a:prstClr val="black"/>
                </a:solidFill>
              </a:rPr>
              <a:pPr defTabSz="1086605"/>
              <a:t>8/30/2022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0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05"/>
            <a:fld id="{E9E3A461-C528-4C33-83FA-271D1850C3B5}"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53994652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05">
              <a:defRPr/>
            </a:pPr>
            <a:fld id="{E979D15E-7C97-46BA-A533-0FCFA23F6052}" type="slidenum">
              <a:rPr lang="en-US" sz="2133" smtClean="0">
                <a:solidFill>
                  <a:prstClr val="black"/>
                </a:solidFill>
              </a:rPr>
              <a:pPr defTabSz="1086605">
                <a:defRPr/>
              </a:pPr>
              <a:t>‹#›</a:t>
            </a:fld>
            <a:endParaRPr lang="en-US" sz="2133">
              <a:solidFill>
                <a:prstClr val="black"/>
              </a:solidFill>
            </a:endParaRPr>
          </a:p>
        </p:txBody>
      </p:sp>
    </p:spTree>
    <p:extLst>
      <p:ext uri="{BB962C8B-B14F-4D97-AF65-F5344CB8AC3E}">
        <p14:creationId xmlns:p14="http://schemas.microsoft.com/office/powerpoint/2010/main" val="679589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8/30/2022</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30411"/>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05"/>
            <a:fld id="{475E0F57-EEA1-4A8B-9311-4AD2064A14C0}"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34475070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7652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92546"/>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682170"/>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5" name="Rectangle 5"/>
          <p:cNvSpPr>
            <a:spLocks noGrp="1" noChangeArrowheads="1"/>
          </p:cNvSpPr>
          <p:nvPr>
            <p:ph type="ftr" sz="quarter" idx="11"/>
          </p:nvPr>
        </p:nvSpPr>
        <p:spPr>
          <a:xfrm>
            <a:off x="4165877" y="6245225"/>
            <a:ext cx="3860297"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6" name="Rectangle 6"/>
          <p:cNvSpPr>
            <a:spLocks noGrp="1" noChangeArrowheads="1"/>
          </p:cNvSpPr>
          <p:nvPr>
            <p:ph type="sldNum" sz="quarter" idx="12"/>
          </p:nvPr>
        </p:nvSpPr>
        <p:spPr>
          <a:xfrm>
            <a:off x="8737282" y="6245225"/>
            <a:ext cx="2845223" cy="476251"/>
          </a:xfrm>
          <a:prstGeom prst="rect">
            <a:avLst/>
          </a:prstGeom>
        </p:spPr>
        <p:txBody>
          <a:bodyPr lIns="34247" tIns="17120" rIns="34247" bIns="17120"/>
          <a:lstStyle>
            <a:lvl1pPr>
              <a:defRPr/>
            </a:lvl1pPr>
          </a:lstStyle>
          <a:p>
            <a:pPr defTabSz="1086605">
              <a:defRPr/>
            </a:pPr>
            <a:fld id="{BEF8FD80-C95D-4220-BF8B-01906B7B67AD}" type="slidenum">
              <a:rPr lang="en-US" sz="2133" smtClean="0">
                <a:solidFill>
                  <a:srgbClr val="000000"/>
                </a:solidFill>
              </a:rPr>
              <a:pPr defTabSz="1086605">
                <a:defRPr/>
              </a:pPr>
              <a:t>‹#›</a:t>
            </a:fld>
            <a:endParaRPr lang="en-US" sz="2133">
              <a:solidFill>
                <a:srgbClr val="000000"/>
              </a:solidFill>
            </a:endParaRPr>
          </a:p>
        </p:txBody>
      </p:sp>
    </p:spTree>
    <p:extLst>
      <p:ext uri="{BB962C8B-B14F-4D97-AF65-F5344CB8AC3E}">
        <p14:creationId xmlns:p14="http://schemas.microsoft.com/office/powerpoint/2010/main" val="22588824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0683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3465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9900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369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495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5330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5207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9073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35730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4863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674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8/30/2022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8/30/2022</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8/30/2022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8/30/2022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8/30/2022</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8/30/2022</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251422"/>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00206"/>
            <a:ext cx="10972800" cy="4525963"/>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1" y="6356356"/>
            <a:ext cx="2844800" cy="365125"/>
          </a:xfrm>
          <a:prstGeom prst="rect">
            <a:avLst/>
          </a:prstGeom>
        </p:spPr>
        <p:txBody>
          <a:bodyPr lIns="34217" tIns="17104" rIns="34217" bIns="17104"/>
          <a:lstStyle/>
          <a:p>
            <a:pPr defTabSz="1084449"/>
            <a:fld id="{7FE5A9CD-1CA5-4BB6-ABF6-C3DB2F9C09D1}" type="datetimeFigureOut">
              <a:rPr lang="en-US" sz="2133" smtClean="0">
                <a:solidFill>
                  <a:prstClr val="black"/>
                </a:solidFill>
              </a:rPr>
              <a:pPr defTabSz="1084449"/>
              <a:t>8/30/2022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17" tIns="17104" rIns="34217" bIns="17104"/>
          <a:lstStyle/>
          <a:p>
            <a:pPr defTabSz="1084449"/>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217" tIns="17104" rIns="34217" bIns="17104"/>
          <a:lstStyle/>
          <a:p>
            <a:pPr defTabSz="1084449"/>
            <a:fld id="{E9E3A461-C528-4C33-83FA-271D1850C3B5}"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47881026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1" y="292115"/>
            <a:ext cx="10972800" cy="1384300"/>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609601" y="1905000"/>
            <a:ext cx="10972800" cy="41148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1" y="6245225"/>
            <a:ext cx="2844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1"/>
          </a:xfrm>
          <a:prstGeom prst="rect">
            <a:avLst/>
          </a:prstGeom>
        </p:spPr>
        <p:txBody>
          <a:bodyPr lIns="81359" tIns="40679" rIns="81359" bIns="40679"/>
          <a:lstStyle>
            <a:lvl1pPr>
              <a:defRPr/>
            </a:lvl1pPr>
          </a:lstStyle>
          <a:p>
            <a:pPr defTabSz="1084449">
              <a:defRPr/>
            </a:pPr>
            <a:fld id="{E979D15E-7C97-46BA-A533-0FCFA23F6052}" type="slidenum">
              <a:rPr lang="en-US" sz="2133" smtClean="0">
                <a:solidFill>
                  <a:prstClr val="black"/>
                </a:solidFill>
              </a:rPr>
              <a:pPr defTabSz="1084449">
                <a:defRPr/>
              </a:pPr>
              <a:t>‹#›</a:t>
            </a:fld>
            <a:endParaRPr lang="en-US" sz="2133">
              <a:solidFill>
                <a:prstClr val="black"/>
              </a:solidFill>
            </a:endParaRPr>
          </a:p>
        </p:txBody>
      </p:sp>
    </p:spTree>
    <p:extLst>
      <p:ext uri="{BB962C8B-B14F-4D97-AF65-F5344CB8AC3E}">
        <p14:creationId xmlns:p14="http://schemas.microsoft.com/office/powerpoint/2010/main" val="2524062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978793"/>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1" y="6245225"/>
            <a:ext cx="2844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1"/>
          </a:xfrm>
          <a:prstGeom prst="rect">
            <a:avLst/>
          </a:prstGeom>
        </p:spPr>
        <p:txBody>
          <a:bodyPr lIns="34217" tIns="17104" rIns="34217" bIns="17104"/>
          <a:lstStyle>
            <a:lvl1pPr>
              <a:defRPr/>
            </a:lvl1pPr>
          </a:lstStyle>
          <a:p>
            <a:pPr defTabSz="1084449"/>
            <a:fld id="{475E0F57-EEA1-4A8B-9311-4AD2064A14C0}"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29514587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0829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682105"/>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665483"/>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6" name="Rectangle 6"/>
          <p:cNvSpPr>
            <a:spLocks noGrp="1" noChangeArrowheads="1"/>
          </p:cNvSpPr>
          <p:nvPr>
            <p:ph type="sldNum" sz="quarter" idx="12"/>
          </p:nvPr>
        </p:nvSpPr>
        <p:spPr>
          <a:xfrm>
            <a:off x="8737391" y="6245225"/>
            <a:ext cx="2845223" cy="476251"/>
          </a:xfrm>
          <a:prstGeom prst="rect">
            <a:avLst/>
          </a:prstGeom>
        </p:spPr>
        <p:txBody>
          <a:bodyPr lIns="34217" tIns="17104" rIns="34217" bIns="17104"/>
          <a:lstStyle>
            <a:lvl1pPr>
              <a:defRPr/>
            </a:lvl1pPr>
          </a:lstStyle>
          <a:p>
            <a:pPr defTabSz="1084449">
              <a:defRPr/>
            </a:pPr>
            <a:fld id="{BEF8FD80-C95D-4220-BF8B-01906B7B67AD}" type="slidenum">
              <a:rPr lang="en-US" sz="2133" smtClean="0">
                <a:solidFill>
                  <a:srgbClr val="000000"/>
                </a:solidFill>
              </a:rPr>
              <a:pPr defTabSz="1084449">
                <a:defRPr/>
              </a:pPr>
              <a:t>‹#›</a:t>
            </a:fld>
            <a:endParaRPr lang="en-US" sz="2133">
              <a:solidFill>
                <a:srgbClr val="000000"/>
              </a:solidFill>
            </a:endParaRPr>
          </a:p>
        </p:txBody>
      </p:sp>
    </p:spTree>
    <p:extLst>
      <p:ext uri="{BB962C8B-B14F-4D97-AF65-F5344CB8AC3E}">
        <p14:creationId xmlns:p14="http://schemas.microsoft.com/office/powerpoint/2010/main" val="3783113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10.xml"/><Relationship Id="rId4"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emf"/><Relationship Id="rId5" Type="http://schemas.openxmlformats.org/officeDocument/2006/relationships/slideLayout" Target="../slideLayouts/slideLayout75.xml"/><Relationship Id="rId10" Type="http://schemas.openxmlformats.org/officeDocument/2006/relationships/theme" Target="../theme/theme11.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1.emf"/><Relationship Id="rId5" Type="http://schemas.openxmlformats.org/officeDocument/2006/relationships/slideLayout" Target="../slideLayouts/slideLayout95.xml"/><Relationship Id="rId10" Type="http://schemas.openxmlformats.org/officeDocument/2006/relationships/theme" Target="../theme/theme13.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image" Target="../media/image1.emf"/><Relationship Id="rId5" Type="http://schemas.openxmlformats.org/officeDocument/2006/relationships/slideLayout" Target="../slideLayouts/slideLayout104.xml"/><Relationship Id="rId10" Type="http://schemas.openxmlformats.org/officeDocument/2006/relationships/theme" Target="../theme/theme14.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image" Target="../media/image1.emf"/><Relationship Id="rId5" Type="http://schemas.openxmlformats.org/officeDocument/2006/relationships/slideLayout" Target="../slideLayouts/slideLayout113.xml"/><Relationship Id="rId10" Type="http://schemas.openxmlformats.org/officeDocument/2006/relationships/theme" Target="../theme/theme15.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image" Target="../media/image1.emf"/><Relationship Id="rId5" Type="http://schemas.openxmlformats.org/officeDocument/2006/relationships/slideLayout" Target="../slideLayouts/slideLayout122.xml"/><Relationship Id="rId10" Type="http://schemas.openxmlformats.org/officeDocument/2006/relationships/theme" Target="../theme/theme16.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image" Target="../media/image1.emf"/><Relationship Id="rId5" Type="http://schemas.openxmlformats.org/officeDocument/2006/relationships/slideLayout" Target="../slideLayouts/slideLayout131.xml"/><Relationship Id="rId10" Type="http://schemas.openxmlformats.org/officeDocument/2006/relationships/theme" Target="../theme/theme17.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8.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emf"/><Relationship Id="rId5" Type="http://schemas.openxmlformats.org/officeDocument/2006/relationships/slideLayout" Target="../slideLayouts/slideLayout58.xml"/><Relationship Id="rId10" Type="http://schemas.openxmlformats.org/officeDocument/2006/relationships/theme" Target="../theme/theme8.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theme" Target="../theme/theme9.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95"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3506194"/>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Lst>
  <p:timing>
    <p:tnLst>
      <p:par>
        <p:cTn id="1" dur="indefinite" restart="never" nodeType="tmRoot"/>
      </p:par>
    </p:tnLst>
  </p:timing>
  <p:txStyles>
    <p:titleStyle>
      <a:lvl1pPr algn="ctr" defTabSz="1084449" rtl="0" eaLnBrk="1" latinLnBrk="0" hangingPunct="1">
        <a:spcBef>
          <a:spcPct val="0"/>
        </a:spcBef>
        <a:buNone/>
        <a:defRPr sz="5200" kern="1200">
          <a:solidFill>
            <a:schemeClr val="tx1"/>
          </a:solidFill>
          <a:latin typeface="+mj-lt"/>
          <a:ea typeface="+mj-ea"/>
          <a:cs typeface="+mj-cs"/>
        </a:defRPr>
      </a:lvl1pPr>
    </p:titleStyle>
    <p:bodyStyle>
      <a:lvl1pPr marL="406830" indent="-406830" algn="l" defTabSz="1084449"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1345" indent="-338837" algn="l" defTabSz="1084449"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5861" indent="-271120" algn="l" defTabSz="108444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804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068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283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5384"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7598"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976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4449" rtl="0" eaLnBrk="1" latinLnBrk="0" hangingPunct="1">
        <a:defRPr sz="2133" kern="1200">
          <a:solidFill>
            <a:schemeClr val="tx1"/>
          </a:solidFill>
          <a:latin typeface="+mn-lt"/>
          <a:ea typeface="+mn-ea"/>
          <a:cs typeface="+mn-cs"/>
        </a:defRPr>
      </a:lvl1pPr>
      <a:lvl2pPr marL="542230" algn="l" defTabSz="1084449" rtl="0" eaLnBrk="1" latinLnBrk="0" hangingPunct="1">
        <a:defRPr sz="2133" kern="1200">
          <a:solidFill>
            <a:schemeClr val="tx1"/>
          </a:solidFill>
          <a:latin typeface="+mn-lt"/>
          <a:ea typeface="+mn-ea"/>
          <a:cs typeface="+mn-cs"/>
        </a:defRPr>
      </a:lvl2pPr>
      <a:lvl3pPr marL="1084757" algn="l" defTabSz="1084449" rtl="0" eaLnBrk="1" latinLnBrk="0" hangingPunct="1">
        <a:defRPr sz="2133" kern="1200">
          <a:solidFill>
            <a:schemeClr val="tx1"/>
          </a:solidFill>
          <a:latin typeface="+mn-lt"/>
          <a:ea typeface="+mn-ea"/>
          <a:cs typeface="+mn-cs"/>
        </a:defRPr>
      </a:lvl3pPr>
      <a:lvl4pPr marL="1627017" algn="l" defTabSz="1084449" rtl="0" eaLnBrk="1" latinLnBrk="0" hangingPunct="1">
        <a:defRPr sz="2133" kern="1200">
          <a:solidFill>
            <a:schemeClr val="tx1"/>
          </a:solidFill>
          <a:latin typeface="+mn-lt"/>
          <a:ea typeface="+mn-ea"/>
          <a:cs typeface="+mn-cs"/>
        </a:defRPr>
      </a:lvl4pPr>
      <a:lvl5pPr marL="2169520" algn="l" defTabSz="1084449" rtl="0" eaLnBrk="1" latinLnBrk="0" hangingPunct="1">
        <a:defRPr sz="2133" kern="1200">
          <a:solidFill>
            <a:schemeClr val="tx1"/>
          </a:solidFill>
          <a:latin typeface="+mn-lt"/>
          <a:ea typeface="+mn-ea"/>
          <a:cs typeface="+mn-cs"/>
        </a:defRPr>
      </a:lvl5pPr>
      <a:lvl6pPr marL="2711715" algn="l" defTabSz="1084449" rtl="0" eaLnBrk="1" latinLnBrk="0" hangingPunct="1">
        <a:defRPr sz="2133" kern="1200">
          <a:solidFill>
            <a:schemeClr val="tx1"/>
          </a:solidFill>
          <a:latin typeface="+mn-lt"/>
          <a:ea typeface="+mn-ea"/>
          <a:cs typeface="+mn-cs"/>
        </a:defRPr>
      </a:lvl6pPr>
      <a:lvl7pPr marL="3253948" algn="l" defTabSz="1084449" rtl="0" eaLnBrk="1" latinLnBrk="0" hangingPunct="1">
        <a:defRPr sz="2133" kern="1200">
          <a:solidFill>
            <a:schemeClr val="tx1"/>
          </a:solidFill>
          <a:latin typeface="+mn-lt"/>
          <a:ea typeface="+mn-ea"/>
          <a:cs typeface="+mn-cs"/>
        </a:defRPr>
      </a:lvl7pPr>
      <a:lvl8pPr marL="3796497" algn="l" defTabSz="1084449" rtl="0" eaLnBrk="1" latinLnBrk="0" hangingPunct="1">
        <a:defRPr sz="2133" kern="1200">
          <a:solidFill>
            <a:schemeClr val="tx1"/>
          </a:solidFill>
          <a:latin typeface="+mn-lt"/>
          <a:ea typeface="+mn-ea"/>
          <a:cs typeface="+mn-cs"/>
        </a:defRPr>
      </a:lvl8pPr>
      <a:lvl9pPr marL="4338729" algn="l" defTabSz="1084449" rtl="0" eaLnBrk="1" latinLnBrk="0" hangingPunct="1">
        <a:defRPr sz="213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8"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9538356"/>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Lst>
  <p:timing>
    <p:tnLst>
      <p:par>
        <p:cTn id="1" dur="indefinite" restart="never" nodeType="tmRoot"/>
      </p:par>
    </p:tnLst>
  </p:timing>
  <p:txStyles>
    <p:titleStyle>
      <a:lvl1pPr algn="ctr" defTabSz="1086605" rtl="0" eaLnBrk="1" latinLnBrk="0" hangingPunct="1">
        <a:spcBef>
          <a:spcPct val="0"/>
        </a:spcBef>
        <a:buNone/>
        <a:defRPr sz="5200" kern="1200">
          <a:solidFill>
            <a:schemeClr val="tx1"/>
          </a:solidFill>
          <a:latin typeface="+mj-lt"/>
          <a:ea typeface="+mj-ea"/>
          <a:cs typeface="+mj-cs"/>
        </a:defRPr>
      </a:lvl1pPr>
    </p:titleStyle>
    <p:bodyStyle>
      <a:lvl1pPr marL="407642" indent="-407642" algn="l" defTabSz="108660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13" indent="-339494" algn="l" defTabSz="108660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585" indent="-271655" algn="l" defTabSz="10866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8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34"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2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452"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7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0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05" rtl="0" eaLnBrk="1" latinLnBrk="0" hangingPunct="1">
        <a:defRPr sz="2133" kern="1200">
          <a:solidFill>
            <a:schemeClr val="tx1"/>
          </a:solidFill>
          <a:latin typeface="+mn-lt"/>
          <a:ea typeface="+mn-ea"/>
          <a:cs typeface="+mn-cs"/>
        </a:defRPr>
      </a:lvl1pPr>
      <a:lvl2pPr marL="543309" algn="l" defTabSz="1086605" rtl="0" eaLnBrk="1" latinLnBrk="0" hangingPunct="1">
        <a:defRPr sz="2133" kern="1200">
          <a:solidFill>
            <a:schemeClr val="tx1"/>
          </a:solidFill>
          <a:latin typeface="+mn-lt"/>
          <a:ea typeface="+mn-ea"/>
          <a:cs typeface="+mn-cs"/>
        </a:defRPr>
      </a:lvl2pPr>
      <a:lvl3pPr marL="1086919" algn="l" defTabSz="1086605" rtl="0" eaLnBrk="1" latinLnBrk="0" hangingPunct="1">
        <a:defRPr sz="2133" kern="1200">
          <a:solidFill>
            <a:schemeClr val="tx1"/>
          </a:solidFill>
          <a:latin typeface="+mn-lt"/>
          <a:ea typeface="+mn-ea"/>
          <a:cs typeface="+mn-cs"/>
        </a:defRPr>
      </a:lvl3pPr>
      <a:lvl4pPr marL="1630249" algn="l" defTabSz="1086605" rtl="0" eaLnBrk="1" latinLnBrk="0" hangingPunct="1">
        <a:defRPr sz="2133" kern="1200">
          <a:solidFill>
            <a:schemeClr val="tx1"/>
          </a:solidFill>
          <a:latin typeface="+mn-lt"/>
          <a:ea typeface="+mn-ea"/>
          <a:cs typeface="+mn-cs"/>
        </a:defRPr>
      </a:lvl4pPr>
      <a:lvl5pPr marL="2173868" algn="l" defTabSz="1086605" rtl="0" eaLnBrk="1" latinLnBrk="0" hangingPunct="1">
        <a:defRPr sz="2133" kern="1200">
          <a:solidFill>
            <a:schemeClr val="tx1"/>
          </a:solidFill>
          <a:latin typeface="+mn-lt"/>
          <a:ea typeface="+mn-ea"/>
          <a:cs typeface="+mn-cs"/>
        </a:defRPr>
      </a:lvl5pPr>
      <a:lvl6pPr marL="2717168" algn="l" defTabSz="1086605" rtl="0" eaLnBrk="1" latinLnBrk="0" hangingPunct="1">
        <a:defRPr sz="2133" kern="1200">
          <a:solidFill>
            <a:schemeClr val="tx1"/>
          </a:solidFill>
          <a:latin typeface="+mn-lt"/>
          <a:ea typeface="+mn-ea"/>
          <a:cs typeface="+mn-cs"/>
        </a:defRPr>
      </a:lvl6pPr>
      <a:lvl7pPr marL="3260477" algn="l" defTabSz="1086605" rtl="0" eaLnBrk="1" latinLnBrk="0" hangingPunct="1">
        <a:defRPr sz="2133" kern="1200">
          <a:solidFill>
            <a:schemeClr val="tx1"/>
          </a:solidFill>
          <a:latin typeface="+mn-lt"/>
          <a:ea typeface="+mn-ea"/>
          <a:cs typeface="+mn-cs"/>
        </a:defRPr>
      </a:lvl7pPr>
      <a:lvl8pPr marL="3804106" algn="l" defTabSz="1086605" rtl="0" eaLnBrk="1" latinLnBrk="0" hangingPunct="1">
        <a:defRPr sz="2133" kern="1200">
          <a:solidFill>
            <a:schemeClr val="tx1"/>
          </a:solidFill>
          <a:latin typeface="+mn-lt"/>
          <a:ea typeface="+mn-ea"/>
          <a:cs typeface="+mn-cs"/>
        </a:defRPr>
      </a:lvl8pPr>
      <a:lvl9pPr marL="4347414" algn="l" defTabSz="1086605" rtl="0" eaLnBrk="1" latinLnBrk="0" hangingPunct="1">
        <a:defRPr sz="2133"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95"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180868"/>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Lst>
  <p:timing>
    <p:tnLst>
      <p:par>
        <p:cTn id="1" dur="indefinite" restart="never" nodeType="tmRoot"/>
      </p:par>
    </p:tnLst>
  </p:timing>
  <p:txStyles>
    <p:titleStyle>
      <a:lvl1pPr algn="ctr" defTabSz="1084449" rtl="0" eaLnBrk="1" latinLnBrk="0" hangingPunct="1">
        <a:spcBef>
          <a:spcPct val="0"/>
        </a:spcBef>
        <a:buNone/>
        <a:defRPr sz="5200" kern="1200">
          <a:solidFill>
            <a:schemeClr val="tx1"/>
          </a:solidFill>
          <a:latin typeface="+mj-lt"/>
          <a:ea typeface="+mj-ea"/>
          <a:cs typeface="+mj-cs"/>
        </a:defRPr>
      </a:lvl1pPr>
    </p:titleStyle>
    <p:bodyStyle>
      <a:lvl1pPr marL="406830" indent="-406830" algn="l" defTabSz="1084449"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1345" indent="-338837" algn="l" defTabSz="1084449"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5861" indent="-271120" algn="l" defTabSz="108444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804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068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283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5384"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7598"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976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4449" rtl="0" eaLnBrk="1" latinLnBrk="0" hangingPunct="1">
        <a:defRPr sz="2133" kern="1200">
          <a:solidFill>
            <a:schemeClr val="tx1"/>
          </a:solidFill>
          <a:latin typeface="+mn-lt"/>
          <a:ea typeface="+mn-ea"/>
          <a:cs typeface="+mn-cs"/>
        </a:defRPr>
      </a:lvl1pPr>
      <a:lvl2pPr marL="542230" algn="l" defTabSz="1084449" rtl="0" eaLnBrk="1" latinLnBrk="0" hangingPunct="1">
        <a:defRPr sz="2133" kern="1200">
          <a:solidFill>
            <a:schemeClr val="tx1"/>
          </a:solidFill>
          <a:latin typeface="+mn-lt"/>
          <a:ea typeface="+mn-ea"/>
          <a:cs typeface="+mn-cs"/>
        </a:defRPr>
      </a:lvl2pPr>
      <a:lvl3pPr marL="1084757" algn="l" defTabSz="1084449" rtl="0" eaLnBrk="1" latinLnBrk="0" hangingPunct="1">
        <a:defRPr sz="2133" kern="1200">
          <a:solidFill>
            <a:schemeClr val="tx1"/>
          </a:solidFill>
          <a:latin typeface="+mn-lt"/>
          <a:ea typeface="+mn-ea"/>
          <a:cs typeface="+mn-cs"/>
        </a:defRPr>
      </a:lvl3pPr>
      <a:lvl4pPr marL="1627017" algn="l" defTabSz="1084449" rtl="0" eaLnBrk="1" latinLnBrk="0" hangingPunct="1">
        <a:defRPr sz="2133" kern="1200">
          <a:solidFill>
            <a:schemeClr val="tx1"/>
          </a:solidFill>
          <a:latin typeface="+mn-lt"/>
          <a:ea typeface="+mn-ea"/>
          <a:cs typeface="+mn-cs"/>
        </a:defRPr>
      </a:lvl4pPr>
      <a:lvl5pPr marL="2169520" algn="l" defTabSz="1084449" rtl="0" eaLnBrk="1" latinLnBrk="0" hangingPunct="1">
        <a:defRPr sz="2133" kern="1200">
          <a:solidFill>
            <a:schemeClr val="tx1"/>
          </a:solidFill>
          <a:latin typeface="+mn-lt"/>
          <a:ea typeface="+mn-ea"/>
          <a:cs typeface="+mn-cs"/>
        </a:defRPr>
      </a:lvl5pPr>
      <a:lvl6pPr marL="2711715" algn="l" defTabSz="1084449" rtl="0" eaLnBrk="1" latinLnBrk="0" hangingPunct="1">
        <a:defRPr sz="2133" kern="1200">
          <a:solidFill>
            <a:schemeClr val="tx1"/>
          </a:solidFill>
          <a:latin typeface="+mn-lt"/>
          <a:ea typeface="+mn-ea"/>
          <a:cs typeface="+mn-cs"/>
        </a:defRPr>
      </a:lvl6pPr>
      <a:lvl7pPr marL="3253948" algn="l" defTabSz="1084449" rtl="0" eaLnBrk="1" latinLnBrk="0" hangingPunct="1">
        <a:defRPr sz="2133" kern="1200">
          <a:solidFill>
            <a:schemeClr val="tx1"/>
          </a:solidFill>
          <a:latin typeface="+mn-lt"/>
          <a:ea typeface="+mn-ea"/>
          <a:cs typeface="+mn-cs"/>
        </a:defRPr>
      </a:lvl7pPr>
      <a:lvl8pPr marL="3796497" algn="l" defTabSz="1084449" rtl="0" eaLnBrk="1" latinLnBrk="0" hangingPunct="1">
        <a:defRPr sz="2133" kern="1200">
          <a:solidFill>
            <a:schemeClr val="tx1"/>
          </a:solidFill>
          <a:latin typeface="+mn-lt"/>
          <a:ea typeface="+mn-ea"/>
          <a:cs typeface="+mn-cs"/>
        </a:defRPr>
      </a:lvl8pPr>
      <a:lvl9pPr marL="4338729" algn="l" defTabSz="1084449" rtl="0" eaLnBrk="1" latinLnBrk="0" hangingPunct="1">
        <a:defRPr sz="213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95"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4928721"/>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Lst>
  <p:timing>
    <p:tnLst>
      <p:par>
        <p:cTn id="1" dur="indefinite" restart="never" nodeType="tmRoot"/>
      </p:par>
    </p:tnLst>
  </p:timing>
  <p:txStyles>
    <p:titleStyle>
      <a:lvl1pPr algn="ctr" defTabSz="1084449" rtl="0" eaLnBrk="1" latinLnBrk="0" hangingPunct="1">
        <a:spcBef>
          <a:spcPct val="0"/>
        </a:spcBef>
        <a:buNone/>
        <a:defRPr sz="5200" kern="1200">
          <a:solidFill>
            <a:schemeClr val="tx1"/>
          </a:solidFill>
          <a:latin typeface="+mj-lt"/>
          <a:ea typeface="+mj-ea"/>
          <a:cs typeface="+mj-cs"/>
        </a:defRPr>
      </a:lvl1pPr>
    </p:titleStyle>
    <p:bodyStyle>
      <a:lvl1pPr marL="406830" indent="-406830" algn="l" defTabSz="1084449"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1345" indent="-338837" algn="l" defTabSz="1084449"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5861" indent="-271120" algn="l" defTabSz="108444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804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068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283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5384"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7598"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976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4449" rtl="0" eaLnBrk="1" latinLnBrk="0" hangingPunct="1">
        <a:defRPr sz="2133" kern="1200">
          <a:solidFill>
            <a:schemeClr val="tx1"/>
          </a:solidFill>
          <a:latin typeface="+mn-lt"/>
          <a:ea typeface="+mn-ea"/>
          <a:cs typeface="+mn-cs"/>
        </a:defRPr>
      </a:lvl1pPr>
      <a:lvl2pPr marL="542230" algn="l" defTabSz="1084449" rtl="0" eaLnBrk="1" latinLnBrk="0" hangingPunct="1">
        <a:defRPr sz="2133" kern="1200">
          <a:solidFill>
            <a:schemeClr val="tx1"/>
          </a:solidFill>
          <a:latin typeface="+mn-lt"/>
          <a:ea typeface="+mn-ea"/>
          <a:cs typeface="+mn-cs"/>
        </a:defRPr>
      </a:lvl2pPr>
      <a:lvl3pPr marL="1084757" algn="l" defTabSz="1084449" rtl="0" eaLnBrk="1" latinLnBrk="0" hangingPunct="1">
        <a:defRPr sz="2133" kern="1200">
          <a:solidFill>
            <a:schemeClr val="tx1"/>
          </a:solidFill>
          <a:latin typeface="+mn-lt"/>
          <a:ea typeface="+mn-ea"/>
          <a:cs typeface="+mn-cs"/>
        </a:defRPr>
      </a:lvl3pPr>
      <a:lvl4pPr marL="1627017" algn="l" defTabSz="1084449" rtl="0" eaLnBrk="1" latinLnBrk="0" hangingPunct="1">
        <a:defRPr sz="2133" kern="1200">
          <a:solidFill>
            <a:schemeClr val="tx1"/>
          </a:solidFill>
          <a:latin typeface="+mn-lt"/>
          <a:ea typeface="+mn-ea"/>
          <a:cs typeface="+mn-cs"/>
        </a:defRPr>
      </a:lvl4pPr>
      <a:lvl5pPr marL="2169520" algn="l" defTabSz="1084449" rtl="0" eaLnBrk="1" latinLnBrk="0" hangingPunct="1">
        <a:defRPr sz="2133" kern="1200">
          <a:solidFill>
            <a:schemeClr val="tx1"/>
          </a:solidFill>
          <a:latin typeface="+mn-lt"/>
          <a:ea typeface="+mn-ea"/>
          <a:cs typeface="+mn-cs"/>
        </a:defRPr>
      </a:lvl5pPr>
      <a:lvl6pPr marL="2711715" algn="l" defTabSz="1084449" rtl="0" eaLnBrk="1" latinLnBrk="0" hangingPunct="1">
        <a:defRPr sz="2133" kern="1200">
          <a:solidFill>
            <a:schemeClr val="tx1"/>
          </a:solidFill>
          <a:latin typeface="+mn-lt"/>
          <a:ea typeface="+mn-ea"/>
          <a:cs typeface="+mn-cs"/>
        </a:defRPr>
      </a:lvl6pPr>
      <a:lvl7pPr marL="3253948" algn="l" defTabSz="1084449" rtl="0" eaLnBrk="1" latinLnBrk="0" hangingPunct="1">
        <a:defRPr sz="2133" kern="1200">
          <a:solidFill>
            <a:schemeClr val="tx1"/>
          </a:solidFill>
          <a:latin typeface="+mn-lt"/>
          <a:ea typeface="+mn-ea"/>
          <a:cs typeface="+mn-cs"/>
        </a:defRPr>
      </a:lvl7pPr>
      <a:lvl8pPr marL="3796497" algn="l" defTabSz="1084449" rtl="0" eaLnBrk="1" latinLnBrk="0" hangingPunct="1">
        <a:defRPr sz="2133" kern="1200">
          <a:solidFill>
            <a:schemeClr val="tx1"/>
          </a:solidFill>
          <a:latin typeface="+mn-lt"/>
          <a:ea typeface="+mn-ea"/>
          <a:cs typeface="+mn-cs"/>
        </a:defRPr>
      </a:lvl8pPr>
      <a:lvl9pPr marL="4338729" algn="l" defTabSz="1084449" rtl="0" eaLnBrk="1" latinLnBrk="0" hangingPunct="1">
        <a:defRPr sz="213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8"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7046828"/>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Lst>
  <p:timing>
    <p:tnLst>
      <p:par>
        <p:cTn id="1" dur="indefinite" restart="never" nodeType="tmRoot"/>
      </p:par>
    </p:tnLst>
  </p:timing>
  <p:txStyles>
    <p:titleStyle>
      <a:lvl1pPr algn="ctr" defTabSz="1086605" rtl="0" eaLnBrk="1" latinLnBrk="0" hangingPunct="1">
        <a:spcBef>
          <a:spcPct val="0"/>
        </a:spcBef>
        <a:buNone/>
        <a:defRPr sz="5200" kern="1200">
          <a:solidFill>
            <a:schemeClr val="tx1"/>
          </a:solidFill>
          <a:latin typeface="+mj-lt"/>
          <a:ea typeface="+mj-ea"/>
          <a:cs typeface="+mj-cs"/>
        </a:defRPr>
      </a:lvl1pPr>
    </p:titleStyle>
    <p:bodyStyle>
      <a:lvl1pPr marL="407642" indent="-407642" algn="l" defTabSz="108660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13" indent="-339494" algn="l" defTabSz="108660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585" indent="-271655" algn="l" defTabSz="10866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8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34"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2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452"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7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0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05" rtl="0" eaLnBrk="1" latinLnBrk="0" hangingPunct="1">
        <a:defRPr sz="2133" kern="1200">
          <a:solidFill>
            <a:schemeClr val="tx1"/>
          </a:solidFill>
          <a:latin typeface="+mn-lt"/>
          <a:ea typeface="+mn-ea"/>
          <a:cs typeface="+mn-cs"/>
        </a:defRPr>
      </a:lvl1pPr>
      <a:lvl2pPr marL="543309" algn="l" defTabSz="1086605" rtl="0" eaLnBrk="1" latinLnBrk="0" hangingPunct="1">
        <a:defRPr sz="2133" kern="1200">
          <a:solidFill>
            <a:schemeClr val="tx1"/>
          </a:solidFill>
          <a:latin typeface="+mn-lt"/>
          <a:ea typeface="+mn-ea"/>
          <a:cs typeface="+mn-cs"/>
        </a:defRPr>
      </a:lvl2pPr>
      <a:lvl3pPr marL="1086919" algn="l" defTabSz="1086605" rtl="0" eaLnBrk="1" latinLnBrk="0" hangingPunct="1">
        <a:defRPr sz="2133" kern="1200">
          <a:solidFill>
            <a:schemeClr val="tx1"/>
          </a:solidFill>
          <a:latin typeface="+mn-lt"/>
          <a:ea typeface="+mn-ea"/>
          <a:cs typeface="+mn-cs"/>
        </a:defRPr>
      </a:lvl3pPr>
      <a:lvl4pPr marL="1630249" algn="l" defTabSz="1086605" rtl="0" eaLnBrk="1" latinLnBrk="0" hangingPunct="1">
        <a:defRPr sz="2133" kern="1200">
          <a:solidFill>
            <a:schemeClr val="tx1"/>
          </a:solidFill>
          <a:latin typeface="+mn-lt"/>
          <a:ea typeface="+mn-ea"/>
          <a:cs typeface="+mn-cs"/>
        </a:defRPr>
      </a:lvl4pPr>
      <a:lvl5pPr marL="2173868" algn="l" defTabSz="1086605" rtl="0" eaLnBrk="1" latinLnBrk="0" hangingPunct="1">
        <a:defRPr sz="2133" kern="1200">
          <a:solidFill>
            <a:schemeClr val="tx1"/>
          </a:solidFill>
          <a:latin typeface="+mn-lt"/>
          <a:ea typeface="+mn-ea"/>
          <a:cs typeface="+mn-cs"/>
        </a:defRPr>
      </a:lvl5pPr>
      <a:lvl6pPr marL="2717168" algn="l" defTabSz="1086605" rtl="0" eaLnBrk="1" latinLnBrk="0" hangingPunct="1">
        <a:defRPr sz="2133" kern="1200">
          <a:solidFill>
            <a:schemeClr val="tx1"/>
          </a:solidFill>
          <a:latin typeface="+mn-lt"/>
          <a:ea typeface="+mn-ea"/>
          <a:cs typeface="+mn-cs"/>
        </a:defRPr>
      </a:lvl6pPr>
      <a:lvl7pPr marL="3260477" algn="l" defTabSz="1086605" rtl="0" eaLnBrk="1" latinLnBrk="0" hangingPunct="1">
        <a:defRPr sz="2133" kern="1200">
          <a:solidFill>
            <a:schemeClr val="tx1"/>
          </a:solidFill>
          <a:latin typeface="+mn-lt"/>
          <a:ea typeface="+mn-ea"/>
          <a:cs typeface="+mn-cs"/>
        </a:defRPr>
      </a:lvl7pPr>
      <a:lvl8pPr marL="3804106" algn="l" defTabSz="1086605" rtl="0" eaLnBrk="1" latinLnBrk="0" hangingPunct="1">
        <a:defRPr sz="2133" kern="1200">
          <a:solidFill>
            <a:schemeClr val="tx1"/>
          </a:solidFill>
          <a:latin typeface="+mn-lt"/>
          <a:ea typeface="+mn-ea"/>
          <a:cs typeface="+mn-cs"/>
        </a:defRPr>
      </a:lvl8pPr>
      <a:lvl9pPr marL="4347414" algn="l" defTabSz="1086605" rtl="0" eaLnBrk="1" latinLnBrk="0" hangingPunct="1">
        <a:defRPr sz="213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6074"/>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2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27.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png"/><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5.wdp"/><Relationship Id="rId2" Type="http://schemas.openxmlformats.org/officeDocument/2006/relationships/image" Target="../media/image36.jpeg"/><Relationship Id="rId1" Type="http://schemas.openxmlformats.org/officeDocument/2006/relationships/slideLayout" Target="../slideLayouts/slideLayout136.xml"/><Relationship Id="rId6" Type="http://schemas.openxmlformats.org/officeDocument/2006/relationships/image" Target="../media/image38.png"/><Relationship Id="rId5" Type="http://schemas.openxmlformats.org/officeDocument/2006/relationships/slide" Target="slide24.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13" Type="http://schemas.microsoft.com/office/2007/relationships/hdphoto" Target="../media/hdphoto11.wdp"/><Relationship Id="rId18" Type="http://schemas.openxmlformats.org/officeDocument/2006/relationships/image" Target="../media/image47.png"/><Relationship Id="rId26" Type="http://schemas.microsoft.com/office/2007/relationships/hdphoto" Target="../media/hdphoto17.wdp"/><Relationship Id="rId39" Type="http://schemas.microsoft.com/office/2007/relationships/hdphoto" Target="../media/hdphoto23.wdp"/><Relationship Id="rId21" Type="http://schemas.microsoft.com/office/2007/relationships/hdphoto" Target="../media/hdphoto15.wdp"/><Relationship Id="rId34" Type="http://schemas.microsoft.com/office/2007/relationships/hdphoto" Target="../media/hdphoto21.wdp"/><Relationship Id="rId42" Type="http://schemas.microsoft.com/office/2007/relationships/hdphoto" Target="../media/hdphoto24.wdp"/><Relationship Id="rId47" Type="http://schemas.openxmlformats.org/officeDocument/2006/relationships/image" Target="../media/image61.png"/><Relationship Id="rId50" Type="http://schemas.openxmlformats.org/officeDocument/2006/relationships/image" Target="../media/image62.png"/><Relationship Id="rId55" Type="http://schemas.openxmlformats.org/officeDocument/2006/relationships/slide" Target="slide29.xml"/><Relationship Id="rId7" Type="http://schemas.microsoft.com/office/2007/relationships/hdphoto" Target="../media/hdphoto8.wdp"/><Relationship Id="rId12" Type="http://schemas.openxmlformats.org/officeDocument/2006/relationships/image" Target="../media/image44.png"/><Relationship Id="rId17" Type="http://schemas.microsoft.com/office/2007/relationships/hdphoto" Target="../media/hdphoto13.wdp"/><Relationship Id="rId25" Type="http://schemas.openxmlformats.org/officeDocument/2006/relationships/image" Target="../media/image51.png"/><Relationship Id="rId33" Type="http://schemas.openxmlformats.org/officeDocument/2006/relationships/image" Target="../media/image55.png"/><Relationship Id="rId38" Type="http://schemas.openxmlformats.org/officeDocument/2006/relationships/image" Target="../media/image58.png"/><Relationship Id="rId46" Type="http://schemas.openxmlformats.org/officeDocument/2006/relationships/slide" Target="slide26.xml"/><Relationship Id="rId2" Type="http://schemas.openxmlformats.org/officeDocument/2006/relationships/image" Target="../media/image39.png"/><Relationship Id="rId16" Type="http://schemas.openxmlformats.org/officeDocument/2006/relationships/image" Target="../media/image46.png"/><Relationship Id="rId20" Type="http://schemas.openxmlformats.org/officeDocument/2006/relationships/image" Target="../media/image48.png"/><Relationship Id="rId29" Type="http://schemas.openxmlformats.org/officeDocument/2006/relationships/image" Target="../media/image53.png"/><Relationship Id="rId41" Type="http://schemas.openxmlformats.org/officeDocument/2006/relationships/image" Target="../media/image59.png"/><Relationship Id="rId54" Type="http://schemas.microsoft.com/office/2007/relationships/hdphoto" Target="../media/hdphoto28.wdp"/><Relationship Id="rId1" Type="http://schemas.openxmlformats.org/officeDocument/2006/relationships/slideLayout" Target="../slideLayouts/slideLayout136.xml"/><Relationship Id="rId6" Type="http://schemas.openxmlformats.org/officeDocument/2006/relationships/image" Target="../media/image41.png"/><Relationship Id="rId11" Type="http://schemas.microsoft.com/office/2007/relationships/hdphoto" Target="../media/hdphoto10.wdp"/><Relationship Id="rId24" Type="http://schemas.openxmlformats.org/officeDocument/2006/relationships/image" Target="../media/image50.png"/><Relationship Id="rId32" Type="http://schemas.microsoft.com/office/2007/relationships/hdphoto" Target="../media/hdphoto20.wdp"/><Relationship Id="rId37" Type="http://schemas.microsoft.com/office/2007/relationships/hdphoto" Target="../media/hdphoto22.wdp"/><Relationship Id="rId40" Type="http://schemas.openxmlformats.org/officeDocument/2006/relationships/slide" Target="slide30.xml"/><Relationship Id="rId45" Type="http://schemas.microsoft.com/office/2007/relationships/hdphoto" Target="../media/hdphoto25.wdp"/><Relationship Id="rId53" Type="http://schemas.openxmlformats.org/officeDocument/2006/relationships/image" Target="../media/image63.png"/><Relationship Id="rId5" Type="http://schemas.microsoft.com/office/2007/relationships/hdphoto" Target="../media/hdphoto7.wdp"/><Relationship Id="rId15" Type="http://schemas.microsoft.com/office/2007/relationships/hdphoto" Target="../media/hdphoto12.wdp"/><Relationship Id="rId23" Type="http://schemas.microsoft.com/office/2007/relationships/hdphoto" Target="../media/hdphoto16.wdp"/><Relationship Id="rId28" Type="http://schemas.microsoft.com/office/2007/relationships/hdphoto" Target="../media/hdphoto18.wdp"/><Relationship Id="rId36" Type="http://schemas.openxmlformats.org/officeDocument/2006/relationships/image" Target="../media/image57.png"/><Relationship Id="rId49" Type="http://schemas.openxmlformats.org/officeDocument/2006/relationships/slide" Target="slide27.xml"/><Relationship Id="rId57" Type="http://schemas.microsoft.com/office/2007/relationships/hdphoto" Target="../media/hdphoto29.wdp"/><Relationship Id="rId10" Type="http://schemas.openxmlformats.org/officeDocument/2006/relationships/image" Target="../media/image43.png"/><Relationship Id="rId19" Type="http://schemas.microsoft.com/office/2007/relationships/hdphoto" Target="../media/hdphoto14.wdp"/><Relationship Id="rId31" Type="http://schemas.openxmlformats.org/officeDocument/2006/relationships/image" Target="../media/image54.png"/><Relationship Id="rId44" Type="http://schemas.openxmlformats.org/officeDocument/2006/relationships/image" Target="../media/image60.png"/><Relationship Id="rId52" Type="http://schemas.openxmlformats.org/officeDocument/2006/relationships/slide" Target="slide28.xml"/><Relationship Id="rId4" Type="http://schemas.openxmlformats.org/officeDocument/2006/relationships/image" Target="../media/image40.png"/><Relationship Id="rId9" Type="http://schemas.microsoft.com/office/2007/relationships/hdphoto" Target="../media/hdphoto9.wdp"/><Relationship Id="rId14" Type="http://schemas.openxmlformats.org/officeDocument/2006/relationships/image" Target="../media/image45.png"/><Relationship Id="rId22" Type="http://schemas.openxmlformats.org/officeDocument/2006/relationships/image" Target="../media/image49.png"/><Relationship Id="rId27" Type="http://schemas.openxmlformats.org/officeDocument/2006/relationships/image" Target="../media/image52.png"/><Relationship Id="rId30" Type="http://schemas.microsoft.com/office/2007/relationships/hdphoto" Target="../media/hdphoto19.wdp"/><Relationship Id="rId35" Type="http://schemas.openxmlformats.org/officeDocument/2006/relationships/image" Target="../media/image56.png"/><Relationship Id="rId43" Type="http://schemas.openxmlformats.org/officeDocument/2006/relationships/slide" Target="slide25.xml"/><Relationship Id="rId48" Type="http://schemas.microsoft.com/office/2007/relationships/hdphoto" Target="../media/hdphoto26.wdp"/><Relationship Id="rId56" Type="http://schemas.openxmlformats.org/officeDocument/2006/relationships/image" Target="../media/image64.png"/><Relationship Id="rId8" Type="http://schemas.openxmlformats.org/officeDocument/2006/relationships/image" Target="../media/image42.png"/><Relationship Id="rId51" Type="http://schemas.microsoft.com/office/2007/relationships/hdphoto" Target="../media/hdphoto27.wdp"/><Relationship Id="rId3"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36.xml"/><Relationship Id="rId6" Type="http://schemas.microsoft.com/office/2007/relationships/hdphoto" Target="../media/hdphoto30.wdp"/><Relationship Id="rId5" Type="http://schemas.openxmlformats.org/officeDocument/2006/relationships/image" Target="../media/image67.png"/><Relationship Id="rId4" Type="http://schemas.openxmlformats.org/officeDocument/2006/relationships/slide" Target="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36.xml"/><Relationship Id="rId6" Type="http://schemas.microsoft.com/office/2007/relationships/hdphoto" Target="../media/hdphoto30.wdp"/><Relationship Id="rId5" Type="http://schemas.openxmlformats.org/officeDocument/2006/relationships/image" Target="../media/image67.png"/><Relationship Id="rId4" Type="http://schemas.openxmlformats.org/officeDocument/2006/relationships/slide" Target="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36.xml"/><Relationship Id="rId6" Type="http://schemas.microsoft.com/office/2007/relationships/hdphoto" Target="../media/hdphoto30.wdp"/><Relationship Id="rId5" Type="http://schemas.openxmlformats.org/officeDocument/2006/relationships/image" Target="../media/image67.png"/><Relationship Id="rId4" Type="http://schemas.openxmlformats.org/officeDocument/2006/relationships/slide" Target="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36.xml"/><Relationship Id="rId6" Type="http://schemas.microsoft.com/office/2007/relationships/hdphoto" Target="../media/hdphoto30.wdp"/><Relationship Id="rId5" Type="http://schemas.openxmlformats.org/officeDocument/2006/relationships/image" Target="../media/image67.png"/><Relationship Id="rId4" Type="http://schemas.openxmlformats.org/officeDocument/2006/relationships/slide" Target="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36.xml"/><Relationship Id="rId6" Type="http://schemas.microsoft.com/office/2007/relationships/hdphoto" Target="../media/hdphoto30.wdp"/><Relationship Id="rId5" Type="http://schemas.openxmlformats.org/officeDocument/2006/relationships/image" Target="../media/image67.png"/><Relationship Id="rId4" Type="http://schemas.openxmlformats.org/officeDocument/2006/relationships/slide" Target="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36.xml"/><Relationship Id="rId6" Type="http://schemas.microsoft.com/office/2007/relationships/hdphoto" Target="../media/hdphoto30.wdp"/><Relationship Id="rId5" Type="http://schemas.openxmlformats.org/officeDocument/2006/relationships/image" Target="../media/image67.png"/><Relationship Id="rId4" Type="http://schemas.openxmlformats.org/officeDocument/2006/relationships/slide" Target="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316401" y="5689153"/>
            <a:ext cx="1394210" cy="1045658"/>
          </a:xfrm>
          <a:prstGeom prst="rect">
            <a:avLst/>
          </a:prstGeom>
        </p:spPr>
      </p:pic>
      <p:sp>
        <p:nvSpPr>
          <p:cNvPr id="3" name="TextBox 2"/>
          <p:cNvSpPr txBox="1"/>
          <p:nvPr/>
        </p:nvSpPr>
        <p:spPr>
          <a:xfrm>
            <a:off x="0" y="1232385"/>
            <a:ext cx="4420091" cy="5262979"/>
          </a:xfrm>
          <a:prstGeom prst="rect">
            <a:avLst/>
          </a:prstGeom>
          <a:noFill/>
        </p:spPr>
        <p:txBody>
          <a:bodyPr wrap="square" rtlCol="0">
            <a:spAutoFit/>
          </a:bodyPr>
          <a:lstStyle/>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Trên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đường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hành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xa</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Dừng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bên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xóm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nhỏ</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ai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nhảy</a:t>
            </a:r>
            <a:r>
              <a:rPr lang="en-US" sz="2400" i="1" dirty="0">
                <a:solidFill>
                  <a:prstClr val="black"/>
                </a:solidFill>
                <a:latin typeface="Times New Roman" panose="02020603050405020304" pitchFamily="18" charset="0"/>
                <a:cs typeface="Times New Roman" panose="02020603050405020304" pitchFamily="18" charset="0"/>
              </a:rPr>
              <a:t> ổ:</a:t>
            </a: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tác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 ta”</a:t>
            </a: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Nghe</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xao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động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nắng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trưa</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Nghe</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bàn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đỡ</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mỏi</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Nghe</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gọi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về</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tuổi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thơ</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trưa</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Ổ </a:t>
            </a:r>
            <a:r>
              <a:rPr lang="en-US" sz="2400" i="1" dirty="0" err="1">
                <a:solidFill>
                  <a:prstClr val="black"/>
                </a:solidFill>
                <a:latin typeface="Times New Roman" panose="02020603050405020304" pitchFamily="18" charset="0"/>
                <a:cs typeface="Times New Roman" panose="02020603050405020304" pitchFamily="18" charset="0"/>
              </a:rPr>
              <a:t>rơm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hồng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những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trứng</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Này</a:t>
            </a:r>
            <a:r>
              <a:rPr lang="en-US" sz="2400" i="1" dirty="0">
                <a:solidFill>
                  <a:prstClr val="black"/>
                </a:solidFill>
                <a:latin typeface="Times New Roman" panose="02020603050405020304" pitchFamily="18" charset="0"/>
                <a:cs typeface="Times New Roman" panose="02020603050405020304" pitchFamily="18" charset="0"/>
              </a:rPr>
              <a:t> con </a:t>
            </a:r>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mơ</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Khắp</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mình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hoa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đốm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trắng</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Này</a:t>
            </a:r>
            <a:r>
              <a:rPr lang="en-US" sz="2400" i="1" dirty="0">
                <a:solidFill>
                  <a:prstClr val="black"/>
                </a:solidFill>
                <a:latin typeface="Times New Roman" panose="02020603050405020304" pitchFamily="18" charset="0"/>
                <a:cs typeface="Times New Roman" panose="02020603050405020304" pitchFamily="18" charset="0"/>
              </a:rPr>
              <a:t> con </a:t>
            </a:r>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vàng</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Lông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óng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như</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màu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nắng</a:t>
            </a:r>
            <a:r>
              <a:rPr lang="en-US" sz="2400" i="1" dirty="0">
                <a:solidFill>
                  <a:prstClr val="black"/>
                </a:solidFill>
                <a:latin typeface="Times New Roman" panose="02020603050405020304" pitchFamily="18" charset="0"/>
                <a:cs typeface="Times New Roman" panose="02020603050405020304" pitchFamily="18" charset="0"/>
              </a:rPr>
              <a:t> [...]</a:t>
            </a:r>
          </a:p>
        </p:txBody>
      </p:sp>
      <p:sp>
        <p:nvSpPr>
          <p:cNvPr id="5" name="TextBox 4"/>
          <p:cNvSpPr txBox="1"/>
          <p:nvPr/>
        </p:nvSpPr>
        <p:spPr>
          <a:xfrm>
            <a:off x="3897106" y="1232385"/>
            <a:ext cx="4406143" cy="5632311"/>
          </a:xfrm>
          <a:prstGeom prst="rect">
            <a:avLst/>
          </a:prstGeom>
          <a:noFill/>
        </p:spPr>
        <p:txBody>
          <a:bodyPr wrap="square" rtlCol="0">
            <a:spAutoFit/>
          </a:bodyPr>
          <a:lstStyle/>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trưa</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Tay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khum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soi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trứng</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Dành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từng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quả</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chắt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chiu</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Cho con </a:t>
            </a:r>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ấp</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Cứ</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hằng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năm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hằng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năm</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Khi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gió</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mùa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đông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tới</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Bà</a:t>
            </a:r>
            <a:r>
              <a:rPr lang="en-US" sz="2400" i="1" dirty="0">
                <a:solidFill>
                  <a:prstClr val="black"/>
                </a:solidFill>
                <a:latin typeface="Times New Roman" panose="02020603050405020304" pitchFamily="18" charset="0"/>
                <a:cs typeface="Times New Roman" panose="02020603050405020304" pitchFamily="18" charset="0"/>
              </a:rPr>
              <a:t> lo </a:t>
            </a:r>
            <a:r>
              <a:rPr lang="en-US" sz="2400" i="1" dirty="0" err="1">
                <a:solidFill>
                  <a:prstClr val="black"/>
                </a:solidFill>
                <a:latin typeface="Times New Roman" panose="02020603050405020304" pitchFamily="18" charset="0"/>
                <a:cs typeface="Times New Roman" panose="02020603050405020304" pitchFamily="18" charset="0"/>
              </a:rPr>
              <a:t>đàn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toi</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Mong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đừng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sương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muối</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cuối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năm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bán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gà</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Cháu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được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quần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áo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mới</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Ôi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quần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chéo</a:t>
            </a:r>
            <a:r>
              <a:rPr lang="en-US" sz="2400" i="1" dirty="0">
                <a:solidFill>
                  <a:prstClr val="black"/>
                </a:solidFill>
                <a:latin typeface="Times New Roman" panose="02020603050405020304" pitchFamily="18" charset="0"/>
                <a:cs typeface="Times New Roman" panose="02020603050405020304" pitchFamily="18" charset="0"/>
              </a:rPr>
              <a:t> go</a:t>
            </a: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Ống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rộng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dài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quét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đất</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áo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cánh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trúc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bâu</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Đi</a:t>
            </a:r>
            <a:r>
              <a:rPr lang="en-US" sz="2400" i="1" dirty="0">
                <a:solidFill>
                  <a:prstClr val="black"/>
                </a:solidFill>
                <a:latin typeface="Times New Roman" panose="02020603050405020304" pitchFamily="18" charset="0"/>
                <a:cs typeface="Times New Roman" panose="02020603050405020304" pitchFamily="18" charset="0"/>
              </a:rPr>
              <a:t> qua </a:t>
            </a:r>
            <a:r>
              <a:rPr lang="en-US" sz="2400" i="1" dirty="0" err="1">
                <a:solidFill>
                  <a:prstClr val="black"/>
                </a:solidFill>
                <a:latin typeface="Times New Roman" panose="02020603050405020304" pitchFamily="18" charset="0"/>
                <a:cs typeface="Times New Roman" panose="02020603050405020304" pitchFamily="18" charset="0"/>
              </a:rPr>
              <a:t>nghe</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sột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soạt</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730739" y="1632495"/>
            <a:ext cx="4469615" cy="4832092"/>
          </a:xfrm>
          <a:prstGeom prst="rect">
            <a:avLst/>
          </a:prstGeom>
          <a:noFill/>
        </p:spPr>
        <p:txBody>
          <a:bodyPr wrap="square" rtlCol="0">
            <a:spAutoFit/>
          </a:bodyPr>
          <a:lstStyle/>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trưa</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Mang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bao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nhiêu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hạnh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phúc</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Đêm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cháu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về</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nằm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mơ</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Giấc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ngủ</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hồng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sắc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trứng</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Cháu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chiến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đấu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hôm</a:t>
            </a:r>
            <a:r>
              <a:rPr lang="en-US" sz="2400" i="1" dirty="0">
                <a:solidFill>
                  <a:prstClr val="black"/>
                </a:solidFill>
                <a:latin typeface="Times New Roman" panose="02020603050405020304" pitchFamily="18" charset="0"/>
                <a:cs typeface="Times New Roman" panose="02020603050405020304" pitchFamily="18" charset="0"/>
              </a:rPr>
              <a:t> nay</a:t>
            </a: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Vì</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lòng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yêu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Tổ</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quốc</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Vì</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xóm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làng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thuộc</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cũng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vì</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bà</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Vì</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tác</a:t>
            </a:r>
            <a:endParaRPr lang="en-US" sz="2400" i="1" dirty="0">
              <a:solidFill>
                <a:prstClr val="black"/>
              </a:solidFill>
              <a:latin typeface="Times New Roman" panose="02020603050405020304" pitchFamily="18" charset="0"/>
              <a:cs typeface="Times New Roman" panose="02020603050405020304" pitchFamily="18" charset="0"/>
            </a:endParaRPr>
          </a:p>
          <a:p>
            <a:pPr defTabSz="914377"/>
            <a:r>
              <a:rPr lang="en-US" sz="2400" i="1" dirty="0">
                <a:solidFill>
                  <a:prstClr val="black"/>
                </a:solidFill>
                <a:latin typeface="Times New Roman" panose="02020603050405020304" pitchFamily="18" charset="0"/>
                <a:cs typeface="Times New Roman" panose="02020603050405020304" pitchFamily="18" charset="0"/>
              </a:rPr>
              <a:t>        Ổ </a:t>
            </a:r>
            <a:r>
              <a:rPr lang="en-US" sz="2400" i="1" dirty="0" err="1">
                <a:solidFill>
                  <a:prstClr val="black"/>
                </a:solidFill>
                <a:latin typeface="Times New Roman" panose="02020603050405020304" pitchFamily="18" charset="0"/>
                <a:cs typeface="Times New Roman" panose="02020603050405020304" pitchFamily="18" charset="0"/>
              </a:rPr>
              <a:t>trứng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hồng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tuổi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thơ</a:t>
            </a:r>
            <a:r>
              <a:rPr lang="en-US" sz="2400" i="1" dirty="0">
                <a:solidFill>
                  <a:prstClr val="black"/>
                </a:solidFill>
                <a:latin typeface="Times New Roman" panose="02020603050405020304" pitchFamily="18" charset="0"/>
                <a:cs typeface="Times New Roman" panose="02020603050405020304" pitchFamily="18" charset="0"/>
              </a:rPr>
              <a:t>.</a:t>
            </a:r>
          </a:p>
          <a:p>
            <a:pPr algn="r" defTabSz="914377"/>
            <a:r>
              <a:rPr lang="en-US" sz="2400" i="1" dirty="0">
                <a:solidFill>
                  <a:prstClr val="black"/>
                </a:solidFill>
                <a:latin typeface="Times New Roman" panose="02020603050405020304" pitchFamily="18" charset="0"/>
                <a:cs typeface="Times New Roman" panose="02020603050405020304" pitchFamily="18" charset="0"/>
              </a:rPr>
              <a:t>	</a:t>
            </a:r>
            <a:r>
              <a:rPr lang="en-US" sz="2000" i="1" dirty="0">
                <a:solidFill>
                  <a:prstClr val="black"/>
                </a:solidFill>
                <a:latin typeface="Times New Roman" panose="02020603050405020304" pitchFamily="18" charset="0"/>
                <a:cs typeface="Times New Roman" panose="02020603050405020304" pitchFamily="18" charset="0"/>
              </a:rPr>
              <a:t>(</a:t>
            </a:r>
            <a:r>
              <a:rPr lang="en-US" sz="2000" i="1" dirty="0" err="1">
                <a:solidFill>
                  <a:prstClr val="black"/>
                </a:solidFill>
                <a:latin typeface="Times New Roman" panose="02020603050405020304" pitchFamily="18" charset="0"/>
                <a:cs typeface="Times New Roman" panose="02020603050405020304" pitchFamily="18" charset="0"/>
              </a:rPr>
              <a:t>Sân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ga</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chiều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em</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đi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Tuyển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thơ</a:t>
            </a:r>
            <a:r>
              <a:rPr lang="en-US" sz="2000" i="1" dirty="0">
                <a:solidFill>
                  <a:prstClr val="black"/>
                </a:solidFill>
                <a:latin typeface="Times New Roman" panose="02020603050405020304" pitchFamily="18" charset="0"/>
                <a:cs typeface="Times New Roman" panose="02020603050405020304" pitchFamily="18" charset="0"/>
              </a:rPr>
              <a:t>) NXB </a:t>
            </a:r>
            <a:r>
              <a:rPr lang="en-US" sz="2000" i="1" dirty="0" err="1">
                <a:solidFill>
                  <a:prstClr val="black"/>
                </a:solidFill>
                <a:latin typeface="Times New Roman" panose="02020603050405020304" pitchFamily="18" charset="0"/>
                <a:cs typeface="Times New Roman" panose="02020603050405020304" pitchFamily="18" charset="0"/>
              </a:rPr>
              <a:t>Văn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học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Nội</a:t>
            </a:r>
            <a:r>
              <a:rPr lang="en-US" sz="2000" i="1" dirty="0">
                <a:solidFill>
                  <a:prstClr val="black"/>
                </a:solidFill>
                <a:latin typeface="Times New Roman" panose="02020603050405020304" pitchFamily="18" charset="0"/>
                <a:cs typeface="Times New Roman" panose="02020603050405020304" pitchFamily="18" charset="0"/>
              </a:rPr>
              <a:t>, 1948)</a:t>
            </a:r>
          </a:p>
        </p:txBody>
      </p:sp>
      <p:pic>
        <p:nvPicPr>
          <p:cNvPr id="7" name="Picture 6"/>
          <p:cNvPicPr>
            <a:picLocks noChangeAspect="1"/>
          </p:cNvPicPr>
          <p:nvPr/>
        </p:nvPicPr>
        <p:blipFill>
          <a:blip r:embed="rId4"/>
          <a:stretch>
            <a:fillRect/>
          </a:stretch>
        </p:blipFill>
        <p:spPr>
          <a:xfrm>
            <a:off x="-7219" y="90399"/>
            <a:ext cx="6671396" cy="1649109"/>
          </a:xfrm>
          <a:prstGeom prst="rect">
            <a:avLst/>
          </a:prstGeom>
        </p:spPr>
      </p:pic>
      <p:pic>
        <p:nvPicPr>
          <p:cNvPr id="8" name="Picture 7" descr="—Pngtree—vector growing chickens_2054348.png"/>
          <p:cNvPicPr>
            <a:picLocks noChangeAspect="1"/>
          </p:cNvPicPr>
          <p:nvPr/>
        </p:nvPicPr>
        <p:blipFill>
          <a:blip r:embed="rId5"/>
          <a:srcRect t="25747" b="34253"/>
          <a:stretch>
            <a:fillRect/>
          </a:stretch>
        </p:blipFill>
        <p:spPr>
          <a:xfrm>
            <a:off x="6237392" y="59879"/>
            <a:ext cx="4018019" cy="1302392"/>
          </a:xfrm>
          <a:prstGeom prst="rect">
            <a:avLst/>
          </a:prstGeom>
        </p:spPr>
      </p:pic>
    </p:spTree>
    <p:extLst>
      <p:ext uri="{BB962C8B-B14F-4D97-AF65-F5344CB8AC3E}">
        <p14:creationId xmlns:p14="http://schemas.microsoft.com/office/powerpoint/2010/main" val="1730649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273739" cy="34575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804" y="2900363"/>
            <a:ext cx="2898586" cy="2540133"/>
          </a:xfrm>
          <a:prstGeom prst="rect">
            <a:avLst/>
          </a:prstGeom>
        </p:spPr>
      </p:pic>
      <p:pic>
        <p:nvPicPr>
          <p:cNvPr id="5" name="Picture 4" descr="soan-bai-tieng-ga-trua-cua-xuan-quynh.jpg"/>
          <p:cNvPicPr>
            <a:picLocks noChangeAspect="1"/>
          </p:cNvPicPr>
          <p:nvPr/>
        </p:nvPicPr>
        <p:blipFill>
          <a:blip r:embed="rId5" cstate="print"/>
          <a:stretch>
            <a:fillRect/>
          </a:stretch>
        </p:blipFill>
        <p:spPr>
          <a:xfrm>
            <a:off x="-1" y="4300538"/>
            <a:ext cx="3384805" cy="2557462"/>
          </a:xfrm>
          <a:prstGeom prst="rect">
            <a:avLst/>
          </a:prstGeom>
        </p:spPr>
      </p:pic>
      <p:pic>
        <p:nvPicPr>
          <p:cNvPr id="9"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8" name="Rectangle 7"/>
          <p:cNvSpPr/>
          <p:nvPr/>
        </p:nvSpPr>
        <p:spPr>
          <a:xfrm>
            <a:off x="6929438" y="-1"/>
            <a:ext cx="5254690" cy="6858000"/>
          </a:xfrm>
          <a:prstGeom prst="rect">
            <a:avLst/>
          </a:prstGeom>
          <a:solidFill>
            <a:srgbClr val="F4F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29500" y="1514488"/>
            <a:ext cx="3814991" cy="3046988"/>
          </a:xfrm>
          <a:prstGeom prst="rect">
            <a:avLst/>
          </a:prstGeom>
          <a:noFill/>
        </p:spPr>
        <p:txBody>
          <a:bodyPr wrap="square" rtlCol="0">
            <a:spAutoFit/>
          </a:bodyPr>
          <a:lstStyle/>
          <a:p>
            <a:pPr algn="just">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gà</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khơi</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dậy</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kỉ</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niệm</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tuổi</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endParaRPr lang="en-US" sz="32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055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2578" y="169390"/>
            <a:ext cx="9529052" cy="461665"/>
            <a:chOff x="-178462" y="1828800"/>
            <a:chExt cx="19060588" cy="923316"/>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4" name="TextBox 13"/>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CH</a:t>
              </a:r>
              <a:r>
                <a:rPr lang="en-US" sz="2400" b="1" dirty="0" smtClean="0">
                  <a:solidFill>
                    <a:srgbClr val="31859C"/>
                  </a:solidFill>
                  <a:latin typeface="Tahoma" panose="020B0604030504040204" pitchFamily="34" charset="0"/>
                  <a:cs typeface="Tahoma" panose="020B0604030504040204" pitchFamily="34" charset="0"/>
                </a:rPr>
                <a:t>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286576" y="664749"/>
            <a:ext cx="5776087" cy="496647"/>
            <a:chOff x="644526" y="2766774"/>
            <a:chExt cx="11553677" cy="993289"/>
          </a:xfrm>
        </p:grpSpPr>
        <p:sp>
          <p:nvSpPr>
            <p:cNvPr id="18" name="TextBox 17"/>
            <p:cNvSpPr txBox="1"/>
            <p:nvPr/>
          </p:nvSpPr>
          <p:spPr>
            <a:xfrm>
              <a:off x="1906586" y="2766774"/>
              <a:ext cx="10291617" cy="923325"/>
            </a:xfrm>
            <a:prstGeom prst="rect">
              <a:avLst/>
            </a:prstGeom>
            <a:noFill/>
          </p:spPr>
          <p:txBody>
            <a:bodyPr wrap="square" rtlCol="0">
              <a:spAutoFit/>
            </a:bodyPr>
            <a:lstStyle/>
            <a:p>
              <a:pPr defTabSz="1076536"/>
              <a:r>
                <a:rPr lang="vi-VN"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Phần 2</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536"/>
              <a:r>
                <a:rPr lang="vi-VN"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Rectangle 22"/>
          <p:cNvSpPr/>
          <p:nvPr/>
        </p:nvSpPr>
        <p:spPr>
          <a:xfrm>
            <a:off x="442854" y="1593290"/>
            <a:ext cx="6096000" cy="2677656"/>
          </a:xfrm>
          <a:prstGeom prst="rect">
            <a:avLst/>
          </a:prstGeom>
        </p:spPr>
        <p:txBody>
          <a:bodyPr>
            <a:spAutoFit/>
          </a:bodyPr>
          <a:lstStyle/>
          <a:p>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Tiếng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trưa</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Ổ </a:t>
            </a:r>
            <a:r>
              <a:rPr lang="en-US" sz="2800" i="1" dirty="0" err="1">
                <a:solidFill>
                  <a:prstClr val="black"/>
                </a:solidFill>
                <a:latin typeface="Times New Roman" panose="02020603050405020304" pitchFamily="18" charset="0"/>
                <a:cs typeface="Times New Roman" panose="02020603050405020304" pitchFamily="18" charset="0"/>
              </a:rPr>
              <a:t>rơm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hồng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những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trứng</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Này</a:t>
            </a:r>
            <a:r>
              <a:rPr lang="en-US" sz="2800" i="1" dirty="0">
                <a:solidFill>
                  <a:prstClr val="black"/>
                </a:solidFill>
                <a:latin typeface="Times New Roman" panose="02020603050405020304" pitchFamily="18" charset="0"/>
                <a:cs typeface="Times New Roman" panose="02020603050405020304" pitchFamily="18" charset="0"/>
              </a:rPr>
              <a:t> con </a:t>
            </a:r>
            <a:r>
              <a:rPr lang="en-US" sz="2800" i="1" dirty="0" err="1">
                <a:solidFill>
                  <a:prstClr val="black"/>
                </a:solidFill>
                <a:latin typeface="Times New Roman" panose="02020603050405020304" pitchFamily="18" charset="0"/>
                <a:cs typeface="Times New Roman" panose="02020603050405020304" pitchFamily="18" charset="0"/>
              </a:rPr>
              <a:t>gà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mơ</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Khắp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mình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hoa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đốm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trắng</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Này</a:t>
            </a:r>
            <a:r>
              <a:rPr lang="en-US" sz="2800" i="1" dirty="0">
                <a:solidFill>
                  <a:prstClr val="black"/>
                </a:solidFill>
                <a:latin typeface="Times New Roman" panose="02020603050405020304" pitchFamily="18" charset="0"/>
                <a:cs typeface="Times New Roman" panose="02020603050405020304" pitchFamily="18" charset="0"/>
              </a:rPr>
              <a:t> con </a:t>
            </a:r>
            <a:r>
              <a:rPr lang="en-US" sz="2800" i="1" dirty="0" err="1">
                <a:solidFill>
                  <a:prstClr val="black"/>
                </a:solidFill>
                <a:latin typeface="Times New Roman" panose="02020603050405020304" pitchFamily="18" charset="0"/>
                <a:cs typeface="Times New Roman" panose="02020603050405020304" pitchFamily="18" charset="0"/>
              </a:rPr>
              <a:t>gà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vàng</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óng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như</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màu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nắng</a:t>
            </a:r>
            <a:r>
              <a:rPr lang="en-US" sz="2800" i="1" dirty="0">
                <a:solidFill>
                  <a:prstClr val="black"/>
                </a:solidFill>
                <a:latin typeface="Times New Roman" panose="02020603050405020304" pitchFamily="18" charset="0"/>
                <a:cs typeface="Times New Roman" panose="02020603050405020304" pitchFamily="18" charset="0"/>
              </a:rPr>
              <a:t> [...]</a:t>
            </a:r>
          </a:p>
        </p:txBody>
      </p:sp>
      <p:sp>
        <p:nvSpPr>
          <p:cNvPr id="24" name="Rectangle 23"/>
          <p:cNvSpPr/>
          <p:nvPr/>
        </p:nvSpPr>
        <p:spPr>
          <a:xfrm>
            <a:off x="6425471" y="1266329"/>
            <a:ext cx="6096000" cy="3539430"/>
          </a:xfrm>
          <a:prstGeom prst="rect">
            <a:avLst/>
          </a:prstGeom>
        </p:spPr>
        <p:txBody>
          <a:bodyPr>
            <a:spAutoFit/>
          </a:bodyPr>
          <a:lstStyle/>
          <a:p>
            <a:r>
              <a:rPr lang="en-US" sz="2800" i="1" dirty="0" smtClean="0">
                <a:solidFill>
                  <a:prstClr val="black"/>
                </a:solidFill>
                <a:latin typeface="Times New Roman" panose="02020603050405020304" pitchFamily="18" charset="0"/>
                <a:cs typeface="Times New Roman" panose="02020603050405020304" pitchFamily="18" charset="0"/>
              </a:rPr>
              <a:t>      ...</a:t>
            </a: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Cứ</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hằng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năm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hằng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năm</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mùa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tới</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Bà</a:t>
            </a:r>
            <a:r>
              <a:rPr lang="en-US" sz="2800" i="1" dirty="0">
                <a:solidFill>
                  <a:prstClr val="black"/>
                </a:solidFill>
                <a:latin typeface="Times New Roman" panose="02020603050405020304" pitchFamily="18" charset="0"/>
                <a:cs typeface="Times New Roman" panose="02020603050405020304" pitchFamily="18" charset="0"/>
              </a:rPr>
              <a:t> lo </a:t>
            </a:r>
            <a:r>
              <a:rPr lang="en-US" sz="2800" i="1" dirty="0" err="1">
                <a:solidFill>
                  <a:prstClr val="black"/>
                </a:solidFill>
                <a:latin typeface="Times New Roman" panose="02020603050405020304" pitchFamily="18" charset="0"/>
                <a:cs typeface="Times New Roman" panose="02020603050405020304" pitchFamily="18" charset="0"/>
              </a:rPr>
              <a:t>đàn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toi</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Mong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đừng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sương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muối</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Để</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cuối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năm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bán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gà</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Cháu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được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quần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áo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mới</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smtClean="0">
                <a:solidFill>
                  <a:prstClr val="black"/>
                </a:solidFill>
                <a:latin typeface="Times New Roman" panose="02020603050405020304" pitchFamily="18" charset="0"/>
                <a:cs typeface="Times New Roman" panose="02020603050405020304" pitchFamily="18" charset="0"/>
              </a:rPr>
              <a:t>     ...</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0" y="4914899"/>
            <a:ext cx="12184128" cy="1943099"/>
          </a:xfrm>
          <a:prstGeom prst="rect">
            <a:avLst/>
          </a:prstGeom>
          <a:solidFill>
            <a:srgbClr val="F4F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Pngtree—vector growing chickens_2054348.png"/>
          <p:cNvPicPr>
            <a:picLocks noChangeAspect="1"/>
          </p:cNvPicPr>
          <p:nvPr/>
        </p:nvPicPr>
        <p:blipFill>
          <a:blip r:embed="rId3"/>
          <a:srcRect t="25747" b="34253"/>
          <a:stretch>
            <a:fillRect/>
          </a:stretch>
        </p:blipFill>
        <p:spPr>
          <a:xfrm>
            <a:off x="3318643" y="4914899"/>
            <a:ext cx="5781367" cy="1873960"/>
          </a:xfrm>
          <a:prstGeom prst="rect">
            <a:avLst/>
          </a:prstGeom>
        </p:spPr>
      </p:pic>
    </p:spTree>
    <p:extLst>
      <p:ext uri="{BB962C8B-B14F-4D97-AF65-F5344CB8AC3E}">
        <p14:creationId xmlns:p14="http://schemas.microsoft.com/office/powerpoint/2010/main" val="252211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13875" y="152274"/>
            <a:ext cx="6096000" cy="523220"/>
          </a:xfrm>
          <a:prstGeom prst="rect">
            <a:avLst/>
          </a:prstGeom>
        </p:spPr>
        <p:txBody>
          <a:bodyPr>
            <a:spAutoFit/>
          </a:bodyPr>
          <a:lstStyle/>
          <a:p>
            <a:r>
              <a:rPr lang="en-US" sz="2800" b="1" dirty="0" smtClean="0">
                <a:solidFill>
                  <a:prstClr val="black"/>
                </a:solidFill>
                <a:latin typeface="Times New Roman" panose="02020603050405020304" pitchFamily="18" charset="0"/>
                <a:cs typeface="Times New Roman" panose="02020603050405020304" pitchFamily="18" charset="0"/>
              </a:rPr>
              <a:t>a. </a:t>
            </a:r>
            <a:r>
              <a:rPr lang="en-US" sz="2800" b="1" dirty="0" err="1" smtClean="0">
                <a:solidFill>
                  <a:prstClr val="black"/>
                </a:solidFill>
                <a:latin typeface="Times New Roman" panose="02020603050405020304" pitchFamily="18" charset="0"/>
                <a:cs typeface="Times New Roman" panose="02020603050405020304" pitchFamily="18" charset="0"/>
              </a:rPr>
              <a:t>Khổ</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thơ</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thứ</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hai</a:t>
            </a:r>
            <a:endParaRPr lang="en-US" sz="28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2997210482"/>
              </p:ext>
            </p:extLst>
          </p:nvPr>
        </p:nvGraphicFramePr>
        <p:xfrm>
          <a:off x="192652" y="872684"/>
          <a:ext cx="11724966" cy="5043919"/>
        </p:xfrm>
        <a:graphic>
          <a:graphicData uri="http://schemas.openxmlformats.org/drawingml/2006/table">
            <a:tbl>
              <a:tblPr firstRow="1" bandRow="1">
                <a:tableStyleId>{5C22544A-7EE6-4342-B048-85BDC9FD1C3A}</a:tableStyleId>
              </a:tblPr>
              <a:tblGrid>
                <a:gridCol w="4306528">
                  <a:extLst>
                    <a:ext uri="{9D8B030D-6E8A-4147-A177-3AD203B41FA5}">
                      <a16:colId xmlns="" xmlns:a16="http://schemas.microsoft.com/office/drawing/2014/main" val="3975056650"/>
                    </a:ext>
                  </a:extLst>
                </a:gridCol>
                <a:gridCol w="3819832">
                  <a:extLst>
                    <a:ext uri="{9D8B030D-6E8A-4147-A177-3AD203B41FA5}">
                      <a16:colId xmlns="" xmlns:a16="http://schemas.microsoft.com/office/drawing/2014/main" val="4012148385"/>
                    </a:ext>
                  </a:extLst>
                </a:gridCol>
                <a:gridCol w="3598606">
                  <a:extLst>
                    <a:ext uri="{9D8B030D-6E8A-4147-A177-3AD203B41FA5}">
                      <a16:colId xmlns="" xmlns:a16="http://schemas.microsoft.com/office/drawing/2014/main" val="1447036614"/>
                    </a:ext>
                  </a:extLst>
                </a:gridCol>
              </a:tblGrid>
              <a:tr h="740424">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Hình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ảnh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thơ</a:t>
                      </a:r>
                      <a:r>
                        <a:rPr lang="en-US" sz="2800" baseline="0" dirty="0" smtClean="0">
                          <a:solidFill>
                            <a:schemeClr val="tx1"/>
                          </a:solidFill>
                          <a:latin typeface="Times New Roman" panose="02020603050405020304" pitchFamily="18" charset="0"/>
                          <a:cs typeface="Times New Roman" panose="02020603050405020304" pitchFamily="18" charset="0"/>
                        </a:rPr>
                        <a:t>/Chi </a:t>
                      </a:r>
                      <a:r>
                        <a:rPr lang="en-US" sz="2800" baseline="0" dirty="0" err="1" smtClean="0">
                          <a:solidFill>
                            <a:schemeClr val="tx1"/>
                          </a:solidFill>
                          <a:latin typeface="Times New Roman" panose="02020603050405020304" pitchFamily="18" charset="0"/>
                          <a:cs typeface="Times New Roman" panose="02020603050405020304" pitchFamily="18" charset="0"/>
                        </a:rPr>
                        <a:t>tiết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CD"/>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Hình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thức</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ngôn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từ</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CD"/>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Nội</a:t>
                      </a:r>
                      <a:r>
                        <a:rPr lang="en-US" sz="2800" baseline="0" dirty="0" smtClean="0">
                          <a:solidFill>
                            <a:schemeClr val="tx1"/>
                          </a:solidFill>
                          <a:latin typeface="Times New Roman" panose="02020603050405020304" pitchFamily="18" charset="0"/>
                          <a:cs typeface="Times New Roman" panose="02020603050405020304" pitchFamily="18" charset="0"/>
                        </a:rPr>
                        <a:t> dung</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CD"/>
                    </a:solidFill>
                  </a:tcPr>
                </a:tc>
                <a:extLst>
                  <a:ext uri="{0D108BD9-81ED-4DB2-BD59-A6C34878D82A}">
                    <a16:rowId xmlns="" xmlns:a16="http://schemas.microsoft.com/office/drawing/2014/main" val="3094102634"/>
                  </a:ext>
                </a:extLst>
              </a:tr>
              <a:tr h="1873045">
                <a:tc>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506314618"/>
                  </a:ext>
                </a:extLst>
              </a:tr>
              <a:tr h="742785">
                <a:tc>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991424152"/>
                  </a:ext>
                </a:extLst>
              </a:tr>
              <a:tr h="742785">
                <a:tc>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736484471"/>
                  </a:ext>
                </a:extLst>
              </a:tr>
              <a:tr h="742785">
                <a:tc>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28065388"/>
                  </a:ext>
                </a:extLst>
              </a:tr>
            </a:tbl>
          </a:graphicData>
        </a:graphic>
      </p:graphicFrame>
      <p:sp>
        <p:nvSpPr>
          <p:cNvPr id="22" name="Rectangle 21"/>
          <p:cNvSpPr/>
          <p:nvPr/>
        </p:nvSpPr>
        <p:spPr>
          <a:xfrm>
            <a:off x="249804" y="1626384"/>
            <a:ext cx="4336025" cy="1815882"/>
          </a:xfrm>
          <a:prstGeom prst="rect">
            <a:avLst/>
          </a:prstGeom>
        </p:spPr>
        <p:txBody>
          <a:bodyPr wrap="square">
            <a:spAutoFit/>
          </a:bodyPr>
          <a:lstStyle/>
          <a:p>
            <a:r>
              <a:rPr lang="en-US" sz="2800" i="1" dirty="0" err="1">
                <a:solidFill>
                  <a:prstClr val="black"/>
                </a:solidFill>
                <a:latin typeface="Times New Roman" panose="02020603050405020304" pitchFamily="18" charset="0"/>
                <a:cs typeface="Times New Roman" panose="02020603050405020304" pitchFamily="18" charset="0"/>
              </a:rPr>
              <a:t>Tiếng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trưa</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smtClean="0">
                <a:solidFill>
                  <a:prstClr val="black"/>
                </a:solidFill>
                <a:latin typeface="Times New Roman" panose="02020603050405020304" pitchFamily="18" charset="0"/>
                <a:cs typeface="Times New Roman" panose="02020603050405020304" pitchFamily="18" charset="0"/>
              </a:rPr>
              <a:t>Ổ </a:t>
            </a:r>
            <a:r>
              <a:rPr lang="en-US" sz="2800" i="1" dirty="0" err="1">
                <a:solidFill>
                  <a:prstClr val="black"/>
                </a:solidFill>
                <a:latin typeface="Times New Roman" panose="02020603050405020304" pitchFamily="18" charset="0"/>
                <a:cs typeface="Times New Roman" panose="02020603050405020304" pitchFamily="18" charset="0"/>
              </a:rPr>
              <a:t>rơm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hồng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những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trứng</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err="1" smtClean="0">
                <a:solidFill>
                  <a:prstClr val="black"/>
                </a:solidFill>
                <a:latin typeface="Times New Roman" panose="02020603050405020304" pitchFamily="18" charset="0"/>
                <a:cs typeface="Times New Roman" panose="02020603050405020304" pitchFamily="18" charset="0"/>
              </a:rPr>
              <a:t>Này</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a:solidFill>
                  <a:prstClr val="black"/>
                </a:solidFill>
                <a:latin typeface="Times New Roman" panose="02020603050405020304" pitchFamily="18" charset="0"/>
                <a:cs typeface="Times New Roman" panose="02020603050405020304" pitchFamily="18" charset="0"/>
              </a:rPr>
              <a:t>con </a:t>
            </a:r>
            <a:r>
              <a:rPr lang="en-US" sz="2800" i="1" dirty="0" err="1">
                <a:solidFill>
                  <a:prstClr val="black"/>
                </a:solidFill>
                <a:latin typeface="Times New Roman" panose="02020603050405020304" pitchFamily="18" charset="0"/>
                <a:cs typeface="Times New Roman" panose="02020603050405020304" pitchFamily="18" charset="0"/>
              </a:rPr>
              <a:t>gà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mơ</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err="1" smtClean="0">
                <a:solidFill>
                  <a:prstClr val="black"/>
                </a:solidFill>
                <a:latin typeface="Times New Roman" panose="02020603050405020304" pitchFamily="18" charset="0"/>
                <a:cs typeface="Times New Roman" panose="02020603050405020304" pitchFamily="18" charset="0"/>
              </a:rPr>
              <a:t>Khắp</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mình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hoa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đốm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trắng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4799063" y="1935215"/>
            <a:ext cx="3136489" cy="523220"/>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Câu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tả</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đan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xen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258404" y="3464780"/>
            <a:ext cx="4336025" cy="954107"/>
          </a:xfrm>
          <a:prstGeom prst="rect">
            <a:avLst/>
          </a:prstGeom>
        </p:spPr>
        <p:txBody>
          <a:bodyPr wrap="square">
            <a:spAutoFit/>
          </a:bodyPr>
          <a:lstStyle/>
          <a:p>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Này</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a:solidFill>
                  <a:prstClr val="black"/>
                </a:solidFill>
                <a:latin typeface="Times New Roman" panose="02020603050405020304" pitchFamily="18" charset="0"/>
                <a:cs typeface="Times New Roman" panose="02020603050405020304" pitchFamily="18" charset="0"/>
              </a:rPr>
              <a:t>con </a:t>
            </a:r>
            <a:r>
              <a:rPr lang="en-US" sz="2800" i="1" dirty="0" err="1">
                <a:solidFill>
                  <a:prstClr val="black"/>
                </a:solidFill>
                <a:latin typeface="Times New Roman" panose="02020603050405020304" pitchFamily="18" charset="0"/>
                <a:cs typeface="Times New Roman" panose="02020603050405020304" pitchFamily="18" charset="0"/>
              </a:rPr>
              <a:t>gà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mơ</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Này</a:t>
            </a:r>
            <a:r>
              <a:rPr lang="en-US" sz="2800" i="1" dirty="0" smtClean="0">
                <a:solidFill>
                  <a:prstClr val="black"/>
                </a:solidFill>
                <a:latin typeface="Times New Roman" panose="02020603050405020304" pitchFamily="18" charset="0"/>
                <a:cs typeface="Times New Roman" panose="02020603050405020304" pitchFamily="18" charset="0"/>
              </a:rPr>
              <a:t> con </a:t>
            </a:r>
            <a:r>
              <a:rPr lang="en-US" sz="2800" i="1" dirty="0" err="1" smtClean="0">
                <a:solidFill>
                  <a:prstClr val="black"/>
                </a:solidFill>
                <a:latin typeface="Times New Roman" panose="02020603050405020304" pitchFamily="18" charset="0"/>
                <a:cs typeface="Times New Roman" panose="02020603050405020304" pitchFamily="18" charset="0"/>
              </a:rPr>
              <a:t>gà</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mái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vàng</a:t>
            </a:r>
            <a:endParaRPr lang="en-US" sz="2800" i="1" dirty="0" smtClean="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4651580" y="3483684"/>
            <a:ext cx="3431457" cy="954107"/>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Kết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sóng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đôi</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Lặp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từ</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vựng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Này</a:t>
            </a:r>
            <a:r>
              <a:rPr lang="en-US" sz="2800" dirty="0">
                <a:solidFill>
                  <a:prstClr val="black"/>
                </a:solidFill>
                <a:latin typeface="Times New Roman" panose="02020603050405020304" pitchFamily="18" charset="0"/>
                <a:cs typeface="Times New Roman" panose="02020603050405020304" pitchFamily="18" charset="0"/>
              </a:rPr>
              <a:t>)</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235056" y="4499367"/>
            <a:ext cx="4336025" cy="523220"/>
          </a:xfrm>
          <a:prstGeom prst="rect">
            <a:avLst/>
          </a:prstGeom>
        </p:spPr>
        <p:txBody>
          <a:bodyPr wrap="square">
            <a:spAutoFit/>
          </a:bodyPr>
          <a:lstStyle/>
          <a:p>
            <a:r>
              <a:rPr lang="en-US" sz="2800" i="1" dirty="0" err="1" smtClean="0">
                <a:solidFill>
                  <a:prstClr val="black"/>
                </a:solidFill>
                <a:latin typeface="Times New Roman" panose="02020603050405020304" pitchFamily="18" charset="0"/>
                <a:cs typeface="Times New Roman" panose="02020603050405020304" pitchFamily="18" charset="0"/>
              </a:rPr>
              <a:t>Khắp</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mình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hoa</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đốm</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trắng</a:t>
            </a:r>
            <a:endParaRPr lang="en-US" sz="2800" i="1" dirty="0" smtClean="0">
              <a:solidFill>
                <a:prstClr val="black"/>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4794145" y="4545900"/>
            <a:ext cx="3431457" cy="523220"/>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Đảo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ngữ</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235055" y="5214378"/>
            <a:ext cx="4336025" cy="523220"/>
          </a:xfrm>
          <a:prstGeom prst="rect">
            <a:avLst/>
          </a:prstGeom>
        </p:spPr>
        <p:txBody>
          <a:bodyPr wrap="square">
            <a:spAutoFit/>
          </a:bodyPr>
          <a:lstStyle/>
          <a:p>
            <a:r>
              <a:rPr lang="en-US" sz="2800" i="1" dirty="0" err="1" smtClean="0">
                <a:solidFill>
                  <a:prstClr val="black"/>
                </a:solidFill>
                <a:latin typeface="Times New Roman" panose="02020603050405020304" pitchFamily="18" charset="0"/>
                <a:cs typeface="Times New Roman" panose="02020603050405020304" pitchFamily="18" charset="0"/>
              </a:rPr>
              <a:t>Lông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óng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như</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màu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nắng</a:t>
            </a:r>
            <a:endParaRPr lang="en-US" sz="2800" i="1" dirty="0" smtClean="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794146" y="5242662"/>
            <a:ext cx="3431457" cy="523220"/>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So </a:t>
            </a:r>
            <a:r>
              <a:rPr lang="en-US" sz="2800" dirty="0" err="1" smtClean="0">
                <a:solidFill>
                  <a:prstClr val="black"/>
                </a:solidFill>
                <a:latin typeface="Times New Roman" panose="02020603050405020304" pitchFamily="18" charset="0"/>
                <a:cs typeface="Times New Roman" panose="02020603050405020304" pitchFamily="18" charset="0"/>
              </a:rPr>
              <a:t>sánh</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8448666" y="1767280"/>
            <a:ext cx="3224980" cy="3970318"/>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Bức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tranh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lên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đẹp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lẫy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rực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đã</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anh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chiến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sĩ</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trở</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kỉ</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niệm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về</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tần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tảo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suốt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đời</a:t>
            </a:r>
            <a:r>
              <a:rPr lang="en-US" sz="2800" dirty="0" smtClean="0">
                <a:solidFill>
                  <a:prstClr val="black"/>
                </a:solidFill>
                <a:latin typeface="Times New Roman" panose="02020603050405020304" pitchFamily="18" charset="0"/>
                <a:cs typeface="Times New Roman" panose="02020603050405020304" pitchFamily="18" charset="0"/>
              </a:rPr>
              <a:t> lo </a:t>
            </a:r>
            <a:r>
              <a:rPr lang="en-US" sz="2800" dirty="0" err="1" smtClean="0">
                <a:solidFill>
                  <a:prstClr val="black"/>
                </a:solidFill>
                <a:latin typeface="Times New Roman" panose="02020603050405020304" pitchFamily="18" charset="0"/>
                <a:cs typeface="Times New Roman" panose="02020603050405020304" pitchFamily="18" charset="0"/>
              </a:rPr>
              <a:t>toan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cháu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vui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sướng</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190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down)">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inVertical)">
                                      <p:cBhvr>
                                        <p:cTn id="4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28" grpId="0"/>
      <p:bldP spid="29" grpId="0"/>
      <p:bldP spid="30" grpId="0"/>
      <p:bldP spid="31" grpId="0"/>
      <p:bldP spid="32"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273739" cy="34575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804" y="2900363"/>
            <a:ext cx="2898586" cy="2540133"/>
          </a:xfrm>
          <a:prstGeom prst="rect">
            <a:avLst/>
          </a:prstGeom>
        </p:spPr>
      </p:pic>
      <p:pic>
        <p:nvPicPr>
          <p:cNvPr id="5" name="Picture 4" descr="soan-bai-tieng-ga-trua-cua-xuan-quynh.jpg"/>
          <p:cNvPicPr>
            <a:picLocks noChangeAspect="1"/>
          </p:cNvPicPr>
          <p:nvPr/>
        </p:nvPicPr>
        <p:blipFill>
          <a:blip r:embed="rId5" cstate="print"/>
          <a:stretch>
            <a:fillRect/>
          </a:stretch>
        </p:blipFill>
        <p:spPr>
          <a:xfrm>
            <a:off x="-1" y="4300538"/>
            <a:ext cx="3384805" cy="2557462"/>
          </a:xfrm>
          <a:prstGeom prst="rect">
            <a:avLst/>
          </a:prstGeom>
        </p:spPr>
      </p:pic>
      <p:pic>
        <p:nvPicPr>
          <p:cNvPr id="9"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8" name="Rectangle 7"/>
          <p:cNvSpPr/>
          <p:nvPr/>
        </p:nvSpPr>
        <p:spPr>
          <a:xfrm>
            <a:off x="6929438" y="-1"/>
            <a:ext cx="5254690" cy="6858000"/>
          </a:xfrm>
          <a:prstGeom prst="rect">
            <a:avLst/>
          </a:prstGeom>
          <a:solidFill>
            <a:srgbClr val="F4F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7507141" y="2127111"/>
            <a:ext cx="4099283" cy="3046988"/>
          </a:xfrm>
          <a:prstGeom prst="rect">
            <a:avLst/>
          </a:prstGeom>
          <a:noFill/>
          <a:ln>
            <a:noFill/>
          </a:ln>
        </p:spPr>
        <p:txBody>
          <a:bodyPr wrap="square" rtlCol="0">
            <a:spAutoFit/>
          </a:bodyPr>
          <a:lstStyle/>
          <a:p>
            <a:pPr algn="just">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gà</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khơi</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dậy</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kỉ</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niệm</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tuổi</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a:t>
            </a:r>
            <a:endParaRPr lang="en-US" sz="32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476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3960" y="144439"/>
            <a:ext cx="6096000" cy="523220"/>
          </a:xfrm>
          <a:prstGeom prst="rect">
            <a:avLst/>
          </a:prstGeom>
        </p:spPr>
        <p:txBody>
          <a:bodyPr>
            <a:spAutoFit/>
          </a:bodyPr>
          <a:lstStyle/>
          <a:p>
            <a:r>
              <a:rPr lang="en-US" sz="2800" b="1" dirty="0" smtClean="0">
                <a:solidFill>
                  <a:prstClr val="black"/>
                </a:solidFill>
                <a:latin typeface="Times New Roman" panose="02020603050405020304" pitchFamily="18" charset="0"/>
                <a:cs typeface="Times New Roman" panose="02020603050405020304" pitchFamily="18" charset="0"/>
              </a:rPr>
              <a:t>b. </a:t>
            </a:r>
            <a:r>
              <a:rPr lang="en-US" sz="2800" b="1" dirty="0" err="1" smtClean="0">
                <a:solidFill>
                  <a:prstClr val="black"/>
                </a:solidFill>
                <a:latin typeface="Times New Roman" panose="02020603050405020304" pitchFamily="18" charset="0"/>
                <a:cs typeface="Times New Roman" panose="02020603050405020304" pitchFamily="18" charset="0"/>
              </a:rPr>
              <a:t>Sáu</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câu</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khổ</a:t>
            </a:r>
            <a:r>
              <a:rPr lang="en-US" sz="2800" b="1" dirty="0" smtClean="0">
                <a:solidFill>
                  <a:prstClr val="black"/>
                </a:solidFill>
                <a:latin typeface="Times New Roman" panose="02020603050405020304" pitchFamily="18" charset="0"/>
                <a:cs typeface="Times New Roman" panose="02020603050405020304" pitchFamily="18" charset="0"/>
              </a:rPr>
              <a:t> 4</a:t>
            </a:r>
            <a:endParaRPr lang="en-US" sz="28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615627663"/>
              </p:ext>
            </p:extLst>
          </p:nvPr>
        </p:nvGraphicFramePr>
        <p:xfrm>
          <a:off x="132737" y="786989"/>
          <a:ext cx="11724966" cy="5334129"/>
        </p:xfrm>
        <a:graphic>
          <a:graphicData uri="http://schemas.openxmlformats.org/drawingml/2006/table">
            <a:tbl>
              <a:tblPr firstRow="1" bandRow="1">
                <a:tableStyleId>{5C22544A-7EE6-4342-B048-85BDC9FD1C3A}</a:tableStyleId>
              </a:tblPr>
              <a:tblGrid>
                <a:gridCol w="4763728">
                  <a:extLst>
                    <a:ext uri="{9D8B030D-6E8A-4147-A177-3AD203B41FA5}">
                      <a16:colId xmlns="" xmlns:a16="http://schemas.microsoft.com/office/drawing/2014/main" val="3975056650"/>
                    </a:ext>
                  </a:extLst>
                </a:gridCol>
                <a:gridCol w="3362632">
                  <a:extLst>
                    <a:ext uri="{9D8B030D-6E8A-4147-A177-3AD203B41FA5}">
                      <a16:colId xmlns="" xmlns:a16="http://schemas.microsoft.com/office/drawing/2014/main" val="4012148385"/>
                    </a:ext>
                  </a:extLst>
                </a:gridCol>
                <a:gridCol w="3598606">
                  <a:extLst>
                    <a:ext uri="{9D8B030D-6E8A-4147-A177-3AD203B41FA5}">
                      <a16:colId xmlns="" xmlns:a16="http://schemas.microsoft.com/office/drawing/2014/main" val="1447036614"/>
                    </a:ext>
                  </a:extLst>
                </a:gridCol>
              </a:tblGrid>
              <a:tr h="472451">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Hình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ảnh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thơ</a:t>
                      </a:r>
                      <a:r>
                        <a:rPr lang="en-US" sz="2800" baseline="0" dirty="0" smtClean="0">
                          <a:solidFill>
                            <a:schemeClr val="tx1"/>
                          </a:solidFill>
                          <a:latin typeface="Times New Roman" panose="02020603050405020304" pitchFamily="18" charset="0"/>
                          <a:cs typeface="Times New Roman" panose="02020603050405020304" pitchFamily="18" charset="0"/>
                        </a:rPr>
                        <a:t>/Chi </a:t>
                      </a:r>
                      <a:r>
                        <a:rPr lang="en-US" sz="2800" baseline="0" dirty="0" err="1" smtClean="0">
                          <a:solidFill>
                            <a:schemeClr val="tx1"/>
                          </a:solidFill>
                          <a:latin typeface="Times New Roman" panose="02020603050405020304" pitchFamily="18" charset="0"/>
                          <a:cs typeface="Times New Roman" panose="02020603050405020304" pitchFamily="18" charset="0"/>
                        </a:rPr>
                        <a:t>tiết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CD"/>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Hình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thức</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ngôn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từ</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CD"/>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Nội</a:t>
                      </a:r>
                      <a:r>
                        <a:rPr lang="en-US" sz="2800" baseline="0" dirty="0" smtClean="0">
                          <a:solidFill>
                            <a:schemeClr val="tx1"/>
                          </a:solidFill>
                          <a:latin typeface="Times New Roman" panose="02020603050405020304" pitchFamily="18" charset="0"/>
                          <a:cs typeface="Times New Roman" panose="02020603050405020304" pitchFamily="18" charset="0"/>
                        </a:rPr>
                        <a:t> dung</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CD"/>
                    </a:solidFill>
                  </a:tcPr>
                </a:tc>
                <a:extLst>
                  <a:ext uri="{0D108BD9-81ED-4DB2-BD59-A6C34878D82A}">
                    <a16:rowId xmlns="" xmlns:a16="http://schemas.microsoft.com/office/drawing/2014/main" val="3094102634"/>
                  </a:ext>
                </a:extLst>
              </a:tr>
              <a:tr h="3620812">
                <a:tc>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506314618"/>
                  </a:ext>
                </a:extLst>
              </a:tr>
              <a:tr h="1195157">
                <a:tc>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70443610"/>
                  </a:ext>
                </a:extLst>
              </a:tr>
            </a:tbl>
          </a:graphicData>
        </a:graphic>
      </p:graphicFrame>
      <p:sp>
        <p:nvSpPr>
          <p:cNvPr id="5" name="Rectangle 4"/>
          <p:cNvSpPr/>
          <p:nvPr/>
        </p:nvSpPr>
        <p:spPr>
          <a:xfrm>
            <a:off x="132737" y="1464223"/>
            <a:ext cx="4999702" cy="2677656"/>
          </a:xfrm>
          <a:prstGeom prst="rect">
            <a:avLst/>
          </a:prstGeom>
        </p:spPr>
        <p:txBody>
          <a:bodyPr wrap="square">
            <a:spAutoFit/>
          </a:bodyPr>
          <a:lstStyle/>
          <a:p>
            <a:pPr algn="just"/>
            <a:r>
              <a:rPr lang="en-US" sz="2800" i="1" dirty="0" err="1">
                <a:solidFill>
                  <a:prstClr val="black"/>
                </a:solidFill>
                <a:latin typeface="Times New Roman" panose="02020603050405020304" pitchFamily="18" charset="0"/>
                <a:cs typeface="Times New Roman" panose="02020603050405020304" pitchFamily="18" charset="0"/>
              </a:rPr>
              <a:t>Cứ</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hằng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năm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hằng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năm</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i="1" dirty="0" err="1" smtClean="0">
                <a:solidFill>
                  <a:prstClr val="black"/>
                </a:solidFill>
                <a:latin typeface="Times New Roman" panose="02020603050405020304" pitchFamily="18" charset="0"/>
                <a:cs typeface="Times New Roman" panose="02020603050405020304" pitchFamily="18" charset="0"/>
              </a:rPr>
              <a:t>Khi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mùa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tới</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i="1" dirty="0" err="1" smtClean="0">
                <a:solidFill>
                  <a:prstClr val="black"/>
                </a:solidFill>
                <a:latin typeface="Times New Roman" panose="02020603050405020304" pitchFamily="18" charset="0"/>
                <a:cs typeface="Times New Roman" panose="02020603050405020304" pitchFamily="18" charset="0"/>
              </a:rPr>
              <a:t>Bà</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a:solidFill>
                  <a:prstClr val="black"/>
                </a:solidFill>
                <a:latin typeface="Times New Roman" panose="02020603050405020304" pitchFamily="18" charset="0"/>
                <a:cs typeface="Times New Roman" panose="02020603050405020304" pitchFamily="18" charset="0"/>
              </a:rPr>
              <a:t>lo / </a:t>
            </a:r>
            <a:r>
              <a:rPr lang="en-US" sz="2800" i="1" dirty="0" err="1">
                <a:solidFill>
                  <a:prstClr val="black"/>
                </a:solidFill>
                <a:latin typeface="Times New Roman" panose="02020603050405020304" pitchFamily="18" charset="0"/>
                <a:cs typeface="Times New Roman" panose="02020603050405020304" pitchFamily="18" charset="0"/>
              </a:rPr>
              <a:t>đàn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toi</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i="1" dirty="0" err="1" smtClean="0">
                <a:solidFill>
                  <a:prstClr val="black"/>
                </a:solidFill>
                <a:latin typeface="Times New Roman" panose="02020603050405020304" pitchFamily="18" charset="0"/>
                <a:cs typeface="Times New Roman" panose="02020603050405020304" pitchFamily="18" charset="0"/>
              </a:rPr>
              <a:t>Mong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trời</a:t>
            </a:r>
            <a:r>
              <a:rPr lang="en-US" sz="2800" i="1" dirty="0">
                <a:solidFill>
                  <a:prstClr val="black"/>
                </a:solidFill>
                <a:latin typeface="Times New Roman" panose="02020603050405020304" pitchFamily="18" charset="0"/>
                <a:cs typeface="Times New Roman" panose="02020603050405020304" pitchFamily="18" charset="0"/>
              </a:rPr>
              <a:t> / </a:t>
            </a:r>
            <a:r>
              <a:rPr lang="en-US" sz="2800" i="1" dirty="0" err="1">
                <a:solidFill>
                  <a:prstClr val="black"/>
                </a:solidFill>
                <a:latin typeface="Times New Roman" panose="02020603050405020304" pitchFamily="18" charset="0"/>
                <a:cs typeface="Times New Roman" panose="02020603050405020304" pitchFamily="18" charset="0"/>
              </a:rPr>
              <a:t>đừng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sương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muối</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i="1" dirty="0" err="1" smtClean="0">
                <a:solidFill>
                  <a:prstClr val="black"/>
                </a:solidFill>
                <a:latin typeface="Times New Roman" panose="02020603050405020304" pitchFamily="18" charset="0"/>
                <a:cs typeface="Times New Roman" panose="02020603050405020304" pitchFamily="18" charset="0"/>
              </a:rPr>
              <a:t>Để</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cuối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năm</a:t>
            </a:r>
            <a:r>
              <a:rPr lang="en-US" sz="2800" i="1" dirty="0">
                <a:solidFill>
                  <a:prstClr val="black"/>
                </a:solidFill>
                <a:latin typeface="Times New Roman" panose="02020603050405020304" pitchFamily="18" charset="0"/>
                <a:cs typeface="Times New Roman" panose="02020603050405020304" pitchFamily="18" charset="0"/>
              </a:rPr>
              <a:t> / </a:t>
            </a:r>
            <a:r>
              <a:rPr lang="en-US" sz="2800" i="1" dirty="0" err="1">
                <a:solidFill>
                  <a:prstClr val="black"/>
                </a:solidFill>
                <a:latin typeface="Times New Roman" panose="02020603050405020304" pitchFamily="18" charset="0"/>
                <a:cs typeface="Times New Roman" panose="02020603050405020304" pitchFamily="18" charset="0"/>
              </a:rPr>
              <a:t>bán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gà</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i="1" dirty="0" err="1" smtClean="0">
                <a:solidFill>
                  <a:prstClr val="black"/>
                </a:solidFill>
                <a:latin typeface="Times New Roman" panose="02020603050405020304" pitchFamily="18" charset="0"/>
                <a:cs typeface="Times New Roman" panose="02020603050405020304" pitchFamily="18" charset="0"/>
              </a:rPr>
              <a:t>Cháu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được</a:t>
            </a:r>
            <a:r>
              <a:rPr lang="en-US" sz="2800" i="1" dirty="0">
                <a:solidFill>
                  <a:prstClr val="black"/>
                </a:solidFill>
                <a:latin typeface="Times New Roman" panose="02020603050405020304" pitchFamily="18" charset="0"/>
                <a:cs typeface="Times New Roman" panose="02020603050405020304" pitchFamily="18" charset="0"/>
              </a:rPr>
              <a:t> / </a:t>
            </a:r>
            <a:r>
              <a:rPr lang="en-US" sz="2800" i="1" dirty="0" err="1">
                <a:solidFill>
                  <a:prstClr val="black"/>
                </a:solidFill>
                <a:latin typeface="Times New Roman" panose="02020603050405020304" pitchFamily="18" charset="0"/>
                <a:cs typeface="Times New Roman" panose="02020603050405020304" pitchFamily="18" charset="0"/>
              </a:rPr>
              <a:t>quần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áo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mới</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4945625" y="1391510"/>
            <a:ext cx="3342967" cy="1384995"/>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Sáu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dòng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thành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một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câu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triển</a:t>
            </a:r>
            <a:r>
              <a:rPr lang="en-US" sz="2800" dirty="0" smtClean="0">
                <a:solidFill>
                  <a:prstClr val="black"/>
                </a:solidFill>
                <a:latin typeface="Times New Roman" panose="02020603050405020304" pitchFamily="18" charset="0"/>
                <a:cs typeface="Times New Roman" panose="02020603050405020304" pitchFamily="18" charset="0"/>
              </a:rPr>
              <a:t>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4945624" y="2695971"/>
            <a:ext cx="3224981" cy="954107"/>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ngắt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nhịp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nhau</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4945623" y="3605491"/>
            <a:ext cx="3224982" cy="1384995"/>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Nhịp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điệu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chậm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rãi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thoại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suy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tưởng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132737" y="4953691"/>
            <a:ext cx="4645740" cy="954107"/>
          </a:xfrm>
          <a:prstGeom prst="rect">
            <a:avLst/>
          </a:prstGeom>
        </p:spPr>
        <p:txBody>
          <a:bodyPr wrap="square">
            <a:spAutoFit/>
          </a:bodyPr>
          <a:lstStyle/>
          <a:p>
            <a:pPr algn="just"/>
            <a:r>
              <a:rPr lang="en-US" sz="2800" i="1" dirty="0" err="1" smtClean="0">
                <a:solidFill>
                  <a:prstClr val="black"/>
                </a:solidFill>
                <a:latin typeface="Times New Roman" panose="02020603050405020304" pitchFamily="18" charset="0"/>
                <a:cs typeface="Times New Roman" panose="02020603050405020304" pitchFamily="18" charset="0"/>
              </a:rPr>
              <a:t>Để</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cuối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năm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bán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gà</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i="1" dirty="0" err="1" smtClean="0">
                <a:solidFill>
                  <a:prstClr val="black"/>
                </a:solidFill>
                <a:latin typeface="Times New Roman" panose="02020603050405020304" pitchFamily="18" charset="0"/>
                <a:cs typeface="Times New Roman" panose="02020603050405020304" pitchFamily="18" charset="0"/>
              </a:rPr>
              <a:t>Cháu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được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quần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áo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mới</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945623" y="5169072"/>
            <a:ext cx="3224982" cy="523220"/>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Hình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ảnh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xúc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401663" y="5027119"/>
            <a:ext cx="3224982" cy="954107"/>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Tình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thương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vô</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bờ</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bà</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460656" y="1464223"/>
            <a:ext cx="3224982" cy="1815882"/>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Kỉ</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niệm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bên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tần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tảo</a:t>
            </a:r>
            <a:r>
              <a:rPr lang="en-US" sz="2800" dirty="0" smtClean="0">
                <a:solidFill>
                  <a:prstClr val="black"/>
                </a:solidFill>
                <a:latin typeface="Times New Roman" panose="02020603050405020304" pitchFamily="18" charset="0"/>
                <a:cs typeface="Times New Roman" panose="02020603050405020304" pitchFamily="18" charset="0"/>
              </a:rPr>
              <a:t>, lo </a:t>
            </a:r>
            <a:r>
              <a:rPr lang="en-US" sz="2800" dirty="0" err="1" smtClean="0">
                <a:solidFill>
                  <a:prstClr val="black"/>
                </a:solidFill>
                <a:latin typeface="Times New Roman" panose="02020603050405020304" pitchFamily="18" charset="0"/>
                <a:cs typeface="Times New Roman" panose="02020603050405020304" pitchFamily="18" charset="0"/>
              </a:rPr>
              <a:t>toan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thương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cháu</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37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273739" cy="34575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804" y="2900363"/>
            <a:ext cx="2898586" cy="2540133"/>
          </a:xfrm>
          <a:prstGeom prst="rect">
            <a:avLst/>
          </a:prstGeom>
        </p:spPr>
      </p:pic>
      <p:pic>
        <p:nvPicPr>
          <p:cNvPr id="5" name="Picture 4" descr="soan-bai-tieng-ga-trua-cua-xuan-quynh.jpg"/>
          <p:cNvPicPr>
            <a:picLocks noChangeAspect="1"/>
          </p:cNvPicPr>
          <p:nvPr/>
        </p:nvPicPr>
        <p:blipFill>
          <a:blip r:embed="rId5" cstate="print"/>
          <a:stretch>
            <a:fillRect/>
          </a:stretch>
        </p:blipFill>
        <p:spPr>
          <a:xfrm>
            <a:off x="-1" y="4300538"/>
            <a:ext cx="3384805" cy="2557462"/>
          </a:xfrm>
          <a:prstGeom prst="rect">
            <a:avLst/>
          </a:prstGeom>
        </p:spPr>
      </p:pic>
      <p:pic>
        <p:nvPicPr>
          <p:cNvPr id="9"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8" name="Rectangle 7"/>
          <p:cNvSpPr/>
          <p:nvPr/>
        </p:nvSpPr>
        <p:spPr>
          <a:xfrm>
            <a:off x="6929438" y="-1"/>
            <a:ext cx="5254690" cy="6858000"/>
          </a:xfrm>
          <a:prstGeom prst="rect">
            <a:avLst/>
          </a:prstGeom>
          <a:solidFill>
            <a:srgbClr val="F4F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455215" y="2238435"/>
            <a:ext cx="4203136" cy="2958502"/>
          </a:xfrm>
          <a:prstGeom prst="rect">
            <a:avLst/>
          </a:prstGeom>
          <a:noFill/>
        </p:spPr>
        <p:txBody>
          <a:bodyPr wrap="square" rtlCol="0">
            <a:spAutoFit/>
          </a:bodyPr>
          <a:lstStyle/>
          <a:p>
            <a:pPr algn="just">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gà</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khơi</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dậy</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kỉ</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niệm</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tuổi</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a:t>
            </a:r>
            <a:endParaRPr lang="en-US" sz="32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309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2578" y="169390"/>
            <a:ext cx="9529052" cy="461665"/>
            <a:chOff x="-178462" y="1828800"/>
            <a:chExt cx="19060588" cy="923316"/>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4" name="TextBox 13"/>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CH</a:t>
              </a:r>
              <a:r>
                <a:rPr lang="en-US" sz="2400" b="1" dirty="0" smtClean="0">
                  <a:solidFill>
                    <a:srgbClr val="31859C"/>
                  </a:solidFill>
                  <a:latin typeface="Tahoma" panose="020B0604030504040204" pitchFamily="34" charset="0"/>
                  <a:cs typeface="Tahoma" panose="020B0604030504040204" pitchFamily="34" charset="0"/>
                </a:rPr>
                <a:t>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286576" y="664749"/>
            <a:ext cx="5776087" cy="496647"/>
            <a:chOff x="644526" y="2766774"/>
            <a:chExt cx="11553677" cy="993289"/>
          </a:xfrm>
        </p:grpSpPr>
        <p:sp>
          <p:nvSpPr>
            <p:cNvPr id="18" name="TextBox 17"/>
            <p:cNvSpPr txBox="1"/>
            <p:nvPr/>
          </p:nvSpPr>
          <p:spPr>
            <a:xfrm>
              <a:off x="1906586" y="2766774"/>
              <a:ext cx="10291617" cy="923325"/>
            </a:xfrm>
            <a:prstGeom prst="rect">
              <a:avLst/>
            </a:prstGeom>
            <a:noFill/>
          </p:spPr>
          <p:txBody>
            <a:bodyPr wrap="square" rtlCol="0">
              <a:spAutoFit/>
            </a:bodyPr>
            <a:lstStyle/>
            <a:p>
              <a:pPr defTabSz="1076536"/>
              <a:r>
                <a:rPr lang="vi-VN"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Phần 3</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536"/>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5" name="Picture 2" descr="Pháº¡m Hoan: CÄ NGHá» NGHIá»P 2014 | QuÃ¢n Äá»i, HÃ¬nh áº£nh, Äang yÃªu">
            <a:extLst>
              <a:ext uri="{FF2B5EF4-FFF2-40B4-BE49-F238E27FC236}">
                <a16:creationId xmlns="" xmlns:a16="http://schemas.microsoft.com/office/drawing/2014/main" id="{1719D75D-42B3-4043-AD1F-FC8FE6896F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438" b="90000" l="9217" r="90783">
                        <a14:foregroundMark x1="35484" y1="6875" x2="58986" y2="3438"/>
                        <a14:foregroundMark x1="58986" y1="3438" x2="76959" y2="12500"/>
                        <a14:foregroundMark x1="30415" y1="37188" x2="30876" y2="28750"/>
                        <a14:foregroundMark x1="89862" y1="31563" x2="90783" y2="31563"/>
                      </a14:backgroundRemoval>
                    </a14:imgEffect>
                  </a14:imgLayer>
                </a14:imgProps>
              </a:ext>
              <a:ext uri="{28A0092B-C50C-407E-A947-70E740481C1C}">
                <a14:useLocalDpi xmlns:a14="http://schemas.microsoft.com/office/drawing/2010/main" val="0"/>
              </a:ext>
            </a:extLst>
          </a:blip>
          <a:srcRect/>
          <a:stretch>
            <a:fillRect/>
          </a:stretch>
        </p:blipFill>
        <p:spPr bwMode="auto">
          <a:xfrm>
            <a:off x="7230247" y="631055"/>
            <a:ext cx="4474644" cy="659855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14363" y="1481583"/>
            <a:ext cx="6096000" cy="4435830"/>
          </a:xfrm>
          <a:prstGeom prst="rect">
            <a:avLst/>
          </a:prstGeom>
        </p:spPr>
        <p:txBody>
          <a:bodyPr>
            <a:spAutoFit/>
          </a:bodyPr>
          <a:lstStyle/>
          <a:p>
            <a:pPr>
              <a:lnSpc>
                <a:spcPct val="150000"/>
              </a:lnSpc>
            </a:pP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Cháu</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chiến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đấu</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hôm</a:t>
            </a:r>
            <a:r>
              <a:rPr lang="en-US" sz="3200" i="1" dirty="0">
                <a:solidFill>
                  <a:prstClr val="black"/>
                </a:solidFill>
                <a:latin typeface="Times New Roman" panose="02020603050405020304" pitchFamily="18" charset="0"/>
                <a:cs typeface="Times New Roman" panose="02020603050405020304" pitchFamily="18" charset="0"/>
              </a:rPr>
              <a:t> nay</a:t>
            </a:r>
          </a:p>
          <a:p>
            <a:pPr>
              <a:lnSpc>
                <a:spcPct val="150000"/>
              </a:lnSpc>
            </a:pP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Vì</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lòng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yêu</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Tổ</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quốc</a:t>
            </a:r>
            <a:endParaRPr lang="en-US" sz="3200" i="1" dirty="0">
              <a:solidFill>
                <a:prstClr val="black"/>
              </a:solidFill>
              <a:latin typeface="Times New Roman" panose="02020603050405020304" pitchFamily="18" charset="0"/>
              <a:cs typeface="Times New Roman" panose="02020603050405020304" pitchFamily="18" charset="0"/>
            </a:endParaRPr>
          </a:p>
          <a:p>
            <a:pPr>
              <a:lnSpc>
                <a:spcPct val="150000"/>
              </a:lnSpc>
            </a:pP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Vì</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xóm</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làng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thân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thuộc</a:t>
            </a:r>
            <a:endParaRPr lang="en-US" sz="3200" i="1" dirty="0">
              <a:solidFill>
                <a:prstClr val="black"/>
              </a:solidFill>
              <a:latin typeface="Times New Roman" panose="02020603050405020304" pitchFamily="18" charset="0"/>
              <a:cs typeface="Times New Roman" panose="02020603050405020304" pitchFamily="18" charset="0"/>
            </a:endParaRPr>
          </a:p>
          <a:p>
            <a:pPr>
              <a:lnSpc>
                <a:spcPct val="150000"/>
              </a:lnSpc>
            </a:pP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Bà</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ơi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cũng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vì</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bà</a:t>
            </a:r>
            <a:endParaRPr lang="en-US" sz="3200" i="1" dirty="0">
              <a:solidFill>
                <a:prstClr val="black"/>
              </a:solidFill>
              <a:latin typeface="Times New Roman" panose="02020603050405020304" pitchFamily="18" charset="0"/>
              <a:cs typeface="Times New Roman" panose="02020603050405020304" pitchFamily="18" charset="0"/>
            </a:endParaRPr>
          </a:p>
          <a:p>
            <a:pPr>
              <a:lnSpc>
                <a:spcPct val="150000"/>
              </a:lnSpc>
            </a:pP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Vì</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tiếng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gà</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cục</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tác</a:t>
            </a:r>
            <a:endParaRPr lang="en-US" sz="3200" i="1" dirty="0">
              <a:solidFill>
                <a:prstClr val="black"/>
              </a:solidFill>
              <a:latin typeface="Times New Roman" panose="02020603050405020304" pitchFamily="18" charset="0"/>
              <a:cs typeface="Times New Roman" panose="02020603050405020304" pitchFamily="18" charset="0"/>
            </a:endParaRPr>
          </a:p>
          <a:p>
            <a:pPr>
              <a:lnSpc>
                <a:spcPct val="150000"/>
              </a:lnSpc>
            </a:pPr>
            <a:r>
              <a:rPr lang="en-US" sz="3200" i="1" dirty="0">
                <a:solidFill>
                  <a:prstClr val="black"/>
                </a:solidFill>
                <a:latin typeface="Times New Roman" panose="02020603050405020304" pitchFamily="18" charset="0"/>
                <a:cs typeface="Times New Roman" panose="02020603050405020304" pitchFamily="18" charset="0"/>
              </a:rPr>
              <a:t>        Ổ </a:t>
            </a:r>
            <a:r>
              <a:rPr lang="en-US" sz="3200" i="1" dirty="0" err="1">
                <a:solidFill>
                  <a:prstClr val="black"/>
                </a:solidFill>
                <a:latin typeface="Times New Roman" panose="02020603050405020304" pitchFamily="18" charset="0"/>
                <a:cs typeface="Times New Roman" panose="02020603050405020304" pitchFamily="18" charset="0"/>
              </a:rPr>
              <a:t>trứng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hồng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tuổi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thơ</a:t>
            </a:r>
            <a:r>
              <a:rPr lang="en-US" sz="3200" i="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1675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427" y="5907045"/>
            <a:ext cx="11619271" cy="523220"/>
          </a:xfrm>
          <a:prstGeom prst="rect">
            <a:avLst/>
          </a:prstGeom>
          <a:solidFill>
            <a:srgbClr val="F4F7CD"/>
          </a:solidFill>
        </p:spPr>
        <p:txBody>
          <a:bodyPr wrap="square" rtlCol="0">
            <a:spAutoFit/>
          </a:bodyPr>
          <a:lstStyle/>
          <a:p>
            <a:pPr algn="ct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thiêng</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liêng</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cao</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quý</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sâu</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sĩ</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85258093"/>
              </p:ext>
            </p:extLst>
          </p:nvPr>
        </p:nvGraphicFramePr>
        <p:xfrm>
          <a:off x="265472" y="391058"/>
          <a:ext cx="11724966" cy="5190504"/>
        </p:xfrm>
        <a:graphic>
          <a:graphicData uri="http://schemas.openxmlformats.org/drawingml/2006/table">
            <a:tbl>
              <a:tblPr firstRow="1" bandRow="1">
                <a:tableStyleId>{5C22544A-7EE6-4342-B048-85BDC9FD1C3A}</a:tableStyleId>
              </a:tblPr>
              <a:tblGrid>
                <a:gridCol w="3864076">
                  <a:extLst>
                    <a:ext uri="{9D8B030D-6E8A-4147-A177-3AD203B41FA5}">
                      <a16:colId xmlns="" xmlns:a16="http://schemas.microsoft.com/office/drawing/2014/main" val="3975056650"/>
                    </a:ext>
                  </a:extLst>
                </a:gridCol>
                <a:gridCol w="3952568">
                  <a:extLst>
                    <a:ext uri="{9D8B030D-6E8A-4147-A177-3AD203B41FA5}">
                      <a16:colId xmlns="" xmlns:a16="http://schemas.microsoft.com/office/drawing/2014/main" val="4012148385"/>
                    </a:ext>
                  </a:extLst>
                </a:gridCol>
                <a:gridCol w="3908322">
                  <a:extLst>
                    <a:ext uri="{9D8B030D-6E8A-4147-A177-3AD203B41FA5}">
                      <a16:colId xmlns="" xmlns:a16="http://schemas.microsoft.com/office/drawing/2014/main" val="1447036614"/>
                    </a:ext>
                  </a:extLst>
                </a:gridCol>
              </a:tblGrid>
              <a:tr h="740424">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Hình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ảnh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thơ</a:t>
                      </a:r>
                      <a:r>
                        <a:rPr lang="en-US" sz="2800" baseline="0" dirty="0" smtClean="0">
                          <a:solidFill>
                            <a:schemeClr val="tx1"/>
                          </a:solidFill>
                          <a:latin typeface="Times New Roman" panose="02020603050405020304" pitchFamily="18" charset="0"/>
                          <a:cs typeface="Times New Roman" panose="02020603050405020304" pitchFamily="18" charset="0"/>
                        </a:rPr>
                        <a:t>/Chi </a:t>
                      </a:r>
                      <a:r>
                        <a:rPr lang="en-US" sz="2800" baseline="0" dirty="0" err="1" smtClean="0">
                          <a:solidFill>
                            <a:schemeClr val="tx1"/>
                          </a:solidFill>
                          <a:latin typeface="Times New Roman" panose="02020603050405020304" pitchFamily="18" charset="0"/>
                          <a:cs typeface="Times New Roman" panose="02020603050405020304" pitchFamily="18" charset="0"/>
                        </a:rPr>
                        <a:t>tiết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CD"/>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Hình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thức</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ngôn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từ</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CD"/>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Nội</a:t>
                      </a:r>
                      <a:r>
                        <a:rPr lang="en-US" sz="2800" baseline="0" dirty="0" smtClean="0">
                          <a:solidFill>
                            <a:schemeClr val="tx1"/>
                          </a:solidFill>
                          <a:latin typeface="Times New Roman" panose="02020603050405020304" pitchFamily="18" charset="0"/>
                          <a:cs typeface="Times New Roman" panose="02020603050405020304" pitchFamily="18" charset="0"/>
                        </a:rPr>
                        <a:t> dung</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CD"/>
                    </a:solidFill>
                  </a:tcPr>
                </a:tc>
                <a:extLst>
                  <a:ext uri="{0D108BD9-81ED-4DB2-BD59-A6C34878D82A}">
                    <a16:rowId xmlns="" xmlns:a16="http://schemas.microsoft.com/office/drawing/2014/main" val="3094102634"/>
                  </a:ext>
                </a:extLst>
              </a:tr>
              <a:tr h="742785">
                <a:tc>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506314618"/>
                  </a:ext>
                </a:extLst>
              </a:tr>
              <a:tr h="742785">
                <a:tc>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991424152"/>
                  </a:ext>
                </a:extLst>
              </a:tr>
            </a:tbl>
          </a:graphicData>
        </a:graphic>
      </p:graphicFrame>
      <p:sp>
        <p:nvSpPr>
          <p:cNvPr id="5" name="Rectangle 4"/>
          <p:cNvSpPr/>
          <p:nvPr/>
        </p:nvSpPr>
        <p:spPr>
          <a:xfrm>
            <a:off x="297427" y="1356841"/>
            <a:ext cx="3905864" cy="523220"/>
          </a:xfrm>
          <a:prstGeom prst="rect">
            <a:avLst/>
          </a:prstGeom>
        </p:spPr>
        <p:txBody>
          <a:bodyPr wrap="square">
            <a:spAutoFit/>
          </a:bodyPr>
          <a:lstStyle/>
          <a:p>
            <a:pPr algn="just"/>
            <a:r>
              <a:rPr lang="en-US" sz="2800" i="1" dirty="0" err="1" smtClean="0">
                <a:solidFill>
                  <a:prstClr val="black"/>
                </a:solidFill>
                <a:latin typeface="Times New Roman" panose="02020603050405020304" pitchFamily="18" charset="0"/>
                <a:cs typeface="Times New Roman" panose="02020603050405020304" pitchFamily="18" charset="0"/>
              </a:rPr>
              <a:t>Bà</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ơi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cũng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vì</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bà</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4203291" y="1356841"/>
            <a:ext cx="3790335" cy="523220"/>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Độc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thoại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thoại</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282678" y="3025243"/>
            <a:ext cx="3905864" cy="1815882"/>
          </a:xfrm>
          <a:prstGeom prst="rect">
            <a:avLst/>
          </a:prstGeom>
        </p:spPr>
        <p:txBody>
          <a:bodyPr wrap="square">
            <a:spAutoFit/>
          </a:bodyPr>
          <a:lstStyle/>
          <a:p>
            <a:r>
              <a:rPr lang="en-US" sz="2800" i="1" dirty="0" err="1">
                <a:solidFill>
                  <a:prstClr val="black"/>
                </a:solidFill>
                <a:latin typeface="Times New Roman" panose="02020603050405020304" pitchFamily="18" charset="0"/>
                <a:cs typeface="Times New Roman" panose="02020603050405020304" pitchFamily="18" charset="0"/>
              </a:rPr>
              <a:t>Vì</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lòng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yêu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Tổ</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quốc</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err="1" smtClean="0">
                <a:solidFill>
                  <a:prstClr val="black"/>
                </a:solidFill>
                <a:latin typeface="Times New Roman" panose="02020603050405020304" pitchFamily="18" charset="0"/>
                <a:cs typeface="Times New Roman" panose="02020603050405020304" pitchFamily="18" charset="0"/>
              </a:rPr>
              <a:t>Vì</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xóm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làng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thân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thuộc</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err="1" smtClean="0">
                <a:solidFill>
                  <a:prstClr val="black"/>
                </a:solidFill>
                <a:latin typeface="Times New Roman" panose="02020603050405020304" pitchFamily="18" charset="0"/>
                <a:cs typeface="Times New Roman" panose="02020603050405020304" pitchFamily="18" charset="0"/>
              </a:rPr>
              <a:t>Bà</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cũng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vì</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bà</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err="1" smtClean="0">
                <a:solidFill>
                  <a:prstClr val="black"/>
                </a:solidFill>
                <a:latin typeface="Times New Roman" panose="02020603050405020304" pitchFamily="18" charset="0"/>
                <a:cs typeface="Times New Roman" panose="02020603050405020304" pitchFamily="18" charset="0"/>
              </a:rPr>
              <a:t>Vì</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tiếng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cục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tác</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4188542" y="3207591"/>
            <a:ext cx="3790335" cy="523220"/>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Lặp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từ</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Vì</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8126363" y="1209361"/>
            <a:ext cx="3790335" cy="1384995"/>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Tiếng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quý</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biết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bà</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126363" y="3128116"/>
            <a:ext cx="3790335" cy="2246769"/>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Ý </a:t>
            </a:r>
            <a:r>
              <a:rPr lang="en-US" sz="2800" dirty="0" err="1" smtClean="0">
                <a:solidFill>
                  <a:prstClr val="black"/>
                </a:solidFill>
                <a:latin typeface="Times New Roman" panose="02020603050405020304" pitchFamily="18" charset="0"/>
                <a:cs typeface="Times New Roman" panose="02020603050405020304" pitchFamily="18" charset="0"/>
              </a:rPr>
              <a:t>chí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chiến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mạnh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mẽ</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Tổ</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quốc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nhân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dân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trong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bao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gồm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những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thân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kỉ</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niệm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tuổi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thơ</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334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
            <a:ext cx="12184128" cy="6858000"/>
          </a:xfrm>
          <a:prstGeom prst="rect">
            <a:avLst/>
          </a:prstGeom>
          <a:solidFill>
            <a:srgbClr val="F4F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图片 22">
            <a:extLst>
              <a:ext uri="{FF2B5EF4-FFF2-40B4-BE49-F238E27FC236}">
                <a16:creationId xmlns:a16="http://schemas.microsoft.com/office/drawing/2014/main" xmlns="" id="{73816305-59D8-40E6-8A7B-6C8BD8647131}"/>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740" t="73653" r="16264" b="1"/>
          <a:stretch/>
        </p:blipFill>
        <p:spPr>
          <a:xfrm>
            <a:off x="-212225" y="4343399"/>
            <a:ext cx="12548919" cy="2718637"/>
          </a:xfrm>
          <a:prstGeom prst="rect">
            <a:avLst/>
          </a:prstGeom>
        </p:spPr>
      </p:pic>
      <p:grpSp>
        <p:nvGrpSpPr>
          <p:cNvPr id="19" name="组合 2">
            <a:extLst>
              <a:ext uri="{FF2B5EF4-FFF2-40B4-BE49-F238E27FC236}">
                <a16:creationId xmlns:a16="http://schemas.microsoft.com/office/drawing/2014/main" xmlns="" id="{90168F4B-550B-4E6E-A635-C37B7953F99A}"/>
              </a:ext>
            </a:extLst>
          </p:cNvPr>
          <p:cNvGrpSpPr/>
          <p:nvPr/>
        </p:nvGrpSpPr>
        <p:grpSpPr>
          <a:xfrm>
            <a:off x="1750909" y="688731"/>
            <a:ext cx="10441091" cy="5480539"/>
            <a:chOff x="1036320" y="695178"/>
            <a:chExt cx="10416524" cy="5467644"/>
          </a:xfrm>
        </p:grpSpPr>
        <p:sp>
          <p:nvSpPr>
            <p:cNvPr id="21" name="椭圆 1">
              <a:extLst>
                <a:ext uri="{FF2B5EF4-FFF2-40B4-BE49-F238E27FC236}">
                  <a16:creationId xmlns:a16="http://schemas.microsoft.com/office/drawing/2014/main" xmlns=""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sp>
          <p:nvSpPr>
            <p:cNvPr id="22" name="矩形 9">
              <a:extLst>
                <a:ext uri="{FF2B5EF4-FFF2-40B4-BE49-F238E27FC236}">
                  <a16:creationId xmlns:a16="http://schemas.microsoft.com/office/drawing/2014/main" xmlns=""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grpSp>
      <p:pic>
        <p:nvPicPr>
          <p:cNvPr id="23" name="Picture 22" descr="22858PICdbgea5Gz679dY_PIC2018.png"/>
          <p:cNvPicPr>
            <a:picLocks noChangeAspect="1"/>
          </p:cNvPicPr>
          <p:nvPr/>
        </p:nvPicPr>
        <p:blipFill>
          <a:blip r:embed="rId4" cstate="print"/>
          <a:stretch>
            <a:fillRect/>
          </a:stretch>
        </p:blipFill>
        <p:spPr>
          <a:xfrm flipH="1">
            <a:off x="-547272" y="3062159"/>
            <a:ext cx="3727183" cy="3944608"/>
          </a:xfrm>
          <a:prstGeom prst="rect">
            <a:avLst/>
          </a:prstGeom>
        </p:spPr>
      </p:pic>
      <p:sp>
        <p:nvSpPr>
          <p:cNvPr id="3" name="Rectangle 2"/>
          <p:cNvSpPr/>
          <p:nvPr/>
        </p:nvSpPr>
        <p:spPr>
          <a:xfrm>
            <a:off x="3077076" y="1779598"/>
            <a:ext cx="8453438" cy="3254865"/>
          </a:xfrm>
          <a:prstGeom prst="rect">
            <a:avLst/>
          </a:prstGeom>
        </p:spPr>
        <p:txBody>
          <a:bodyPr wrap="square">
            <a:spAutoFit/>
          </a:bodyPr>
          <a:lstStyle/>
          <a:p>
            <a:pPr algn="just">
              <a:lnSpc>
                <a:spcPct val="150000"/>
              </a:lnSpc>
            </a:pPr>
            <a:r>
              <a:rPr lang="vi-VN" sz="2800" dirty="0">
                <a:solidFill>
                  <a:srgbClr val="4A4A4A"/>
                </a:solidFill>
                <a:latin typeface="+mj-lt"/>
              </a:rPr>
              <a:t>Chắc hẳn tác giả rất am hiểu những yếu tố ngôn ngữ cũng như rất yêu mến bài thơ mới có thể phân tích sâu sắc, xác đáng những giá trị ngôn ngữ trong bài thơ, để từ đó cho người đọc thấy được những khía cạnh mới mẻ, hiểu nội dung bài thơ sâu sắc hơn</a:t>
            </a:r>
            <a:endParaRPr lang="en-US" sz="2800" dirty="0">
              <a:latin typeface="+mj-lt"/>
            </a:endParaRPr>
          </a:p>
        </p:txBody>
      </p:sp>
    </p:spTree>
    <p:extLst>
      <p:ext uri="{BB962C8B-B14F-4D97-AF65-F5344CB8AC3E}">
        <p14:creationId xmlns:p14="http://schemas.microsoft.com/office/powerpoint/2010/main" val="229319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
            <a:ext cx="12184128" cy="6858000"/>
          </a:xfrm>
          <a:prstGeom prst="rect">
            <a:avLst/>
          </a:prstGeom>
          <a:solidFill>
            <a:srgbClr val="F4F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311912" y="355760"/>
            <a:ext cx="3430990" cy="584775"/>
          </a:xfrm>
          <a:prstGeom prst="rect">
            <a:avLst/>
          </a:prstGeom>
          <a:solidFill>
            <a:schemeClr val="bg1"/>
          </a:solidFill>
        </p:spPr>
        <p:txBody>
          <a:bodyPr wrap="square" rtlCol="0">
            <a:spAutoFit/>
          </a:bodyPr>
          <a:lstStyle/>
          <a:p>
            <a:pPr algn="just"/>
            <a:r>
              <a:rPr lang="en-US" sz="3200" b="1" dirty="0" err="1" smtClean="0">
                <a:solidFill>
                  <a:prstClr val="black"/>
                </a:solidFill>
                <a:latin typeface="Times New Roman" panose="02020603050405020304" pitchFamily="18" charset="0"/>
                <a:cs typeface="Times New Roman" panose="02020603050405020304" pitchFamily="18" charset="0"/>
              </a:rPr>
              <a:t>Vấn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đề</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nghị</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luận</a:t>
            </a:r>
            <a:endParaRPr lang="en-US" sz="3200" b="1" i="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94990" y="1241972"/>
            <a:ext cx="10499035" cy="954107"/>
          </a:xfrm>
          <a:prstGeom prst="rect">
            <a:avLst/>
          </a:prstGeom>
          <a:solidFill>
            <a:schemeClr val="bg1"/>
          </a:solidFill>
        </p:spPr>
        <p:txBody>
          <a:bodyPr wrap="square" rtlCol="0">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Vẻ</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đẹp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nội</a:t>
            </a:r>
            <a:r>
              <a:rPr lang="en-US" sz="2800" dirty="0">
                <a:solidFill>
                  <a:prstClr val="black"/>
                </a:solidFill>
                <a:latin typeface="Times New Roman" panose="02020603050405020304" pitchFamily="18" charset="0"/>
                <a:cs typeface="Times New Roman" panose="02020603050405020304" pitchFamily="18" charset="0"/>
              </a:rPr>
              <a:t> dung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endParaRPr lang="en-US" sz="2800" dirty="0" smtClean="0">
              <a:solidFill>
                <a:prstClr val="black"/>
              </a:solidFill>
              <a:latin typeface="Times New Roman" panose="02020603050405020304" pitchFamily="18" charset="0"/>
              <a:cs typeface="Times New Roman" panose="02020603050405020304" pitchFamily="18" charset="0"/>
            </a:endParaRPr>
          </a:p>
          <a:p>
            <a:pPr algn="ct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trưa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Quỳnh</a:t>
            </a:r>
            <a:r>
              <a:rPr lang="en-US" sz="2800" dirty="0">
                <a:solidFill>
                  <a:prstClr val="black"/>
                </a:solidFill>
                <a:latin typeface="Times New Roman" panose="02020603050405020304" pitchFamily="18" charset="0"/>
                <a:cs typeface="Times New Roman" panose="02020603050405020304" pitchFamily="18" charset="0"/>
              </a:rPr>
              <a:t>) </a:t>
            </a:r>
            <a:endParaRPr lang="en-US" sz="2800" i="1" dirty="0">
              <a:solidFill>
                <a:prstClr val="black"/>
              </a:solidFill>
              <a:latin typeface="Times New Roman" panose="02020603050405020304" pitchFamily="18" charset="0"/>
              <a:cs typeface="Times New Roman" panose="02020603050405020304" pitchFamily="18" charset="0"/>
            </a:endParaRPr>
          </a:p>
        </p:txBody>
      </p:sp>
      <p:cxnSp>
        <p:nvCxnSpPr>
          <p:cNvPr id="12" name="Straight Connector 11"/>
          <p:cNvCxnSpPr>
            <a:stCxn id="9" idx="2"/>
            <a:endCxn id="10" idx="0"/>
          </p:cNvCxnSpPr>
          <p:nvPr/>
        </p:nvCxnSpPr>
        <p:spPr>
          <a:xfrm>
            <a:off x="6027407" y="940535"/>
            <a:ext cx="0" cy="301437"/>
          </a:xfrm>
          <a:prstGeom prst="line">
            <a:avLst/>
          </a:prstGeom>
        </p:spPr>
        <p:style>
          <a:lnRef idx="1">
            <a:schemeClr val="dk1"/>
          </a:lnRef>
          <a:fillRef idx="0">
            <a:schemeClr val="dk1"/>
          </a:fillRef>
          <a:effectRef idx="0">
            <a:schemeClr val="dk1"/>
          </a:effectRef>
          <a:fontRef idx="minor">
            <a:schemeClr val="tx1"/>
          </a:fontRef>
        </p:style>
      </p:cxnSp>
      <p:pic>
        <p:nvPicPr>
          <p:cNvPr id="13"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p:blipFill>
        <p:spPr>
          <a:xfrm rot="5400000">
            <a:off x="710813" y="3228424"/>
            <a:ext cx="2200908" cy="429177"/>
          </a:xfrm>
          <a:prstGeom prst="rect">
            <a:avLst/>
          </a:prstGeom>
        </p:spPr>
      </p:pic>
      <p:sp>
        <p:nvSpPr>
          <p:cNvPr id="14" name="TextBox 13"/>
          <p:cNvSpPr txBox="1"/>
          <p:nvPr/>
        </p:nvSpPr>
        <p:spPr>
          <a:xfrm>
            <a:off x="460676" y="4066413"/>
            <a:ext cx="3114253" cy="523220"/>
          </a:xfrm>
          <a:prstGeom prst="rect">
            <a:avLst/>
          </a:prstGeom>
          <a:solidFill>
            <a:schemeClr val="bg1"/>
          </a:solidFill>
        </p:spPr>
        <p:txBody>
          <a:bodyPr wrap="square" rtlCol="0">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Khổ</a:t>
            </a:r>
            <a:r>
              <a:rPr lang="en-US" sz="2800" dirty="0" smtClean="0">
                <a:solidFill>
                  <a:prstClr val="black"/>
                </a:solidFill>
                <a:latin typeface="Times New Roman" panose="02020603050405020304" pitchFamily="18" charset="0"/>
                <a:cs typeface="Times New Roman" panose="02020603050405020304" pitchFamily="18" charset="0"/>
              </a:rPr>
              <a:t> 1</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694991" y="2608179"/>
            <a:ext cx="901687" cy="1200329"/>
          </a:xfrm>
          <a:prstGeom prst="rect">
            <a:avLst/>
          </a:prstGeom>
          <a:noFill/>
        </p:spPr>
        <p:txBody>
          <a:bodyPr wrap="square" rtlCol="0">
            <a:spAutoFit/>
          </a:bodyPr>
          <a:lstStyle/>
          <a:p>
            <a:pPr algn="ctr"/>
            <a:r>
              <a:rPr lang="en-US" sz="2400" b="1" dirty="0" smtClean="0">
                <a:solidFill>
                  <a:prstClr val="black"/>
                </a:solidFill>
                <a:latin typeface="Times New Roman" panose="02020603050405020304" pitchFamily="18" charset="0"/>
                <a:cs typeface="Times New Roman" panose="02020603050405020304" pitchFamily="18" charset="0"/>
              </a:rPr>
              <a:t>Ý </a:t>
            </a:r>
            <a:r>
              <a:rPr lang="en-US" sz="2400" b="1" dirty="0" err="1" smtClean="0">
                <a:solidFill>
                  <a:prstClr val="black"/>
                </a:solidFill>
                <a:latin typeface="Times New Roman" panose="02020603050405020304" pitchFamily="18" charset="0"/>
                <a:cs typeface="Times New Roman" panose="02020603050405020304" pitchFamily="18" charset="0"/>
              </a:rPr>
              <a:t>kiến</a:t>
            </a:r>
            <a:r>
              <a:rPr lang="en-US" sz="2400" b="1" dirty="0" smtClean="0">
                <a:solidFill>
                  <a:prstClr val="black"/>
                </a:solidFill>
                <a:latin typeface="Times New Roman" panose="02020603050405020304" pitchFamily="18" charset="0"/>
                <a:cs typeface="Times New Roman" panose="02020603050405020304" pitchFamily="18" charset="0"/>
              </a:rPr>
              <a:t> 1</a:t>
            </a:r>
            <a:endParaRPr lang="en-US" sz="2400" b="1" i="1" dirty="0">
              <a:solidFill>
                <a:prstClr val="black"/>
              </a:solidFill>
              <a:latin typeface="Times New Roman" panose="02020603050405020304" pitchFamily="18" charset="0"/>
              <a:cs typeface="Times New Roman" panose="02020603050405020304" pitchFamily="18" charset="0"/>
            </a:endParaRPr>
          </a:p>
        </p:txBody>
      </p:sp>
      <p:pic>
        <p:nvPicPr>
          <p:cNvPr id="16"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p:blipFill>
        <p:spPr>
          <a:xfrm rot="5400000">
            <a:off x="4562049" y="3228423"/>
            <a:ext cx="2200908" cy="429177"/>
          </a:xfrm>
          <a:prstGeom prst="rect">
            <a:avLst/>
          </a:prstGeom>
        </p:spPr>
      </p:pic>
      <p:sp>
        <p:nvSpPr>
          <p:cNvPr id="17" name="TextBox 16"/>
          <p:cNvSpPr txBox="1"/>
          <p:nvPr/>
        </p:nvSpPr>
        <p:spPr>
          <a:xfrm>
            <a:off x="4311912" y="4066412"/>
            <a:ext cx="3430990" cy="523220"/>
          </a:xfrm>
          <a:prstGeom prst="rect">
            <a:avLst/>
          </a:prstGeom>
          <a:solidFill>
            <a:schemeClr val="bg1"/>
          </a:solidFill>
        </p:spPr>
        <p:txBody>
          <a:bodyPr wrap="square" rtlCol="0">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Khổ</a:t>
            </a:r>
            <a:r>
              <a:rPr lang="en-US" sz="2800" dirty="0" smtClean="0">
                <a:solidFill>
                  <a:prstClr val="black"/>
                </a:solidFill>
                <a:latin typeface="Times New Roman" panose="02020603050405020304" pitchFamily="18" charset="0"/>
                <a:cs typeface="Times New Roman" panose="02020603050405020304" pitchFamily="18" charset="0"/>
              </a:rPr>
              <a:t> 2 + 6 </a:t>
            </a:r>
            <a:r>
              <a:rPr lang="en-US" sz="2800" dirty="0" err="1" smtClean="0">
                <a:solidFill>
                  <a:prstClr val="black"/>
                </a:solidFill>
                <a:latin typeface="Times New Roman" panose="02020603050405020304" pitchFamily="18" charset="0"/>
                <a:cs typeface="Times New Roman" panose="02020603050405020304" pitchFamily="18" charset="0"/>
              </a:rPr>
              <a:t>câu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khổ</a:t>
            </a:r>
            <a:r>
              <a:rPr lang="en-US" sz="2800" dirty="0" smtClean="0">
                <a:solidFill>
                  <a:prstClr val="black"/>
                </a:solidFill>
                <a:latin typeface="Times New Roman" panose="02020603050405020304" pitchFamily="18" charset="0"/>
                <a:cs typeface="Times New Roman" panose="02020603050405020304" pitchFamily="18" charset="0"/>
              </a:rPr>
              <a:t> 4</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546227" y="2608178"/>
            <a:ext cx="901687" cy="1200329"/>
          </a:xfrm>
          <a:prstGeom prst="rect">
            <a:avLst/>
          </a:prstGeom>
          <a:noFill/>
        </p:spPr>
        <p:txBody>
          <a:bodyPr wrap="square" rtlCol="0">
            <a:spAutoFit/>
          </a:bodyPr>
          <a:lstStyle/>
          <a:p>
            <a:pPr algn="ctr"/>
            <a:r>
              <a:rPr lang="en-US" sz="2400" b="1" dirty="0" smtClean="0">
                <a:solidFill>
                  <a:prstClr val="black"/>
                </a:solidFill>
                <a:latin typeface="Times New Roman" panose="02020603050405020304" pitchFamily="18" charset="0"/>
                <a:cs typeface="Times New Roman" panose="02020603050405020304" pitchFamily="18" charset="0"/>
              </a:rPr>
              <a:t>Ý </a:t>
            </a:r>
            <a:r>
              <a:rPr lang="en-US" sz="2400" b="1" dirty="0" err="1" smtClean="0">
                <a:solidFill>
                  <a:prstClr val="black"/>
                </a:solidFill>
                <a:latin typeface="Times New Roman" panose="02020603050405020304" pitchFamily="18" charset="0"/>
                <a:cs typeface="Times New Roman" panose="02020603050405020304" pitchFamily="18" charset="0"/>
              </a:rPr>
              <a:t>kiến</a:t>
            </a:r>
            <a:r>
              <a:rPr lang="en-US" sz="2400" b="1" dirty="0" smtClean="0">
                <a:solidFill>
                  <a:prstClr val="black"/>
                </a:solidFill>
                <a:latin typeface="Times New Roman" panose="02020603050405020304" pitchFamily="18" charset="0"/>
                <a:cs typeface="Times New Roman" panose="02020603050405020304" pitchFamily="18" charset="0"/>
              </a:rPr>
              <a:t> 2</a:t>
            </a:r>
            <a:endParaRPr lang="en-US" sz="2400" b="1" i="1" dirty="0">
              <a:solidFill>
                <a:prstClr val="black"/>
              </a:solidFill>
              <a:latin typeface="Times New Roman" panose="02020603050405020304" pitchFamily="18" charset="0"/>
              <a:cs typeface="Times New Roman" panose="02020603050405020304" pitchFamily="18" charset="0"/>
            </a:endParaRPr>
          </a:p>
        </p:txBody>
      </p:sp>
      <p:pic>
        <p:nvPicPr>
          <p:cNvPr id="24"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p:blipFill>
        <p:spPr>
          <a:xfrm rot="5400000">
            <a:off x="8721091" y="3228423"/>
            <a:ext cx="2200908" cy="429177"/>
          </a:xfrm>
          <a:prstGeom prst="rect">
            <a:avLst/>
          </a:prstGeom>
        </p:spPr>
      </p:pic>
      <p:sp>
        <p:nvSpPr>
          <p:cNvPr id="25" name="TextBox 24"/>
          <p:cNvSpPr txBox="1"/>
          <p:nvPr/>
        </p:nvSpPr>
        <p:spPr>
          <a:xfrm>
            <a:off x="8470954" y="4066412"/>
            <a:ext cx="3114253" cy="523220"/>
          </a:xfrm>
          <a:prstGeom prst="rect">
            <a:avLst/>
          </a:prstGeom>
          <a:solidFill>
            <a:schemeClr val="bg1"/>
          </a:solidFill>
        </p:spPr>
        <p:txBody>
          <a:bodyPr wrap="square" rtlCol="0">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Khổ</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cuối</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8705269" y="2608178"/>
            <a:ext cx="901687" cy="1200329"/>
          </a:xfrm>
          <a:prstGeom prst="rect">
            <a:avLst/>
          </a:prstGeom>
          <a:noFill/>
        </p:spPr>
        <p:txBody>
          <a:bodyPr wrap="square" rtlCol="0">
            <a:spAutoFit/>
          </a:bodyPr>
          <a:lstStyle/>
          <a:p>
            <a:pPr algn="ctr"/>
            <a:r>
              <a:rPr lang="en-US" sz="2400" b="1" dirty="0" smtClean="0">
                <a:solidFill>
                  <a:prstClr val="black"/>
                </a:solidFill>
                <a:latin typeface="Times New Roman" panose="02020603050405020304" pitchFamily="18" charset="0"/>
                <a:cs typeface="Times New Roman" panose="02020603050405020304" pitchFamily="18" charset="0"/>
              </a:rPr>
              <a:t>Ý </a:t>
            </a:r>
            <a:r>
              <a:rPr lang="en-US" sz="2400" b="1" dirty="0" err="1" smtClean="0">
                <a:solidFill>
                  <a:prstClr val="black"/>
                </a:solidFill>
                <a:latin typeface="Times New Roman" panose="02020603050405020304" pitchFamily="18" charset="0"/>
                <a:cs typeface="Times New Roman" panose="02020603050405020304" pitchFamily="18" charset="0"/>
              </a:rPr>
              <a:t>kiến</a:t>
            </a:r>
            <a:r>
              <a:rPr lang="en-US" sz="2400" b="1" dirty="0" smtClean="0">
                <a:solidFill>
                  <a:prstClr val="black"/>
                </a:solidFill>
                <a:latin typeface="Times New Roman" panose="02020603050405020304" pitchFamily="18" charset="0"/>
                <a:cs typeface="Times New Roman" panose="02020603050405020304" pitchFamily="18" charset="0"/>
              </a:rPr>
              <a:t> 3</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469604" y="5532362"/>
            <a:ext cx="11115603" cy="523220"/>
          </a:xfrm>
          <a:prstGeom prst="rect">
            <a:avLst/>
          </a:prstGeom>
          <a:solidFill>
            <a:schemeClr val="bg1"/>
          </a:solidFill>
        </p:spPr>
        <p:txBody>
          <a:bodyPr wrap="square" rtlCol="0">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Lí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lẽ</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thức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ngôn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từ</a:t>
            </a:r>
            <a:r>
              <a:rPr lang="en-US" sz="2800" dirty="0" smtClean="0">
                <a:solidFill>
                  <a:prstClr val="black"/>
                </a:solidFill>
                <a:latin typeface="Times New Roman" panose="02020603050405020304" pitchFamily="18" charset="0"/>
                <a:cs typeface="Times New Roman" panose="02020603050405020304" pitchFamily="18" charset="0"/>
              </a:rPr>
              <a:t>) + </a:t>
            </a:r>
            <a:r>
              <a:rPr lang="en-US" sz="2800" dirty="0" err="1" smtClean="0">
                <a:solidFill>
                  <a:prstClr val="black"/>
                </a:solidFill>
                <a:latin typeface="Times New Roman" panose="02020603050405020304" pitchFamily="18" charset="0"/>
                <a:cs typeface="Times New Roman" panose="02020603050405020304" pitchFamily="18" charset="0"/>
              </a:rPr>
              <a:t>Dẫn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chứng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ảnh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thơ</a:t>
            </a:r>
            <a:r>
              <a:rPr lang="en-US" sz="2800" dirty="0" smtClean="0">
                <a:solidFill>
                  <a:prstClr val="black"/>
                </a:solidFill>
                <a:latin typeface="Times New Roman" panose="02020603050405020304" pitchFamily="18" charset="0"/>
                <a:cs typeface="Times New Roman" panose="02020603050405020304" pitchFamily="18" charset="0"/>
              </a:rPr>
              <a:t>, chi </a:t>
            </a:r>
            <a:r>
              <a:rPr lang="en-US" sz="2800" dirty="0" err="1" smtClean="0">
                <a:solidFill>
                  <a:prstClr val="black"/>
                </a:solidFill>
                <a:latin typeface="Times New Roman" panose="02020603050405020304" pitchFamily="18" charset="0"/>
                <a:cs typeface="Times New Roman" panose="02020603050405020304" pitchFamily="18" charset="0"/>
              </a:rPr>
              <a:t>tiết</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28" name="Left Brace 27"/>
          <p:cNvSpPr/>
          <p:nvPr/>
        </p:nvSpPr>
        <p:spPr>
          <a:xfrm rot="16200000">
            <a:off x="5502440" y="998771"/>
            <a:ext cx="717303" cy="8099649"/>
          </a:xfrm>
          <a:prstGeom prst="leftBrace">
            <a:avLst>
              <a:gd name="adj1" fmla="val 8333"/>
              <a:gd name="adj2" fmla="val 49636"/>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203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5" grpId="0"/>
      <p:bldP spid="17" grpId="0" animBg="1"/>
      <p:bldP spid="20" grpId="0"/>
      <p:bldP spid="25" grpId="0" animBg="1"/>
      <p:bldP spid="26" grpId="0"/>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36713"/>
            <a:ext cx="8469463" cy="5386577"/>
          </a:xfrm>
          <a:prstGeom prst="rect">
            <a:avLst/>
          </a:prstGeom>
        </p:spPr>
      </p:pic>
      <p:pic>
        <p:nvPicPr>
          <p:cNvPr id="2" name="Picture 1"/>
          <p:cNvPicPr>
            <a:picLocks noChangeAspect="1"/>
          </p:cNvPicPr>
          <p:nvPr/>
        </p:nvPicPr>
        <p:blipFill>
          <a:blip r:embed="rId4"/>
          <a:stretch>
            <a:fillRect/>
          </a:stretch>
        </p:blipFill>
        <p:spPr>
          <a:xfrm>
            <a:off x="8469464" y="833754"/>
            <a:ext cx="3592588" cy="4855254"/>
          </a:xfrm>
          <a:prstGeom prst="rect">
            <a:avLst/>
          </a:prstGeom>
        </p:spPr>
      </p:pic>
      <p:sp>
        <p:nvSpPr>
          <p:cNvPr id="6" name="Rectangle 5"/>
          <p:cNvSpPr/>
          <p:nvPr/>
        </p:nvSpPr>
        <p:spPr>
          <a:xfrm>
            <a:off x="8873363" y="5540651"/>
            <a:ext cx="3275773" cy="830997"/>
          </a:xfrm>
          <a:prstGeom prst="rect">
            <a:avLst/>
          </a:prstGeom>
        </p:spPr>
        <p:txBody>
          <a:bodyPr wrap="square">
            <a:spAutoFit/>
          </a:bodyPr>
          <a:lstStyle/>
          <a:p>
            <a:pPr algn="just" defTabSz="933450" fontAlgn="auto">
              <a:lnSpc>
                <a:spcPct val="150000"/>
              </a:lnSpc>
              <a:spcAft>
                <a:spcPct val="35000"/>
              </a:spcAft>
              <a:defRPr/>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Trọng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Lạc</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9019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69805" y="245344"/>
            <a:ext cx="9529052" cy="461665"/>
            <a:chOff x="-178462" y="1828800"/>
            <a:chExt cx="19060588" cy="923316"/>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a:solidFill>
                  <a:prstClr val="white"/>
                </a:solidFill>
              </a:endParaRPr>
            </a:p>
          </p:txBody>
        </p:sp>
        <p:sp>
          <p:nvSpPr>
            <p:cNvPr id="32" name="TextBox 31"/>
            <p:cNvSpPr txBox="1"/>
            <p:nvPr/>
          </p:nvSpPr>
          <p:spPr>
            <a:xfrm>
              <a:off x="316541" y="1828800"/>
              <a:ext cx="1400391" cy="923316"/>
            </a:xfrm>
            <a:prstGeom prst="rect">
              <a:avLst/>
            </a:prstGeom>
            <a:noFill/>
          </p:spPr>
          <p:txBody>
            <a:bodyPr wrap="square" rtlCol="0">
              <a:spAutoFit/>
            </a:bodyPr>
            <a:lstStyle/>
            <a:p>
              <a:pPr algn="ctr" defTabSz="1076509"/>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23316"/>
            </a:xfrm>
            <a:prstGeom prst="rect">
              <a:avLst/>
            </a:prstGeom>
            <a:noFill/>
          </p:spPr>
          <p:txBody>
            <a:bodyPr wrap="square" rtlCol="0">
              <a:spAutoFit/>
            </a:bodyPr>
            <a:lstStyle/>
            <a:p>
              <a:pPr defTabSz="1076509"/>
              <a:r>
                <a:rPr lang="en-US" sz="2400"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2"/>
          <a:stretch>
            <a:fillRect/>
          </a:stretch>
        </p:blipFill>
        <p:spPr>
          <a:xfrm>
            <a:off x="263402" y="1750660"/>
            <a:ext cx="5917697" cy="143065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229" y="737788"/>
            <a:ext cx="5157772" cy="5386577"/>
          </a:xfrm>
          <a:prstGeom prst="rect">
            <a:avLst/>
          </a:prstGeom>
        </p:spPr>
      </p:pic>
      <p:sp>
        <p:nvSpPr>
          <p:cNvPr id="12" name="Rectangle 11"/>
          <p:cNvSpPr/>
          <p:nvPr/>
        </p:nvSpPr>
        <p:spPr>
          <a:xfrm>
            <a:off x="635353" y="3045863"/>
            <a:ext cx="6253888" cy="2308324"/>
          </a:xfrm>
          <a:prstGeom prst="rect">
            <a:avLst/>
          </a:prstGeom>
        </p:spPr>
        <p:txBody>
          <a:bodyPr wrap="square">
            <a:spAutoFit/>
          </a:bodyPr>
          <a:lstStyle/>
          <a:p>
            <a:pPr>
              <a:lnSpc>
                <a:spcPct val="150000"/>
              </a:lnSpc>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Lí</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a:t>
            </a:r>
          </a:p>
          <a:p>
            <a:pPr>
              <a:lnSpc>
                <a:spcPct val="150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a:t>
            </a:r>
          </a:p>
          <a:p>
            <a:pPr>
              <a:lnSpc>
                <a:spcPct val="150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58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arn(inVertic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barn(inVertical)">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barn(inVertical)">
                                      <p:cBhvr>
                                        <p:cTn id="2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69805" y="245344"/>
            <a:ext cx="9529052" cy="461665"/>
            <a:chOff x="-178462" y="1828800"/>
            <a:chExt cx="19060588" cy="923316"/>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a:solidFill>
                  <a:prstClr val="white"/>
                </a:solidFill>
              </a:endParaRPr>
            </a:p>
          </p:txBody>
        </p:sp>
        <p:sp>
          <p:nvSpPr>
            <p:cNvPr id="32" name="TextBox 31"/>
            <p:cNvSpPr txBox="1"/>
            <p:nvPr/>
          </p:nvSpPr>
          <p:spPr>
            <a:xfrm>
              <a:off x="316541" y="1828800"/>
              <a:ext cx="1400391" cy="923316"/>
            </a:xfrm>
            <a:prstGeom prst="rect">
              <a:avLst/>
            </a:prstGeom>
            <a:noFill/>
          </p:spPr>
          <p:txBody>
            <a:bodyPr wrap="square" rtlCol="0">
              <a:spAutoFit/>
            </a:bodyPr>
            <a:lstStyle/>
            <a:p>
              <a:pPr algn="ctr" defTabSz="1076509"/>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23316"/>
            </a:xfrm>
            <a:prstGeom prst="rect">
              <a:avLst/>
            </a:prstGeom>
            <a:noFill/>
          </p:spPr>
          <p:txBody>
            <a:bodyPr wrap="square" rtlCol="0">
              <a:spAutoFit/>
            </a:bodyPr>
            <a:lstStyle/>
            <a:p>
              <a:pPr defTabSz="1076509"/>
              <a:r>
                <a:rPr lang="en-US" sz="2400"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2"/>
          <a:stretch>
            <a:fillRect/>
          </a:stretch>
        </p:blipFill>
        <p:spPr>
          <a:xfrm>
            <a:off x="-553489" y="1181065"/>
            <a:ext cx="7980745" cy="192941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229" y="737788"/>
            <a:ext cx="5157772" cy="5386577"/>
          </a:xfrm>
          <a:prstGeom prst="rect">
            <a:avLst/>
          </a:prstGeom>
        </p:spPr>
      </p:pic>
      <p:sp>
        <p:nvSpPr>
          <p:cNvPr id="2" name="Rectangle 1"/>
          <p:cNvSpPr/>
          <p:nvPr/>
        </p:nvSpPr>
        <p:spPr>
          <a:xfrm>
            <a:off x="777768" y="2832376"/>
            <a:ext cx="5054051" cy="2219838"/>
          </a:xfrm>
          <a:prstGeom prst="rect">
            <a:avLst/>
          </a:prstGeom>
        </p:spPr>
        <p:txBody>
          <a:bodyPr wrap="square">
            <a:spAutoFit/>
          </a:bodyPr>
          <a:lstStyle/>
          <a:p>
            <a:pPr algn="just">
              <a:lnSpc>
                <a:spcPct val="150000"/>
              </a:lnSpc>
            </a:pP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Tiếng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trưa</a:t>
            </a:r>
            <a:endParaRPr lang="en-US" sz="3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881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0"/>
            <a:ext cx="4972049" cy="6858000"/>
          </a:xfrm>
          <a:prstGeom prst="rect">
            <a:avLst/>
          </a:prstGeom>
          <a:solidFill>
            <a:srgbClr val="F4F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descr="22858PICdbgea5Gz679dY_PIC2018.png"/>
          <p:cNvPicPr>
            <a:picLocks noChangeAspect="1"/>
          </p:cNvPicPr>
          <p:nvPr/>
        </p:nvPicPr>
        <p:blipFill>
          <a:blip r:embed="rId3" cstate="print"/>
          <a:stretch>
            <a:fillRect/>
          </a:stretch>
        </p:blipFill>
        <p:spPr>
          <a:xfrm flipH="1">
            <a:off x="-361535" y="1213281"/>
            <a:ext cx="5333585" cy="5644719"/>
          </a:xfrm>
          <a:prstGeom prst="rect">
            <a:avLst/>
          </a:prstGeom>
        </p:spPr>
      </p:pic>
      <p:pic>
        <p:nvPicPr>
          <p:cNvPr id="2" name="Picture 1"/>
          <p:cNvPicPr>
            <a:picLocks noChangeAspect="1"/>
          </p:cNvPicPr>
          <p:nvPr/>
        </p:nvPicPr>
        <p:blipFill>
          <a:blip r:embed="rId4"/>
          <a:stretch>
            <a:fillRect/>
          </a:stretch>
        </p:blipFill>
        <p:spPr>
          <a:xfrm>
            <a:off x="4032738" y="254287"/>
            <a:ext cx="8654331" cy="1917987"/>
          </a:xfrm>
          <a:prstGeom prst="rect">
            <a:avLst/>
          </a:prstGeom>
        </p:spPr>
      </p:pic>
      <p:sp>
        <p:nvSpPr>
          <p:cNvPr id="21" name="Rectangle 20"/>
          <p:cNvSpPr/>
          <p:nvPr/>
        </p:nvSpPr>
        <p:spPr>
          <a:xfrm>
            <a:off x="5333586" y="2090172"/>
            <a:ext cx="6196928" cy="2677656"/>
          </a:xfrm>
          <a:prstGeom prst="rect">
            <a:avLst/>
          </a:prstGeom>
          <a:ln w="57150">
            <a:solidFill>
              <a:srgbClr val="F4F7CD"/>
            </a:solidFill>
            <a:prstDash val="lgDash"/>
          </a:ln>
        </p:spPr>
        <p:txBody>
          <a:bodyPr wrap="square">
            <a:spAutoFit/>
          </a:bodyPr>
          <a:lstStyle/>
          <a:p>
            <a:pPr algn="just">
              <a:lnSpc>
                <a:spcPct val="150000"/>
              </a:lnSpc>
            </a:pPr>
            <a:r>
              <a:rPr lang="vi-VN" sz="2800" dirty="0" smtClean="0">
                <a:solidFill>
                  <a:schemeClr val="tx1">
                    <a:lumMod val="95000"/>
                    <a:lumOff val="5000"/>
                  </a:schemeClr>
                </a:solidFill>
                <a:latin typeface="+mj-lt"/>
              </a:rPr>
              <a:t>Sau khi tìm hiểu văn bản nghị luận «Vẻ đẹp bài thơ Tiếng gà trưa», em có thêm những hiểu biết gì về bài thơ Tiếng gà trưa đã học ở BÀI 2</a:t>
            </a:r>
            <a:endParaRPr lang="en-US" sz="2800" dirty="0">
              <a:solidFill>
                <a:schemeClr val="tx1">
                  <a:lumMod val="95000"/>
                  <a:lumOff val="5000"/>
                </a:schemeClr>
              </a:solidFill>
              <a:latin typeface="+mj-lt"/>
            </a:endParaRPr>
          </a:p>
        </p:txBody>
      </p:sp>
    </p:spTree>
    <p:extLst>
      <p:ext uri="{BB962C8B-B14F-4D97-AF65-F5344CB8AC3E}">
        <p14:creationId xmlns:p14="http://schemas.microsoft.com/office/powerpoint/2010/main" val="996212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0"/>
            <a:ext cx="12192000" cy="7137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080000" y="4749800"/>
            <a:ext cx="2743200" cy="2600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05316" y="5257801"/>
            <a:ext cx="2579552" cy="1241237"/>
          </a:xfrm>
          <a:prstGeom prst="rect">
            <a:avLst/>
          </a:prstGeom>
          <a:noFill/>
        </p:spPr>
        <p:txBody>
          <a:bodyPr wrap="none" rtlCol="0">
            <a:spAutoFit/>
          </a:bodyPr>
          <a:lstStyle/>
          <a:p>
            <a:pPr algn="ctr"/>
            <a:r>
              <a:rPr lang="en-US" sz="3733" dirty="0">
                <a:solidFill>
                  <a:srgbClr val="009900"/>
                </a:solidFill>
                <a:latin typeface="UTM Azuki" panose="02040603050506020204" pitchFamily="18" charset="0"/>
              </a:rPr>
              <a:t>XÂY DỰNG</a:t>
            </a:r>
          </a:p>
          <a:p>
            <a:pPr algn="ctr"/>
            <a:r>
              <a:rPr lang="en-US" sz="3733" dirty="0">
                <a:solidFill>
                  <a:srgbClr val="009900"/>
                </a:solidFill>
                <a:latin typeface="UTM Azuki" panose="02040603050506020204" pitchFamily="18" charset="0"/>
              </a:rPr>
              <a:t>NÔNG TRẠI</a:t>
            </a:r>
          </a:p>
        </p:txBody>
      </p:sp>
      <p:pic>
        <p:nvPicPr>
          <p:cNvPr id="3076" name="Picture 4" descr="C:\Users\ADMIN\Desktop\Tai nguyen thiet ke tro choi\Bảng gỗ\bat dau.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15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6801" y="3542419"/>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799" y="3675599"/>
            <a:ext cx="3410857" cy="1022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81923" y="-431800"/>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999" y="1942650"/>
            <a:ext cx="1335313" cy="118155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01219"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1257" y="2714271"/>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03200" y="2921000"/>
            <a:ext cx="1515189" cy="107466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31256" y="2862339"/>
            <a:ext cx="1422400" cy="97631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35125"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534400" y="2794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08392" y="2663848"/>
            <a:ext cx="2245208" cy="76515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600" y="-25399"/>
            <a:ext cx="789064" cy="76635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747882" y="2692926"/>
            <a:ext cx="1020367" cy="89282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4000" y="-25399"/>
            <a:ext cx="812800" cy="80711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320918" y="3139403"/>
            <a:ext cx="2618844" cy="17472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094045" y="-25400"/>
            <a:ext cx="804095" cy="77636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5">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2400392" y="4291733"/>
            <a:ext cx="1975529" cy="152475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4911101" y="-25589"/>
            <a:ext cx="1083300" cy="91458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0861297" y="3937001"/>
            <a:ext cx="3073400" cy="31179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40" action="ppaction://hlinksldjump"/>
          </p:cNvPr>
          <p:cNvPicPr>
            <a:picLocks noChangeAspect="1" noChangeArrowheads="1"/>
          </p:cNvPicPr>
          <p:nvPr/>
        </p:nvPicPr>
        <p:blipFill>
          <a:blip r:embed="rId41">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045573" y="685800"/>
            <a:ext cx="1051432"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43" action="ppaction://hlinksldjump"/>
          </p:cNvPr>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279" y="685800"/>
            <a:ext cx="1101655"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6" action="ppaction://hlinksldjump"/>
          </p:cNvPr>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16000" y="720026"/>
            <a:ext cx="1041923" cy="11156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9" action="ppaction://hlinksldjump"/>
          </p:cNvPr>
          <p:cNvPicPr>
            <a:picLocks noChangeAspect="1" noChangeArrowheads="1"/>
          </p:cNvPicPr>
          <p:nvPr/>
        </p:nvPicPr>
        <p:blipFill>
          <a:blip r:embed="rId50">
            <a:extLst>
              <a:ext uri="{BEBA8EAE-BF5A-486C-A8C5-ECC9F3942E4B}">
                <a14:imgProps xmlns:a14="http://schemas.microsoft.com/office/drawing/2010/main">
                  <a14:imgLayer r:embed="rId5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92997" y="650339"/>
            <a:ext cx="1055004" cy="11296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52" action="ppaction://hlinksldjump"/>
          </p:cNvPr>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058885" y="703761"/>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5" action="ppaction://hlinksldjump"/>
          </p:cNvPr>
          <p:cNvPicPr>
            <a:picLocks noChangeAspect="1" noChangeArrowheads="1"/>
          </p:cNvPicPr>
          <p:nvPr/>
        </p:nvPicPr>
        <p:blipFill>
          <a:blip r:embed="rId56">
            <a:extLst>
              <a:ext uri="{BEBA8EAE-BF5A-486C-A8C5-ECC9F3942E4B}">
                <a14:imgProps xmlns:a14="http://schemas.microsoft.com/office/drawing/2010/main">
                  <a14:imgLayer r:embed="rId57">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074885" y="703762"/>
            <a:ext cx="1005115" cy="107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31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44832" y="1236009"/>
            <a:ext cx="8002732" cy="1323439"/>
          </a:xfrm>
          <a:prstGeom prst="rect">
            <a:avLst/>
          </a:prstGeom>
          <a:noFill/>
        </p:spPr>
        <p:txBody>
          <a:bodyPr wrap="square" rtlCol="0">
            <a:spAutoFit/>
          </a:bodyPr>
          <a:lstStyle/>
          <a:p>
            <a:pPr algn="just"/>
            <a:r>
              <a:rPr lang="en-US" sz="4000" b="1" dirty="0" err="1">
                <a:solidFill>
                  <a:schemeClr val="bg1"/>
                </a:solidFill>
                <a:latin typeface="Times New Roman" panose="02020603050405020304" pitchFamily="18" charset="0"/>
                <a:cs typeface="Times New Roman" panose="02020603050405020304" pitchFamily="18" charset="0"/>
              </a:rPr>
              <a:t>Câu</a:t>
            </a:r>
            <a:r>
              <a:rPr lang="en-US" sz="4000" b="1" dirty="0">
                <a:solidFill>
                  <a:schemeClr val="bg1"/>
                </a:solidFill>
                <a:latin typeface="Times New Roman" panose="02020603050405020304" pitchFamily="18" charset="0"/>
                <a:cs typeface="Times New Roman" panose="02020603050405020304" pitchFamily="18" charset="0"/>
              </a:rPr>
              <a:t> 1: </a:t>
            </a:r>
            <a:r>
              <a:rPr lang="en-US" sz="4000" b="1" dirty="0" err="1">
                <a:solidFill>
                  <a:schemeClr val="bg1"/>
                </a:solidFill>
                <a:latin typeface="Times New Roman" panose="02020603050405020304" pitchFamily="18" charset="0"/>
                <a:cs typeface="Times New Roman" panose="02020603050405020304" pitchFamily="18" charset="0"/>
              </a:rPr>
              <a:t>Tác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giả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của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bài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Vẻ</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đẹp</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của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bài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thơ</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i="1" dirty="0" err="1">
                <a:solidFill>
                  <a:schemeClr val="bg1"/>
                </a:solidFill>
                <a:latin typeface="Times New Roman" panose="02020603050405020304" pitchFamily="18" charset="0"/>
                <a:cs typeface="Times New Roman" panose="02020603050405020304" pitchFamily="18" charset="0"/>
              </a:rPr>
              <a:t>Tiếng</a:t>
            </a:r>
            <a:r>
              <a:rPr lang="en-US" sz="4000" b="1" i="1" dirty="0">
                <a:solidFill>
                  <a:schemeClr val="bg1"/>
                </a:solidFill>
                <a:latin typeface="Times New Roman" panose="02020603050405020304" pitchFamily="18" charset="0"/>
                <a:cs typeface="Times New Roman" panose="02020603050405020304" pitchFamily="18" charset="0"/>
              </a:rPr>
              <a:t> </a:t>
            </a:r>
            <a:r>
              <a:rPr lang="en-US" sz="4000" b="1" i="1" dirty="0" err="1">
                <a:solidFill>
                  <a:schemeClr val="bg1"/>
                </a:solidFill>
                <a:latin typeface="Times New Roman" panose="02020603050405020304" pitchFamily="18" charset="0"/>
                <a:cs typeface="Times New Roman" panose="02020603050405020304" pitchFamily="18" charset="0"/>
              </a:rPr>
              <a:t>gà</a:t>
            </a:r>
            <a:r>
              <a:rPr lang="en-US" sz="4000" b="1" i="1" dirty="0">
                <a:solidFill>
                  <a:schemeClr val="bg1"/>
                </a:solidFill>
                <a:latin typeface="Times New Roman" panose="02020603050405020304" pitchFamily="18" charset="0"/>
                <a:cs typeface="Times New Roman" panose="02020603050405020304" pitchFamily="18" charset="0"/>
              </a:rPr>
              <a:t> </a:t>
            </a:r>
            <a:r>
              <a:rPr lang="en-US" sz="4000" b="1" i="1" dirty="0" err="1">
                <a:solidFill>
                  <a:schemeClr val="bg1"/>
                </a:solidFill>
                <a:latin typeface="Times New Roman" panose="02020603050405020304" pitchFamily="18" charset="0"/>
                <a:cs typeface="Times New Roman" panose="02020603050405020304" pitchFamily="18" charset="0"/>
              </a:rPr>
              <a:t>trưa</a:t>
            </a:r>
            <a:r>
              <a:rPr lang="en-US" sz="4000" b="1" i="1" dirty="0">
                <a:solidFill>
                  <a:schemeClr val="bg1"/>
                </a:solidFill>
                <a:latin typeface="Times New Roman" panose="02020603050405020304" pitchFamily="18" charset="0"/>
                <a:cs typeface="Times New Roman" panose="02020603050405020304" pitchFamily="18" charset="0"/>
              </a:rPr>
              <a:t>” </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ai</a:t>
            </a:r>
            <a:r>
              <a:rPr lang="en-US" sz="4000" b="1" dirty="0">
                <a:solidFill>
                  <a:schemeClr val="bg1"/>
                </a:solidFill>
                <a:latin typeface="Times New Roman" panose="02020603050405020304" pitchFamily="18" charset="0"/>
                <a:cs typeface="Times New Roman" panose="02020603050405020304" pitchFamily="18" charset="0"/>
              </a:rPr>
              <a:t>?</a:t>
            </a:r>
            <a:endParaRPr lang="en-US" sz="4000" b="1" i="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186545" y="3795457"/>
            <a:ext cx="4371091" cy="707886"/>
          </a:xfrm>
          <a:prstGeom prst="rect">
            <a:avLst/>
          </a:prstGeom>
          <a:noFill/>
        </p:spPr>
        <p:txBody>
          <a:bodyPr wrap="square" rtlCol="0">
            <a:spAutoFit/>
          </a:bodyPr>
          <a:lstStyle/>
          <a:p>
            <a:r>
              <a:rPr lang="en-US" sz="4000" b="1" dirty="0" err="1" smtClean="0">
                <a:solidFill>
                  <a:srgbClr val="0000FF"/>
                </a:solidFill>
                <a:latin typeface="Times New Roman" panose="02020603050405020304" pitchFamily="18" charset="0"/>
                <a:cs typeface="Times New Roman" panose="02020603050405020304" pitchFamily="18" charset="0"/>
              </a:rPr>
              <a:t>Đinh</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Trọng</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Lạc</a:t>
            </a:r>
            <a:endParaRPr lang="en-US" sz="4000" b="1" dirty="0">
              <a:solidFill>
                <a:srgbClr val="0000FF"/>
              </a:solidFill>
              <a:latin typeface="Times New Roman" panose="02020603050405020304" pitchFamily="18" charset="0"/>
              <a:cs typeface="Times New Roman" panose="02020603050405020304"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13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67497" y="906861"/>
            <a:ext cx="8943975" cy="1938992"/>
          </a:xfrm>
          <a:prstGeom prst="rect">
            <a:avLst/>
          </a:prstGeom>
          <a:noFill/>
        </p:spPr>
        <p:txBody>
          <a:bodyPr wrap="square" rtlCol="0">
            <a:spAutoFit/>
          </a:bodyPr>
          <a:lstStyle/>
          <a:p>
            <a:pPr algn="just"/>
            <a:r>
              <a:rPr lang="en-US" sz="4000" b="1" dirty="0" err="1">
                <a:solidFill>
                  <a:schemeClr val="bg1"/>
                </a:solidFill>
                <a:latin typeface="Times New Roman" panose="02020603050405020304" pitchFamily="18" charset="0"/>
                <a:cs typeface="Times New Roman" panose="02020603050405020304" pitchFamily="18" charset="0"/>
              </a:rPr>
              <a:t>Câu</a:t>
            </a:r>
            <a:r>
              <a:rPr lang="en-US" sz="4000" b="1" dirty="0">
                <a:solidFill>
                  <a:schemeClr val="bg1"/>
                </a:solidFill>
                <a:latin typeface="Times New Roman" panose="02020603050405020304" pitchFamily="18" charset="0"/>
                <a:cs typeface="Times New Roman" panose="02020603050405020304" pitchFamily="18" charset="0"/>
              </a:rPr>
              <a:t> 2: </a:t>
            </a:r>
            <a:r>
              <a:rPr lang="en-US" sz="4000" b="1" dirty="0" err="1">
                <a:solidFill>
                  <a:schemeClr val="bg1"/>
                </a:solidFill>
                <a:latin typeface="Times New Roman" panose="02020603050405020304" pitchFamily="18" charset="0"/>
                <a:cs typeface="Times New Roman" panose="02020603050405020304" pitchFamily="18" charset="0"/>
              </a:rPr>
              <a:t>Nhan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đề</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Vẻ</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đẹp</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của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bài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thơ</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i="1" dirty="0" err="1">
                <a:solidFill>
                  <a:schemeClr val="bg1"/>
                </a:solidFill>
                <a:latin typeface="Times New Roman" panose="02020603050405020304" pitchFamily="18" charset="0"/>
                <a:cs typeface="Times New Roman" panose="02020603050405020304" pitchFamily="18" charset="0"/>
              </a:rPr>
              <a:t>Tiếng</a:t>
            </a:r>
            <a:r>
              <a:rPr lang="en-US" sz="4000" b="1" i="1" dirty="0">
                <a:solidFill>
                  <a:schemeClr val="bg1"/>
                </a:solidFill>
                <a:latin typeface="Times New Roman" panose="02020603050405020304" pitchFamily="18" charset="0"/>
                <a:cs typeface="Times New Roman" panose="02020603050405020304" pitchFamily="18" charset="0"/>
              </a:rPr>
              <a:t> </a:t>
            </a:r>
            <a:r>
              <a:rPr lang="en-US" sz="4000" b="1" i="1" dirty="0" err="1">
                <a:solidFill>
                  <a:schemeClr val="bg1"/>
                </a:solidFill>
                <a:latin typeface="Times New Roman" panose="02020603050405020304" pitchFamily="18" charset="0"/>
                <a:cs typeface="Times New Roman" panose="02020603050405020304" pitchFamily="18" charset="0"/>
              </a:rPr>
              <a:t>gà</a:t>
            </a:r>
            <a:r>
              <a:rPr lang="en-US" sz="4000" b="1" i="1" dirty="0">
                <a:solidFill>
                  <a:schemeClr val="bg1"/>
                </a:solidFill>
                <a:latin typeface="Times New Roman" panose="02020603050405020304" pitchFamily="18" charset="0"/>
                <a:cs typeface="Times New Roman" panose="02020603050405020304" pitchFamily="18" charset="0"/>
              </a:rPr>
              <a:t> </a:t>
            </a:r>
            <a:r>
              <a:rPr lang="en-US" sz="4000" b="1" i="1" dirty="0" err="1">
                <a:solidFill>
                  <a:schemeClr val="bg1"/>
                </a:solidFill>
                <a:latin typeface="Times New Roman" panose="02020603050405020304" pitchFamily="18" charset="0"/>
                <a:cs typeface="Times New Roman" panose="02020603050405020304" pitchFamily="18" charset="0"/>
              </a:rPr>
              <a:t>trưa</a:t>
            </a:r>
            <a:r>
              <a:rPr lang="en-US" sz="4000" b="1" i="1" dirty="0">
                <a:solidFill>
                  <a:schemeClr val="bg1"/>
                </a:solidFill>
                <a:latin typeface="Times New Roman" panose="02020603050405020304" pitchFamily="18" charset="0"/>
                <a:cs typeface="Times New Roman" panose="02020603050405020304" pitchFamily="18" charset="0"/>
              </a:rPr>
              <a:t>” </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gợi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ra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nội</a:t>
            </a:r>
            <a:r>
              <a:rPr lang="en-US" sz="4000" b="1" dirty="0">
                <a:solidFill>
                  <a:schemeClr val="bg1"/>
                </a:solidFill>
                <a:latin typeface="Times New Roman" panose="02020603050405020304" pitchFamily="18" charset="0"/>
                <a:cs typeface="Times New Roman" panose="02020603050405020304" pitchFamily="18" charset="0"/>
              </a:rPr>
              <a:t> dung </a:t>
            </a:r>
            <a:r>
              <a:rPr lang="en-US" sz="4000" b="1" dirty="0" err="1">
                <a:solidFill>
                  <a:schemeClr val="bg1"/>
                </a:solidFill>
                <a:latin typeface="Times New Roman" panose="02020603050405020304" pitchFamily="18" charset="0"/>
                <a:cs typeface="Times New Roman" panose="02020603050405020304" pitchFamily="18" charset="0"/>
              </a:rPr>
              <a:t>chính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trong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văn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bản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a:t>
            </a:r>
            <a:endParaRPr lang="en-US" sz="4000" b="1" i="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521527" y="3307140"/>
            <a:ext cx="5583382" cy="1077218"/>
          </a:xfrm>
          <a:prstGeom prst="rect">
            <a:avLst/>
          </a:prstGeom>
          <a:noFill/>
        </p:spPr>
        <p:txBody>
          <a:bodyPr wrap="square" rtlCol="0">
            <a:spAutoFit/>
          </a:bodyPr>
          <a:lstStyle/>
          <a:p>
            <a:pPr algn="ctr"/>
            <a:r>
              <a:rPr lang="en-US" sz="3200" b="1" dirty="0" err="1" smtClean="0">
                <a:solidFill>
                  <a:srgbClr val="0000FF"/>
                </a:solidFill>
                <a:latin typeface="Times New Roman" panose="02020603050405020304" pitchFamily="18" charset="0"/>
                <a:cs typeface="Times New Roman" panose="02020603050405020304" pitchFamily="18" charset="0"/>
              </a:rPr>
              <a:t>Vẻ</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đẹp</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hình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thức</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và</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nội</a:t>
            </a:r>
            <a:r>
              <a:rPr lang="en-US" sz="3200" b="1" dirty="0" smtClean="0">
                <a:solidFill>
                  <a:srgbClr val="0000FF"/>
                </a:solidFill>
                <a:latin typeface="Times New Roman" panose="02020603050405020304" pitchFamily="18" charset="0"/>
                <a:cs typeface="Times New Roman" panose="02020603050405020304" pitchFamily="18" charset="0"/>
              </a:rPr>
              <a:t> dung </a:t>
            </a:r>
            <a:r>
              <a:rPr lang="en-US" sz="3200" b="1" dirty="0" err="1" smtClean="0">
                <a:solidFill>
                  <a:srgbClr val="0000FF"/>
                </a:solidFill>
                <a:latin typeface="Times New Roman" panose="02020603050405020304" pitchFamily="18" charset="0"/>
                <a:cs typeface="Times New Roman" panose="02020603050405020304" pitchFamily="18" charset="0"/>
              </a:rPr>
              <a:t>bài</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thơ</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Tiếng</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gà</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trưa</a:t>
            </a:r>
            <a:r>
              <a:rPr lang="en-US" sz="3200" b="1" dirty="0" smtClean="0">
                <a:solidFill>
                  <a:srgbClr val="0000FF"/>
                </a:solidFill>
                <a:latin typeface="Times New Roman" panose="02020603050405020304" pitchFamily="18" charset="0"/>
                <a:cs typeface="Times New Roman" panose="02020603050405020304" pitchFamily="18" charset="0"/>
              </a:rPr>
              <a:t>”</a:t>
            </a:r>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90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73776" y="1008462"/>
            <a:ext cx="8972551" cy="1938992"/>
          </a:xfrm>
          <a:prstGeom prst="rect">
            <a:avLst/>
          </a:prstGeom>
          <a:noFill/>
        </p:spPr>
        <p:txBody>
          <a:bodyPr wrap="square" rtlCol="0">
            <a:spAutoFit/>
          </a:bodyPr>
          <a:lstStyle/>
          <a:p>
            <a:pPr algn="just"/>
            <a:r>
              <a:rPr lang="vi-VN" sz="4000" b="1" dirty="0">
                <a:solidFill>
                  <a:schemeClr val="bg1"/>
                </a:solidFill>
                <a:latin typeface="Times New Roman" panose="02020603050405020304" pitchFamily="18" charset="0"/>
                <a:cs typeface="Times New Roman" panose="02020603050405020304" pitchFamily="18" charset="0"/>
              </a:rPr>
              <a:t>Câu 3: Điểm đặc sắc về hình thức nghệ thuật cửa dòng thơ “Cục...cục tác cục ta” là gì?</a:t>
            </a:r>
            <a:endParaRPr lang="en-US" sz="4000" b="1" i="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402427" y="3663528"/>
            <a:ext cx="4272992" cy="584775"/>
          </a:xfrm>
          <a:prstGeom prst="rect">
            <a:avLst/>
          </a:prstGeom>
          <a:noFill/>
        </p:spPr>
        <p:txBody>
          <a:bodyPr wrap="square" rtlCol="0">
            <a:spAutoFit/>
          </a:bodyPr>
          <a:lstStyle/>
          <a:p>
            <a:r>
              <a:rPr lang="en-US" sz="3200" b="1" dirty="0" err="1" smtClean="0">
                <a:solidFill>
                  <a:srgbClr val="0000FF"/>
                </a:solidFill>
                <a:latin typeface="Times New Roman" panose="02020603050405020304" pitchFamily="18" charset="0"/>
                <a:cs typeface="Times New Roman" panose="02020603050405020304" pitchFamily="18" charset="0"/>
              </a:rPr>
              <a:t>Lặp</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âm</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và</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dấu</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câu</a:t>
            </a:r>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18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13151" y="1046034"/>
            <a:ext cx="9344025" cy="1938992"/>
          </a:xfrm>
          <a:prstGeom prst="rect">
            <a:avLst/>
          </a:prstGeom>
          <a:noFill/>
        </p:spPr>
        <p:txBody>
          <a:bodyPr wrap="square" rtlCol="0">
            <a:spAutoFit/>
          </a:bodyPr>
          <a:lstStyle/>
          <a:p>
            <a:pPr algn="just"/>
            <a:r>
              <a:rPr lang="en-US" sz="4000" b="1" dirty="0" err="1">
                <a:solidFill>
                  <a:schemeClr val="bg1"/>
                </a:solidFill>
                <a:latin typeface="Times New Roman" panose="02020603050405020304" pitchFamily="18" charset="0"/>
                <a:cs typeface="Times New Roman" panose="02020603050405020304" pitchFamily="18" charset="0"/>
              </a:rPr>
              <a:t>Câu</a:t>
            </a:r>
            <a:r>
              <a:rPr lang="en-US" sz="4000" b="1" dirty="0">
                <a:solidFill>
                  <a:schemeClr val="bg1"/>
                </a:solidFill>
                <a:latin typeface="Times New Roman" panose="02020603050405020304" pitchFamily="18" charset="0"/>
                <a:cs typeface="Times New Roman" panose="02020603050405020304" pitchFamily="18" charset="0"/>
              </a:rPr>
              <a:t> 4</a:t>
            </a:r>
            <a:r>
              <a:rPr lang="en-US" sz="4000" b="1" dirty="0" smtClean="0">
                <a:solidFill>
                  <a:schemeClr val="bg1"/>
                </a:solidFill>
                <a:latin typeface="Times New Roman" panose="02020603050405020304" pitchFamily="18" charset="0"/>
                <a:cs typeface="Times New Roman" panose="02020603050405020304" pitchFamily="18" charset="0"/>
              </a:rPr>
              <a:t>: </a:t>
            </a:r>
            <a:r>
              <a:rPr lang="vi-VN" sz="4000" b="1" dirty="0">
                <a:solidFill>
                  <a:schemeClr val="bg1"/>
                </a:solidFill>
                <a:latin typeface="Times New Roman" panose="02020603050405020304" pitchFamily="18" charset="0"/>
                <a:cs typeface="Times New Roman" panose="02020603050405020304" pitchFamily="18" charset="0"/>
              </a:rPr>
              <a:t>Nêu nội dung chính mà người tác giả Đinh Trọng Lạc nhấn mạnh trong khổ thơ đầu của bài thơ “Tiếng gà trưa”</a:t>
            </a:r>
            <a:endParaRPr lang="en-US" sz="4000" b="1" i="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117274" y="3263373"/>
            <a:ext cx="5186474" cy="1077218"/>
          </a:xfrm>
          <a:prstGeom prst="rect">
            <a:avLst/>
          </a:prstGeom>
          <a:noFill/>
        </p:spPr>
        <p:txBody>
          <a:bodyPr wrap="square" rtlCol="0">
            <a:spAutoFit/>
          </a:bodyPr>
          <a:lstStyle/>
          <a:p>
            <a:pPr algn="just"/>
            <a:r>
              <a:rPr lang="vi-VN" sz="3200" b="1" dirty="0" smtClean="0">
                <a:solidFill>
                  <a:srgbClr val="0070C0"/>
                </a:solidFill>
                <a:latin typeface="Times New Roman" panose="02020603050405020304" pitchFamily="18" charset="0"/>
                <a:cs typeface="Times New Roman" panose="02020603050405020304" pitchFamily="18" charset="0"/>
              </a:rPr>
              <a:t>Tiếng </a:t>
            </a:r>
            <a:r>
              <a:rPr lang="vi-VN" sz="3200" b="1" dirty="0">
                <a:solidFill>
                  <a:srgbClr val="0070C0"/>
                </a:solidFill>
                <a:latin typeface="Times New Roman" panose="02020603050405020304" pitchFamily="18" charset="0"/>
                <a:cs typeface="Times New Roman" panose="02020603050405020304" pitchFamily="18" charset="0"/>
              </a:rPr>
              <a:t>gà làm khơi dậy những kỉ niệm tuổi thơ</a:t>
            </a:r>
            <a:endParaRPr lang="en-US" sz="3200" b="1" i="1" dirty="0">
              <a:solidFill>
                <a:srgbClr val="0070C0"/>
              </a:solidFill>
              <a:latin typeface="Times New Roman" panose="02020603050405020304" pitchFamily="18" charset="0"/>
              <a:cs typeface="Times New Roman" panose="02020603050405020304" pitchFamily="18" charset="0"/>
            </a:endParaRP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56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73993" y="1089801"/>
            <a:ext cx="9244013" cy="1569660"/>
          </a:xfrm>
          <a:prstGeom prst="rect">
            <a:avLst/>
          </a:prstGeom>
          <a:noFill/>
        </p:spPr>
        <p:txBody>
          <a:bodyPr wrap="square" rtlCol="0">
            <a:spAutoFit/>
          </a:bodyPr>
          <a:lstStyle/>
          <a:p>
            <a:pPr algn="just"/>
            <a:r>
              <a:rPr lang="vi-VN" sz="3200" b="1" dirty="0">
                <a:solidFill>
                  <a:schemeClr val="bg1"/>
                </a:solidFill>
                <a:latin typeface="Times New Roman" panose="02020603050405020304" pitchFamily="18" charset="0"/>
                <a:cs typeface="Times New Roman" panose="02020603050405020304" pitchFamily="18" charset="0"/>
              </a:rPr>
              <a:t>Câu </a:t>
            </a:r>
            <a:r>
              <a:rPr lang="en-US" sz="3200" b="1" dirty="0" smtClean="0">
                <a:solidFill>
                  <a:schemeClr val="bg1"/>
                </a:solidFill>
                <a:latin typeface="Times New Roman" panose="02020603050405020304" pitchFamily="18" charset="0"/>
                <a:cs typeface="Times New Roman" panose="02020603050405020304" pitchFamily="18" charset="0"/>
              </a:rPr>
              <a:t>5</a:t>
            </a:r>
            <a:r>
              <a:rPr lang="vi-VN" sz="3200" b="1" dirty="0" smtClean="0">
                <a:solidFill>
                  <a:schemeClr val="bg1"/>
                </a:solidFill>
                <a:latin typeface="Times New Roman" panose="02020603050405020304" pitchFamily="18" charset="0"/>
                <a:cs typeface="Times New Roman" panose="02020603050405020304" pitchFamily="18" charset="0"/>
              </a:rPr>
              <a:t>: </a:t>
            </a:r>
            <a:r>
              <a:rPr lang="vi-VN" sz="3200" b="1" dirty="0">
                <a:solidFill>
                  <a:schemeClr val="bg1"/>
                </a:solidFill>
                <a:latin typeface="Times New Roman" panose="02020603050405020304" pitchFamily="18" charset="0"/>
                <a:cs typeface="Times New Roman" panose="02020603050405020304" pitchFamily="18" charset="0"/>
              </a:rPr>
              <a:t>Người viết đã chỉ ra các hình thức nghệ thuật nào trong sáu câu thơ từ “Cứ hằng năm, hằng năm” đến “Cháu được quần áo mới”?</a:t>
            </a:r>
            <a:endParaRPr lang="en-US" sz="3200" b="1" i="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299855" y="3492500"/>
            <a:ext cx="6023007" cy="584775"/>
          </a:xfrm>
          <a:prstGeom prst="rect">
            <a:avLst/>
          </a:prstGeom>
          <a:noFill/>
        </p:spPr>
        <p:txBody>
          <a:bodyPr wrap="square" rtlCol="0">
            <a:spAutoFit/>
          </a:bodyPr>
          <a:lstStyle/>
          <a:p>
            <a:pPr algn="ctr"/>
            <a:r>
              <a:rPr lang="en-US" sz="3200" b="1" dirty="0" err="1" smtClean="0">
                <a:solidFill>
                  <a:srgbClr val="0000FF"/>
                </a:solidFill>
                <a:latin typeface="Times New Roman" panose="02020603050405020304" pitchFamily="18" charset="0"/>
                <a:cs typeface="Times New Roman" panose="02020603050405020304" pitchFamily="18" charset="0"/>
              </a:rPr>
              <a:t>Nhịp</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điệu</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thơ</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và</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hình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ảnh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thơ</a:t>
            </a:r>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12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0"/>
            <a:ext cx="5900738" cy="6858000"/>
          </a:xfrm>
          <a:prstGeom prst="rect">
            <a:avLst/>
          </a:prstGeom>
          <a:solidFill>
            <a:srgbClr val="F4F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22578" y="169390"/>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en-US" sz="2400" b="1" dirty="0" smtClean="0">
                  <a:solidFill>
                    <a:srgbClr val="31859C"/>
                  </a:solidFill>
                  <a:latin typeface="Tahoma" panose="020B0604030504040204" pitchFamily="34" charset="0"/>
                  <a:cs typeface="Tahoma" panose="020B0604030504040204" pitchFamily="34" charset="0"/>
                </a:rPr>
                <a:t>ĐỌC- </a:t>
              </a:r>
              <a:r>
                <a:rPr lang="vi-VN" sz="2400" b="1" dirty="0" smtClean="0">
                  <a:solidFill>
                    <a:srgbClr val="31859C"/>
                  </a:solidFill>
                  <a:latin typeface="Tahoma" panose="020B0604030504040204" pitchFamily="34" charset="0"/>
                  <a:cs typeface="Tahoma" panose="020B0604030504040204" pitchFamily="34" charset="0"/>
                </a:rPr>
                <a:t>TÌM </a:t>
              </a:r>
              <a:r>
                <a:rPr lang="vi-VN" sz="2400" b="1" dirty="0" smtClean="0">
                  <a:solidFill>
                    <a:srgbClr val="31859C"/>
                  </a:solidFill>
                  <a:latin typeface="Tahoma" panose="020B0604030504040204" pitchFamily="34" charset="0"/>
                  <a:cs typeface="Tahoma" panose="020B0604030504040204" pitchFamily="34" charset="0"/>
                </a:rPr>
                <a:t>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286576" y="664749"/>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5" name="Picture 14"/>
          <p:cNvPicPr>
            <a:picLocks noChangeAspect="1"/>
          </p:cNvPicPr>
          <p:nvPr/>
        </p:nvPicPr>
        <p:blipFill>
          <a:blip r:embed="rId3"/>
          <a:stretch>
            <a:fillRect/>
          </a:stretch>
        </p:blipFill>
        <p:spPr>
          <a:xfrm>
            <a:off x="-208473" y="1725325"/>
            <a:ext cx="6271136" cy="1232188"/>
          </a:xfrm>
          <a:prstGeom prst="rect">
            <a:avLst/>
          </a:prstGeom>
        </p:spPr>
      </p:pic>
      <p:sp>
        <p:nvSpPr>
          <p:cNvPr id="16" name="Rectangle 15"/>
          <p:cNvSpPr/>
          <p:nvPr/>
        </p:nvSpPr>
        <p:spPr>
          <a:xfrm>
            <a:off x="408350" y="2863926"/>
            <a:ext cx="6096000" cy="1384995"/>
          </a:xfrm>
          <a:prstGeom prst="rect">
            <a:avLst/>
          </a:prstGeom>
        </p:spPr>
        <p:txBody>
          <a:bodyPr>
            <a:spAutoFit/>
          </a:bodyPr>
          <a:lstStyle/>
          <a:p>
            <a:pPr algn="just">
              <a:lnSpc>
                <a:spcPct val="150000"/>
              </a:lnSpc>
            </a:pPr>
            <a:r>
              <a:rPr lang="en-US" sz="2800" dirty="0" smtClean="0">
                <a:solidFill>
                  <a:srgbClr val="0C0D0E"/>
                </a:solidFill>
                <a:latin typeface="Times New Roman" panose="02020603050405020304" pitchFamily="18" charset="0"/>
                <a:cs typeface="Times New Roman" panose="02020603050405020304" pitchFamily="18" charset="0"/>
              </a:rPr>
              <a:t>- </a:t>
            </a:r>
            <a:r>
              <a:rPr lang="en-US" sz="2800" dirty="0" err="1" smtClean="0">
                <a:solidFill>
                  <a:srgbClr val="0C0D0E"/>
                </a:solidFill>
                <a:latin typeface="Times New Roman" panose="02020603050405020304" pitchFamily="18" charset="0"/>
                <a:cs typeface="Times New Roman" panose="02020603050405020304" pitchFamily="18" charset="0"/>
              </a:rPr>
              <a:t>Quê</a:t>
            </a:r>
            <a:r>
              <a:rPr lang="en-US" sz="2800" dirty="0" smtClean="0">
                <a:solidFill>
                  <a:srgbClr val="0C0D0E"/>
                </a:solidFill>
                <a:latin typeface="Times New Roman" panose="02020603050405020304" pitchFamily="18" charset="0"/>
                <a:cs typeface="Times New Roman" panose="02020603050405020304" pitchFamily="18" charset="0"/>
              </a:rPr>
              <a:t> </a:t>
            </a:r>
            <a:r>
              <a:rPr lang="en-US" sz="2800" dirty="0" err="1">
                <a:solidFill>
                  <a:srgbClr val="0C0D0E"/>
                </a:solidFill>
                <a:latin typeface="Times New Roman" panose="02020603050405020304" pitchFamily="18" charset="0"/>
                <a:cs typeface="Times New Roman" panose="02020603050405020304" pitchFamily="18" charset="0"/>
              </a:rPr>
              <a:t>Hà</a:t>
            </a:r>
            <a:r>
              <a:rPr lang="en-US" sz="2800" dirty="0">
                <a:solidFill>
                  <a:srgbClr val="0C0D0E"/>
                </a:solidFill>
                <a:latin typeface="Times New Roman" panose="02020603050405020304" pitchFamily="18" charset="0"/>
                <a:cs typeface="Times New Roman" panose="02020603050405020304" pitchFamily="18" charset="0"/>
              </a:rPr>
              <a:t> </a:t>
            </a:r>
            <a:r>
              <a:rPr lang="en-US" sz="2800" dirty="0" err="1">
                <a:solidFill>
                  <a:srgbClr val="0C0D0E"/>
                </a:solidFill>
                <a:latin typeface="Times New Roman" panose="02020603050405020304" pitchFamily="18" charset="0"/>
                <a:cs typeface="Times New Roman" panose="02020603050405020304" pitchFamily="18" charset="0"/>
              </a:rPr>
              <a:t>Nội</a:t>
            </a:r>
            <a:endParaRPr lang="en-US" sz="2800" dirty="0">
              <a:solidFill>
                <a:srgbClr val="0C0D0E"/>
              </a:solidFill>
              <a:latin typeface="Times New Roman" panose="02020603050405020304" pitchFamily="18" charset="0"/>
              <a:cs typeface="Times New Roman" panose="02020603050405020304" pitchFamily="18" charset="0"/>
            </a:endParaRPr>
          </a:p>
          <a:p>
            <a:pPr algn="just">
              <a:lnSpc>
                <a:spcPct val="150000"/>
              </a:lnSpc>
            </a:pPr>
            <a:r>
              <a:rPr lang="en-US" sz="2800" dirty="0">
                <a:solidFill>
                  <a:srgbClr val="0C0D0E"/>
                </a:solidFill>
                <a:latin typeface="Times New Roman" panose="02020603050405020304" pitchFamily="18" charset="0"/>
                <a:cs typeface="Times New Roman" panose="02020603050405020304" pitchFamily="18" charset="0"/>
              </a:rPr>
              <a:t>- </a:t>
            </a:r>
            <a:r>
              <a:rPr lang="en-US" sz="2800" dirty="0" err="1">
                <a:solidFill>
                  <a:srgbClr val="0C0D0E"/>
                </a:solidFill>
                <a:latin typeface="Times New Roman" panose="02020603050405020304" pitchFamily="18" charset="0"/>
                <a:cs typeface="Times New Roman" panose="02020603050405020304" pitchFamily="18" charset="0"/>
              </a:rPr>
              <a:t>Nhà</a:t>
            </a:r>
            <a:r>
              <a:rPr lang="en-US" sz="2800" dirty="0">
                <a:solidFill>
                  <a:srgbClr val="0C0D0E"/>
                </a:solidFill>
                <a:latin typeface="Times New Roman" panose="02020603050405020304" pitchFamily="18" charset="0"/>
                <a:cs typeface="Times New Roman" panose="02020603050405020304" pitchFamily="18" charset="0"/>
              </a:rPr>
              <a:t> </a:t>
            </a:r>
            <a:r>
              <a:rPr lang="en-US" sz="2800" dirty="0" err="1">
                <a:solidFill>
                  <a:srgbClr val="0C0D0E"/>
                </a:solidFill>
                <a:latin typeface="Times New Roman" panose="02020603050405020304" pitchFamily="18" charset="0"/>
                <a:cs typeface="Times New Roman" panose="02020603050405020304" pitchFamily="18" charset="0"/>
              </a:rPr>
              <a:t>phê</a:t>
            </a:r>
            <a:r>
              <a:rPr lang="en-US" sz="2800" dirty="0">
                <a:solidFill>
                  <a:srgbClr val="0C0D0E"/>
                </a:solidFill>
                <a:latin typeface="Times New Roman" panose="02020603050405020304" pitchFamily="18" charset="0"/>
                <a:cs typeface="Times New Roman" panose="02020603050405020304" pitchFamily="18" charset="0"/>
              </a:rPr>
              <a:t> </a:t>
            </a:r>
            <a:r>
              <a:rPr lang="en-US" sz="2800" dirty="0" err="1">
                <a:solidFill>
                  <a:srgbClr val="0C0D0E"/>
                </a:solidFill>
                <a:latin typeface="Times New Roman" panose="02020603050405020304" pitchFamily="18" charset="0"/>
                <a:cs typeface="Times New Roman" panose="02020603050405020304" pitchFamily="18" charset="0"/>
              </a:rPr>
              <a:t>bình</a:t>
            </a:r>
            <a:r>
              <a:rPr lang="en-US" sz="2800" dirty="0">
                <a:solidFill>
                  <a:srgbClr val="0C0D0E"/>
                </a:solidFill>
                <a:latin typeface="Times New Roman" panose="02020603050405020304" pitchFamily="18" charset="0"/>
                <a:cs typeface="Times New Roman" panose="02020603050405020304" pitchFamily="18" charset="0"/>
              </a:rPr>
              <a:t> </a:t>
            </a:r>
            <a:r>
              <a:rPr lang="en-US" sz="2800" dirty="0" err="1">
                <a:solidFill>
                  <a:srgbClr val="0C0D0E"/>
                </a:solidFill>
                <a:latin typeface="Times New Roman" panose="02020603050405020304" pitchFamily="18" charset="0"/>
                <a:cs typeface="Times New Roman" panose="02020603050405020304" pitchFamily="18" charset="0"/>
              </a:rPr>
              <a:t>ngôn</a:t>
            </a:r>
            <a:r>
              <a:rPr lang="en-US" sz="2800" dirty="0">
                <a:solidFill>
                  <a:srgbClr val="0C0D0E"/>
                </a:solidFill>
                <a:latin typeface="Times New Roman" panose="02020603050405020304" pitchFamily="18" charset="0"/>
                <a:cs typeface="Times New Roman" panose="02020603050405020304" pitchFamily="18" charset="0"/>
              </a:rPr>
              <a:t> </a:t>
            </a:r>
            <a:r>
              <a:rPr lang="en-US" sz="2800" dirty="0" err="1">
                <a:solidFill>
                  <a:srgbClr val="0C0D0E"/>
                </a:solidFill>
                <a:latin typeface="Times New Roman" panose="02020603050405020304" pitchFamily="18" charset="0"/>
                <a:cs typeface="Times New Roman" panose="02020603050405020304" pitchFamily="18" charset="0"/>
              </a:rPr>
              <a:t>ngữ</a:t>
            </a:r>
            <a:r>
              <a:rPr lang="en-US" sz="2800" dirty="0">
                <a:solidFill>
                  <a:srgbClr val="0C0D0E"/>
                </a:solidFill>
                <a:latin typeface="Times New Roman" panose="02020603050405020304" pitchFamily="18" charset="0"/>
                <a:cs typeface="Times New Roman" panose="02020603050405020304" pitchFamily="18" charset="0"/>
              </a:rPr>
              <a:t> </a:t>
            </a:r>
            <a:r>
              <a:rPr lang="en-US" sz="2800" dirty="0" err="1">
                <a:solidFill>
                  <a:srgbClr val="0C0D0E"/>
                </a:solidFill>
                <a:latin typeface="Times New Roman" panose="02020603050405020304" pitchFamily="18" charset="0"/>
                <a:cs typeface="Times New Roman" panose="02020603050405020304" pitchFamily="18" charset="0"/>
              </a:rPr>
              <a:t>nổi</a:t>
            </a:r>
            <a:r>
              <a:rPr lang="en-US" sz="2800" dirty="0">
                <a:solidFill>
                  <a:srgbClr val="0C0D0E"/>
                </a:solidFill>
                <a:latin typeface="Times New Roman" panose="02020603050405020304" pitchFamily="18" charset="0"/>
                <a:cs typeface="Times New Roman" panose="02020603050405020304" pitchFamily="18" charset="0"/>
              </a:rPr>
              <a:t> </a:t>
            </a:r>
            <a:r>
              <a:rPr lang="en-US" sz="2800" dirty="0" err="1">
                <a:solidFill>
                  <a:srgbClr val="0C0D0E"/>
                </a:solidFill>
                <a:latin typeface="Times New Roman" panose="02020603050405020304" pitchFamily="18" charset="0"/>
                <a:cs typeface="Times New Roman" panose="02020603050405020304" pitchFamily="18" charset="0"/>
              </a:rPr>
              <a:t>tiếng</a:t>
            </a:r>
            <a:r>
              <a:rPr lang="en-US" sz="2800" dirty="0">
                <a:solidFill>
                  <a:srgbClr val="0C0D0E"/>
                </a:solidFill>
                <a:latin typeface="Times New Roman" panose="02020603050405020304" pitchFamily="18" charset="0"/>
                <a:cs typeface="Times New Roman" panose="02020603050405020304" pitchFamily="18" charset="0"/>
              </a:rPr>
              <a:t> </a:t>
            </a:r>
          </a:p>
        </p:txBody>
      </p:sp>
      <p:pic>
        <p:nvPicPr>
          <p:cNvPr id="17" name="Picture 16"/>
          <p:cNvPicPr>
            <a:picLocks noChangeAspect="1"/>
          </p:cNvPicPr>
          <p:nvPr/>
        </p:nvPicPr>
        <p:blipFill>
          <a:blip r:embed="rId4"/>
          <a:stretch>
            <a:fillRect/>
          </a:stretch>
        </p:blipFill>
        <p:spPr>
          <a:xfrm>
            <a:off x="8095012" y="3710835"/>
            <a:ext cx="2191988" cy="2966696"/>
          </a:xfrm>
          <a:prstGeom prst="rect">
            <a:avLst/>
          </a:prstGeom>
        </p:spPr>
      </p:pic>
      <p:pic>
        <p:nvPicPr>
          <p:cNvPr id="18" name="Picture 2"/>
          <p:cNvPicPr>
            <a:picLocks noChangeAspect="1"/>
          </p:cNvPicPr>
          <p:nvPr/>
        </p:nvPicPr>
        <p:blipFill rotWithShape="1">
          <a:blip r:embed="rId5">
            <a:extLst>
              <a:ext uri="{28A0092B-C50C-407E-A947-70E740481C1C}">
                <a14:useLocalDpi xmlns:a14="http://schemas.microsoft.com/office/drawing/2010/main" val="0"/>
              </a:ext>
            </a:extLst>
          </a:blip>
          <a:srcRect l="11271" t="9988" r="14992" b="9109"/>
          <a:stretch/>
        </p:blipFill>
        <p:spPr>
          <a:xfrm rot="21393542">
            <a:off x="6755055" y="437113"/>
            <a:ext cx="2165887" cy="3211617"/>
          </a:xfrm>
          <a:prstGeom prst="rect">
            <a:avLst/>
          </a:prstGeom>
        </p:spPr>
      </p:pic>
      <p:pic>
        <p:nvPicPr>
          <p:cNvPr id="19" name="Picture 4"/>
          <p:cNvPicPr>
            <a:picLocks noChangeAspect="1"/>
          </p:cNvPicPr>
          <p:nvPr/>
        </p:nvPicPr>
        <p:blipFill rotWithShape="1">
          <a:blip r:embed="rId6">
            <a:extLst>
              <a:ext uri="{28A0092B-C50C-407E-A947-70E740481C1C}">
                <a14:useLocalDpi xmlns:a14="http://schemas.microsoft.com/office/drawing/2010/main" val="0"/>
              </a:ext>
            </a:extLst>
          </a:blip>
          <a:srcRect l="10697" r="20482" b="46035"/>
          <a:stretch/>
        </p:blipFill>
        <p:spPr>
          <a:xfrm rot="427844">
            <a:off x="9223258" y="136905"/>
            <a:ext cx="2423874" cy="3500438"/>
          </a:xfrm>
          <a:prstGeom prst="rect">
            <a:avLst/>
          </a:prstGeom>
        </p:spPr>
      </p:pic>
    </p:spTree>
    <p:extLst>
      <p:ext uri="{BB962C8B-B14F-4D97-AF65-F5344CB8AC3E}">
        <p14:creationId xmlns:p14="http://schemas.microsoft.com/office/powerpoint/2010/main" val="141835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80">
                                          <p:stCondLst>
                                            <p:cond delay="0"/>
                                          </p:stCondLst>
                                        </p:cTn>
                                        <p:tgtEl>
                                          <p:spTgt spid="18"/>
                                        </p:tgtEl>
                                      </p:cBhvr>
                                    </p:animEffect>
                                    <p:anim calcmode="lin" valueType="num">
                                      <p:cBhvr>
                                        <p:cTn id="2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0" dur="26">
                                          <p:stCondLst>
                                            <p:cond delay="650"/>
                                          </p:stCondLst>
                                        </p:cTn>
                                        <p:tgtEl>
                                          <p:spTgt spid="18"/>
                                        </p:tgtEl>
                                      </p:cBhvr>
                                      <p:to x="100000" y="60000"/>
                                    </p:animScale>
                                    <p:animScale>
                                      <p:cBhvr>
                                        <p:cTn id="31" dur="166" decel="50000">
                                          <p:stCondLst>
                                            <p:cond delay="676"/>
                                          </p:stCondLst>
                                        </p:cTn>
                                        <p:tgtEl>
                                          <p:spTgt spid="18"/>
                                        </p:tgtEl>
                                      </p:cBhvr>
                                      <p:to x="100000" y="100000"/>
                                    </p:animScale>
                                    <p:animScale>
                                      <p:cBhvr>
                                        <p:cTn id="32" dur="26">
                                          <p:stCondLst>
                                            <p:cond delay="1312"/>
                                          </p:stCondLst>
                                        </p:cTn>
                                        <p:tgtEl>
                                          <p:spTgt spid="18"/>
                                        </p:tgtEl>
                                      </p:cBhvr>
                                      <p:to x="100000" y="80000"/>
                                    </p:animScale>
                                    <p:animScale>
                                      <p:cBhvr>
                                        <p:cTn id="33" dur="166" decel="50000">
                                          <p:stCondLst>
                                            <p:cond delay="1338"/>
                                          </p:stCondLst>
                                        </p:cTn>
                                        <p:tgtEl>
                                          <p:spTgt spid="18"/>
                                        </p:tgtEl>
                                      </p:cBhvr>
                                      <p:to x="100000" y="100000"/>
                                    </p:animScale>
                                    <p:animScale>
                                      <p:cBhvr>
                                        <p:cTn id="34" dur="26">
                                          <p:stCondLst>
                                            <p:cond delay="1642"/>
                                          </p:stCondLst>
                                        </p:cTn>
                                        <p:tgtEl>
                                          <p:spTgt spid="18"/>
                                        </p:tgtEl>
                                      </p:cBhvr>
                                      <p:to x="100000" y="90000"/>
                                    </p:animScale>
                                    <p:animScale>
                                      <p:cBhvr>
                                        <p:cTn id="35" dur="166" decel="50000">
                                          <p:stCondLst>
                                            <p:cond delay="1668"/>
                                          </p:stCondLst>
                                        </p:cTn>
                                        <p:tgtEl>
                                          <p:spTgt spid="18"/>
                                        </p:tgtEl>
                                      </p:cBhvr>
                                      <p:to x="100000" y="100000"/>
                                    </p:animScale>
                                    <p:animScale>
                                      <p:cBhvr>
                                        <p:cTn id="36" dur="26">
                                          <p:stCondLst>
                                            <p:cond delay="1808"/>
                                          </p:stCondLst>
                                        </p:cTn>
                                        <p:tgtEl>
                                          <p:spTgt spid="18"/>
                                        </p:tgtEl>
                                      </p:cBhvr>
                                      <p:to x="100000" y="95000"/>
                                    </p:animScale>
                                    <p:animScale>
                                      <p:cBhvr>
                                        <p:cTn id="37" dur="166" decel="50000">
                                          <p:stCondLst>
                                            <p:cond delay="1834"/>
                                          </p:stCondLst>
                                        </p:cTn>
                                        <p:tgtEl>
                                          <p:spTgt spid="18"/>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80">
                                          <p:stCondLst>
                                            <p:cond delay="0"/>
                                          </p:stCondLst>
                                        </p:cTn>
                                        <p:tgtEl>
                                          <p:spTgt spid="19"/>
                                        </p:tgtEl>
                                      </p:cBhvr>
                                    </p:animEffect>
                                    <p:anim calcmode="lin" valueType="num">
                                      <p:cBhvr>
                                        <p:cTn id="4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6" dur="26">
                                          <p:stCondLst>
                                            <p:cond delay="650"/>
                                          </p:stCondLst>
                                        </p:cTn>
                                        <p:tgtEl>
                                          <p:spTgt spid="19"/>
                                        </p:tgtEl>
                                      </p:cBhvr>
                                      <p:to x="100000" y="60000"/>
                                    </p:animScale>
                                    <p:animScale>
                                      <p:cBhvr>
                                        <p:cTn id="47" dur="166" decel="50000">
                                          <p:stCondLst>
                                            <p:cond delay="676"/>
                                          </p:stCondLst>
                                        </p:cTn>
                                        <p:tgtEl>
                                          <p:spTgt spid="19"/>
                                        </p:tgtEl>
                                      </p:cBhvr>
                                      <p:to x="100000" y="100000"/>
                                    </p:animScale>
                                    <p:animScale>
                                      <p:cBhvr>
                                        <p:cTn id="48" dur="26">
                                          <p:stCondLst>
                                            <p:cond delay="1312"/>
                                          </p:stCondLst>
                                        </p:cTn>
                                        <p:tgtEl>
                                          <p:spTgt spid="19"/>
                                        </p:tgtEl>
                                      </p:cBhvr>
                                      <p:to x="100000" y="80000"/>
                                    </p:animScale>
                                    <p:animScale>
                                      <p:cBhvr>
                                        <p:cTn id="49" dur="166" decel="50000">
                                          <p:stCondLst>
                                            <p:cond delay="1338"/>
                                          </p:stCondLst>
                                        </p:cTn>
                                        <p:tgtEl>
                                          <p:spTgt spid="19"/>
                                        </p:tgtEl>
                                      </p:cBhvr>
                                      <p:to x="100000" y="100000"/>
                                    </p:animScale>
                                    <p:animScale>
                                      <p:cBhvr>
                                        <p:cTn id="50" dur="26">
                                          <p:stCondLst>
                                            <p:cond delay="1642"/>
                                          </p:stCondLst>
                                        </p:cTn>
                                        <p:tgtEl>
                                          <p:spTgt spid="19"/>
                                        </p:tgtEl>
                                      </p:cBhvr>
                                      <p:to x="100000" y="90000"/>
                                    </p:animScale>
                                    <p:animScale>
                                      <p:cBhvr>
                                        <p:cTn id="51" dur="166" decel="50000">
                                          <p:stCondLst>
                                            <p:cond delay="1668"/>
                                          </p:stCondLst>
                                        </p:cTn>
                                        <p:tgtEl>
                                          <p:spTgt spid="19"/>
                                        </p:tgtEl>
                                      </p:cBhvr>
                                      <p:to x="100000" y="100000"/>
                                    </p:animScale>
                                    <p:animScale>
                                      <p:cBhvr>
                                        <p:cTn id="52" dur="26">
                                          <p:stCondLst>
                                            <p:cond delay="1808"/>
                                          </p:stCondLst>
                                        </p:cTn>
                                        <p:tgtEl>
                                          <p:spTgt spid="19"/>
                                        </p:tgtEl>
                                      </p:cBhvr>
                                      <p:to x="100000" y="95000"/>
                                    </p:animScale>
                                    <p:animScale>
                                      <p:cBhvr>
                                        <p:cTn id="53" dur="166" decel="50000">
                                          <p:stCondLst>
                                            <p:cond delay="1834"/>
                                          </p:stCondLst>
                                        </p:cTn>
                                        <p:tgtEl>
                                          <p:spTgt spid="19"/>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80">
                                          <p:stCondLst>
                                            <p:cond delay="0"/>
                                          </p:stCondLst>
                                        </p:cTn>
                                        <p:tgtEl>
                                          <p:spTgt spid="17"/>
                                        </p:tgtEl>
                                      </p:cBhvr>
                                    </p:animEffect>
                                    <p:anim calcmode="lin" valueType="num">
                                      <p:cBhvr>
                                        <p:cTn id="5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2" dur="26">
                                          <p:stCondLst>
                                            <p:cond delay="650"/>
                                          </p:stCondLst>
                                        </p:cTn>
                                        <p:tgtEl>
                                          <p:spTgt spid="17"/>
                                        </p:tgtEl>
                                      </p:cBhvr>
                                      <p:to x="100000" y="60000"/>
                                    </p:animScale>
                                    <p:animScale>
                                      <p:cBhvr>
                                        <p:cTn id="63" dur="166" decel="50000">
                                          <p:stCondLst>
                                            <p:cond delay="676"/>
                                          </p:stCondLst>
                                        </p:cTn>
                                        <p:tgtEl>
                                          <p:spTgt spid="17"/>
                                        </p:tgtEl>
                                      </p:cBhvr>
                                      <p:to x="100000" y="100000"/>
                                    </p:animScale>
                                    <p:animScale>
                                      <p:cBhvr>
                                        <p:cTn id="64" dur="26">
                                          <p:stCondLst>
                                            <p:cond delay="1312"/>
                                          </p:stCondLst>
                                        </p:cTn>
                                        <p:tgtEl>
                                          <p:spTgt spid="17"/>
                                        </p:tgtEl>
                                      </p:cBhvr>
                                      <p:to x="100000" y="80000"/>
                                    </p:animScale>
                                    <p:animScale>
                                      <p:cBhvr>
                                        <p:cTn id="65" dur="166" decel="50000">
                                          <p:stCondLst>
                                            <p:cond delay="1338"/>
                                          </p:stCondLst>
                                        </p:cTn>
                                        <p:tgtEl>
                                          <p:spTgt spid="17"/>
                                        </p:tgtEl>
                                      </p:cBhvr>
                                      <p:to x="100000" y="100000"/>
                                    </p:animScale>
                                    <p:animScale>
                                      <p:cBhvr>
                                        <p:cTn id="66" dur="26">
                                          <p:stCondLst>
                                            <p:cond delay="1642"/>
                                          </p:stCondLst>
                                        </p:cTn>
                                        <p:tgtEl>
                                          <p:spTgt spid="17"/>
                                        </p:tgtEl>
                                      </p:cBhvr>
                                      <p:to x="100000" y="90000"/>
                                    </p:animScale>
                                    <p:animScale>
                                      <p:cBhvr>
                                        <p:cTn id="67" dur="166" decel="50000">
                                          <p:stCondLst>
                                            <p:cond delay="1668"/>
                                          </p:stCondLst>
                                        </p:cTn>
                                        <p:tgtEl>
                                          <p:spTgt spid="17"/>
                                        </p:tgtEl>
                                      </p:cBhvr>
                                      <p:to x="100000" y="100000"/>
                                    </p:animScale>
                                    <p:animScale>
                                      <p:cBhvr>
                                        <p:cTn id="68" dur="26">
                                          <p:stCondLst>
                                            <p:cond delay="1808"/>
                                          </p:stCondLst>
                                        </p:cTn>
                                        <p:tgtEl>
                                          <p:spTgt spid="17"/>
                                        </p:tgtEl>
                                      </p:cBhvr>
                                      <p:to x="100000" y="95000"/>
                                    </p:animScale>
                                    <p:animScale>
                                      <p:cBhvr>
                                        <p:cTn id="6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09687" y="1046034"/>
            <a:ext cx="9572625" cy="1938992"/>
          </a:xfrm>
          <a:prstGeom prst="rect">
            <a:avLst/>
          </a:prstGeom>
          <a:noFill/>
        </p:spPr>
        <p:txBody>
          <a:bodyPr wrap="square" rtlCol="0">
            <a:spAutoFit/>
          </a:bodyPr>
          <a:lstStyle/>
          <a:p>
            <a:pPr algn="just"/>
            <a:r>
              <a:rPr lang="en-US" sz="4000" b="1" dirty="0" err="1">
                <a:solidFill>
                  <a:schemeClr val="bg1"/>
                </a:solidFill>
                <a:latin typeface="Times New Roman" panose="02020603050405020304" pitchFamily="18" charset="0"/>
                <a:cs typeface="Times New Roman" panose="02020603050405020304" pitchFamily="18" charset="0"/>
              </a:rPr>
              <a:t>Câu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smtClean="0">
                <a:solidFill>
                  <a:schemeClr val="bg1"/>
                </a:solidFill>
                <a:latin typeface="Times New Roman" panose="02020603050405020304" pitchFamily="18" charset="0"/>
                <a:cs typeface="Times New Roman" panose="02020603050405020304" pitchFamily="18" charset="0"/>
              </a:rPr>
              <a:t>6: </a:t>
            </a:r>
            <a:r>
              <a:rPr lang="vi-VN" sz="4000" b="1" dirty="0">
                <a:solidFill>
                  <a:schemeClr val="bg1"/>
                </a:solidFill>
                <a:latin typeface="Times New Roman" panose="02020603050405020304" pitchFamily="18" charset="0"/>
                <a:cs typeface="Times New Roman" panose="02020603050405020304" pitchFamily="18" charset="0"/>
              </a:rPr>
              <a:t>Theo người viết, việc lặp lại từ “Vì” trong khổ thơ cuối có tác dụng như thế nào?</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382982" y="3238718"/>
            <a:ext cx="5818909" cy="1815882"/>
          </a:xfrm>
          <a:prstGeom prst="rect">
            <a:avLst/>
          </a:prstGeom>
          <a:noFill/>
        </p:spPr>
        <p:txBody>
          <a:bodyPr wrap="square" rtlCol="0">
            <a:spAutoFit/>
          </a:bodyPr>
          <a:lstStyle/>
          <a:p>
            <a:pPr algn="ctr"/>
            <a:r>
              <a:rPr lang="vi-VN" sz="2800" b="1" dirty="0" smtClean="0">
                <a:solidFill>
                  <a:srgbClr val="0070C0"/>
                </a:solidFill>
                <a:latin typeface="Times New Roman" panose="02020603050405020304" pitchFamily="18" charset="0"/>
                <a:cs typeface="Times New Roman" panose="02020603050405020304" pitchFamily="18" charset="0"/>
              </a:rPr>
              <a:t>Biểu </a:t>
            </a:r>
            <a:r>
              <a:rPr lang="vi-VN" sz="2800" b="1" dirty="0">
                <a:solidFill>
                  <a:srgbClr val="0070C0"/>
                </a:solidFill>
                <a:latin typeface="Times New Roman" panose="02020603050405020304" pitchFamily="18" charset="0"/>
                <a:cs typeface="Times New Roman" panose="02020603050405020304" pitchFamily="18" charset="0"/>
              </a:rPr>
              <a:t>hiện ý chí chiến đấu của cháu vì Tổ quốc, vì nhân dân, vì những người trong gia đình và kỉ niệm tuổi thơ</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34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6576" y="664749"/>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0" name="TextBox 19"/>
          <p:cNvSpPr txBox="1"/>
          <p:nvPr/>
        </p:nvSpPr>
        <p:spPr>
          <a:xfrm>
            <a:off x="609597" y="1966852"/>
            <a:ext cx="10840065" cy="523220"/>
          </a:xfrm>
          <a:prstGeom prst="rect">
            <a:avLst/>
          </a:prstGeom>
          <a:noFill/>
        </p:spPr>
        <p:txBody>
          <a:bodyPr wrap="square" rtlCol="0">
            <a:spAutoFit/>
          </a:bodyPr>
          <a:lstStyle/>
          <a:p>
            <a:pPr algn="just"/>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Thể</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loại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nghị</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luận</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609597" y="2531912"/>
            <a:ext cx="10840065" cy="523220"/>
          </a:xfrm>
          <a:prstGeom prst="rect">
            <a:avLst/>
          </a:prstGeom>
          <a:noFill/>
        </p:spPr>
        <p:txBody>
          <a:bodyPr wrap="square" rtlCol="0">
            <a:spAutoFit/>
          </a:bodyPr>
          <a:lstStyle/>
          <a:p>
            <a:pPr algn="just"/>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Phương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thức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biểu</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Nghị</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luận</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609597" y="3310176"/>
            <a:ext cx="10658168" cy="954107"/>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Nội</a:t>
            </a:r>
            <a:r>
              <a:rPr lang="en-US" sz="2800" dirty="0" smtClean="0">
                <a:solidFill>
                  <a:prstClr val="black"/>
                </a:solidFill>
                <a:latin typeface="Times New Roman" panose="02020603050405020304" pitchFamily="18" charset="0"/>
                <a:cs typeface="Times New Roman" panose="02020603050405020304" pitchFamily="18" charset="0"/>
              </a:rPr>
              <a:t> dung </a:t>
            </a:r>
            <a:r>
              <a:rPr lang="en-US" sz="2800" dirty="0" err="1" smtClean="0">
                <a:solidFill>
                  <a:prstClr val="black"/>
                </a:solidFill>
                <a:latin typeface="Times New Roman" panose="02020603050405020304" pitchFamily="18" charset="0"/>
                <a:cs typeface="Times New Roman" panose="02020603050405020304" pitchFamily="18" charset="0"/>
              </a:rPr>
              <a:t>chính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bản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viết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về</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vẻ</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đẹp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nội</a:t>
            </a:r>
            <a:r>
              <a:rPr lang="en-US" sz="2800" dirty="0" smtClean="0">
                <a:solidFill>
                  <a:prstClr val="black"/>
                </a:solidFill>
                <a:latin typeface="Times New Roman" panose="02020603050405020304" pitchFamily="18" charset="0"/>
                <a:cs typeface="Times New Roman" panose="02020603050405020304" pitchFamily="18" charset="0"/>
              </a:rPr>
              <a:t> dung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thức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bài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Tiếng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trưa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Xuân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Quỳnh</a:t>
            </a:r>
            <a:r>
              <a:rPr lang="en-US" sz="2800" dirty="0" smtClean="0">
                <a:solidFill>
                  <a:prstClr val="black"/>
                </a:solidFill>
                <a:latin typeface="Times New Roman" panose="02020603050405020304" pitchFamily="18" charset="0"/>
                <a:cs typeface="Times New Roman" panose="02020603050405020304" pitchFamily="18" charset="0"/>
              </a:rPr>
              <a:t>) </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609597" y="4519327"/>
            <a:ext cx="10658168" cy="954107"/>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Nhan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đề</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Vẻ</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đẹp</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của</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bài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thơ</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Tiếng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gà</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trưa</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đã</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nội</a:t>
            </a:r>
            <a:r>
              <a:rPr lang="en-US" sz="2800" dirty="0" smtClean="0">
                <a:solidFill>
                  <a:prstClr val="black"/>
                </a:solidFill>
                <a:latin typeface="Times New Roman" panose="02020603050405020304" pitchFamily="18" charset="0"/>
                <a:cs typeface="Times New Roman" panose="02020603050405020304" pitchFamily="18" charset="0"/>
              </a:rPr>
              <a:t> dung </a:t>
            </a:r>
            <a:r>
              <a:rPr lang="en-US" sz="2800" dirty="0" err="1" smtClean="0">
                <a:solidFill>
                  <a:prstClr val="black"/>
                </a:solidFill>
                <a:latin typeface="Times New Roman" panose="02020603050405020304" pitchFamily="18" charset="0"/>
                <a:cs typeface="Times New Roman" panose="02020603050405020304" pitchFamily="18" charset="0"/>
              </a:rPr>
              <a:t>chính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bản</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i="1" dirty="0">
              <a:solidFill>
                <a:prstClr val="black"/>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7230" y="2826"/>
            <a:ext cx="3823033" cy="3007050"/>
          </a:xfrm>
          <a:prstGeom prst="rect">
            <a:avLst/>
          </a:prstGeom>
        </p:spPr>
      </p:pic>
      <p:grpSp>
        <p:nvGrpSpPr>
          <p:cNvPr id="15" name="Group 14"/>
          <p:cNvGrpSpPr/>
          <p:nvPr/>
        </p:nvGrpSpPr>
        <p:grpSpPr>
          <a:xfrm>
            <a:off x="-122578" y="169390"/>
            <a:ext cx="9529052" cy="461665"/>
            <a:chOff x="-178462" y="1828800"/>
            <a:chExt cx="19060588" cy="923316"/>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7" name="TextBox 16"/>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5" y="1828800"/>
              <a:ext cx="16814391" cy="923316"/>
            </a:xfrm>
            <a:prstGeom prst="rect">
              <a:avLst/>
            </a:prstGeom>
            <a:noFill/>
          </p:spPr>
          <p:txBody>
            <a:bodyPr wrap="square" rtlCol="0">
              <a:spAutoFit/>
            </a:bodyPr>
            <a:lstStyle/>
            <a:p>
              <a:pPr defTabSz="1076536"/>
              <a:r>
                <a:rPr lang="en-US" sz="2400" b="1" dirty="0" smtClean="0">
                  <a:solidFill>
                    <a:srgbClr val="31859C"/>
                  </a:solidFill>
                  <a:latin typeface="Tahoma" panose="020B0604030504040204" pitchFamily="34" charset="0"/>
                  <a:cs typeface="Tahoma" panose="020B0604030504040204" pitchFamily="34" charset="0"/>
                </a:rPr>
                <a:t>ĐỌC- </a:t>
              </a:r>
              <a:r>
                <a:rPr lang="vi-VN" sz="2400" b="1" dirty="0" smtClean="0">
                  <a:solidFill>
                    <a:srgbClr val="31859C"/>
                  </a:solidFill>
                  <a:latin typeface="Tahoma" panose="020B0604030504040204" pitchFamily="34" charset="0"/>
                  <a:cs typeface="Tahoma" panose="020B0604030504040204" pitchFamily="34" charset="0"/>
                </a:rPr>
                <a:t>TÌM </a:t>
              </a:r>
              <a:r>
                <a:rPr lang="vi-VN" sz="2400" b="1" dirty="0" smtClean="0">
                  <a:solidFill>
                    <a:srgbClr val="31859C"/>
                  </a:solidFill>
                  <a:latin typeface="Tahoma" panose="020B0604030504040204" pitchFamily="34" charset="0"/>
                  <a:cs typeface="Tahoma" panose="020B0604030504040204" pitchFamily="34" charset="0"/>
                </a:rPr>
                <a:t>HIỂU CHUNG</a:t>
              </a:r>
              <a:endParaRPr lang="en-US" sz="2400"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1191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273739" cy="34575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804" y="2900363"/>
            <a:ext cx="2898586" cy="2540133"/>
          </a:xfrm>
          <a:prstGeom prst="rect">
            <a:avLst/>
          </a:prstGeom>
        </p:spPr>
      </p:pic>
      <p:pic>
        <p:nvPicPr>
          <p:cNvPr id="5" name="Picture 4" descr="soan-bai-tieng-ga-trua-cua-xuan-quynh.jpg"/>
          <p:cNvPicPr>
            <a:picLocks noChangeAspect="1"/>
          </p:cNvPicPr>
          <p:nvPr/>
        </p:nvPicPr>
        <p:blipFill>
          <a:blip r:embed="rId5" cstate="print"/>
          <a:stretch>
            <a:fillRect/>
          </a:stretch>
        </p:blipFill>
        <p:spPr>
          <a:xfrm>
            <a:off x="-1" y="4300538"/>
            <a:ext cx="3384805" cy="2557462"/>
          </a:xfrm>
          <a:prstGeom prst="rect">
            <a:avLst/>
          </a:prstGeom>
        </p:spPr>
      </p:pic>
      <p:pic>
        <p:nvPicPr>
          <p:cNvPr id="9"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0" name="Picture 9"/>
          <p:cNvPicPr>
            <a:picLocks noChangeAspect="1"/>
          </p:cNvPicPr>
          <p:nvPr/>
        </p:nvPicPr>
        <p:blipFill>
          <a:blip r:embed="rId7"/>
          <a:stretch>
            <a:fillRect/>
          </a:stretch>
        </p:blipFill>
        <p:spPr>
          <a:xfrm>
            <a:off x="6451335" y="167711"/>
            <a:ext cx="5219336" cy="1644931"/>
          </a:xfrm>
          <a:prstGeom prst="rect">
            <a:avLst/>
          </a:prstGeom>
        </p:spPr>
      </p:pic>
      <p:sp>
        <p:nvSpPr>
          <p:cNvPr id="11" name="TextBox 10"/>
          <p:cNvSpPr txBox="1"/>
          <p:nvPr/>
        </p:nvSpPr>
        <p:spPr>
          <a:xfrm>
            <a:off x="6172200" y="1538939"/>
            <a:ext cx="5829300" cy="4293483"/>
          </a:xfrm>
          <a:prstGeom prst="rect">
            <a:avLst/>
          </a:prstGeom>
          <a:noFill/>
        </p:spPr>
        <p:txBody>
          <a:bodyPr wrap="square" rtlCol="0">
            <a:spAutoFit/>
          </a:bodyPr>
          <a:lstStyle/>
          <a:p>
            <a:pPr algn="just">
              <a:lnSpc>
                <a:spcPct val="150000"/>
              </a:lnSpc>
            </a:pPr>
            <a:r>
              <a:rPr lang="vi-VN" sz="2600" b="1" dirty="0" smtClean="0">
                <a:solidFill>
                  <a:prstClr val="black"/>
                </a:solidFill>
                <a:latin typeface="Times New Roman" panose="02020603050405020304" pitchFamily="18" charset="0"/>
                <a:cs typeface="Times New Roman" panose="02020603050405020304" pitchFamily="18" charset="0"/>
              </a:rPr>
              <a:t>- Phần 1</a:t>
            </a:r>
            <a:r>
              <a:rPr lang="en-US" sz="2600" b="1" dirty="0" smtClean="0">
                <a:solidFill>
                  <a:prstClr val="black"/>
                </a:solidFill>
                <a:latin typeface="Times New Roman" panose="02020603050405020304" pitchFamily="18" charset="0"/>
                <a:cs typeface="Times New Roman" panose="02020603050405020304" pitchFamily="18" charset="0"/>
              </a:rPr>
              <a:t> </a:t>
            </a:r>
            <a:r>
              <a:rPr lang="en-US" sz="2600" dirty="0" smtClean="0">
                <a:solidFill>
                  <a:prstClr val="black"/>
                </a:solidFill>
                <a:latin typeface="Times New Roman" panose="02020603050405020304" pitchFamily="18" charset="0"/>
                <a:cs typeface="Times New Roman" panose="02020603050405020304" pitchFamily="18" charset="0"/>
              </a:rPr>
              <a:t>(</a:t>
            </a:r>
            <a:r>
              <a:rPr lang="vi-VN" sz="2600" dirty="0" smtClean="0">
                <a:solidFill>
                  <a:prstClr val="black"/>
                </a:solidFill>
                <a:latin typeface="Times New Roman" panose="02020603050405020304" pitchFamily="18" charset="0"/>
                <a:cs typeface="Times New Roman" panose="02020603050405020304" pitchFamily="18" charset="0"/>
              </a:rPr>
              <a:t>Từ </a:t>
            </a:r>
            <a:r>
              <a:rPr lang="vi-VN" sz="2600" dirty="0">
                <a:solidFill>
                  <a:prstClr val="black"/>
                </a:solidFill>
                <a:latin typeface="Times New Roman" panose="02020603050405020304" pitchFamily="18" charset="0"/>
                <a:cs typeface="Times New Roman" panose="02020603050405020304" pitchFamily="18" charset="0"/>
              </a:rPr>
              <a:t>đầu ... </a:t>
            </a:r>
            <a:r>
              <a:rPr lang="vi-VN" sz="2600" i="1" dirty="0">
                <a:solidFill>
                  <a:prstClr val="black"/>
                </a:solidFill>
                <a:latin typeface="Times New Roman" panose="02020603050405020304" pitchFamily="18" charset="0"/>
                <a:cs typeface="Times New Roman" panose="02020603050405020304" pitchFamily="18" charset="0"/>
              </a:rPr>
              <a:t>"kỉ niệm của tuổi thơ</a:t>
            </a:r>
            <a:r>
              <a:rPr lang="vi-VN" sz="2600" i="1" dirty="0" smtClean="0">
                <a:solidFill>
                  <a:prstClr val="black"/>
                </a:solidFill>
                <a:latin typeface="Times New Roman" panose="02020603050405020304" pitchFamily="18" charset="0"/>
                <a:cs typeface="Times New Roman" panose="02020603050405020304" pitchFamily="18" charset="0"/>
              </a:rPr>
              <a:t>.“</a:t>
            </a:r>
            <a:r>
              <a:rPr lang="en-US" sz="2600" i="1" dirty="0" smtClean="0">
                <a:solidFill>
                  <a:prstClr val="black"/>
                </a:solidFill>
                <a:latin typeface="Times New Roman" panose="02020603050405020304" pitchFamily="18" charset="0"/>
                <a:cs typeface="Times New Roman" panose="02020603050405020304" pitchFamily="18" charset="0"/>
              </a:rPr>
              <a:t> </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b="1" dirty="0" err="1" smtClean="0">
                <a:solidFill>
                  <a:prstClr val="black"/>
                </a:solidFill>
                <a:latin typeface="Times New Roman" panose="02020603050405020304" pitchFamily="18" charset="0"/>
                <a:cs typeface="Times New Roman" panose="02020603050405020304" pitchFamily="18" charset="0"/>
              </a:rPr>
              <a:t>Khổ</a:t>
            </a:r>
            <a:r>
              <a:rPr lang="en-US" sz="2600" b="1" dirty="0" smtClean="0">
                <a:solidFill>
                  <a:prstClr val="black"/>
                </a:solidFill>
                <a:latin typeface="Times New Roman" panose="02020603050405020304" pitchFamily="18" charset="0"/>
                <a:cs typeface="Times New Roman" panose="02020603050405020304" pitchFamily="18" charset="0"/>
              </a:rPr>
              <a:t> 1 </a:t>
            </a:r>
            <a:r>
              <a:rPr lang="en-US" sz="2600" dirty="0" err="1" smtClean="0">
                <a:solidFill>
                  <a:prstClr val="black"/>
                </a:solidFill>
                <a:latin typeface="Times New Roman" panose="02020603050405020304" pitchFamily="18" charset="0"/>
                <a:cs typeface="Times New Roman" panose="02020603050405020304" pitchFamily="18" charset="0"/>
              </a:rPr>
              <a:t>của</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bài</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thơ</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Tiếng</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gà</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trưa</a:t>
            </a:r>
            <a:r>
              <a:rPr lang="en-US" sz="2600" dirty="0" smtClean="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600" b="1" dirty="0" smtClean="0">
                <a:solidFill>
                  <a:prstClr val="black"/>
                </a:solidFill>
                <a:latin typeface="Times New Roman" panose="02020603050405020304" pitchFamily="18" charset="0"/>
                <a:cs typeface="Times New Roman" panose="02020603050405020304" pitchFamily="18" charset="0"/>
              </a:rPr>
              <a:t>- </a:t>
            </a:r>
            <a:r>
              <a:rPr lang="vi-VN" sz="2600" b="1" dirty="0" smtClean="0">
                <a:solidFill>
                  <a:prstClr val="black"/>
                </a:solidFill>
                <a:latin typeface="Times New Roman" panose="02020603050405020304" pitchFamily="18" charset="0"/>
                <a:cs typeface="Times New Roman" panose="02020603050405020304" pitchFamily="18" charset="0"/>
              </a:rPr>
              <a:t>Phần 2</a:t>
            </a:r>
            <a:r>
              <a:rPr lang="en-US" sz="2600" b="1" dirty="0" smtClean="0">
                <a:solidFill>
                  <a:prstClr val="black"/>
                </a:solidFill>
                <a:latin typeface="Times New Roman" panose="02020603050405020304" pitchFamily="18" charset="0"/>
                <a:cs typeface="Times New Roman" panose="02020603050405020304" pitchFamily="18" charset="0"/>
              </a:rPr>
              <a:t> </a:t>
            </a:r>
            <a:r>
              <a:rPr lang="en-US" sz="2600" dirty="0" smtClean="0">
                <a:solidFill>
                  <a:prstClr val="black"/>
                </a:solidFill>
                <a:latin typeface="Times New Roman" panose="02020603050405020304" pitchFamily="18" charset="0"/>
                <a:cs typeface="Times New Roman" panose="02020603050405020304" pitchFamily="18" charset="0"/>
              </a:rPr>
              <a:t>(</a:t>
            </a:r>
            <a:r>
              <a:rPr lang="vi-VN" sz="2600" dirty="0" smtClean="0">
                <a:solidFill>
                  <a:prstClr val="black"/>
                </a:solidFill>
                <a:latin typeface="Times New Roman" panose="02020603050405020304" pitchFamily="18" charset="0"/>
                <a:cs typeface="Times New Roman" panose="02020603050405020304" pitchFamily="18" charset="0"/>
              </a:rPr>
              <a:t>Tiếp ... </a:t>
            </a:r>
            <a:r>
              <a:rPr lang="vi-VN" sz="2600" i="1" dirty="0" smtClean="0">
                <a:solidFill>
                  <a:prstClr val="black"/>
                </a:solidFill>
                <a:latin typeface="Times New Roman" panose="02020603050405020304" pitchFamily="18" charset="0"/>
                <a:cs typeface="Times New Roman" panose="02020603050405020304" pitchFamily="18" charset="0"/>
              </a:rPr>
              <a:t>"vô bờ bến của bà.“</a:t>
            </a:r>
            <a:r>
              <a:rPr lang="en-US" sz="2600" dirty="0" smtClean="0">
                <a:solidFill>
                  <a:prstClr val="black"/>
                </a:solidFill>
                <a:latin typeface="Times New Roman" panose="02020603050405020304" pitchFamily="18" charset="0"/>
                <a:cs typeface="Times New Roman" panose="02020603050405020304" pitchFamily="18" charset="0"/>
              </a:rPr>
              <a:t> ): </a:t>
            </a:r>
            <a:r>
              <a:rPr lang="en-US" sz="2600" b="1" dirty="0" err="1">
                <a:solidFill>
                  <a:prstClr val="black"/>
                </a:solidFill>
                <a:latin typeface="Times New Roman" panose="02020603050405020304" pitchFamily="18" charset="0"/>
                <a:cs typeface="Times New Roman" panose="02020603050405020304" pitchFamily="18" charset="0"/>
              </a:rPr>
              <a:t>Khổ</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smtClean="0">
                <a:solidFill>
                  <a:prstClr val="black"/>
                </a:solidFill>
                <a:latin typeface="Times New Roman" panose="02020603050405020304" pitchFamily="18" charset="0"/>
                <a:cs typeface="Times New Roman" panose="02020603050405020304" pitchFamily="18" charset="0"/>
              </a:rPr>
              <a:t>2 + 6 </a:t>
            </a:r>
            <a:r>
              <a:rPr lang="en-US" sz="2600" b="1" dirty="0" err="1" smtClean="0">
                <a:solidFill>
                  <a:prstClr val="black"/>
                </a:solidFill>
                <a:latin typeface="Times New Roman" panose="02020603050405020304" pitchFamily="18" charset="0"/>
                <a:cs typeface="Times New Roman" panose="02020603050405020304" pitchFamily="18" charset="0"/>
              </a:rPr>
              <a:t>câu</a:t>
            </a:r>
            <a:r>
              <a:rPr lang="en-US" sz="2600" b="1" dirty="0" smtClean="0">
                <a:solidFill>
                  <a:prstClr val="black"/>
                </a:solidFill>
                <a:latin typeface="Times New Roman" panose="02020603050405020304" pitchFamily="18" charset="0"/>
                <a:cs typeface="Times New Roman" panose="02020603050405020304" pitchFamily="18" charset="0"/>
              </a:rPr>
              <a:t> </a:t>
            </a:r>
            <a:r>
              <a:rPr lang="en-US" sz="2600" b="1" dirty="0" err="1" smtClean="0">
                <a:solidFill>
                  <a:prstClr val="black"/>
                </a:solidFill>
                <a:latin typeface="Times New Roman" panose="02020603050405020304" pitchFamily="18" charset="0"/>
                <a:cs typeface="Times New Roman" panose="02020603050405020304" pitchFamily="18" charset="0"/>
              </a:rPr>
              <a:t>khổ</a:t>
            </a:r>
            <a:r>
              <a:rPr lang="en-US" sz="2600" b="1" dirty="0" smtClean="0">
                <a:solidFill>
                  <a:prstClr val="black"/>
                </a:solidFill>
                <a:latin typeface="Times New Roman" panose="02020603050405020304" pitchFamily="18" charset="0"/>
                <a:cs typeface="Times New Roman" panose="02020603050405020304" pitchFamily="18" charset="0"/>
              </a:rPr>
              <a:t> 4 </a:t>
            </a:r>
            <a:r>
              <a:rPr lang="en-US" sz="2600" dirty="0" err="1" smtClean="0">
                <a:solidFill>
                  <a:prstClr val="black"/>
                </a:solidFill>
                <a:latin typeface="Times New Roman" panose="02020603050405020304" pitchFamily="18" charset="0"/>
                <a:cs typeface="Times New Roman" panose="02020603050405020304" pitchFamily="18" charset="0"/>
              </a:rPr>
              <a:t>của</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bài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thơ</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Tiếng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gà</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trưa</a:t>
            </a:r>
            <a:r>
              <a:rPr lang="en-US" sz="2600"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vi-VN" sz="2600" b="1" dirty="0" smtClean="0">
                <a:solidFill>
                  <a:prstClr val="black"/>
                </a:solidFill>
                <a:latin typeface="Times New Roman" panose="02020603050405020304" pitchFamily="18" charset="0"/>
                <a:cs typeface="Times New Roman" panose="02020603050405020304" pitchFamily="18" charset="0"/>
              </a:rPr>
              <a:t>- </a:t>
            </a:r>
            <a:r>
              <a:rPr lang="vi-VN" sz="2600" b="1" dirty="0">
                <a:solidFill>
                  <a:prstClr val="black"/>
                </a:solidFill>
                <a:latin typeface="Times New Roman" panose="02020603050405020304" pitchFamily="18" charset="0"/>
                <a:cs typeface="Times New Roman" panose="02020603050405020304" pitchFamily="18" charset="0"/>
              </a:rPr>
              <a:t>Phần </a:t>
            </a:r>
            <a:r>
              <a:rPr lang="vi-VN" sz="2600" b="1" dirty="0" smtClean="0">
                <a:solidFill>
                  <a:prstClr val="black"/>
                </a:solidFill>
                <a:latin typeface="Times New Roman" panose="02020603050405020304" pitchFamily="18" charset="0"/>
                <a:cs typeface="Times New Roman" panose="02020603050405020304" pitchFamily="18" charset="0"/>
              </a:rPr>
              <a:t>3</a:t>
            </a:r>
            <a:r>
              <a:rPr lang="en-US" sz="2600" b="1" dirty="0" smtClean="0">
                <a:solidFill>
                  <a:prstClr val="black"/>
                </a:solidFill>
                <a:latin typeface="Times New Roman" panose="02020603050405020304" pitchFamily="18" charset="0"/>
                <a:cs typeface="Times New Roman" panose="02020603050405020304" pitchFamily="18" charset="0"/>
              </a:rPr>
              <a:t> </a:t>
            </a:r>
            <a:r>
              <a:rPr lang="en-US" sz="2600" dirty="0" smtClean="0">
                <a:solidFill>
                  <a:prstClr val="black"/>
                </a:solidFill>
                <a:latin typeface="Times New Roman" panose="02020603050405020304" pitchFamily="18" charset="0"/>
                <a:cs typeface="Times New Roman" panose="02020603050405020304" pitchFamily="18" charset="0"/>
              </a:rPr>
              <a:t>(</a:t>
            </a:r>
            <a:r>
              <a:rPr lang="vi-VN" sz="2600" dirty="0" smtClean="0">
                <a:solidFill>
                  <a:prstClr val="black"/>
                </a:solidFill>
                <a:latin typeface="Times New Roman" panose="02020603050405020304" pitchFamily="18" charset="0"/>
                <a:cs typeface="Times New Roman" panose="02020603050405020304" pitchFamily="18" charset="0"/>
              </a:rPr>
              <a:t>Còn lại</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Khổ</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smtClean="0">
                <a:solidFill>
                  <a:prstClr val="black"/>
                </a:solidFill>
                <a:latin typeface="Times New Roman" panose="02020603050405020304" pitchFamily="18" charset="0"/>
                <a:cs typeface="Times New Roman" panose="02020603050405020304" pitchFamily="18" charset="0"/>
              </a:rPr>
              <a:t>cuối</a:t>
            </a:r>
            <a:r>
              <a:rPr lang="en-US" sz="2600" b="1" dirty="0" smtClean="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của</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bài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thơ</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Tiếng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gà</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trưa</a:t>
            </a:r>
            <a:r>
              <a:rPr lang="en-US" sz="26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6569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1000"/>
                                        <p:tgtEl>
                                          <p:spTgt spid="11">
                                            <p:txEl>
                                              <p:pRg st="2" end="2"/>
                                            </p:txEl>
                                          </p:spTgt>
                                        </p:tgtEl>
                                      </p:cBhvr>
                                    </p:animEffect>
                                    <p:anim calcmode="lin" valueType="num">
                                      <p:cBhvr>
                                        <p:cTn id="2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6425" y="0"/>
            <a:ext cx="6505575" cy="6501097"/>
          </a:xfrm>
          <a:prstGeom prst="rect">
            <a:avLst/>
          </a:prstGeom>
        </p:spPr>
      </p:pic>
      <p:pic>
        <p:nvPicPr>
          <p:cNvPr id="11" name="Picture 10"/>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grpSp>
        <p:nvGrpSpPr>
          <p:cNvPr id="12" name="Group 11"/>
          <p:cNvGrpSpPr/>
          <p:nvPr/>
        </p:nvGrpSpPr>
        <p:grpSpPr>
          <a:xfrm>
            <a:off x="-122578" y="169390"/>
            <a:ext cx="9529052" cy="461665"/>
            <a:chOff x="-178462" y="1828800"/>
            <a:chExt cx="19060588" cy="923316"/>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4" name="TextBox 13"/>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CH</a:t>
              </a:r>
              <a:r>
                <a:rPr lang="en-US" sz="2400" b="1" dirty="0" smtClean="0">
                  <a:solidFill>
                    <a:srgbClr val="31859C"/>
                  </a:solidFill>
                  <a:latin typeface="Tahoma" panose="020B0604030504040204" pitchFamily="34" charset="0"/>
                  <a:cs typeface="Tahoma" panose="020B0604030504040204" pitchFamily="34" charset="0"/>
                </a:rPr>
                <a:t>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286576" y="664749"/>
            <a:ext cx="5776087" cy="496647"/>
            <a:chOff x="644526" y="2766774"/>
            <a:chExt cx="11553677" cy="993289"/>
          </a:xfrm>
        </p:grpSpPr>
        <p:sp>
          <p:nvSpPr>
            <p:cNvPr id="18" name="TextBox 17"/>
            <p:cNvSpPr txBox="1"/>
            <p:nvPr/>
          </p:nvSpPr>
          <p:spPr>
            <a:xfrm>
              <a:off x="1906586" y="2766774"/>
              <a:ext cx="10291617" cy="923325"/>
            </a:xfrm>
            <a:prstGeom prst="rect">
              <a:avLst/>
            </a:prstGeom>
            <a:noFill/>
          </p:spPr>
          <p:txBody>
            <a:bodyPr wrap="square" rtlCol="0">
              <a:spAutoFit/>
            </a:bodyPr>
            <a:lstStyle/>
            <a:p>
              <a:pPr defTabSz="1076536"/>
              <a:r>
                <a:rPr lang="vi-VN"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Phần </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1</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21" name="Rectangle 20"/>
          <p:cNvSpPr/>
          <p:nvPr/>
        </p:nvSpPr>
        <p:spPr>
          <a:xfrm>
            <a:off x="638581" y="1465738"/>
            <a:ext cx="6096000" cy="4539191"/>
          </a:xfrm>
          <a:prstGeom prst="rect">
            <a:avLst/>
          </a:prstGeom>
        </p:spPr>
        <p:txBody>
          <a:bodyPr>
            <a:spAutoFit/>
          </a:bodyPr>
          <a:lstStyle/>
          <a:p>
            <a:pPr>
              <a:lnSpc>
                <a:spcPct val="150000"/>
              </a:lnSpc>
            </a:pP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Trên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đường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hành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quân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xa</a:t>
            </a:r>
            <a:endParaRPr lang="en-US" sz="2800" i="1" dirty="0">
              <a:solidFill>
                <a:prstClr val="black"/>
              </a:solidFill>
              <a:latin typeface="Times New Roman" panose="02020603050405020304" pitchFamily="18" charset="0"/>
              <a:cs typeface="Times New Roman" panose="02020603050405020304" pitchFamily="18" charset="0"/>
            </a:endParaRPr>
          </a:p>
          <a:p>
            <a:pPr>
              <a:lnSpc>
                <a:spcPct val="150000"/>
              </a:lnSpc>
            </a:pP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Dừng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chân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xóm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nhỏ</a:t>
            </a:r>
            <a:endParaRPr lang="en-US" sz="2800" i="1" dirty="0">
              <a:solidFill>
                <a:prstClr val="black"/>
              </a:solidFill>
              <a:latin typeface="Times New Roman" panose="02020603050405020304" pitchFamily="18" charset="0"/>
              <a:cs typeface="Times New Roman" panose="02020603050405020304" pitchFamily="18" charset="0"/>
            </a:endParaRPr>
          </a:p>
          <a:p>
            <a:pPr>
              <a:lnSpc>
                <a:spcPct val="150000"/>
              </a:lnSpc>
            </a:pP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Tiếng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ai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nhảy</a:t>
            </a:r>
            <a:r>
              <a:rPr lang="en-US" sz="2800" i="1" dirty="0">
                <a:solidFill>
                  <a:prstClr val="black"/>
                </a:solidFill>
                <a:latin typeface="Times New Roman" panose="02020603050405020304" pitchFamily="18" charset="0"/>
                <a:cs typeface="Times New Roman" panose="02020603050405020304" pitchFamily="18" charset="0"/>
              </a:rPr>
              <a:t> ổ:</a:t>
            </a:r>
          </a:p>
          <a:p>
            <a:pPr>
              <a:lnSpc>
                <a:spcPct val="150000"/>
              </a:lnSpc>
            </a:pP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Cục</a:t>
            </a:r>
            <a:r>
              <a:rPr lang="en-US" sz="2800" i="1" dirty="0">
                <a:solidFill>
                  <a:prstClr val="black"/>
                </a:solidFill>
                <a:latin typeface="Times New Roman" panose="02020603050405020304" pitchFamily="18" charset="0"/>
                <a:cs typeface="Times New Roman" panose="02020603050405020304" pitchFamily="18" charset="0"/>
              </a:rPr>
              <a:t>...</a:t>
            </a:r>
            <a:r>
              <a:rPr lang="en-US" sz="2800" i="1" dirty="0" err="1">
                <a:solidFill>
                  <a:prstClr val="black"/>
                </a:solidFill>
                <a:latin typeface="Times New Roman" panose="02020603050405020304" pitchFamily="18" charset="0"/>
                <a:cs typeface="Times New Roman" panose="02020603050405020304" pitchFamily="18" charset="0"/>
              </a:rPr>
              <a:t>cục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tác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cục</a:t>
            </a:r>
            <a:r>
              <a:rPr lang="en-US" sz="2800" i="1" dirty="0">
                <a:solidFill>
                  <a:prstClr val="black"/>
                </a:solidFill>
                <a:latin typeface="Times New Roman" panose="02020603050405020304" pitchFamily="18" charset="0"/>
                <a:cs typeface="Times New Roman" panose="02020603050405020304" pitchFamily="18" charset="0"/>
              </a:rPr>
              <a:t> ta”</a:t>
            </a:r>
          </a:p>
          <a:p>
            <a:pPr>
              <a:lnSpc>
                <a:spcPct val="150000"/>
              </a:lnSpc>
            </a:pP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Nghe</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xao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động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nắng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trưa</a:t>
            </a:r>
            <a:endParaRPr lang="en-US" sz="2800" i="1" dirty="0">
              <a:solidFill>
                <a:prstClr val="black"/>
              </a:solidFill>
              <a:latin typeface="Times New Roman" panose="02020603050405020304" pitchFamily="18" charset="0"/>
              <a:cs typeface="Times New Roman" panose="02020603050405020304" pitchFamily="18" charset="0"/>
            </a:endParaRPr>
          </a:p>
          <a:p>
            <a:pPr>
              <a:lnSpc>
                <a:spcPct val="150000"/>
              </a:lnSpc>
            </a:pP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Nghe</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bàn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chân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đỡ</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mỏi</a:t>
            </a:r>
            <a:endParaRPr lang="en-US" sz="2800" i="1" dirty="0">
              <a:solidFill>
                <a:prstClr val="black"/>
              </a:solidFill>
              <a:latin typeface="Times New Roman" panose="02020603050405020304" pitchFamily="18" charset="0"/>
              <a:cs typeface="Times New Roman" panose="02020603050405020304" pitchFamily="18" charset="0"/>
            </a:endParaRPr>
          </a:p>
          <a:p>
            <a:pPr>
              <a:lnSpc>
                <a:spcPct val="150000"/>
              </a:lnSpc>
            </a:pP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Nghe</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gọi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về</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tuổi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thơ</a:t>
            </a:r>
            <a:endParaRPr lang="en-US" sz="28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638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2578" y="169390"/>
            <a:ext cx="9529052" cy="461665"/>
            <a:chOff x="-178462" y="1828800"/>
            <a:chExt cx="19060588" cy="923316"/>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4" name="TextBox 13"/>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CH</a:t>
              </a:r>
              <a:r>
                <a:rPr lang="en-US" sz="2400" b="1" dirty="0" smtClean="0">
                  <a:solidFill>
                    <a:srgbClr val="31859C"/>
                  </a:solidFill>
                  <a:latin typeface="Tahoma" panose="020B0604030504040204" pitchFamily="34" charset="0"/>
                  <a:cs typeface="Tahoma" panose="020B0604030504040204" pitchFamily="34" charset="0"/>
                </a:rPr>
                <a:t>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286576" y="664749"/>
            <a:ext cx="5776087" cy="496647"/>
            <a:chOff x="644526" y="2766774"/>
            <a:chExt cx="11553677" cy="993289"/>
          </a:xfrm>
        </p:grpSpPr>
        <p:sp>
          <p:nvSpPr>
            <p:cNvPr id="18" name="TextBox 17"/>
            <p:cNvSpPr txBox="1"/>
            <p:nvPr/>
          </p:nvSpPr>
          <p:spPr>
            <a:xfrm>
              <a:off x="1906586" y="2766774"/>
              <a:ext cx="10291617" cy="923325"/>
            </a:xfrm>
            <a:prstGeom prst="rect">
              <a:avLst/>
            </a:prstGeom>
            <a:noFill/>
          </p:spPr>
          <p:txBody>
            <a:bodyPr wrap="square" rtlCol="0">
              <a:spAutoFit/>
            </a:bodyPr>
            <a:lstStyle/>
            <a:p>
              <a:pPr defTabSz="1076536"/>
              <a:r>
                <a:rPr lang="vi-VN"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Phần </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1</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aphicFrame>
        <p:nvGraphicFramePr>
          <p:cNvPr id="22" name="Table 21"/>
          <p:cNvGraphicFramePr>
            <a:graphicFrameLocks noGrp="1"/>
          </p:cNvGraphicFramePr>
          <p:nvPr>
            <p:extLst>
              <p:ext uri="{D42A27DB-BD31-4B8C-83A1-F6EECF244321}">
                <p14:modId xmlns:p14="http://schemas.microsoft.com/office/powerpoint/2010/main" val="1356187278"/>
              </p:ext>
            </p:extLst>
          </p:nvPr>
        </p:nvGraphicFramePr>
        <p:xfrm>
          <a:off x="286576" y="1876165"/>
          <a:ext cx="11724966" cy="3910344"/>
        </p:xfrm>
        <a:graphic>
          <a:graphicData uri="http://schemas.openxmlformats.org/drawingml/2006/table">
            <a:tbl>
              <a:tblPr firstRow="1" bandRow="1">
                <a:tableStyleId>{5940675A-B579-460E-94D1-54222C63F5DA}</a:tableStyleId>
              </a:tblPr>
              <a:tblGrid>
                <a:gridCol w="4203289">
                  <a:extLst>
                    <a:ext uri="{9D8B030D-6E8A-4147-A177-3AD203B41FA5}">
                      <a16:colId xmlns="" xmlns:a16="http://schemas.microsoft.com/office/drawing/2014/main" val="3975056650"/>
                    </a:ext>
                  </a:extLst>
                </a:gridCol>
                <a:gridCol w="3613355">
                  <a:extLst>
                    <a:ext uri="{9D8B030D-6E8A-4147-A177-3AD203B41FA5}">
                      <a16:colId xmlns="" xmlns:a16="http://schemas.microsoft.com/office/drawing/2014/main" val="4012148385"/>
                    </a:ext>
                  </a:extLst>
                </a:gridCol>
                <a:gridCol w="3908322">
                  <a:extLst>
                    <a:ext uri="{9D8B030D-6E8A-4147-A177-3AD203B41FA5}">
                      <a16:colId xmlns="" xmlns:a16="http://schemas.microsoft.com/office/drawing/2014/main" val="1447036614"/>
                    </a:ext>
                  </a:extLst>
                </a:gridCol>
              </a:tblGrid>
              <a:tr h="740424">
                <a:tc>
                  <a:txBody>
                    <a:bodyPr/>
                    <a:lstStyle/>
                    <a:p>
                      <a:pPr algn="ctr"/>
                      <a:r>
                        <a:rPr lang="en-US" sz="2800" b="1" dirty="0" err="1" smtClean="0">
                          <a:latin typeface="Times New Roman" panose="02020603050405020304" pitchFamily="18" charset="0"/>
                          <a:cs typeface="Times New Roman" panose="02020603050405020304" pitchFamily="18" charset="0"/>
                        </a:rPr>
                        <a:t>Hình</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ảnh</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thơ</a:t>
                      </a:r>
                      <a:r>
                        <a:rPr lang="en-US" sz="2800" b="1" baseline="0" dirty="0" smtClean="0">
                          <a:latin typeface="Times New Roman" panose="02020603050405020304" pitchFamily="18" charset="0"/>
                          <a:cs typeface="Times New Roman" panose="02020603050405020304" pitchFamily="18" charset="0"/>
                        </a:rPr>
                        <a:t>/Chi </a:t>
                      </a:r>
                      <a:r>
                        <a:rPr lang="en-US" sz="2800" b="1" baseline="0" dirty="0" err="1" smtClean="0">
                          <a:latin typeface="Times New Roman" panose="02020603050405020304" pitchFamily="18" charset="0"/>
                          <a:cs typeface="Times New Roman" panose="02020603050405020304" pitchFamily="18" charset="0"/>
                        </a:rPr>
                        <a:t>tiết</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solidFill>
                      <a:srgbClr val="F4F7CD"/>
                    </a:solidFill>
                  </a:tcPr>
                </a:tc>
                <a:tc>
                  <a:txBody>
                    <a:bodyPr/>
                    <a:lstStyle/>
                    <a:p>
                      <a:pPr algn="ctr"/>
                      <a:r>
                        <a:rPr lang="en-US" sz="2800" b="1" dirty="0" err="1" smtClean="0">
                          <a:latin typeface="Times New Roman" panose="02020603050405020304" pitchFamily="18" charset="0"/>
                          <a:cs typeface="Times New Roman" panose="02020603050405020304" pitchFamily="18" charset="0"/>
                        </a:rPr>
                        <a:t>Hình</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thức</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ngôn</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từ</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solidFill>
                      <a:srgbClr val="F4F7CD"/>
                    </a:solidFill>
                  </a:tcPr>
                </a:tc>
                <a:tc>
                  <a:txBody>
                    <a:bodyPr/>
                    <a:lstStyle/>
                    <a:p>
                      <a:pPr algn="ctr"/>
                      <a:r>
                        <a:rPr lang="en-US" sz="2800" b="1" dirty="0" err="1" smtClean="0">
                          <a:latin typeface="Times New Roman" panose="02020603050405020304" pitchFamily="18" charset="0"/>
                          <a:cs typeface="Times New Roman" panose="02020603050405020304" pitchFamily="18" charset="0"/>
                        </a:rPr>
                        <a:t>Nội</a:t>
                      </a:r>
                      <a:r>
                        <a:rPr lang="en-US" sz="2800" b="1" baseline="0" dirty="0" smtClean="0">
                          <a:latin typeface="Times New Roman" panose="02020603050405020304" pitchFamily="18" charset="0"/>
                          <a:cs typeface="Times New Roman" panose="02020603050405020304" pitchFamily="18" charset="0"/>
                        </a:rPr>
                        <a:t> dung</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solidFill>
                      <a:srgbClr val="F4F7CD"/>
                    </a:solidFill>
                  </a:tcPr>
                </a:tc>
                <a:extLst>
                  <a:ext uri="{0D108BD9-81ED-4DB2-BD59-A6C34878D82A}">
                    <a16:rowId xmlns="" xmlns:a16="http://schemas.microsoft.com/office/drawing/2014/main" val="3094102634"/>
                  </a:ext>
                </a:extLst>
              </a:tr>
              <a:tr h="742785">
                <a:tc>
                  <a:txBody>
                    <a:bodyPr/>
                    <a:lstStyle/>
                    <a:p>
                      <a:endParaRPr lang="en-US" sz="2800" dirty="0" smtClean="0"/>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tc>
                <a:tc>
                  <a:txBody>
                    <a:bodyPr/>
                    <a:lstStyle/>
                    <a:p>
                      <a:endParaRPr lang="en-US" sz="2800" dirty="0">
                        <a:solidFill>
                          <a:schemeClr val="tx1"/>
                        </a:solidFill>
                        <a:latin typeface="#9Slide03 Arima Madurai Medium" panose="00000600000000000000" pitchFamily="2" charset="0"/>
                        <a:cs typeface="#9Slide03 Arima Madurai Medium" panose="00000600000000000000" pitchFamily="2" charset="0"/>
                      </a:endParaRPr>
                    </a:p>
                  </a:txBody>
                  <a:tcPr/>
                </a:tc>
                <a:tc>
                  <a:txBody>
                    <a:bodyPr/>
                    <a:lstStyle/>
                    <a:p>
                      <a:endParaRPr lang="en-US" sz="2800" dirty="0" smtClean="0"/>
                    </a:p>
                    <a:p>
                      <a:endParaRPr lang="en-US" sz="2800" dirty="0" smtClean="0"/>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tc>
                <a:extLst>
                  <a:ext uri="{0D108BD9-81ED-4DB2-BD59-A6C34878D82A}">
                    <a16:rowId xmlns="" xmlns:a16="http://schemas.microsoft.com/office/drawing/2014/main" val="1506314618"/>
                  </a:ext>
                </a:extLst>
              </a:tr>
              <a:tr h="742785">
                <a:tc>
                  <a:txBody>
                    <a:bodyPr/>
                    <a:lstStyle/>
                    <a:p>
                      <a:endParaRPr lang="en-US" sz="2800" dirty="0" smtClean="0"/>
                    </a:p>
                    <a:p>
                      <a:endParaRPr lang="en-US" sz="2800" dirty="0" smtClean="0"/>
                    </a:p>
                    <a:p>
                      <a:endParaRPr lang="en-US" sz="2800" dirty="0" smtClean="0"/>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tc>
                <a:tc>
                  <a:txBody>
                    <a:bodyPr/>
                    <a:lstStyle/>
                    <a:p>
                      <a:endParaRPr lang="en-US" sz="2800" dirty="0">
                        <a:solidFill>
                          <a:schemeClr val="tx1"/>
                        </a:solidFill>
                        <a:latin typeface="#9Slide03 Arima Madurai Medium" panose="00000600000000000000" pitchFamily="2" charset="0"/>
                        <a:cs typeface="#9Slide03 Arima Madurai Medium" panose="00000600000000000000" pitchFamily="2" charset="0"/>
                      </a:endParaRPr>
                    </a:p>
                  </a:txBody>
                  <a:tcPr/>
                </a:tc>
                <a:tc>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tc>
                <a:extLst>
                  <a:ext uri="{0D108BD9-81ED-4DB2-BD59-A6C34878D82A}">
                    <a16:rowId xmlns="" xmlns:a16="http://schemas.microsoft.com/office/drawing/2014/main" val="991424152"/>
                  </a:ext>
                </a:extLst>
              </a:tr>
            </a:tbl>
          </a:graphicData>
        </a:graphic>
      </p:graphicFrame>
      <p:sp>
        <p:nvSpPr>
          <p:cNvPr id="23" name="TextBox 22"/>
          <p:cNvSpPr txBox="1"/>
          <p:nvPr/>
        </p:nvSpPr>
        <p:spPr>
          <a:xfrm>
            <a:off x="438974" y="2835677"/>
            <a:ext cx="3912898" cy="523220"/>
          </a:xfrm>
          <a:prstGeom prst="rect">
            <a:avLst/>
          </a:prstGeom>
          <a:noFill/>
        </p:spPr>
        <p:txBody>
          <a:bodyPr wrap="square" rtlCol="0">
            <a:spAutoFit/>
          </a:bodyPr>
          <a:lstStyle/>
          <a:p>
            <a:r>
              <a:rPr lang="en-US" sz="2800" i="1" dirty="0" err="1" smtClean="0">
                <a:solidFill>
                  <a:prstClr val="black"/>
                </a:solidFill>
                <a:latin typeface="Times New Roman" panose="02020603050405020304" pitchFamily="18" charset="0"/>
                <a:cs typeface="Times New Roman" panose="02020603050405020304" pitchFamily="18" charset="0"/>
              </a:rPr>
              <a:t>Cục</a:t>
            </a:r>
            <a:r>
              <a:rPr lang="en-US" sz="2800" i="1" dirty="0" smtClean="0">
                <a:solidFill>
                  <a:prstClr val="black"/>
                </a:solidFill>
                <a:latin typeface="Times New Roman" panose="02020603050405020304" pitchFamily="18" charset="0"/>
                <a:cs typeface="Times New Roman" panose="02020603050405020304" pitchFamily="18" charset="0"/>
              </a:rPr>
              <a:t>...</a:t>
            </a:r>
            <a:r>
              <a:rPr lang="en-US" sz="2800" i="1" dirty="0" err="1" smtClean="0">
                <a:solidFill>
                  <a:prstClr val="black"/>
                </a:solidFill>
                <a:latin typeface="Times New Roman" panose="02020603050405020304" pitchFamily="18" charset="0"/>
                <a:cs typeface="Times New Roman" panose="02020603050405020304" pitchFamily="18" charset="0"/>
              </a:rPr>
              <a:t>cục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tác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cục</a:t>
            </a:r>
            <a:r>
              <a:rPr lang="en-US" sz="2800" i="1" dirty="0" smtClean="0">
                <a:solidFill>
                  <a:prstClr val="black"/>
                </a:solidFill>
                <a:latin typeface="Times New Roman" panose="02020603050405020304" pitchFamily="18" charset="0"/>
                <a:cs typeface="Times New Roman" panose="02020603050405020304" pitchFamily="18" charset="0"/>
              </a:rPr>
              <a:t> ta</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4666673" y="2770007"/>
            <a:ext cx="3387215" cy="954107"/>
          </a:xfrm>
          <a:prstGeom prst="rect">
            <a:avLst/>
          </a:prstGeom>
          <a:noFill/>
        </p:spPr>
        <p:txBody>
          <a:bodyPr wrap="square" rtlCol="0">
            <a:spAutoFit/>
          </a:bodyPr>
          <a:lstStyle/>
          <a:p>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Lặp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âm</a:t>
            </a:r>
            <a:endParaRPr lang="en-US" sz="2800" dirty="0" smtClean="0">
              <a:solidFill>
                <a:prstClr val="black"/>
              </a:solidFill>
              <a:latin typeface="Times New Roman" panose="02020603050405020304" pitchFamily="18" charset="0"/>
              <a:cs typeface="Times New Roman" panose="02020603050405020304" pitchFamily="18" charset="0"/>
            </a:endParaRPr>
          </a:p>
          <a:p>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chấm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lửng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8368690" y="2835677"/>
            <a:ext cx="3387215" cy="954107"/>
          </a:xfrm>
          <a:prstGeom prst="rect">
            <a:avLst/>
          </a:prstGeom>
          <a:noFill/>
        </p:spPr>
        <p:txBody>
          <a:bodyPr wrap="square" rtlCol="0">
            <a:spAutoFit/>
          </a:bodyPr>
          <a:lstStyle/>
          <a:p>
            <a:r>
              <a:rPr lang="en-US" sz="2800" dirty="0" err="1" smtClean="0">
                <a:solidFill>
                  <a:prstClr val="black"/>
                </a:solidFill>
                <a:latin typeface="Times New Roman" panose="02020603050405020304" pitchFamily="18" charset="0"/>
                <a:cs typeface="Times New Roman" panose="02020603050405020304" pitchFamily="18" charset="0"/>
              </a:rPr>
              <a:t>Tiếng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vang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vọng</a:t>
            </a: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trên đường hành quân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343025" y="4122689"/>
            <a:ext cx="4208208" cy="1384995"/>
          </a:xfrm>
          <a:prstGeom prst="rect">
            <a:avLst/>
          </a:prstGeom>
          <a:noFill/>
        </p:spPr>
        <p:txBody>
          <a:bodyPr wrap="square" rtlCol="0">
            <a:spAutoFit/>
          </a:bodyPr>
          <a:lstStyle/>
          <a:p>
            <a:r>
              <a:rPr lang="en-US" sz="2800" i="1" dirty="0" err="1" smtClean="0">
                <a:solidFill>
                  <a:prstClr val="black"/>
                </a:solidFill>
                <a:latin typeface="Times New Roman" panose="02020603050405020304" pitchFamily="18" charset="0"/>
                <a:cs typeface="Times New Roman" panose="02020603050405020304" pitchFamily="18" charset="0"/>
              </a:rPr>
              <a:t>Nghe</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xao</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động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nắng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trưa</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err="1" smtClean="0">
                <a:solidFill>
                  <a:prstClr val="black"/>
                </a:solidFill>
                <a:latin typeface="Times New Roman" panose="02020603050405020304" pitchFamily="18" charset="0"/>
                <a:cs typeface="Times New Roman" panose="02020603050405020304" pitchFamily="18" charset="0"/>
              </a:rPr>
              <a:t>Nghe</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bàn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chân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đỡ</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mỏi</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err="1" smtClean="0">
                <a:solidFill>
                  <a:prstClr val="black"/>
                </a:solidFill>
                <a:latin typeface="Times New Roman" panose="02020603050405020304" pitchFamily="18" charset="0"/>
                <a:cs typeface="Times New Roman" panose="02020603050405020304" pitchFamily="18" charset="0"/>
              </a:rPr>
              <a:t>Nghe</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gọi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về</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tuổi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thơ</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4666673" y="4062814"/>
            <a:ext cx="3230071" cy="1384995"/>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Ẩn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dụ</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chuyển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đổi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giác</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Lặp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từ</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nghe</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29" name="Picture 28" descr="—Pngtree—vector growing chickens_2054348.png"/>
          <p:cNvPicPr>
            <a:picLocks noChangeAspect="1"/>
          </p:cNvPicPr>
          <p:nvPr/>
        </p:nvPicPr>
        <p:blipFill>
          <a:blip r:embed="rId3"/>
          <a:srcRect t="25747" b="34253"/>
          <a:stretch>
            <a:fillRect/>
          </a:stretch>
        </p:blipFill>
        <p:spPr>
          <a:xfrm>
            <a:off x="6660866" y="169390"/>
            <a:ext cx="4987239" cy="1616553"/>
          </a:xfrm>
          <a:prstGeom prst="rect">
            <a:avLst/>
          </a:prstGeom>
        </p:spPr>
      </p:pic>
    </p:spTree>
    <p:extLst>
      <p:ext uri="{BB962C8B-B14F-4D97-AF65-F5344CB8AC3E}">
        <p14:creationId xmlns:p14="http://schemas.microsoft.com/office/powerpoint/2010/main" val="393221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409575" y="1470039"/>
            <a:ext cx="2347913" cy="828675"/>
          </a:xfrm>
          <a:prstGeom prst="roundRect">
            <a:avLst/>
          </a:prstGeom>
          <a:solidFill>
            <a:srgbClr val="F4F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277527" y="1479564"/>
            <a:ext cx="3794785" cy="828675"/>
          </a:xfrm>
          <a:prstGeom prst="roundRect">
            <a:avLst/>
          </a:prstGeom>
          <a:solidFill>
            <a:srgbClr val="F4F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7592351" y="1479564"/>
            <a:ext cx="3794785" cy="828675"/>
          </a:xfrm>
          <a:prstGeom prst="roundRect">
            <a:avLst/>
          </a:prstGeom>
          <a:solidFill>
            <a:srgbClr val="F4F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3"/>
          <a:stretch>
            <a:fillRect/>
          </a:stretch>
        </p:blipFill>
        <p:spPr>
          <a:xfrm flipH="1">
            <a:off x="10175543" y="85726"/>
            <a:ext cx="1897393" cy="1393838"/>
          </a:xfrm>
          <a:prstGeom prst="rect">
            <a:avLst/>
          </a:prstGeom>
        </p:spPr>
      </p:pic>
      <p:pic>
        <p:nvPicPr>
          <p:cNvPr id="4" name="Picture 3"/>
          <p:cNvPicPr>
            <a:picLocks noChangeAspect="1"/>
          </p:cNvPicPr>
          <p:nvPr/>
        </p:nvPicPr>
        <p:blipFill>
          <a:blip r:embed="rId4"/>
          <a:stretch>
            <a:fillRect/>
          </a:stretch>
        </p:blipFill>
        <p:spPr>
          <a:xfrm>
            <a:off x="409575" y="1558366"/>
            <a:ext cx="2493232" cy="873697"/>
          </a:xfrm>
          <a:prstGeom prst="rect">
            <a:avLst/>
          </a:prstGeom>
        </p:spPr>
      </p:pic>
      <p:pic>
        <p:nvPicPr>
          <p:cNvPr id="5" name="Picture 4"/>
          <p:cNvPicPr>
            <a:picLocks noChangeAspect="1"/>
          </p:cNvPicPr>
          <p:nvPr/>
        </p:nvPicPr>
        <p:blipFill>
          <a:blip r:embed="rId5"/>
          <a:stretch>
            <a:fillRect/>
          </a:stretch>
        </p:blipFill>
        <p:spPr>
          <a:xfrm>
            <a:off x="3015652" y="1558366"/>
            <a:ext cx="4283326" cy="811786"/>
          </a:xfrm>
          <a:prstGeom prst="rect">
            <a:avLst/>
          </a:prstGeom>
        </p:spPr>
      </p:pic>
      <p:pic>
        <p:nvPicPr>
          <p:cNvPr id="6" name="Picture 5"/>
          <p:cNvPicPr>
            <a:picLocks noChangeAspect="1"/>
          </p:cNvPicPr>
          <p:nvPr/>
        </p:nvPicPr>
        <p:blipFill>
          <a:blip r:embed="rId6"/>
          <a:stretch>
            <a:fillRect/>
          </a:stretch>
        </p:blipFill>
        <p:spPr>
          <a:xfrm>
            <a:off x="8537340" y="1514851"/>
            <a:ext cx="1789683" cy="917212"/>
          </a:xfrm>
          <a:prstGeom prst="rect">
            <a:avLst/>
          </a:prstGeom>
        </p:spPr>
      </p:pic>
      <p:pic>
        <p:nvPicPr>
          <p:cNvPr id="7" name="Picture 6"/>
          <p:cNvPicPr>
            <a:picLocks noChangeAspect="1"/>
          </p:cNvPicPr>
          <p:nvPr/>
        </p:nvPicPr>
        <p:blipFill>
          <a:blip r:embed="rId7"/>
          <a:stretch>
            <a:fillRect/>
          </a:stretch>
        </p:blipFill>
        <p:spPr>
          <a:xfrm>
            <a:off x="721929" y="228329"/>
            <a:ext cx="9397513" cy="1117886"/>
          </a:xfrm>
          <a:prstGeom prst="rect">
            <a:avLst/>
          </a:prstGeom>
        </p:spPr>
      </p:pic>
      <p:cxnSp>
        <p:nvCxnSpPr>
          <p:cNvPr id="9" name="Straight Connector 8"/>
          <p:cNvCxnSpPr/>
          <p:nvPr/>
        </p:nvCxnSpPr>
        <p:spPr>
          <a:xfrm>
            <a:off x="3015652" y="1855802"/>
            <a:ext cx="0" cy="2719386"/>
          </a:xfrm>
          <a:prstGeom prst="line">
            <a:avLst/>
          </a:prstGeom>
          <a:ln w="38100">
            <a:solidFill>
              <a:srgbClr val="ECF1AD"/>
            </a:solidFill>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298978" y="1855802"/>
            <a:ext cx="0" cy="2719386"/>
          </a:xfrm>
          <a:prstGeom prst="line">
            <a:avLst/>
          </a:prstGeom>
          <a:ln w="38100">
            <a:solidFill>
              <a:srgbClr val="ECF1AD"/>
            </a:solidFill>
            <a:prstDash val="lg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592351" y="2633227"/>
            <a:ext cx="4208208" cy="1953868"/>
          </a:xfrm>
          <a:prstGeom prst="rect">
            <a:avLst/>
          </a:prstGeom>
          <a:noFill/>
        </p:spPr>
        <p:txBody>
          <a:bodyPr wrap="square" rtlCol="0">
            <a:spAutoFit/>
          </a:bodyPr>
          <a:lstStyle/>
          <a:p>
            <a:pPr>
              <a:lnSpc>
                <a:spcPct val="150000"/>
              </a:lnSpc>
            </a:pPr>
            <a:r>
              <a:rPr lang="en-US" sz="2800" i="1" dirty="0" err="1" smtClean="0">
                <a:solidFill>
                  <a:srgbClr val="FF0000"/>
                </a:solidFill>
                <a:latin typeface="Times New Roman" panose="02020603050405020304" pitchFamily="18" charset="0"/>
                <a:cs typeface="Times New Roman" panose="02020603050405020304" pitchFamily="18" charset="0"/>
              </a:rPr>
              <a:t>Nghe</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xao</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động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nắng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trưa</a:t>
            </a:r>
            <a:endParaRPr lang="en-US" sz="2800" i="1" dirty="0" smtClean="0">
              <a:solidFill>
                <a:prstClr val="black"/>
              </a:solidFill>
              <a:latin typeface="Times New Roman" panose="02020603050405020304" pitchFamily="18" charset="0"/>
              <a:cs typeface="Times New Roman" panose="02020603050405020304" pitchFamily="18" charset="0"/>
            </a:endParaRPr>
          </a:p>
          <a:p>
            <a:pPr>
              <a:lnSpc>
                <a:spcPct val="150000"/>
              </a:lnSpc>
            </a:pPr>
            <a:r>
              <a:rPr lang="en-US" sz="2800" i="1" dirty="0" err="1" smtClean="0">
                <a:solidFill>
                  <a:srgbClr val="FF0000"/>
                </a:solidFill>
                <a:latin typeface="Times New Roman" panose="02020603050405020304" pitchFamily="18" charset="0"/>
                <a:cs typeface="Times New Roman" panose="02020603050405020304" pitchFamily="18" charset="0"/>
              </a:rPr>
              <a:t>Nghe</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bàn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chân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đỡ</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mỏi</a:t>
            </a:r>
            <a:endParaRPr lang="en-US" sz="2800" i="1" dirty="0" smtClean="0">
              <a:solidFill>
                <a:prstClr val="black"/>
              </a:solidFill>
              <a:latin typeface="Times New Roman" panose="02020603050405020304" pitchFamily="18" charset="0"/>
              <a:cs typeface="Times New Roman" panose="02020603050405020304" pitchFamily="18" charset="0"/>
            </a:endParaRPr>
          </a:p>
          <a:p>
            <a:pPr>
              <a:lnSpc>
                <a:spcPct val="150000"/>
              </a:lnSpc>
            </a:pPr>
            <a:r>
              <a:rPr lang="en-US" sz="2800" i="1" dirty="0" err="1" smtClean="0">
                <a:solidFill>
                  <a:srgbClr val="FF0000"/>
                </a:solidFill>
                <a:latin typeface="Times New Roman" panose="02020603050405020304" pitchFamily="18" charset="0"/>
                <a:cs typeface="Times New Roman" panose="02020603050405020304" pitchFamily="18" charset="0"/>
              </a:rPr>
              <a:t>Nghe</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gọi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về</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tuổi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thơ</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280664" y="2738441"/>
            <a:ext cx="2622143" cy="954107"/>
          </a:xfrm>
          <a:prstGeom prst="rect">
            <a:avLst/>
          </a:prstGeom>
          <a:noFill/>
        </p:spPr>
        <p:txBody>
          <a:bodyPr wrap="square" rtlCol="0">
            <a:spAutoFit/>
          </a:bodyPr>
          <a:lstStyle/>
          <a:p>
            <a:r>
              <a:rPr lang="vi-VN" sz="2800" i="1" dirty="0" smtClean="0">
                <a:solidFill>
                  <a:prstClr val="black"/>
                </a:solidFill>
                <a:latin typeface="Times New Roman" panose="02020603050405020304" pitchFamily="18" charset="0"/>
                <a:cs typeface="Times New Roman" panose="02020603050405020304" pitchFamily="18" charset="0"/>
              </a:rPr>
              <a:t>Ẩn dụ chuyển đổi cảm giác</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3196179" y="2738440"/>
            <a:ext cx="3876133" cy="2246769"/>
          </a:xfrm>
          <a:prstGeom prst="rect">
            <a:avLst/>
          </a:prstGeom>
          <a:noFill/>
        </p:spPr>
        <p:txBody>
          <a:bodyPr wrap="square" rtlCol="0">
            <a:spAutoFit/>
          </a:bodyPr>
          <a:lstStyle/>
          <a:p>
            <a:pPr algn="just"/>
            <a:r>
              <a:rPr lang="vi-VN" sz="2800" i="1" dirty="0" smtClean="0">
                <a:solidFill>
                  <a:prstClr val="black"/>
                </a:solidFill>
                <a:latin typeface="Times New Roman" panose="02020603050405020304" pitchFamily="18" charset="0"/>
                <a:cs typeface="Times New Roman" panose="02020603050405020304" pitchFamily="18" charset="0"/>
              </a:rPr>
              <a:t>Miêu tả sự vật, hiện tượng vốn được nhận biết bằng giác quan nay lại được miêu tả bằng từ ngữ của giác quan khác.</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7765956" y="5028073"/>
            <a:ext cx="3621180" cy="523220"/>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Thính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nghe</a:t>
            </a:r>
            <a:r>
              <a:rPr lang="en-US" sz="2800" dirty="0" smtClean="0">
                <a:solidFill>
                  <a:prstClr val="black"/>
                </a:solidFill>
                <a:latin typeface="Times New Roman" panose="02020603050405020304" pitchFamily="18" charset="0"/>
                <a:cs typeface="Times New Roman" panose="02020603050405020304" pitchFamily="18" charset="0"/>
              </a:rPr>
              <a:t>)</a:t>
            </a:r>
          </a:p>
        </p:txBody>
      </p:sp>
      <p:sp>
        <p:nvSpPr>
          <p:cNvPr id="38" name="TextBox 37"/>
          <p:cNvSpPr txBox="1"/>
          <p:nvPr/>
        </p:nvSpPr>
        <p:spPr>
          <a:xfrm>
            <a:off x="7765955" y="5888396"/>
            <a:ext cx="3621180" cy="523220"/>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Thị</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thấy</a:t>
            </a:r>
            <a:r>
              <a:rPr lang="en-US" sz="2800" dirty="0" smtClean="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5446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par>
                                <p:cTn id="25" presetID="16" presetClass="entr" presetSubtype="21"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par>
                                <p:cTn id="28" presetID="16" presetClass="entr" presetSubtype="21"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strVal val="#ppt_x"/>
                                          </p:val>
                                        </p:tav>
                                        <p:tav tm="100000">
                                          <p:val>
                                            <p:strVal val="#ppt_x"/>
                                          </p:val>
                                        </p:tav>
                                      </p:tavLst>
                                    </p:anim>
                                    <p:anim calcmode="lin" valueType="num">
                                      <p:cBhvr>
                                        <p:cTn id="4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down)">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4" grpId="0"/>
      <p:bldP spid="35" grpId="0"/>
      <p:bldP spid="36"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2578" y="169390"/>
            <a:ext cx="9529052" cy="461665"/>
            <a:chOff x="-178462" y="1828800"/>
            <a:chExt cx="19060588" cy="923316"/>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4" name="TextBox 13"/>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CH</a:t>
              </a:r>
              <a:r>
                <a:rPr lang="en-US" sz="2400" b="1" dirty="0" smtClean="0">
                  <a:solidFill>
                    <a:srgbClr val="31859C"/>
                  </a:solidFill>
                  <a:latin typeface="Tahoma" panose="020B0604030504040204" pitchFamily="34" charset="0"/>
                  <a:cs typeface="Tahoma" panose="020B0604030504040204" pitchFamily="34" charset="0"/>
                </a:rPr>
                <a:t>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286576" y="664749"/>
            <a:ext cx="5776087" cy="496647"/>
            <a:chOff x="644526" y="2766774"/>
            <a:chExt cx="11553677" cy="993289"/>
          </a:xfrm>
        </p:grpSpPr>
        <p:sp>
          <p:nvSpPr>
            <p:cNvPr id="18" name="TextBox 17"/>
            <p:cNvSpPr txBox="1"/>
            <p:nvPr/>
          </p:nvSpPr>
          <p:spPr>
            <a:xfrm>
              <a:off x="1906586" y="2766774"/>
              <a:ext cx="10291617" cy="923325"/>
            </a:xfrm>
            <a:prstGeom prst="rect">
              <a:avLst/>
            </a:prstGeom>
            <a:noFill/>
          </p:spPr>
          <p:txBody>
            <a:bodyPr wrap="square" rtlCol="0">
              <a:spAutoFit/>
            </a:bodyPr>
            <a:lstStyle/>
            <a:p>
              <a:pPr defTabSz="1076536"/>
              <a:r>
                <a:rPr lang="vi-VN"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Phần </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1</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aphicFrame>
        <p:nvGraphicFramePr>
          <p:cNvPr id="22" name="Table 21"/>
          <p:cNvGraphicFramePr>
            <a:graphicFrameLocks noGrp="1"/>
          </p:cNvGraphicFramePr>
          <p:nvPr>
            <p:extLst>
              <p:ext uri="{D42A27DB-BD31-4B8C-83A1-F6EECF244321}">
                <p14:modId xmlns:p14="http://schemas.microsoft.com/office/powerpoint/2010/main" val="80828798"/>
              </p:ext>
            </p:extLst>
          </p:nvPr>
        </p:nvGraphicFramePr>
        <p:xfrm>
          <a:off x="286576" y="1876164"/>
          <a:ext cx="11724966" cy="4238885"/>
        </p:xfrm>
        <a:graphic>
          <a:graphicData uri="http://schemas.openxmlformats.org/drawingml/2006/table">
            <a:tbl>
              <a:tblPr firstRow="1" bandRow="1">
                <a:tableStyleId>{5940675A-B579-460E-94D1-54222C63F5DA}</a:tableStyleId>
              </a:tblPr>
              <a:tblGrid>
                <a:gridCol w="4203289">
                  <a:extLst>
                    <a:ext uri="{9D8B030D-6E8A-4147-A177-3AD203B41FA5}">
                      <a16:colId xmlns="" xmlns:a16="http://schemas.microsoft.com/office/drawing/2014/main" val="3975056650"/>
                    </a:ext>
                  </a:extLst>
                </a:gridCol>
                <a:gridCol w="3613355">
                  <a:extLst>
                    <a:ext uri="{9D8B030D-6E8A-4147-A177-3AD203B41FA5}">
                      <a16:colId xmlns="" xmlns:a16="http://schemas.microsoft.com/office/drawing/2014/main" val="4012148385"/>
                    </a:ext>
                  </a:extLst>
                </a:gridCol>
                <a:gridCol w="3908322">
                  <a:extLst>
                    <a:ext uri="{9D8B030D-6E8A-4147-A177-3AD203B41FA5}">
                      <a16:colId xmlns="" xmlns:a16="http://schemas.microsoft.com/office/drawing/2014/main" val="1447036614"/>
                    </a:ext>
                  </a:extLst>
                </a:gridCol>
              </a:tblGrid>
              <a:tr h="802633">
                <a:tc>
                  <a:txBody>
                    <a:bodyPr/>
                    <a:lstStyle/>
                    <a:p>
                      <a:pPr algn="ctr"/>
                      <a:r>
                        <a:rPr lang="en-US" sz="2800" b="1" dirty="0" err="1" smtClean="0">
                          <a:latin typeface="Times New Roman" panose="02020603050405020304" pitchFamily="18" charset="0"/>
                          <a:cs typeface="Times New Roman" panose="02020603050405020304" pitchFamily="18" charset="0"/>
                        </a:rPr>
                        <a:t>Hình</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ảnh</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thơ</a:t>
                      </a:r>
                      <a:r>
                        <a:rPr lang="en-US" sz="2800" b="1" baseline="0" dirty="0" smtClean="0">
                          <a:latin typeface="Times New Roman" panose="02020603050405020304" pitchFamily="18" charset="0"/>
                          <a:cs typeface="Times New Roman" panose="02020603050405020304" pitchFamily="18" charset="0"/>
                        </a:rPr>
                        <a:t>/Chi </a:t>
                      </a:r>
                      <a:r>
                        <a:rPr lang="en-US" sz="2800" b="1" baseline="0" dirty="0" err="1" smtClean="0">
                          <a:latin typeface="Times New Roman" panose="02020603050405020304" pitchFamily="18" charset="0"/>
                          <a:cs typeface="Times New Roman" panose="02020603050405020304" pitchFamily="18" charset="0"/>
                        </a:rPr>
                        <a:t>tiết</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solidFill>
                      <a:srgbClr val="F4F7CD"/>
                    </a:solidFill>
                  </a:tcPr>
                </a:tc>
                <a:tc>
                  <a:txBody>
                    <a:bodyPr/>
                    <a:lstStyle/>
                    <a:p>
                      <a:pPr algn="ctr"/>
                      <a:r>
                        <a:rPr lang="en-US" sz="2800" b="1" dirty="0" err="1" smtClean="0">
                          <a:latin typeface="Times New Roman" panose="02020603050405020304" pitchFamily="18" charset="0"/>
                          <a:cs typeface="Times New Roman" panose="02020603050405020304" pitchFamily="18" charset="0"/>
                        </a:rPr>
                        <a:t>Hình</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thức</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ngôn</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từ</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solidFill>
                      <a:srgbClr val="F4F7CD"/>
                    </a:solidFill>
                  </a:tcPr>
                </a:tc>
                <a:tc>
                  <a:txBody>
                    <a:bodyPr/>
                    <a:lstStyle/>
                    <a:p>
                      <a:pPr algn="ctr"/>
                      <a:r>
                        <a:rPr lang="en-US" sz="2800" b="1" dirty="0" err="1" smtClean="0">
                          <a:latin typeface="Times New Roman" panose="02020603050405020304" pitchFamily="18" charset="0"/>
                          <a:cs typeface="Times New Roman" panose="02020603050405020304" pitchFamily="18" charset="0"/>
                        </a:rPr>
                        <a:t>Nội</a:t>
                      </a:r>
                      <a:r>
                        <a:rPr lang="en-US" sz="2800" b="1" baseline="0" dirty="0" smtClean="0">
                          <a:latin typeface="Times New Roman" panose="02020603050405020304" pitchFamily="18" charset="0"/>
                          <a:cs typeface="Times New Roman" panose="02020603050405020304" pitchFamily="18" charset="0"/>
                        </a:rPr>
                        <a:t> dung</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solidFill>
                      <a:srgbClr val="F4F7CD"/>
                    </a:solidFill>
                  </a:tcPr>
                </a:tc>
                <a:extLst>
                  <a:ext uri="{0D108BD9-81ED-4DB2-BD59-A6C34878D82A}">
                    <a16:rowId xmlns="" xmlns:a16="http://schemas.microsoft.com/office/drawing/2014/main" val="3094102634"/>
                  </a:ext>
                </a:extLst>
              </a:tr>
              <a:tr h="1486840">
                <a:tc>
                  <a:txBody>
                    <a:bodyPr/>
                    <a:lstStyle/>
                    <a:p>
                      <a:endParaRPr lang="en-US" sz="2800" dirty="0" smtClean="0"/>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tc>
                <a:tc>
                  <a:txBody>
                    <a:bodyPr/>
                    <a:lstStyle/>
                    <a:p>
                      <a:endParaRPr lang="en-US" sz="2800" dirty="0">
                        <a:solidFill>
                          <a:schemeClr val="tx1"/>
                        </a:solidFill>
                        <a:latin typeface="#9Slide03 Arima Madurai Medium" panose="00000600000000000000" pitchFamily="2" charset="0"/>
                        <a:cs typeface="#9Slide03 Arima Madurai Medium" panose="00000600000000000000" pitchFamily="2" charset="0"/>
                      </a:endParaRPr>
                    </a:p>
                  </a:txBody>
                  <a:tcPr/>
                </a:tc>
                <a:tc>
                  <a:txBody>
                    <a:bodyPr/>
                    <a:lstStyle/>
                    <a:p>
                      <a:endParaRPr lang="en-US" sz="2800" dirty="0" smtClean="0"/>
                    </a:p>
                    <a:p>
                      <a:endParaRPr lang="en-US" sz="2800" dirty="0" smtClean="0"/>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tc>
                <a:extLst>
                  <a:ext uri="{0D108BD9-81ED-4DB2-BD59-A6C34878D82A}">
                    <a16:rowId xmlns="" xmlns:a16="http://schemas.microsoft.com/office/drawing/2014/main" val="1506314618"/>
                  </a:ext>
                </a:extLst>
              </a:tr>
              <a:tr h="1949412">
                <a:tc>
                  <a:txBody>
                    <a:bodyPr/>
                    <a:lstStyle/>
                    <a:p>
                      <a:endParaRPr lang="en-US" sz="2800" dirty="0" smtClean="0"/>
                    </a:p>
                    <a:p>
                      <a:endParaRPr lang="en-US" sz="2800" dirty="0" smtClean="0"/>
                    </a:p>
                    <a:p>
                      <a:endParaRPr lang="en-US" sz="2800" dirty="0" smtClean="0"/>
                    </a:p>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tc>
                <a:tc>
                  <a:txBody>
                    <a:bodyPr/>
                    <a:lstStyle/>
                    <a:p>
                      <a:endParaRPr lang="en-US" sz="2800" dirty="0">
                        <a:solidFill>
                          <a:schemeClr val="tx1"/>
                        </a:solidFill>
                        <a:latin typeface="#9Slide03 Arima Madurai Medium" panose="00000600000000000000" pitchFamily="2" charset="0"/>
                        <a:cs typeface="#9Slide03 Arima Madurai Medium" panose="00000600000000000000" pitchFamily="2" charset="0"/>
                      </a:endParaRPr>
                    </a:p>
                  </a:txBody>
                  <a:tcPr/>
                </a:tc>
                <a:tc>
                  <a:txBody>
                    <a:bodyPr/>
                    <a:lstStyle/>
                    <a:p>
                      <a:endParaRPr lang="en-US" sz="2800" dirty="0" smtClean="0">
                        <a:solidFill>
                          <a:schemeClr val="tx1"/>
                        </a:solidFill>
                        <a:latin typeface="#9Slide03 Arima Madurai Medium" panose="00000600000000000000" pitchFamily="2" charset="0"/>
                        <a:cs typeface="#9Slide03 Arima Madurai Medium" panose="00000600000000000000" pitchFamily="2" charset="0"/>
                      </a:endParaRPr>
                    </a:p>
                  </a:txBody>
                  <a:tcPr/>
                </a:tc>
                <a:extLst>
                  <a:ext uri="{0D108BD9-81ED-4DB2-BD59-A6C34878D82A}">
                    <a16:rowId xmlns="" xmlns:a16="http://schemas.microsoft.com/office/drawing/2014/main" val="991424152"/>
                  </a:ext>
                </a:extLst>
              </a:tr>
            </a:tbl>
          </a:graphicData>
        </a:graphic>
      </p:graphicFrame>
      <p:sp>
        <p:nvSpPr>
          <p:cNvPr id="23" name="TextBox 22"/>
          <p:cNvSpPr txBox="1"/>
          <p:nvPr/>
        </p:nvSpPr>
        <p:spPr>
          <a:xfrm>
            <a:off x="438974" y="2835677"/>
            <a:ext cx="3912898" cy="523220"/>
          </a:xfrm>
          <a:prstGeom prst="rect">
            <a:avLst/>
          </a:prstGeom>
          <a:noFill/>
        </p:spPr>
        <p:txBody>
          <a:bodyPr wrap="square" rtlCol="0">
            <a:spAutoFit/>
          </a:bodyPr>
          <a:lstStyle/>
          <a:p>
            <a:r>
              <a:rPr lang="en-US" sz="2800" i="1" dirty="0" err="1" smtClean="0">
                <a:solidFill>
                  <a:prstClr val="black"/>
                </a:solidFill>
                <a:latin typeface="Times New Roman" panose="02020603050405020304" pitchFamily="18" charset="0"/>
                <a:cs typeface="Times New Roman" panose="02020603050405020304" pitchFamily="18" charset="0"/>
              </a:rPr>
              <a:t>Cục</a:t>
            </a:r>
            <a:r>
              <a:rPr lang="en-US" sz="2800" i="1" dirty="0" smtClean="0">
                <a:solidFill>
                  <a:prstClr val="black"/>
                </a:solidFill>
                <a:latin typeface="Times New Roman" panose="02020603050405020304" pitchFamily="18" charset="0"/>
                <a:cs typeface="Times New Roman" panose="02020603050405020304" pitchFamily="18" charset="0"/>
              </a:rPr>
              <a:t>...</a:t>
            </a:r>
            <a:r>
              <a:rPr lang="en-US" sz="2800" i="1" dirty="0" err="1" smtClean="0">
                <a:solidFill>
                  <a:prstClr val="black"/>
                </a:solidFill>
                <a:latin typeface="Times New Roman" panose="02020603050405020304" pitchFamily="18" charset="0"/>
                <a:cs typeface="Times New Roman" panose="02020603050405020304" pitchFamily="18" charset="0"/>
              </a:rPr>
              <a:t>cục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tác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cục</a:t>
            </a:r>
            <a:r>
              <a:rPr lang="en-US" sz="2800" i="1" dirty="0" smtClean="0">
                <a:solidFill>
                  <a:prstClr val="black"/>
                </a:solidFill>
                <a:latin typeface="Times New Roman" panose="02020603050405020304" pitchFamily="18" charset="0"/>
                <a:cs typeface="Times New Roman" panose="02020603050405020304" pitchFamily="18" charset="0"/>
              </a:rPr>
              <a:t> ta</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4666673" y="2770007"/>
            <a:ext cx="3387215" cy="954107"/>
          </a:xfrm>
          <a:prstGeom prst="rect">
            <a:avLst/>
          </a:prstGeom>
          <a:noFill/>
        </p:spPr>
        <p:txBody>
          <a:bodyPr wrap="square" rtlCol="0">
            <a:spAutoFit/>
          </a:bodyPr>
          <a:lstStyle/>
          <a:p>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Lặp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âm</a:t>
            </a:r>
            <a:endParaRPr lang="en-US" sz="2800" dirty="0" smtClean="0">
              <a:solidFill>
                <a:prstClr val="black"/>
              </a:solidFill>
              <a:latin typeface="Times New Roman" panose="02020603050405020304" pitchFamily="18" charset="0"/>
              <a:cs typeface="Times New Roman" panose="02020603050405020304" pitchFamily="18" charset="0"/>
            </a:endParaRPr>
          </a:p>
          <a:p>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chấm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lửng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8368690" y="2835677"/>
            <a:ext cx="3387215" cy="954107"/>
          </a:xfrm>
          <a:prstGeom prst="rect">
            <a:avLst/>
          </a:prstGeom>
          <a:noFill/>
        </p:spPr>
        <p:txBody>
          <a:bodyPr wrap="square" rtlCol="0">
            <a:spAutoFit/>
          </a:bodyPr>
          <a:lstStyle/>
          <a:p>
            <a:r>
              <a:rPr lang="en-US" sz="2800" dirty="0" err="1" smtClean="0">
                <a:solidFill>
                  <a:prstClr val="black"/>
                </a:solidFill>
                <a:latin typeface="Times New Roman" panose="02020603050405020304" pitchFamily="18" charset="0"/>
                <a:cs typeface="Times New Roman" panose="02020603050405020304" pitchFamily="18" charset="0"/>
              </a:rPr>
              <a:t>Tiếng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vang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vọng</a:t>
            </a: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trên đường hành quân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343025" y="4351292"/>
            <a:ext cx="4208208" cy="1384995"/>
          </a:xfrm>
          <a:prstGeom prst="rect">
            <a:avLst/>
          </a:prstGeom>
          <a:noFill/>
        </p:spPr>
        <p:txBody>
          <a:bodyPr wrap="square" rtlCol="0">
            <a:spAutoFit/>
          </a:bodyPr>
          <a:lstStyle/>
          <a:p>
            <a:r>
              <a:rPr lang="en-US" sz="2800" i="1" dirty="0" err="1" smtClean="0">
                <a:solidFill>
                  <a:prstClr val="black"/>
                </a:solidFill>
                <a:latin typeface="Times New Roman" panose="02020603050405020304" pitchFamily="18" charset="0"/>
                <a:cs typeface="Times New Roman" panose="02020603050405020304" pitchFamily="18" charset="0"/>
              </a:rPr>
              <a:t>Nghe</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xao</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động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nắng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trưa</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err="1" smtClean="0">
                <a:solidFill>
                  <a:prstClr val="black"/>
                </a:solidFill>
                <a:latin typeface="Times New Roman" panose="02020603050405020304" pitchFamily="18" charset="0"/>
                <a:cs typeface="Times New Roman" panose="02020603050405020304" pitchFamily="18" charset="0"/>
              </a:rPr>
              <a:t>Nghe</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bàn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chân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đỡ</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mỏi</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err="1" smtClean="0">
                <a:solidFill>
                  <a:prstClr val="black"/>
                </a:solidFill>
                <a:latin typeface="Times New Roman" panose="02020603050405020304" pitchFamily="18" charset="0"/>
                <a:cs typeface="Times New Roman" panose="02020603050405020304" pitchFamily="18" charset="0"/>
              </a:rPr>
              <a:t>Nghe</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gọi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về</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tuổi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thơ</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4666673" y="4291417"/>
            <a:ext cx="3230071" cy="1384995"/>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Ẩn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dụ</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chuyển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đổi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giác</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Lặp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từ</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nghe</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29" name="Picture 28" descr="—Pngtree—vector growing chickens_2054348.png"/>
          <p:cNvPicPr>
            <a:picLocks noChangeAspect="1"/>
          </p:cNvPicPr>
          <p:nvPr/>
        </p:nvPicPr>
        <p:blipFill>
          <a:blip r:embed="rId3"/>
          <a:srcRect t="25747" b="34253"/>
          <a:stretch>
            <a:fillRect/>
          </a:stretch>
        </p:blipFill>
        <p:spPr>
          <a:xfrm>
            <a:off x="6660866" y="169390"/>
            <a:ext cx="4987239" cy="1616553"/>
          </a:xfrm>
          <a:prstGeom prst="rect">
            <a:avLst/>
          </a:prstGeom>
        </p:spPr>
      </p:pic>
      <p:sp>
        <p:nvSpPr>
          <p:cNvPr id="21" name="TextBox 20"/>
          <p:cNvSpPr txBox="1"/>
          <p:nvPr/>
        </p:nvSpPr>
        <p:spPr>
          <a:xfrm>
            <a:off x="8227710" y="4291416"/>
            <a:ext cx="3669173" cy="1384995"/>
          </a:xfrm>
          <a:prstGeom prst="rect">
            <a:avLst/>
          </a:prstGeom>
          <a:noFill/>
        </p:spPr>
        <p:txBody>
          <a:bodyPr wrap="square" rtlCol="0">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Tiếng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xao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không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gian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lòng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460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8679</TotalTime>
  <Words>1670</Words>
  <Application>Microsoft Office PowerPoint</Application>
  <PresentationFormat>Widescreen</PresentationFormat>
  <Paragraphs>284</Paragraphs>
  <Slides>30</Slides>
  <Notes>19</Notes>
  <HiddenSlides>0</HiddenSlides>
  <MMClips>0</MMClips>
  <ScaleCrop>false</ScaleCrop>
  <HeadingPairs>
    <vt:vector size="6" baseType="variant">
      <vt:variant>
        <vt:lpstr>Fonts Used</vt:lpstr>
      </vt:variant>
      <vt:variant>
        <vt:i4>9</vt:i4>
      </vt:variant>
      <vt:variant>
        <vt:lpstr>Theme</vt:lpstr>
      </vt:variant>
      <vt:variant>
        <vt:i4>18</vt:i4>
      </vt:variant>
      <vt:variant>
        <vt:lpstr>Slide Titles</vt:lpstr>
      </vt:variant>
      <vt:variant>
        <vt:i4>30</vt:i4>
      </vt:variant>
    </vt:vector>
  </HeadingPairs>
  <TitlesOfParts>
    <vt:vector size="57" baseType="lpstr">
      <vt:lpstr>宋体</vt:lpstr>
      <vt:lpstr>#9Slide03 Arima Madurai Medium</vt:lpstr>
      <vt:lpstr>Arial</vt:lpstr>
      <vt:lpstr>Calibri</vt:lpstr>
      <vt:lpstr>Calibri Light</vt:lpstr>
      <vt:lpstr>Tahoma</vt:lpstr>
      <vt:lpstr>Times New Roman</vt:lpstr>
      <vt:lpstr>UTM Azuki</vt:lpstr>
      <vt:lpstr>Wingdings</vt:lpstr>
      <vt:lpstr>3_Office Theme</vt:lpstr>
      <vt:lpstr>6_Office Theme</vt:lpstr>
      <vt:lpstr>4_Office Theme</vt:lpstr>
      <vt:lpstr>https://www.freeppt7.com</vt:lpstr>
      <vt:lpstr>2_Office Theme</vt:lpstr>
      <vt:lpstr>https://freeppt7.com</vt:lpstr>
      <vt:lpstr>Office 主题</vt:lpstr>
      <vt:lpstr>5_Office Theme</vt:lpstr>
      <vt:lpstr>8_Office Theme</vt:lpstr>
      <vt:lpstr>9_Office Theme</vt:lpstr>
      <vt:lpstr>10_Office Theme</vt:lpstr>
      <vt:lpstr>1_Office 主题</vt:lpstr>
      <vt:lpstr>7_Office Theme</vt:lpstr>
      <vt:lpstr>11_Office Theme</vt:lpstr>
      <vt:lpstr>12_Office Theme</vt:lpstr>
      <vt:lpstr>13_Office Theme</vt:lpstr>
      <vt:lpstr>14_Office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AutoBVT</cp:lastModifiedBy>
  <cp:revision>3327</cp:revision>
  <dcterms:created xsi:type="dcterms:W3CDTF">2022-02-10T03:12:31Z</dcterms:created>
  <dcterms:modified xsi:type="dcterms:W3CDTF">2022-08-30T14:18:11Z</dcterms:modified>
</cp:coreProperties>
</file>