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97" r:id="rId3"/>
  </p:sldMasterIdLst>
  <p:notesMasterIdLst>
    <p:notesMasterId r:id="rId29"/>
  </p:notesMasterIdLst>
  <p:sldIdLst>
    <p:sldId id="315" r:id="rId4"/>
    <p:sldId id="256" r:id="rId5"/>
    <p:sldId id="260" r:id="rId6"/>
    <p:sldId id="285" r:id="rId7"/>
    <p:sldId id="286" r:id="rId8"/>
    <p:sldId id="287" r:id="rId9"/>
    <p:sldId id="288" r:id="rId10"/>
    <p:sldId id="289" r:id="rId11"/>
    <p:sldId id="290" r:id="rId12"/>
    <p:sldId id="292" r:id="rId13"/>
    <p:sldId id="299" r:id="rId14"/>
    <p:sldId id="293" r:id="rId15"/>
    <p:sldId id="300" r:id="rId16"/>
    <p:sldId id="301" r:id="rId17"/>
    <p:sldId id="302" r:id="rId18"/>
    <p:sldId id="303" r:id="rId19"/>
    <p:sldId id="304" r:id="rId20"/>
    <p:sldId id="305" r:id="rId21"/>
    <p:sldId id="307" r:id="rId22"/>
    <p:sldId id="309" r:id="rId23"/>
    <p:sldId id="311" r:id="rId24"/>
    <p:sldId id="312" r:id="rId25"/>
    <p:sldId id="313" r:id="rId26"/>
    <p:sldId id="314" r:id="rId27"/>
    <p:sldId id="316" r:id="rId28"/>
  </p:sldIdLst>
  <p:sldSz cx="9144000" cy="5143500" type="screen16x9"/>
  <p:notesSz cx="6858000" cy="9144000"/>
  <p:embeddedFontLst>
    <p:embeddedFont>
      <p:font typeface="Capriola" panose="020B0604020202020204" charset="0"/>
      <p:regular r:id="rId30"/>
    </p:embeddedFont>
    <p:embeddedFont>
      <p:font typeface="ABeeZee" panose="020B0604020202020204" charset="0"/>
      <p:regular r:id="rId31"/>
      <p: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32C8F3-9E92-438E-8322-99B0C0D85469}">
  <a:tblStyle styleId="{1B32C8F3-9E92-438E-8322-99B0C0D854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93" d="100"/>
          <a:sy n="93"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9605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346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66682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18063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812873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50250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78458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182187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570712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54687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211932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50870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3523386aa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13523386aa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215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478670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89890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100228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825100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66805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92835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10146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3523386aa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13523386aa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6482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193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6351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18191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99965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6523312">
            <a:off x="5662466" y="23660"/>
            <a:ext cx="6336632" cy="4832285"/>
          </a:xfrm>
          <a:custGeom>
            <a:avLst/>
            <a:gdLst/>
            <a:ahLst/>
            <a:cxnLst/>
            <a:rect l="l" t="t" r="r" b="b"/>
            <a:pathLst>
              <a:path w="102917" h="78484" extrusionOk="0">
                <a:moveTo>
                  <a:pt x="84002" y="69606"/>
                </a:moveTo>
                <a:lnTo>
                  <a:pt x="84002" y="69606"/>
                </a:lnTo>
                <a:cubicBezTo>
                  <a:pt x="83551" y="69820"/>
                  <a:pt x="83099" y="70035"/>
                  <a:pt x="82645" y="70250"/>
                </a:cubicBezTo>
                <a:lnTo>
                  <a:pt x="82645" y="70250"/>
                </a:lnTo>
                <a:cubicBezTo>
                  <a:pt x="81966" y="70700"/>
                  <a:pt x="81273" y="71140"/>
                  <a:pt x="80566" y="71573"/>
                </a:cubicBezTo>
                <a:lnTo>
                  <a:pt x="84002" y="69606"/>
                </a:lnTo>
                <a:close/>
                <a:moveTo>
                  <a:pt x="72338" y="0"/>
                </a:moveTo>
                <a:cubicBezTo>
                  <a:pt x="66711" y="0"/>
                  <a:pt x="61168" y="1723"/>
                  <a:pt x="56002" y="4762"/>
                </a:cubicBezTo>
                <a:cubicBezTo>
                  <a:pt x="52317" y="6973"/>
                  <a:pt x="49371" y="9430"/>
                  <a:pt x="45440" y="10902"/>
                </a:cubicBezTo>
                <a:cubicBezTo>
                  <a:pt x="42829" y="12122"/>
                  <a:pt x="40218" y="12600"/>
                  <a:pt x="37519" y="12600"/>
                </a:cubicBezTo>
                <a:cubicBezTo>
                  <a:pt x="36410" y="12600"/>
                  <a:pt x="35287" y="12520"/>
                  <a:pt x="34143" y="12376"/>
                </a:cubicBezTo>
                <a:cubicBezTo>
                  <a:pt x="29397" y="11611"/>
                  <a:pt x="23219" y="9414"/>
                  <a:pt x="17573" y="9414"/>
                </a:cubicBezTo>
                <a:cubicBezTo>
                  <a:pt x="14161" y="9414"/>
                  <a:pt x="10942" y="10217"/>
                  <a:pt x="8352" y="12622"/>
                </a:cubicBezTo>
                <a:cubicBezTo>
                  <a:pt x="0" y="20483"/>
                  <a:pt x="6385" y="36693"/>
                  <a:pt x="10316" y="45045"/>
                </a:cubicBezTo>
                <a:cubicBezTo>
                  <a:pt x="15227" y="55361"/>
                  <a:pt x="22597" y="64695"/>
                  <a:pt x="32176" y="70836"/>
                </a:cubicBezTo>
                <a:cubicBezTo>
                  <a:pt x="38563" y="75256"/>
                  <a:pt x="46421" y="78204"/>
                  <a:pt x="54528" y="78450"/>
                </a:cubicBezTo>
                <a:cubicBezTo>
                  <a:pt x="55009" y="78473"/>
                  <a:pt x="55489" y="78484"/>
                  <a:pt x="55967" y="78484"/>
                </a:cubicBezTo>
                <a:cubicBezTo>
                  <a:pt x="65262" y="78484"/>
                  <a:pt x="74155" y="74283"/>
                  <a:pt x="82645" y="70250"/>
                </a:cubicBezTo>
                <a:lnTo>
                  <a:pt x="82645" y="70250"/>
                </a:lnTo>
                <a:cubicBezTo>
                  <a:pt x="90445" y="65083"/>
                  <a:pt x="96275" y="58711"/>
                  <a:pt x="98987" y="49220"/>
                </a:cubicBezTo>
                <a:cubicBezTo>
                  <a:pt x="101688" y="40132"/>
                  <a:pt x="102916" y="29079"/>
                  <a:pt x="100461" y="19746"/>
                </a:cubicBezTo>
                <a:cubicBezTo>
                  <a:pt x="98003" y="11395"/>
                  <a:pt x="90882" y="5254"/>
                  <a:pt x="82775" y="2060"/>
                </a:cubicBezTo>
                <a:cubicBezTo>
                  <a:pt x="79309" y="655"/>
                  <a:pt x="75807" y="0"/>
                  <a:pt x="72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3931396">
            <a:off x="-3459177" y="237595"/>
            <a:ext cx="7263239" cy="4668315"/>
          </a:xfrm>
          <a:custGeom>
            <a:avLst/>
            <a:gdLst/>
            <a:ahLst/>
            <a:cxnLst/>
            <a:rect l="l" t="t" r="r" b="b"/>
            <a:pathLst>
              <a:path w="127137" h="81715" extrusionOk="0">
                <a:moveTo>
                  <a:pt x="96256" y="1"/>
                </a:moveTo>
                <a:cubicBezTo>
                  <a:pt x="90501" y="1"/>
                  <a:pt x="84327" y="2034"/>
                  <a:pt x="80242" y="4520"/>
                </a:cubicBezTo>
                <a:cubicBezTo>
                  <a:pt x="71906" y="10077"/>
                  <a:pt x="66348" y="21194"/>
                  <a:pt x="55580" y="22930"/>
                </a:cubicBezTo>
                <a:cubicBezTo>
                  <a:pt x="54620" y="23080"/>
                  <a:pt x="53687" y="23150"/>
                  <a:pt x="52776" y="23150"/>
                </a:cubicBezTo>
                <a:cubicBezTo>
                  <a:pt x="43132" y="23150"/>
                  <a:pt x="36012" y="15336"/>
                  <a:pt x="27444" y="12162"/>
                </a:cubicBezTo>
                <a:cubicBezTo>
                  <a:pt x="25565" y="11516"/>
                  <a:pt x="23844" y="11228"/>
                  <a:pt x="22251" y="11228"/>
                </a:cubicBezTo>
                <a:cubicBezTo>
                  <a:pt x="14418" y="11228"/>
                  <a:pt x="9655" y="18199"/>
                  <a:pt x="4170" y="23973"/>
                </a:cubicBezTo>
                <a:cubicBezTo>
                  <a:pt x="3823" y="26058"/>
                  <a:pt x="3127" y="27794"/>
                  <a:pt x="2433" y="29877"/>
                </a:cubicBezTo>
                <a:cubicBezTo>
                  <a:pt x="1" y="40994"/>
                  <a:pt x="5906" y="53498"/>
                  <a:pt x="11812" y="62530"/>
                </a:cubicBezTo>
                <a:cubicBezTo>
                  <a:pt x="15980" y="68783"/>
                  <a:pt x="20844" y="74339"/>
                  <a:pt x="27442" y="77813"/>
                </a:cubicBezTo>
                <a:cubicBezTo>
                  <a:pt x="33654" y="80770"/>
                  <a:pt x="40619" y="81714"/>
                  <a:pt x="47482" y="81714"/>
                </a:cubicBezTo>
                <a:cubicBezTo>
                  <a:pt x="48680" y="81714"/>
                  <a:pt x="49875" y="81686"/>
                  <a:pt x="51063" y="81634"/>
                </a:cubicBezTo>
                <a:cubicBezTo>
                  <a:pt x="60442" y="80939"/>
                  <a:pt x="69474" y="79549"/>
                  <a:pt x="78506" y="78160"/>
                </a:cubicBezTo>
                <a:cubicBezTo>
                  <a:pt x="86495" y="77119"/>
                  <a:pt x="94831" y="75730"/>
                  <a:pt x="102474" y="73298"/>
                </a:cubicBezTo>
                <a:cubicBezTo>
                  <a:pt x="109072" y="71213"/>
                  <a:pt x="115672" y="68087"/>
                  <a:pt x="120537" y="63224"/>
                </a:cubicBezTo>
                <a:cubicBezTo>
                  <a:pt x="123663" y="59751"/>
                  <a:pt x="127137" y="54541"/>
                  <a:pt x="125748" y="49677"/>
                </a:cubicBezTo>
                <a:cubicBezTo>
                  <a:pt x="124357" y="45162"/>
                  <a:pt x="119495" y="43424"/>
                  <a:pt x="115674" y="42036"/>
                </a:cubicBezTo>
                <a:cubicBezTo>
                  <a:pt x="112548" y="40645"/>
                  <a:pt x="107337" y="39951"/>
                  <a:pt x="105948" y="36130"/>
                </a:cubicBezTo>
                <a:cubicBezTo>
                  <a:pt x="104559" y="31962"/>
                  <a:pt x="107337" y="26751"/>
                  <a:pt x="108727" y="22930"/>
                </a:cubicBezTo>
                <a:cubicBezTo>
                  <a:pt x="110116" y="18068"/>
                  <a:pt x="111854" y="12162"/>
                  <a:pt x="109422" y="6953"/>
                </a:cubicBezTo>
                <a:cubicBezTo>
                  <a:pt x="106875" y="1859"/>
                  <a:pt x="101757" y="1"/>
                  <a:pt x="96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58875" y="1855625"/>
            <a:ext cx="5590500" cy="18384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58875" y="3993652"/>
            <a:ext cx="4923600" cy="483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9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342775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86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8226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718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125265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1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8/14/2022</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35293695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106616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9087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91630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46925" y="2595363"/>
            <a:ext cx="29166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847025" y="1235938"/>
            <a:ext cx="2916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847000" y="3437163"/>
            <a:ext cx="2916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 name="Google Shape;17;p3"/>
          <p:cNvGrpSpPr/>
          <p:nvPr/>
        </p:nvGrpSpPr>
        <p:grpSpPr>
          <a:xfrm>
            <a:off x="510350" y="3954788"/>
            <a:ext cx="409500" cy="409500"/>
            <a:chOff x="-850450" y="1425390"/>
            <a:chExt cx="708600" cy="708600"/>
          </a:xfrm>
        </p:grpSpPr>
        <p:sp>
          <p:nvSpPr>
            <p:cNvPr id="18" name="Google Shape;18;p3"/>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3"/>
          <p:cNvGrpSpPr/>
          <p:nvPr/>
        </p:nvGrpSpPr>
        <p:grpSpPr>
          <a:xfrm>
            <a:off x="442782" y="691322"/>
            <a:ext cx="544630" cy="544630"/>
            <a:chOff x="-850450" y="1425390"/>
            <a:chExt cx="708600" cy="708600"/>
          </a:xfrm>
        </p:grpSpPr>
        <p:sp>
          <p:nvSpPr>
            <p:cNvPr id="21" name="Google Shape;21;p3"/>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p:nvPr/>
        </p:nvSpPr>
        <p:spPr>
          <a:xfrm rot="-5400000">
            <a:off x="4263831" y="-124435"/>
            <a:ext cx="7263337" cy="4668378"/>
          </a:xfrm>
          <a:custGeom>
            <a:avLst/>
            <a:gdLst/>
            <a:ahLst/>
            <a:cxnLst/>
            <a:rect l="l" t="t" r="r" b="b"/>
            <a:pathLst>
              <a:path w="127137" h="81715" extrusionOk="0">
                <a:moveTo>
                  <a:pt x="96256" y="1"/>
                </a:moveTo>
                <a:cubicBezTo>
                  <a:pt x="90501" y="1"/>
                  <a:pt x="84327" y="2034"/>
                  <a:pt x="80242" y="4520"/>
                </a:cubicBezTo>
                <a:cubicBezTo>
                  <a:pt x="71906" y="10077"/>
                  <a:pt x="66348" y="21194"/>
                  <a:pt x="55580" y="22930"/>
                </a:cubicBezTo>
                <a:cubicBezTo>
                  <a:pt x="54620" y="23080"/>
                  <a:pt x="53687" y="23150"/>
                  <a:pt x="52776" y="23150"/>
                </a:cubicBezTo>
                <a:cubicBezTo>
                  <a:pt x="43132" y="23150"/>
                  <a:pt x="36012" y="15336"/>
                  <a:pt x="27444" y="12162"/>
                </a:cubicBezTo>
                <a:cubicBezTo>
                  <a:pt x="25565" y="11516"/>
                  <a:pt x="23844" y="11228"/>
                  <a:pt x="22251" y="11228"/>
                </a:cubicBezTo>
                <a:cubicBezTo>
                  <a:pt x="14418" y="11228"/>
                  <a:pt x="9655" y="18199"/>
                  <a:pt x="4170" y="23973"/>
                </a:cubicBezTo>
                <a:cubicBezTo>
                  <a:pt x="3823" y="26058"/>
                  <a:pt x="3127" y="27794"/>
                  <a:pt x="2433" y="29877"/>
                </a:cubicBezTo>
                <a:cubicBezTo>
                  <a:pt x="1" y="40994"/>
                  <a:pt x="5906" y="53498"/>
                  <a:pt x="11812" y="62530"/>
                </a:cubicBezTo>
                <a:cubicBezTo>
                  <a:pt x="15980" y="68783"/>
                  <a:pt x="20844" y="74339"/>
                  <a:pt x="27442" y="77813"/>
                </a:cubicBezTo>
                <a:cubicBezTo>
                  <a:pt x="33654" y="80770"/>
                  <a:pt x="40619" y="81714"/>
                  <a:pt x="47482" y="81714"/>
                </a:cubicBezTo>
                <a:cubicBezTo>
                  <a:pt x="48680" y="81714"/>
                  <a:pt x="49875" y="81686"/>
                  <a:pt x="51063" y="81634"/>
                </a:cubicBezTo>
                <a:cubicBezTo>
                  <a:pt x="60442" y="80939"/>
                  <a:pt x="69474" y="79549"/>
                  <a:pt x="78506" y="78160"/>
                </a:cubicBezTo>
                <a:cubicBezTo>
                  <a:pt x="86495" y="77119"/>
                  <a:pt x="94831" y="75730"/>
                  <a:pt x="102474" y="73298"/>
                </a:cubicBezTo>
                <a:cubicBezTo>
                  <a:pt x="109072" y="71213"/>
                  <a:pt x="115672" y="68087"/>
                  <a:pt x="120537" y="63224"/>
                </a:cubicBezTo>
                <a:cubicBezTo>
                  <a:pt x="123663" y="59751"/>
                  <a:pt x="127137" y="54541"/>
                  <a:pt x="125748" y="49677"/>
                </a:cubicBezTo>
                <a:cubicBezTo>
                  <a:pt x="124357" y="45162"/>
                  <a:pt x="119495" y="43424"/>
                  <a:pt x="115674" y="42036"/>
                </a:cubicBezTo>
                <a:cubicBezTo>
                  <a:pt x="112548" y="40645"/>
                  <a:pt x="107337" y="39951"/>
                  <a:pt x="105948" y="36130"/>
                </a:cubicBezTo>
                <a:cubicBezTo>
                  <a:pt x="104559" y="31962"/>
                  <a:pt x="107337" y="26751"/>
                  <a:pt x="108727" y="22930"/>
                </a:cubicBezTo>
                <a:cubicBezTo>
                  <a:pt x="110116" y="18068"/>
                  <a:pt x="111854" y="12162"/>
                  <a:pt x="109422" y="6953"/>
                </a:cubicBezTo>
                <a:cubicBezTo>
                  <a:pt x="106875" y="1859"/>
                  <a:pt x="101757" y="1"/>
                  <a:pt x="96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93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0183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3667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6529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07"/>
        <p:cNvGrpSpPr/>
        <p:nvPr/>
      </p:nvGrpSpPr>
      <p:grpSpPr>
        <a:xfrm>
          <a:off x="0" y="0"/>
          <a:ext cx="0" cy="0"/>
          <a:chOff x="0" y="0"/>
          <a:chExt cx="0" cy="0"/>
        </a:xfrm>
      </p:grpSpPr>
      <p:sp>
        <p:nvSpPr>
          <p:cNvPr id="508" name="Google Shape;508;p30"/>
          <p:cNvSpPr/>
          <p:nvPr/>
        </p:nvSpPr>
        <p:spPr>
          <a:xfrm rot="8767320" flipH="1">
            <a:off x="-3968332" y="191179"/>
            <a:ext cx="8278113" cy="5320607"/>
          </a:xfrm>
          <a:custGeom>
            <a:avLst/>
            <a:gdLst/>
            <a:ahLst/>
            <a:cxnLst/>
            <a:rect l="l" t="t" r="r" b="b"/>
            <a:pathLst>
              <a:path w="127137" h="81715" extrusionOk="0">
                <a:moveTo>
                  <a:pt x="96256" y="1"/>
                </a:moveTo>
                <a:cubicBezTo>
                  <a:pt x="90501" y="1"/>
                  <a:pt x="84327" y="2034"/>
                  <a:pt x="80242" y="4520"/>
                </a:cubicBezTo>
                <a:cubicBezTo>
                  <a:pt x="71906" y="10077"/>
                  <a:pt x="66348" y="21194"/>
                  <a:pt x="55580" y="22930"/>
                </a:cubicBezTo>
                <a:cubicBezTo>
                  <a:pt x="54620" y="23080"/>
                  <a:pt x="53687" y="23150"/>
                  <a:pt x="52776" y="23150"/>
                </a:cubicBezTo>
                <a:cubicBezTo>
                  <a:pt x="43132" y="23150"/>
                  <a:pt x="36012" y="15336"/>
                  <a:pt x="27444" y="12162"/>
                </a:cubicBezTo>
                <a:cubicBezTo>
                  <a:pt x="25565" y="11516"/>
                  <a:pt x="23844" y="11228"/>
                  <a:pt x="22251" y="11228"/>
                </a:cubicBezTo>
                <a:cubicBezTo>
                  <a:pt x="14418" y="11228"/>
                  <a:pt x="9655" y="18199"/>
                  <a:pt x="4170" y="23973"/>
                </a:cubicBezTo>
                <a:cubicBezTo>
                  <a:pt x="3823" y="26058"/>
                  <a:pt x="3127" y="27794"/>
                  <a:pt x="2433" y="29877"/>
                </a:cubicBezTo>
                <a:cubicBezTo>
                  <a:pt x="1" y="40994"/>
                  <a:pt x="5906" y="53498"/>
                  <a:pt x="11812" y="62530"/>
                </a:cubicBezTo>
                <a:cubicBezTo>
                  <a:pt x="15980" y="68783"/>
                  <a:pt x="20844" y="74339"/>
                  <a:pt x="27442" y="77813"/>
                </a:cubicBezTo>
                <a:cubicBezTo>
                  <a:pt x="33654" y="80770"/>
                  <a:pt x="40619" y="81714"/>
                  <a:pt x="47482" y="81714"/>
                </a:cubicBezTo>
                <a:cubicBezTo>
                  <a:pt x="48680" y="81714"/>
                  <a:pt x="49875" y="81686"/>
                  <a:pt x="51063" y="81634"/>
                </a:cubicBezTo>
                <a:cubicBezTo>
                  <a:pt x="60442" y="80939"/>
                  <a:pt x="69474" y="79549"/>
                  <a:pt x="78506" y="78160"/>
                </a:cubicBezTo>
                <a:cubicBezTo>
                  <a:pt x="86495" y="77119"/>
                  <a:pt x="94831" y="75730"/>
                  <a:pt x="102474" y="73298"/>
                </a:cubicBezTo>
                <a:cubicBezTo>
                  <a:pt x="109072" y="71213"/>
                  <a:pt x="115672" y="68087"/>
                  <a:pt x="120537" y="63224"/>
                </a:cubicBezTo>
                <a:cubicBezTo>
                  <a:pt x="123663" y="59751"/>
                  <a:pt x="127137" y="54541"/>
                  <a:pt x="125748" y="49677"/>
                </a:cubicBezTo>
                <a:cubicBezTo>
                  <a:pt x="124357" y="45162"/>
                  <a:pt x="119495" y="43424"/>
                  <a:pt x="115674" y="42036"/>
                </a:cubicBezTo>
                <a:cubicBezTo>
                  <a:pt x="112548" y="40645"/>
                  <a:pt x="107337" y="39951"/>
                  <a:pt x="105948" y="36130"/>
                </a:cubicBezTo>
                <a:cubicBezTo>
                  <a:pt x="104559" y="31962"/>
                  <a:pt x="107337" y="26751"/>
                  <a:pt x="108727" y="22930"/>
                </a:cubicBezTo>
                <a:cubicBezTo>
                  <a:pt x="110116" y="18068"/>
                  <a:pt x="111854" y="12162"/>
                  <a:pt x="109422" y="6953"/>
                </a:cubicBezTo>
                <a:cubicBezTo>
                  <a:pt x="106875" y="1859"/>
                  <a:pt x="101757" y="1"/>
                  <a:pt x="96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rot="-7593796">
            <a:off x="5994470" y="2121166"/>
            <a:ext cx="6336536" cy="4832211"/>
          </a:xfrm>
          <a:custGeom>
            <a:avLst/>
            <a:gdLst/>
            <a:ahLst/>
            <a:cxnLst/>
            <a:rect l="l" t="t" r="r" b="b"/>
            <a:pathLst>
              <a:path w="102917" h="78484" extrusionOk="0">
                <a:moveTo>
                  <a:pt x="84002" y="69606"/>
                </a:moveTo>
                <a:lnTo>
                  <a:pt x="84002" y="69606"/>
                </a:lnTo>
                <a:cubicBezTo>
                  <a:pt x="83551" y="69820"/>
                  <a:pt x="83099" y="70035"/>
                  <a:pt x="82645" y="70250"/>
                </a:cubicBezTo>
                <a:lnTo>
                  <a:pt x="82645" y="70250"/>
                </a:lnTo>
                <a:cubicBezTo>
                  <a:pt x="81966" y="70700"/>
                  <a:pt x="81273" y="71140"/>
                  <a:pt x="80566" y="71573"/>
                </a:cubicBezTo>
                <a:lnTo>
                  <a:pt x="84002" y="69606"/>
                </a:lnTo>
                <a:close/>
                <a:moveTo>
                  <a:pt x="72338" y="0"/>
                </a:moveTo>
                <a:cubicBezTo>
                  <a:pt x="66711" y="0"/>
                  <a:pt x="61168" y="1723"/>
                  <a:pt x="56002" y="4762"/>
                </a:cubicBezTo>
                <a:cubicBezTo>
                  <a:pt x="52317" y="6973"/>
                  <a:pt x="49371" y="9430"/>
                  <a:pt x="45440" y="10902"/>
                </a:cubicBezTo>
                <a:cubicBezTo>
                  <a:pt x="42829" y="12122"/>
                  <a:pt x="40218" y="12600"/>
                  <a:pt x="37519" y="12600"/>
                </a:cubicBezTo>
                <a:cubicBezTo>
                  <a:pt x="36410" y="12600"/>
                  <a:pt x="35287" y="12520"/>
                  <a:pt x="34143" y="12376"/>
                </a:cubicBezTo>
                <a:cubicBezTo>
                  <a:pt x="29397" y="11611"/>
                  <a:pt x="23219" y="9414"/>
                  <a:pt x="17573" y="9414"/>
                </a:cubicBezTo>
                <a:cubicBezTo>
                  <a:pt x="14161" y="9414"/>
                  <a:pt x="10942" y="10217"/>
                  <a:pt x="8352" y="12622"/>
                </a:cubicBezTo>
                <a:cubicBezTo>
                  <a:pt x="0" y="20483"/>
                  <a:pt x="6385" y="36693"/>
                  <a:pt x="10316" y="45045"/>
                </a:cubicBezTo>
                <a:cubicBezTo>
                  <a:pt x="15227" y="55361"/>
                  <a:pt x="22597" y="64695"/>
                  <a:pt x="32176" y="70836"/>
                </a:cubicBezTo>
                <a:cubicBezTo>
                  <a:pt x="38563" y="75256"/>
                  <a:pt x="46421" y="78204"/>
                  <a:pt x="54528" y="78450"/>
                </a:cubicBezTo>
                <a:cubicBezTo>
                  <a:pt x="55009" y="78473"/>
                  <a:pt x="55489" y="78484"/>
                  <a:pt x="55967" y="78484"/>
                </a:cubicBezTo>
                <a:cubicBezTo>
                  <a:pt x="65262" y="78484"/>
                  <a:pt x="74155" y="74283"/>
                  <a:pt x="82645" y="70250"/>
                </a:cubicBezTo>
                <a:lnTo>
                  <a:pt x="82645" y="70250"/>
                </a:lnTo>
                <a:cubicBezTo>
                  <a:pt x="90445" y="65083"/>
                  <a:pt x="96275" y="58711"/>
                  <a:pt x="98987" y="49220"/>
                </a:cubicBezTo>
                <a:cubicBezTo>
                  <a:pt x="101688" y="40132"/>
                  <a:pt x="102916" y="29079"/>
                  <a:pt x="100461" y="19746"/>
                </a:cubicBezTo>
                <a:cubicBezTo>
                  <a:pt x="98003" y="11395"/>
                  <a:pt x="90882" y="5254"/>
                  <a:pt x="82775" y="2060"/>
                </a:cubicBezTo>
                <a:cubicBezTo>
                  <a:pt x="79309" y="655"/>
                  <a:pt x="75807" y="0"/>
                  <a:pt x="72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0"/>
          <p:cNvGrpSpPr/>
          <p:nvPr/>
        </p:nvGrpSpPr>
        <p:grpSpPr>
          <a:xfrm>
            <a:off x="625794" y="1663360"/>
            <a:ext cx="1022906" cy="850666"/>
            <a:chOff x="715094" y="678522"/>
            <a:chExt cx="1022906" cy="850666"/>
          </a:xfrm>
        </p:grpSpPr>
        <p:grpSp>
          <p:nvGrpSpPr>
            <p:cNvPr id="511" name="Google Shape;511;p30"/>
            <p:cNvGrpSpPr/>
            <p:nvPr/>
          </p:nvGrpSpPr>
          <p:grpSpPr>
            <a:xfrm>
              <a:off x="1328500" y="1119688"/>
              <a:ext cx="409500" cy="409500"/>
              <a:chOff x="-850450" y="1425390"/>
              <a:chExt cx="708600" cy="708600"/>
            </a:xfrm>
          </p:grpSpPr>
          <p:sp>
            <p:nvSpPr>
              <p:cNvPr id="512" name="Google Shape;512;p30"/>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0"/>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0"/>
            <p:cNvGrpSpPr/>
            <p:nvPr/>
          </p:nvGrpSpPr>
          <p:grpSpPr>
            <a:xfrm>
              <a:off x="715094" y="678522"/>
              <a:ext cx="544630" cy="544630"/>
              <a:chOff x="-850450" y="1425390"/>
              <a:chExt cx="708600" cy="708600"/>
            </a:xfrm>
          </p:grpSpPr>
          <p:sp>
            <p:nvSpPr>
              <p:cNvPr id="515" name="Google Shape;515;p30"/>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7" name="Google Shape;517;p30"/>
          <p:cNvGrpSpPr/>
          <p:nvPr/>
        </p:nvGrpSpPr>
        <p:grpSpPr>
          <a:xfrm>
            <a:off x="7884269" y="655697"/>
            <a:ext cx="544630" cy="544630"/>
            <a:chOff x="-850450" y="1425390"/>
            <a:chExt cx="708600" cy="708600"/>
          </a:xfrm>
        </p:grpSpPr>
        <p:sp>
          <p:nvSpPr>
            <p:cNvPr id="518" name="Google Shape;518;p30"/>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0"/>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0"/>
          <p:cNvGrpSpPr/>
          <p:nvPr/>
        </p:nvGrpSpPr>
        <p:grpSpPr>
          <a:xfrm>
            <a:off x="2165688" y="4403738"/>
            <a:ext cx="409500" cy="409500"/>
            <a:chOff x="-850450" y="1425390"/>
            <a:chExt cx="708600" cy="708600"/>
          </a:xfrm>
        </p:grpSpPr>
        <p:sp>
          <p:nvSpPr>
            <p:cNvPr id="521" name="Google Shape;521;p30"/>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0"/>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30"/>
          <p:cNvGrpSpPr/>
          <p:nvPr/>
        </p:nvGrpSpPr>
        <p:grpSpPr>
          <a:xfrm>
            <a:off x="7150450" y="3444601"/>
            <a:ext cx="409500" cy="409500"/>
            <a:chOff x="-850450" y="1425390"/>
            <a:chExt cx="708600" cy="708600"/>
          </a:xfrm>
        </p:grpSpPr>
        <p:sp>
          <p:nvSpPr>
            <p:cNvPr id="524" name="Google Shape;524;p30"/>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0"/>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30"/>
          <p:cNvGrpSpPr/>
          <p:nvPr/>
        </p:nvGrpSpPr>
        <p:grpSpPr>
          <a:xfrm>
            <a:off x="4367238" y="655688"/>
            <a:ext cx="409500" cy="409500"/>
            <a:chOff x="-850450" y="1425390"/>
            <a:chExt cx="708600" cy="708600"/>
          </a:xfrm>
        </p:grpSpPr>
        <p:sp>
          <p:nvSpPr>
            <p:cNvPr id="527" name="Google Shape;527;p30"/>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0"/>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529"/>
        <p:cNvGrpSpPr/>
        <p:nvPr/>
      </p:nvGrpSpPr>
      <p:grpSpPr>
        <a:xfrm>
          <a:off x="0" y="0"/>
          <a:ext cx="0" cy="0"/>
          <a:chOff x="0" y="0"/>
          <a:chExt cx="0" cy="0"/>
        </a:xfrm>
      </p:grpSpPr>
      <p:sp>
        <p:nvSpPr>
          <p:cNvPr id="530" name="Google Shape;530;p31"/>
          <p:cNvSpPr/>
          <p:nvPr/>
        </p:nvSpPr>
        <p:spPr>
          <a:xfrm rot="2077051" flipH="1">
            <a:off x="5670893" y="1219785"/>
            <a:ext cx="8278183" cy="5320652"/>
          </a:xfrm>
          <a:custGeom>
            <a:avLst/>
            <a:gdLst/>
            <a:ahLst/>
            <a:cxnLst/>
            <a:rect l="l" t="t" r="r" b="b"/>
            <a:pathLst>
              <a:path w="127137" h="81715" extrusionOk="0">
                <a:moveTo>
                  <a:pt x="96256" y="1"/>
                </a:moveTo>
                <a:cubicBezTo>
                  <a:pt x="90501" y="1"/>
                  <a:pt x="84327" y="2034"/>
                  <a:pt x="80242" y="4520"/>
                </a:cubicBezTo>
                <a:cubicBezTo>
                  <a:pt x="71906" y="10077"/>
                  <a:pt x="66348" y="21194"/>
                  <a:pt x="55580" y="22930"/>
                </a:cubicBezTo>
                <a:cubicBezTo>
                  <a:pt x="54620" y="23080"/>
                  <a:pt x="53687" y="23150"/>
                  <a:pt x="52776" y="23150"/>
                </a:cubicBezTo>
                <a:cubicBezTo>
                  <a:pt x="43132" y="23150"/>
                  <a:pt x="36012" y="15336"/>
                  <a:pt x="27444" y="12162"/>
                </a:cubicBezTo>
                <a:cubicBezTo>
                  <a:pt x="25565" y="11516"/>
                  <a:pt x="23844" y="11228"/>
                  <a:pt x="22251" y="11228"/>
                </a:cubicBezTo>
                <a:cubicBezTo>
                  <a:pt x="14418" y="11228"/>
                  <a:pt x="9655" y="18199"/>
                  <a:pt x="4170" y="23973"/>
                </a:cubicBezTo>
                <a:cubicBezTo>
                  <a:pt x="3823" y="26058"/>
                  <a:pt x="3127" y="27794"/>
                  <a:pt x="2433" y="29877"/>
                </a:cubicBezTo>
                <a:cubicBezTo>
                  <a:pt x="1" y="40994"/>
                  <a:pt x="5906" y="53498"/>
                  <a:pt x="11812" y="62530"/>
                </a:cubicBezTo>
                <a:cubicBezTo>
                  <a:pt x="15980" y="68783"/>
                  <a:pt x="20844" y="74339"/>
                  <a:pt x="27442" y="77813"/>
                </a:cubicBezTo>
                <a:cubicBezTo>
                  <a:pt x="33654" y="80770"/>
                  <a:pt x="40619" y="81714"/>
                  <a:pt x="47482" y="81714"/>
                </a:cubicBezTo>
                <a:cubicBezTo>
                  <a:pt x="48680" y="81714"/>
                  <a:pt x="49875" y="81686"/>
                  <a:pt x="51063" y="81634"/>
                </a:cubicBezTo>
                <a:cubicBezTo>
                  <a:pt x="60442" y="80939"/>
                  <a:pt x="69474" y="79549"/>
                  <a:pt x="78506" y="78160"/>
                </a:cubicBezTo>
                <a:cubicBezTo>
                  <a:pt x="86495" y="77119"/>
                  <a:pt x="94831" y="75730"/>
                  <a:pt x="102474" y="73298"/>
                </a:cubicBezTo>
                <a:cubicBezTo>
                  <a:pt x="109072" y="71213"/>
                  <a:pt x="115672" y="68087"/>
                  <a:pt x="120537" y="63224"/>
                </a:cubicBezTo>
                <a:cubicBezTo>
                  <a:pt x="123663" y="59751"/>
                  <a:pt x="127137" y="54541"/>
                  <a:pt x="125748" y="49677"/>
                </a:cubicBezTo>
                <a:cubicBezTo>
                  <a:pt x="124357" y="45162"/>
                  <a:pt x="119495" y="43424"/>
                  <a:pt x="115674" y="42036"/>
                </a:cubicBezTo>
                <a:cubicBezTo>
                  <a:pt x="112548" y="40645"/>
                  <a:pt x="107337" y="39951"/>
                  <a:pt x="105948" y="36130"/>
                </a:cubicBezTo>
                <a:cubicBezTo>
                  <a:pt x="104559" y="31962"/>
                  <a:pt x="107337" y="26751"/>
                  <a:pt x="108727" y="22930"/>
                </a:cubicBezTo>
                <a:cubicBezTo>
                  <a:pt x="110116" y="18068"/>
                  <a:pt x="111854" y="12162"/>
                  <a:pt x="109422" y="6953"/>
                </a:cubicBezTo>
                <a:cubicBezTo>
                  <a:pt x="106875" y="1859"/>
                  <a:pt x="101757" y="1"/>
                  <a:pt x="96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rot="2829728">
            <a:off x="-2806653" y="1340114"/>
            <a:ext cx="6336517" cy="4832197"/>
          </a:xfrm>
          <a:custGeom>
            <a:avLst/>
            <a:gdLst/>
            <a:ahLst/>
            <a:cxnLst/>
            <a:rect l="l" t="t" r="r" b="b"/>
            <a:pathLst>
              <a:path w="102917" h="78484" extrusionOk="0">
                <a:moveTo>
                  <a:pt x="84002" y="69606"/>
                </a:moveTo>
                <a:lnTo>
                  <a:pt x="84002" y="69606"/>
                </a:lnTo>
                <a:cubicBezTo>
                  <a:pt x="83551" y="69820"/>
                  <a:pt x="83099" y="70035"/>
                  <a:pt x="82645" y="70250"/>
                </a:cubicBezTo>
                <a:lnTo>
                  <a:pt x="82645" y="70250"/>
                </a:lnTo>
                <a:cubicBezTo>
                  <a:pt x="81966" y="70700"/>
                  <a:pt x="81273" y="71140"/>
                  <a:pt x="80566" y="71573"/>
                </a:cubicBezTo>
                <a:lnTo>
                  <a:pt x="84002" y="69606"/>
                </a:lnTo>
                <a:close/>
                <a:moveTo>
                  <a:pt x="72338" y="0"/>
                </a:moveTo>
                <a:cubicBezTo>
                  <a:pt x="66711" y="0"/>
                  <a:pt x="61168" y="1723"/>
                  <a:pt x="56002" y="4762"/>
                </a:cubicBezTo>
                <a:cubicBezTo>
                  <a:pt x="52317" y="6973"/>
                  <a:pt x="49371" y="9430"/>
                  <a:pt x="45440" y="10902"/>
                </a:cubicBezTo>
                <a:cubicBezTo>
                  <a:pt x="42829" y="12122"/>
                  <a:pt x="40218" y="12600"/>
                  <a:pt x="37519" y="12600"/>
                </a:cubicBezTo>
                <a:cubicBezTo>
                  <a:pt x="36410" y="12600"/>
                  <a:pt x="35287" y="12520"/>
                  <a:pt x="34143" y="12376"/>
                </a:cubicBezTo>
                <a:cubicBezTo>
                  <a:pt x="29397" y="11611"/>
                  <a:pt x="23219" y="9414"/>
                  <a:pt x="17573" y="9414"/>
                </a:cubicBezTo>
                <a:cubicBezTo>
                  <a:pt x="14161" y="9414"/>
                  <a:pt x="10942" y="10217"/>
                  <a:pt x="8352" y="12622"/>
                </a:cubicBezTo>
                <a:cubicBezTo>
                  <a:pt x="0" y="20483"/>
                  <a:pt x="6385" y="36693"/>
                  <a:pt x="10316" y="45045"/>
                </a:cubicBezTo>
                <a:cubicBezTo>
                  <a:pt x="15227" y="55361"/>
                  <a:pt x="22597" y="64695"/>
                  <a:pt x="32176" y="70836"/>
                </a:cubicBezTo>
                <a:cubicBezTo>
                  <a:pt x="38563" y="75256"/>
                  <a:pt x="46421" y="78204"/>
                  <a:pt x="54528" y="78450"/>
                </a:cubicBezTo>
                <a:cubicBezTo>
                  <a:pt x="55009" y="78473"/>
                  <a:pt x="55489" y="78484"/>
                  <a:pt x="55967" y="78484"/>
                </a:cubicBezTo>
                <a:cubicBezTo>
                  <a:pt x="65262" y="78484"/>
                  <a:pt x="74155" y="74283"/>
                  <a:pt x="82645" y="70250"/>
                </a:cubicBezTo>
                <a:lnTo>
                  <a:pt x="82645" y="70250"/>
                </a:lnTo>
                <a:cubicBezTo>
                  <a:pt x="90445" y="65083"/>
                  <a:pt x="96275" y="58711"/>
                  <a:pt x="98987" y="49220"/>
                </a:cubicBezTo>
                <a:cubicBezTo>
                  <a:pt x="101688" y="40132"/>
                  <a:pt x="102916" y="29079"/>
                  <a:pt x="100461" y="19746"/>
                </a:cubicBezTo>
                <a:cubicBezTo>
                  <a:pt x="98003" y="11395"/>
                  <a:pt x="90882" y="5254"/>
                  <a:pt x="82775" y="2060"/>
                </a:cubicBezTo>
                <a:cubicBezTo>
                  <a:pt x="79309" y="655"/>
                  <a:pt x="75807" y="0"/>
                  <a:pt x="72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31"/>
          <p:cNvGrpSpPr/>
          <p:nvPr/>
        </p:nvGrpSpPr>
        <p:grpSpPr>
          <a:xfrm>
            <a:off x="7236144" y="709235"/>
            <a:ext cx="1022906" cy="850666"/>
            <a:chOff x="715094" y="678522"/>
            <a:chExt cx="1022906" cy="850666"/>
          </a:xfrm>
        </p:grpSpPr>
        <p:grpSp>
          <p:nvGrpSpPr>
            <p:cNvPr id="533" name="Google Shape;533;p31"/>
            <p:cNvGrpSpPr/>
            <p:nvPr/>
          </p:nvGrpSpPr>
          <p:grpSpPr>
            <a:xfrm>
              <a:off x="1328500" y="1119688"/>
              <a:ext cx="409500" cy="409500"/>
              <a:chOff x="-850450" y="1425390"/>
              <a:chExt cx="708600" cy="708600"/>
            </a:xfrm>
          </p:grpSpPr>
          <p:sp>
            <p:nvSpPr>
              <p:cNvPr id="534" name="Google Shape;534;p31"/>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1"/>
            <p:cNvGrpSpPr/>
            <p:nvPr/>
          </p:nvGrpSpPr>
          <p:grpSpPr>
            <a:xfrm>
              <a:off x="715094" y="678522"/>
              <a:ext cx="544630" cy="544630"/>
              <a:chOff x="-850450" y="1425390"/>
              <a:chExt cx="708600" cy="708600"/>
            </a:xfrm>
          </p:grpSpPr>
          <p:sp>
            <p:nvSpPr>
              <p:cNvPr id="537" name="Google Shape;537;p31"/>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31"/>
          <p:cNvGrpSpPr/>
          <p:nvPr/>
        </p:nvGrpSpPr>
        <p:grpSpPr>
          <a:xfrm>
            <a:off x="1047894" y="956872"/>
            <a:ext cx="544630" cy="544630"/>
            <a:chOff x="-850450" y="1425390"/>
            <a:chExt cx="708600" cy="708600"/>
          </a:xfrm>
        </p:grpSpPr>
        <p:sp>
          <p:nvSpPr>
            <p:cNvPr id="540" name="Google Shape;540;p31"/>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31"/>
          <p:cNvGrpSpPr/>
          <p:nvPr/>
        </p:nvGrpSpPr>
        <p:grpSpPr>
          <a:xfrm>
            <a:off x="7659038" y="3675351"/>
            <a:ext cx="409500" cy="409500"/>
            <a:chOff x="-850450" y="1425390"/>
            <a:chExt cx="708600" cy="708600"/>
          </a:xfrm>
        </p:grpSpPr>
        <p:sp>
          <p:nvSpPr>
            <p:cNvPr id="543" name="Google Shape;543;p31"/>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31"/>
          <p:cNvGrpSpPr/>
          <p:nvPr/>
        </p:nvGrpSpPr>
        <p:grpSpPr>
          <a:xfrm>
            <a:off x="3095850" y="709226"/>
            <a:ext cx="409500" cy="409500"/>
            <a:chOff x="-850450" y="1425390"/>
            <a:chExt cx="708600" cy="708600"/>
          </a:xfrm>
        </p:grpSpPr>
        <p:sp>
          <p:nvSpPr>
            <p:cNvPr id="546" name="Google Shape;546;p31"/>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1"/>
          <p:cNvGrpSpPr/>
          <p:nvPr/>
        </p:nvGrpSpPr>
        <p:grpSpPr>
          <a:xfrm>
            <a:off x="944013" y="2913363"/>
            <a:ext cx="409500" cy="409500"/>
            <a:chOff x="-850450" y="1425390"/>
            <a:chExt cx="708600" cy="708600"/>
          </a:xfrm>
        </p:grpSpPr>
        <p:sp>
          <p:nvSpPr>
            <p:cNvPr id="549" name="Google Shape;549;p31"/>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1"/>
          <p:cNvGrpSpPr/>
          <p:nvPr/>
        </p:nvGrpSpPr>
        <p:grpSpPr>
          <a:xfrm>
            <a:off x="4892344" y="4336185"/>
            <a:ext cx="544630" cy="544630"/>
            <a:chOff x="-850450" y="1425390"/>
            <a:chExt cx="708600" cy="708600"/>
          </a:xfrm>
        </p:grpSpPr>
        <p:sp>
          <p:nvSpPr>
            <p:cNvPr id="552" name="Google Shape;552;p31"/>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6064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8/14/2022</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4089677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78005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6732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emf"/><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1pPr>
            <a:lvl2pPr lvl="1"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2pPr>
            <a:lvl3pPr lvl="2"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3pPr>
            <a:lvl4pPr lvl="3"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4pPr>
            <a:lvl5pPr lvl="4"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5pPr>
            <a:lvl6pPr lvl="5"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6pPr>
            <a:lvl7pPr lvl="6"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7pPr>
            <a:lvl8pPr lvl="7"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8pPr>
            <a:lvl9pPr lvl="8" rtl="0">
              <a:spcBef>
                <a:spcPts val="0"/>
              </a:spcBef>
              <a:spcAft>
                <a:spcPts val="0"/>
              </a:spcAft>
              <a:buClr>
                <a:schemeClr val="accent4"/>
              </a:buClr>
              <a:buSzPts val="3500"/>
              <a:buFont typeface="Capriola"/>
              <a:buNone/>
              <a:defRPr sz="3500" b="1">
                <a:solidFill>
                  <a:schemeClr val="accent4"/>
                </a:solidFill>
                <a:latin typeface="Capriola"/>
                <a:ea typeface="Capriola"/>
                <a:cs typeface="Capriola"/>
                <a:sym typeface="Capriol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ABeeZee"/>
              <a:buChar char="●"/>
              <a:defRPr>
                <a:solidFill>
                  <a:schemeClr val="accent4"/>
                </a:solidFill>
                <a:latin typeface="ABeeZee"/>
                <a:ea typeface="ABeeZee"/>
                <a:cs typeface="ABeeZee"/>
                <a:sym typeface="ABeeZee"/>
              </a:defRPr>
            </a:lvl1pPr>
            <a:lvl2pPr marL="914400" lvl="1" indent="-317500">
              <a:lnSpc>
                <a:spcPct val="100000"/>
              </a:lnSpc>
              <a:spcBef>
                <a:spcPts val="1600"/>
              </a:spcBef>
              <a:spcAft>
                <a:spcPts val="0"/>
              </a:spcAft>
              <a:buClr>
                <a:schemeClr val="accent4"/>
              </a:buClr>
              <a:buSzPts val="1400"/>
              <a:buFont typeface="ABeeZee"/>
              <a:buChar char="○"/>
              <a:defRPr>
                <a:solidFill>
                  <a:schemeClr val="accent4"/>
                </a:solidFill>
                <a:latin typeface="ABeeZee"/>
                <a:ea typeface="ABeeZee"/>
                <a:cs typeface="ABeeZee"/>
                <a:sym typeface="ABeeZee"/>
              </a:defRPr>
            </a:lvl2pPr>
            <a:lvl3pPr marL="1371600" lvl="2" indent="-317500">
              <a:lnSpc>
                <a:spcPct val="100000"/>
              </a:lnSpc>
              <a:spcBef>
                <a:spcPts val="1600"/>
              </a:spcBef>
              <a:spcAft>
                <a:spcPts val="0"/>
              </a:spcAft>
              <a:buClr>
                <a:schemeClr val="accent4"/>
              </a:buClr>
              <a:buSzPts val="1400"/>
              <a:buFont typeface="ABeeZee"/>
              <a:buChar char="■"/>
              <a:defRPr>
                <a:solidFill>
                  <a:schemeClr val="accent4"/>
                </a:solidFill>
                <a:latin typeface="ABeeZee"/>
                <a:ea typeface="ABeeZee"/>
                <a:cs typeface="ABeeZee"/>
                <a:sym typeface="ABeeZee"/>
              </a:defRPr>
            </a:lvl3pPr>
            <a:lvl4pPr marL="1828800" lvl="3" indent="-317500">
              <a:lnSpc>
                <a:spcPct val="100000"/>
              </a:lnSpc>
              <a:spcBef>
                <a:spcPts val="1600"/>
              </a:spcBef>
              <a:spcAft>
                <a:spcPts val="0"/>
              </a:spcAft>
              <a:buClr>
                <a:schemeClr val="accent4"/>
              </a:buClr>
              <a:buSzPts val="1400"/>
              <a:buFont typeface="ABeeZee"/>
              <a:buChar char="●"/>
              <a:defRPr>
                <a:solidFill>
                  <a:schemeClr val="accent4"/>
                </a:solidFill>
                <a:latin typeface="ABeeZee"/>
                <a:ea typeface="ABeeZee"/>
                <a:cs typeface="ABeeZee"/>
                <a:sym typeface="ABeeZee"/>
              </a:defRPr>
            </a:lvl4pPr>
            <a:lvl5pPr marL="2286000" lvl="4" indent="-317500">
              <a:lnSpc>
                <a:spcPct val="100000"/>
              </a:lnSpc>
              <a:spcBef>
                <a:spcPts val="1600"/>
              </a:spcBef>
              <a:spcAft>
                <a:spcPts val="0"/>
              </a:spcAft>
              <a:buClr>
                <a:schemeClr val="accent4"/>
              </a:buClr>
              <a:buSzPts val="1400"/>
              <a:buFont typeface="ABeeZee"/>
              <a:buChar char="○"/>
              <a:defRPr>
                <a:solidFill>
                  <a:schemeClr val="accent4"/>
                </a:solidFill>
                <a:latin typeface="ABeeZee"/>
                <a:ea typeface="ABeeZee"/>
                <a:cs typeface="ABeeZee"/>
                <a:sym typeface="ABeeZee"/>
              </a:defRPr>
            </a:lvl5pPr>
            <a:lvl6pPr marL="2743200" lvl="5" indent="-317500">
              <a:lnSpc>
                <a:spcPct val="100000"/>
              </a:lnSpc>
              <a:spcBef>
                <a:spcPts val="1600"/>
              </a:spcBef>
              <a:spcAft>
                <a:spcPts val="0"/>
              </a:spcAft>
              <a:buClr>
                <a:schemeClr val="accent4"/>
              </a:buClr>
              <a:buSzPts val="1400"/>
              <a:buFont typeface="ABeeZee"/>
              <a:buChar char="■"/>
              <a:defRPr>
                <a:solidFill>
                  <a:schemeClr val="accent4"/>
                </a:solidFill>
                <a:latin typeface="ABeeZee"/>
                <a:ea typeface="ABeeZee"/>
                <a:cs typeface="ABeeZee"/>
                <a:sym typeface="ABeeZee"/>
              </a:defRPr>
            </a:lvl6pPr>
            <a:lvl7pPr marL="3200400" lvl="6" indent="-317500">
              <a:lnSpc>
                <a:spcPct val="100000"/>
              </a:lnSpc>
              <a:spcBef>
                <a:spcPts val="1600"/>
              </a:spcBef>
              <a:spcAft>
                <a:spcPts val="0"/>
              </a:spcAft>
              <a:buClr>
                <a:schemeClr val="accent4"/>
              </a:buClr>
              <a:buSzPts val="1400"/>
              <a:buFont typeface="ABeeZee"/>
              <a:buChar char="●"/>
              <a:defRPr>
                <a:solidFill>
                  <a:schemeClr val="accent4"/>
                </a:solidFill>
                <a:latin typeface="ABeeZee"/>
                <a:ea typeface="ABeeZee"/>
                <a:cs typeface="ABeeZee"/>
                <a:sym typeface="ABeeZee"/>
              </a:defRPr>
            </a:lvl7pPr>
            <a:lvl8pPr marL="3657600" lvl="7" indent="-317500">
              <a:lnSpc>
                <a:spcPct val="100000"/>
              </a:lnSpc>
              <a:spcBef>
                <a:spcPts val="1600"/>
              </a:spcBef>
              <a:spcAft>
                <a:spcPts val="0"/>
              </a:spcAft>
              <a:buClr>
                <a:schemeClr val="accent4"/>
              </a:buClr>
              <a:buSzPts val="1400"/>
              <a:buFont typeface="ABeeZee"/>
              <a:buChar char="○"/>
              <a:defRPr>
                <a:solidFill>
                  <a:schemeClr val="accent4"/>
                </a:solidFill>
                <a:latin typeface="ABeeZee"/>
                <a:ea typeface="ABeeZee"/>
                <a:cs typeface="ABeeZee"/>
                <a:sym typeface="ABeeZee"/>
              </a:defRPr>
            </a:lvl8pPr>
            <a:lvl9pPr marL="4114800" lvl="8" indent="-317500">
              <a:lnSpc>
                <a:spcPct val="100000"/>
              </a:lnSpc>
              <a:spcBef>
                <a:spcPts val="1600"/>
              </a:spcBef>
              <a:spcAft>
                <a:spcPts val="1600"/>
              </a:spcAft>
              <a:buClr>
                <a:schemeClr val="accent4"/>
              </a:buClr>
              <a:buSzPts val="1400"/>
              <a:buFont typeface="ABeeZee"/>
              <a:buChar char="■"/>
              <a:defRPr>
                <a:solidFill>
                  <a:schemeClr val="accent4"/>
                </a:solidFill>
                <a:latin typeface="ABeeZee"/>
                <a:ea typeface="ABeeZee"/>
                <a:cs typeface="ABeeZee"/>
                <a:sym typeface="ABeeZ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76" r:id="rId4"/>
    <p:sldLayoutId id="214748367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3406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014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timing>
    <p:tnLst>
      <p:par>
        <p:cTn id="1" dur="indefinite" restart="never" nodeType="tmRoot"/>
      </p:par>
    </p:tnLst>
  </p:timing>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49" y="1250731"/>
            <a:ext cx="4455543" cy="36089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1" y="0"/>
            <a:ext cx="9863704" cy="5143501"/>
          </a:xfrm>
          <a:prstGeom prst="rect">
            <a:avLst/>
          </a:prstGeom>
        </p:spPr>
      </p:pic>
      <p:sp>
        <p:nvSpPr>
          <p:cNvPr id="7" name="Rectangle 6"/>
          <p:cNvSpPr/>
          <p:nvPr/>
        </p:nvSpPr>
        <p:spPr>
          <a:xfrm>
            <a:off x="0" y="3026979"/>
            <a:ext cx="9848193" cy="63062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rgbClr val="7030A0"/>
                </a:solidFill>
              </a:rPr>
              <a:t>Em</a:t>
            </a:r>
            <a:r>
              <a:rPr lang="en-US" sz="1500" b="1" dirty="0" smtClean="0">
                <a:solidFill>
                  <a:srgbClr val="7030A0"/>
                </a:solidFill>
              </a:rPr>
              <a:t> </a:t>
            </a:r>
            <a:r>
              <a:rPr lang="en-US" sz="1500" b="1" dirty="0" err="1" smtClean="0">
                <a:solidFill>
                  <a:srgbClr val="7030A0"/>
                </a:solidFill>
              </a:rPr>
              <a:t>hãy</a:t>
            </a:r>
            <a:r>
              <a:rPr lang="en-US" sz="1500" b="1" dirty="0" smtClean="0">
                <a:solidFill>
                  <a:srgbClr val="7030A0"/>
                </a:solidFill>
              </a:rPr>
              <a:t> </a:t>
            </a:r>
            <a:r>
              <a:rPr lang="en-US" sz="1500" b="1" dirty="0" err="1" smtClean="0">
                <a:solidFill>
                  <a:srgbClr val="7030A0"/>
                </a:solidFill>
              </a:rPr>
              <a:t>nêu</a:t>
            </a:r>
            <a:r>
              <a:rPr lang="en-US" sz="1500" b="1" dirty="0" smtClean="0">
                <a:solidFill>
                  <a:srgbClr val="7030A0"/>
                </a:solidFill>
              </a:rPr>
              <a:t> </a:t>
            </a:r>
            <a:r>
              <a:rPr lang="en-US" sz="1500" b="1" dirty="0" err="1" smtClean="0">
                <a:solidFill>
                  <a:srgbClr val="7030A0"/>
                </a:solidFill>
              </a:rPr>
              <a:t>cảm</a:t>
            </a:r>
            <a:r>
              <a:rPr lang="en-US" sz="1500" b="1" dirty="0" smtClean="0">
                <a:solidFill>
                  <a:srgbClr val="7030A0"/>
                </a:solidFill>
              </a:rPr>
              <a:t> </a:t>
            </a:r>
            <a:r>
              <a:rPr lang="en-US" sz="1500" b="1" dirty="0" err="1" smtClean="0">
                <a:solidFill>
                  <a:srgbClr val="7030A0"/>
                </a:solidFill>
              </a:rPr>
              <a:t>xúc</a:t>
            </a:r>
            <a:r>
              <a:rPr lang="en-US" sz="1500" b="1" dirty="0" smtClean="0">
                <a:solidFill>
                  <a:srgbClr val="7030A0"/>
                </a:solidFill>
              </a:rPr>
              <a:t> </a:t>
            </a:r>
            <a:r>
              <a:rPr lang="en-US" sz="1500" b="1" dirty="0" err="1" smtClean="0">
                <a:solidFill>
                  <a:srgbClr val="7030A0"/>
                </a:solidFill>
              </a:rPr>
              <a:t>của</a:t>
            </a:r>
            <a:r>
              <a:rPr lang="en-US" sz="1500" b="1" dirty="0" smtClean="0">
                <a:solidFill>
                  <a:srgbClr val="7030A0"/>
                </a:solidFill>
              </a:rPr>
              <a:t> </a:t>
            </a:r>
            <a:r>
              <a:rPr lang="en-US" sz="1500" b="1" dirty="0" err="1" smtClean="0">
                <a:solidFill>
                  <a:srgbClr val="7030A0"/>
                </a:solidFill>
              </a:rPr>
              <a:t>mình</a:t>
            </a:r>
            <a:r>
              <a:rPr lang="en-US" sz="1500" b="1" dirty="0" smtClean="0">
                <a:solidFill>
                  <a:srgbClr val="7030A0"/>
                </a:solidFill>
              </a:rPr>
              <a:t> </a:t>
            </a:r>
            <a:r>
              <a:rPr lang="en-US" sz="1500" b="1" dirty="0" err="1" smtClean="0">
                <a:solidFill>
                  <a:srgbClr val="7030A0"/>
                </a:solidFill>
              </a:rPr>
              <a:t>về</a:t>
            </a:r>
            <a:r>
              <a:rPr lang="en-US" sz="1500" b="1" dirty="0" smtClean="0">
                <a:solidFill>
                  <a:srgbClr val="7030A0"/>
                </a:solidFill>
              </a:rPr>
              <a:t> </a:t>
            </a:r>
            <a:r>
              <a:rPr lang="en-US" sz="1500" b="1" dirty="0" err="1" smtClean="0">
                <a:solidFill>
                  <a:srgbClr val="7030A0"/>
                </a:solidFill>
              </a:rPr>
              <a:t>chủ</a:t>
            </a:r>
            <a:r>
              <a:rPr lang="en-US" sz="1500" b="1" dirty="0" smtClean="0">
                <a:solidFill>
                  <a:srgbClr val="7030A0"/>
                </a:solidFill>
              </a:rPr>
              <a:t> </a:t>
            </a:r>
            <a:r>
              <a:rPr lang="en-US" sz="1500" b="1" dirty="0" err="1" smtClean="0">
                <a:solidFill>
                  <a:srgbClr val="7030A0"/>
                </a:solidFill>
              </a:rPr>
              <a:t>tịch</a:t>
            </a:r>
            <a:r>
              <a:rPr lang="en-US" sz="1500" b="1" dirty="0" smtClean="0">
                <a:solidFill>
                  <a:srgbClr val="7030A0"/>
                </a:solidFill>
              </a:rPr>
              <a:t> </a:t>
            </a:r>
            <a:r>
              <a:rPr lang="en-US" sz="1500" b="1" dirty="0" err="1" smtClean="0">
                <a:solidFill>
                  <a:srgbClr val="7030A0"/>
                </a:solidFill>
              </a:rPr>
              <a:t>Hồ</a:t>
            </a:r>
            <a:r>
              <a:rPr lang="en-US" sz="1500" b="1" dirty="0" smtClean="0">
                <a:solidFill>
                  <a:srgbClr val="7030A0"/>
                </a:solidFill>
              </a:rPr>
              <a:t> </a:t>
            </a:r>
            <a:r>
              <a:rPr lang="en-US" sz="1500" b="1" dirty="0" err="1" smtClean="0">
                <a:solidFill>
                  <a:srgbClr val="7030A0"/>
                </a:solidFill>
              </a:rPr>
              <a:t>Chí</a:t>
            </a:r>
            <a:r>
              <a:rPr lang="en-US" sz="1500" b="1" dirty="0" smtClean="0">
                <a:solidFill>
                  <a:srgbClr val="7030A0"/>
                </a:solidFill>
              </a:rPr>
              <a:t> Minh </a:t>
            </a:r>
          </a:p>
          <a:p>
            <a:pPr algn="ctr"/>
            <a:r>
              <a:rPr lang="en-US" sz="1500" b="1" dirty="0" err="1" smtClean="0">
                <a:solidFill>
                  <a:srgbClr val="7030A0"/>
                </a:solidFill>
              </a:rPr>
              <a:t>và</a:t>
            </a:r>
            <a:r>
              <a:rPr lang="en-US" sz="1500" b="1" dirty="0" smtClean="0">
                <a:solidFill>
                  <a:srgbClr val="7030A0"/>
                </a:solidFill>
              </a:rPr>
              <a:t> </a:t>
            </a:r>
            <a:r>
              <a:rPr lang="en-US" sz="1500" b="1" dirty="0" err="1" smtClean="0">
                <a:solidFill>
                  <a:srgbClr val="7030A0"/>
                </a:solidFill>
              </a:rPr>
              <a:t>sự</a:t>
            </a:r>
            <a:r>
              <a:rPr lang="en-US" sz="1500" b="1" dirty="0" smtClean="0">
                <a:solidFill>
                  <a:srgbClr val="7030A0"/>
                </a:solidFill>
              </a:rPr>
              <a:t> </a:t>
            </a:r>
            <a:r>
              <a:rPr lang="en-US" sz="1500" b="1" dirty="0" err="1" smtClean="0">
                <a:solidFill>
                  <a:srgbClr val="7030A0"/>
                </a:solidFill>
              </a:rPr>
              <a:t>kiện</a:t>
            </a:r>
            <a:r>
              <a:rPr lang="en-US" sz="1500" b="1" dirty="0" smtClean="0">
                <a:solidFill>
                  <a:srgbClr val="7030A0"/>
                </a:solidFill>
              </a:rPr>
              <a:t> </a:t>
            </a:r>
            <a:r>
              <a:rPr lang="en-US" sz="1500" b="1" dirty="0" err="1" smtClean="0">
                <a:solidFill>
                  <a:srgbClr val="7030A0"/>
                </a:solidFill>
              </a:rPr>
              <a:t>được</a:t>
            </a:r>
            <a:r>
              <a:rPr lang="en-US" sz="1500" b="1" dirty="0" smtClean="0">
                <a:solidFill>
                  <a:srgbClr val="7030A0"/>
                </a:solidFill>
              </a:rPr>
              <a:t> </a:t>
            </a:r>
            <a:r>
              <a:rPr lang="en-US" sz="1500" b="1" dirty="0" err="1" smtClean="0">
                <a:solidFill>
                  <a:srgbClr val="7030A0"/>
                </a:solidFill>
              </a:rPr>
              <a:t>gợi</a:t>
            </a:r>
            <a:r>
              <a:rPr lang="en-US" sz="1500" b="1" dirty="0" smtClean="0">
                <a:solidFill>
                  <a:srgbClr val="7030A0"/>
                </a:solidFill>
              </a:rPr>
              <a:t> </a:t>
            </a:r>
            <a:r>
              <a:rPr lang="en-US" sz="1500" b="1" dirty="0" err="1" smtClean="0">
                <a:solidFill>
                  <a:srgbClr val="7030A0"/>
                </a:solidFill>
              </a:rPr>
              <a:t>nhắc</a:t>
            </a:r>
            <a:r>
              <a:rPr lang="en-US" sz="1500" b="1" dirty="0" smtClean="0">
                <a:solidFill>
                  <a:srgbClr val="7030A0"/>
                </a:solidFill>
              </a:rPr>
              <a:t> </a:t>
            </a:r>
            <a:r>
              <a:rPr lang="en-US" sz="1500" b="1" dirty="0" err="1" smtClean="0">
                <a:solidFill>
                  <a:srgbClr val="7030A0"/>
                </a:solidFill>
              </a:rPr>
              <a:t>đến</a:t>
            </a:r>
            <a:r>
              <a:rPr lang="en-US" sz="1500" b="1" dirty="0" smtClean="0">
                <a:solidFill>
                  <a:srgbClr val="7030A0"/>
                </a:solidFill>
              </a:rPr>
              <a:t> qua </a:t>
            </a:r>
            <a:r>
              <a:rPr lang="en-US" sz="1500" b="1" dirty="0" err="1" smtClean="0">
                <a:solidFill>
                  <a:srgbClr val="7030A0"/>
                </a:solidFill>
              </a:rPr>
              <a:t>hình</a:t>
            </a:r>
            <a:r>
              <a:rPr lang="en-US" sz="1500" b="1" dirty="0" smtClean="0">
                <a:solidFill>
                  <a:srgbClr val="7030A0"/>
                </a:solidFill>
              </a:rPr>
              <a:t> </a:t>
            </a:r>
            <a:r>
              <a:rPr lang="en-US" sz="1500" b="1" dirty="0" err="1" smtClean="0">
                <a:solidFill>
                  <a:srgbClr val="7030A0"/>
                </a:solidFill>
              </a:rPr>
              <a:t>ảnh</a:t>
            </a:r>
            <a:r>
              <a:rPr lang="en-US" sz="1500" b="1" dirty="0" smtClean="0">
                <a:solidFill>
                  <a:srgbClr val="7030A0"/>
                </a:solidFill>
              </a:rPr>
              <a:t> </a:t>
            </a:r>
            <a:r>
              <a:rPr lang="en-US" sz="1500" b="1" dirty="0" err="1" smtClean="0">
                <a:solidFill>
                  <a:srgbClr val="7030A0"/>
                </a:solidFill>
              </a:rPr>
              <a:t>sau</a:t>
            </a:r>
            <a:r>
              <a:rPr lang="en-US" sz="1500" b="1" dirty="0" smtClean="0">
                <a:solidFill>
                  <a:srgbClr val="7030A0"/>
                </a:solidFill>
              </a:rPr>
              <a:t>?</a:t>
            </a:r>
            <a:endParaRPr lang="en-US" sz="1500" b="1" dirty="0">
              <a:solidFill>
                <a:srgbClr val="7030A0"/>
              </a:solidFill>
            </a:endParaRPr>
          </a:p>
        </p:txBody>
      </p:sp>
    </p:spTree>
    <p:extLst>
      <p:ext uri="{BB962C8B-B14F-4D97-AF65-F5344CB8AC3E}">
        <p14:creationId xmlns:p14="http://schemas.microsoft.com/office/powerpoint/2010/main" val="62419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8" name="TextBox 7"/>
          <p:cNvSpPr txBox="1"/>
          <p:nvPr/>
        </p:nvSpPr>
        <p:spPr>
          <a:xfrm>
            <a:off x="4460601" y="3721929"/>
            <a:ext cx="3642791" cy="415498"/>
          </a:xfrm>
          <a:prstGeom prst="rect">
            <a:avLst/>
          </a:prstGeom>
          <a:solidFill>
            <a:schemeClr val="accent1"/>
          </a:solidFill>
          <a:ln>
            <a:noFill/>
          </a:ln>
        </p:spPr>
        <p:txBody>
          <a:bodyPr wrap="square" rtlCol="0">
            <a:spAutoFit/>
          </a:bodyPr>
          <a:lstStyle/>
          <a:p>
            <a:pPr algn="ctr">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Bạch</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tuộc</a:t>
            </a:r>
            <a:r>
              <a:rPr lang="en-US" sz="2100" i="1" kern="1200" dirty="0">
                <a:solidFill>
                  <a:prstClr val="black"/>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4460602" y="1770064"/>
            <a:ext cx="3642791" cy="415498"/>
          </a:xfrm>
          <a:prstGeom prst="rect">
            <a:avLst/>
          </a:prstGeom>
          <a:solidFill>
            <a:schemeClr val="accent3">
              <a:lumMod val="90000"/>
            </a:schemeClr>
          </a:solidFill>
          <a:ln>
            <a:noFill/>
          </a:ln>
        </p:spPr>
        <p:txBody>
          <a:bodyPr wrap="square" rtlCol="0">
            <a:spAutoFit/>
          </a:bodyPr>
          <a:lstStyle/>
          <a:p>
            <a:pPr algn="ctr">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Thuyền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trưởng</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Nê-mô</a:t>
            </a:r>
            <a:endParaRPr lang="en-US" sz="2100" i="1" kern="1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460602" y="2417518"/>
            <a:ext cx="3642791" cy="415498"/>
          </a:xfrm>
          <a:prstGeom prst="rect">
            <a:avLst/>
          </a:prstGeom>
          <a:solidFill>
            <a:schemeClr val="accent3"/>
          </a:solidFill>
          <a:ln>
            <a:noFill/>
          </a:ln>
        </p:spPr>
        <p:txBody>
          <a:bodyPr wrap="square" rtlCol="0">
            <a:spAutoFit/>
          </a:bodyPr>
          <a:lstStyle/>
          <a:p>
            <a:pPr algn="ctr">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Nhân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vật</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Công-xây</a:t>
            </a:r>
            <a:endParaRPr lang="en-US" sz="2100" i="1" kern="12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460602" y="3064972"/>
            <a:ext cx="3642791" cy="415498"/>
          </a:xfrm>
          <a:prstGeom prst="rect">
            <a:avLst/>
          </a:prstGeom>
          <a:solidFill>
            <a:schemeClr val="accent2">
              <a:lumMod val="20000"/>
              <a:lumOff val="80000"/>
            </a:schemeClr>
          </a:solidFill>
          <a:ln>
            <a:noFill/>
          </a:ln>
        </p:spPr>
        <p:txBody>
          <a:bodyPr wrap="square" rtlCol="0">
            <a:spAutoFit/>
          </a:bodyPr>
          <a:lstStyle/>
          <a:p>
            <a:pPr algn="ctr">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Nhân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vật</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Nét</a:t>
            </a:r>
            <a:r>
              <a:rPr lang="en-US" sz="2100" i="1" kern="1200" dirty="0">
                <a:solidFill>
                  <a:prstClr val="black"/>
                </a:solidFill>
                <a:latin typeface="Times New Roman" panose="02020603050405020304" pitchFamily="18" charset="0"/>
                <a:cs typeface="Times New Roman" panose="02020603050405020304" pitchFamily="18" charset="0"/>
              </a:rPr>
              <a:t> Len</a:t>
            </a:r>
          </a:p>
        </p:txBody>
      </p:sp>
      <p:sp>
        <p:nvSpPr>
          <p:cNvPr id="14" name="TextBox 13"/>
          <p:cNvSpPr txBox="1"/>
          <p:nvPr/>
        </p:nvSpPr>
        <p:spPr>
          <a:xfrm>
            <a:off x="4460602" y="1144067"/>
            <a:ext cx="3642791" cy="415498"/>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Giáo</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sư</a:t>
            </a:r>
            <a:r>
              <a:rPr lang="en-US" sz="2100" i="1" kern="1200" dirty="0">
                <a:solidFill>
                  <a:prstClr val="black"/>
                </a:solidFill>
                <a:latin typeface="Times New Roman" panose="02020603050405020304" pitchFamily="18" charset="0"/>
                <a:cs typeface="Times New Roman" panose="02020603050405020304" pitchFamily="18" charset="0"/>
              </a:rPr>
              <a:t> A-</a:t>
            </a:r>
            <a:r>
              <a:rPr lang="en-US" sz="2100" i="1" kern="1200" dirty="0" err="1">
                <a:solidFill>
                  <a:prstClr val="black"/>
                </a:solidFill>
                <a:latin typeface="Times New Roman" panose="02020603050405020304" pitchFamily="18" charset="0"/>
                <a:cs typeface="Times New Roman" panose="02020603050405020304" pitchFamily="18" charset="0"/>
              </a:rPr>
              <a:t>rôn</a:t>
            </a:r>
            <a:r>
              <a:rPr lang="en-US" sz="2100" i="1" kern="1200" dirty="0">
                <a:solidFill>
                  <a:prstClr val="black"/>
                </a:solidFill>
                <a:latin typeface="Times New Roman" panose="02020603050405020304" pitchFamily="18" charset="0"/>
                <a:cs typeface="Times New Roman" panose="02020603050405020304" pitchFamily="18" charset="0"/>
              </a:rPr>
              <a:t>-</a:t>
            </a:r>
            <a:r>
              <a:rPr lang="en-US" sz="2100" i="1" kern="1200" dirty="0" err="1">
                <a:solidFill>
                  <a:prstClr val="black"/>
                </a:solidFill>
                <a:latin typeface="Times New Roman" panose="02020603050405020304" pitchFamily="18" charset="0"/>
                <a:cs typeface="Times New Roman" panose="02020603050405020304" pitchFamily="18" charset="0"/>
              </a:rPr>
              <a:t>nác</a:t>
            </a:r>
            <a:endParaRPr lang="en-US" sz="2100" i="1" kern="1200" dirty="0">
              <a:solidFill>
                <a:prstClr val="black"/>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555612" y="857667"/>
            <a:ext cx="4077224" cy="1104623"/>
          </a:xfrm>
          <a:prstGeom prst="rect">
            <a:avLst/>
          </a:prstGeom>
        </p:spPr>
      </p:pic>
      <p:pic>
        <p:nvPicPr>
          <p:cNvPr id="16" name="Picture 1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6182" b="92424" l="3217" r="64049"/>
                    </a14:imgEffect>
                  </a14:imgLayer>
                </a14:imgProps>
              </a:ext>
              <a:ext uri="{28A0092B-C50C-407E-A947-70E740481C1C}">
                <a14:useLocalDpi xmlns:a14="http://schemas.microsoft.com/office/drawing/2010/main" val="0"/>
              </a:ext>
            </a:extLst>
          </a:blip>
          <a:srcRect l="2097" t="53122" r="35464" b="7937"/>
          <a:stretch/>
        </p:blipFill>
        <p:spPr>
          <a:xfrm>
            <a:off x="1110418" y="1478983"/>
            <a:ext cx="2928134" cy="2850670"/>
          </a:xfrm>
          <a:prstGeom prst="rect">
            <a:avLst/>
          </a:prstGeom>
        </p:spPr>
      </p:pic>
    </p:spTree>
    <p:extLst>
      <p:ext uri="{BB962C8B-B14F-4D97-AF65-F5344CB8AC3E}">
        <p14:creationId xmlns:p14="http://schemas.microsoft.com/office/powerpoint/2010/main" val="12605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1" name="TextBox 10"/>
          <p:cNvSpPr txBox="1"/>
          <p:nvPr/>
        </p:nvSpPr>
        <p:spPr>
          <a:xfrm>
            <a:off x="965926" y="1170634"/>
            <a:ext cx="7072313" cy="415498"/>
          </a:xfrm>
          <a:prstGeom prst="rect">
            <a:avLst/>
          </a:prstGeom>
          <a:solidFill>
            <a:srgbClr val="EDF6F9"/>
          </a:solidFill>
        </p:spPr>
        <p:txBody>
          <a:bodyPr wrap="square" rtlCol="0">
            <a:spAutoFit/>
          </a:bodyPr>
          <a:lstStyle/>
          <a:p>
            <a:pPr algn="just">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Đoàn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tàu</a:t>
            </a:r>
            <a:r>
              <a:rPr lang="en-US" sz="2100" i="1" kern="1200" dirty="0">
                <a:solidFill>
                  <a:prstClr val="black"/>
                </a:solidFill>
                <a:latin typeface="Times New Roman" panose="02020603050405020304" pitchFamily="18" charset="0"/>
                <a:cs typeface="Times New Roman" panose="02020603050405020304" pitchFamily="18" charset="0"/>
              </a:rPr>
              <a:t> No-</a:t>
            </a:r>
            <a:r>
              <a:rPr lang="en-US" sz="2100" i="1" kern="1200" dirty="0" err="1">
                <a:solidFill>
                  <a:prstClr val="black"/>
                </a:solidFill>
                <a:latin typeface="Times New Roman" panose="02020603050405020304" pitchFamily="18" charset="0"/>
                <a:cs typeface="Times New Roman" panose="02020603050405020304" pitchFamily="18" charset="0"/>
              </a:rPr>
              <a:t>ti</a:t>
            </a:r>
            <a:r>
              <a:rPr lang="en-US" sz="2100" i="1" kern="1200" dirty="0">
                <a:solidFill>
                  <a:prstClr val="black"/>
                </a:solidFill>
                <a:latin typeface="Times New Roman" panose="02020603050405020304" pitchFamily="18" charset="0"/>
                <a:cs typeface="Times New Roman" panose="02020603050405020304" pitchFamily="18" charset="0"/>
              </a:rPr>
              <a:t>-</a:t>
            </a:r>
            <a:r>
              <a:rPr lang="en-US" sz="2100" i="1" kern="1200" dirty="0" err="1">
                <a:solidFill>
                  <a:prstClr val="black"/>
                </a:solidFill>
                <a:latin typeface="Times New Roman" panose="02020603050405020304" pitchFamily="18" charset="0"/>
                <a:cs typeface="Times New Roman" panose="02020603050405020304" pitchFamily="18" charset="0"/>
              </a:rPr>
              <a:t>lớt</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lặn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dưới</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biển</a:t>
            </a:r>
            <a:endParaRPr lang="en-US" sz="2100" i="1" kern="1200" dirty="0">
              <a:solidFill>
                <a:prstClr val="black"/>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65926" y="1709422"/>
            <a:ext cx="7050881" cy="738664"/>
          </a:xfrm>
          <a:prstGeom prst="rect">
            <a:avLst/>
          </a:prstGeom>
          <a:solidFill>
            <a:schemeClr val="accent3"/>
          </a:solidFill>
        </p:spPr>
        <p:txBody>
          <a:bodyPr wrap="square" rtlCol="0">
            <a:spAutoFit/>
          </a:bodyPr>
          <a:lstStyle/>
          <a:p>
            <a:pPr algn="just">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Cuộc</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nói</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chuyện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giữa</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tôi</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và</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Nét</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về</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những</a:t>
            </a:r>
            <a:r>
              <a:rPr lang="en-US" sz="2100" i="1" kern="1200" dirty="0">
                <a:solidFill>
                  <a:prstClr val="black"/>
                </a:solidFill>
                <a:latin typeface="Times New Roman" panose="02020603050405020304" pitchFamily="18" charset="0"/>
                <a:cs typeface="Times New Roman" panose="02020603050405020304" pitchFamily="18" charset="0"/>
              </a:rPr>
              <a:t> con </a:t>
            </a:r>
            <a:r>
              <a:rPr lang="en-US" sz="2100" i="1" kern="1200" dirty="0" err="1">
                <a:solidFill>
                  <a:prstClr val="black"/>
                </a:solidFill>
                <a:latin typeface="Times New Roman" panose="02020603050405020304" pitchFamily="18" charset="0"/>
                <a:cs typeface="Times New Roman" panose="02020603050405020304" pitchFamily="18" charset="0"/>
              </a:rPr>
              <a:t>bạch</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tuộc</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khổng</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lồ</a:t>
            </a:r>
            <a:endParaRPr lang="en-US" sz="2100" i="1" kern="1200" dirty="0">
              <a:solidFill>
                <a:prstClr val="black"/>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87358" y="2571376"/>
            <a:ext cx="7050881" cy="415498"/>
          </a:xfrm>
          <a:prstGeom prst="rect">
            <a:avLst/>
          </a:prstGeom>
          <a:solidFill>
            <a:schemeClr val="accent1"/>
          </a:solidFill>
        </p:spPr>
        <p:txBody>
          <a:bodyPr wrap="square" rtlCol="0">
            <a:spAutoFit/>
          </a:bodyPr>
          <a:lstStyle/>
          <a:p>
            <a:pPr algn="just">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Những</a:t>
            </a:r>
            <a:r>
              <a:rPr lang="en-US" sz="2100" i="1" kern="1200" dirty="0">
                <a:solidFill>
                  <a:prstClr val="black"/>
                </a:solidFill>
                <a:latin typeface="Times New Roman" panose="02020603050405020304" pitchFamily="18" charset="0"/>
                <a:cs typeface="Times New Roman" panose="02020603050405020304" pitchFamily="18" charset="0"/>
              </a:rPr>
              <a:t> con </a:t>
            </a:r>
            <a:r>
              <a:rPr lang="en-US" sz="2100" i="1" kern="1200" dirty="0" err="1">
                <a:solidFill>
                  <a:prstClr val="black"/>
                </a:solidFill>
                <a:latin typeface="Times New Roman" panose="02020603050405020304" pitchFamily="18" charset="0"/>
                <a:cs typeface="Times New Roman" panose="02020603050405020304" pitchFamily="18" charset="0"/>
              </a:rPr>
              <a:t>bạch</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tuộc</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khổng</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lồ</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xuất</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hiện</a:t>
            </a:r>
            <a:endParaRPr lang="en-US" sz="2100" i="1" kern="1200" dirty="0">
              <a:solidFill>
                <a:prstClr val="black"/>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987358" y="3110164"/>
            <a:ext cx="7050881" cy="738664"/>
          </a:xfrm>
          <a:prstGeom prst="rect">
            <a:avLst/>
          </a:prstGeom>
          <a:solidFill>
            <a:schemeClr val="accent5">
              <a:lumMod val="40000"/>
              <a:lumOff val="60000"/>
            </a:schemeClr>
          </a:solidFill>
        </p:spPr>
        <p:txBody>
          <a:bodyPr wrap="square" rtlCol="0">
            <a:spAutoFit/>
          </a:bodyPr>
          <a:lstStyle/>
          <a:p>
            <a:pPr algn="just">
              <a:buClrTx/>
              <a:buFontTx/>
              <a:buNone/>
            </a:pPr>
            <a:r>
              <a:rPr lang="en-US" sz="2100" i="1" kern="1200" dirty="0" err="1">
                <a:solidFill>
                  <a:prstClr val="white"/>
                </a:solidFill>
                <a:latin typeface="Times New Roman" panose="02020603050405020304" pitchFamily="18" charset="0"/>
                <a:cs typeface="Times New Roman" panose="02020603050405020304" pitchFamily="18" charset="0"/>
              </a:rPr>
              <a:t>Cuộc</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chiến</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giữa</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đoàn</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thủy</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thủ</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với</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những</a:t>
            </a:r>
            <a:r>
              <a:rPr lang="en-US" sz="2100" i="1" kern="1200" dirty="0">
                <a:solidFill>
                  <a:prstClr val="white"/>
                </a:solidFill>
                <a:latin typeface="Times New Roman" panose="02020603050405020304" pitchFamily="18" charset="0"/>
                <a:cs typeface="Times New Roman" panose="02020603050405020304" pitchFamily="18" charset="0"/>
              </a:rPr>
              <a:t> con </a:t>
            </a:r>
            <a:r>
              <a:rPr lang="en-US" sz="2100" i="1" kern="1200" dirty="0" err="1">
                <a:solidFill>
                  <a:prstClr val="white"/>
                </a:solidFill>
                <a:latin typeface="Times New Roman" panose="02020603050405020304" pitchFamily="18" charset="0"/>
                <a:cs typeface="Times New Roman" panose="02020603050405020304" pitchFamily="18" charset="0"/>
              </a:rPr>
              <a:t>bạch</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tuộc</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khổng</a:t>
            </a:r>
            <a:r>
              <a:rPr lang="en-US" sz="2100" i="1" kern="1200" dirty="0">
                <a:solidFill>
                  <a:prstClr val="white"/>
                </a:solidFill>
                <a:latin typeface="Times New Roman" panose="02020603050405020304" pitchFamily="18" charset="0"/>
                <a:cs typeface="Times New Roman" panose="02020603050405020304" pitchFamily="18" charset="0"/>
              </a:rPr>
              <a:t> </a:t>
            </a:r>
            <a:r>
              <a:rPr lang="en-US" sz="2100" i="1" kern="1200" dirty="0" err="1">
                <a:solidFill>
                  <a:prstClr val="white"/>
                </a:solidFill>
                <a:latin typeface="Times New Roman" panose="02020603050405020304" pitchFamily="18" charset="0"/>
                <a:cs typeface="Times New Roman" panose="02020603050405020304" pitchFamily="18" charset="0"/>
              </a:rPr>
              <a:t>lồ</a:t>
            </a:r>
            <a:endParaRPr lang="en-US" sz="2100" i="1" kern="1200" dirty="0">
              <a:solidFill>
                <a:prstClr val="white"/>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65925" y="3976707"/>
            <a:ext cx="7050881" cy="415498"/>
          </a:xfrm>
          <a:prstGeom prst="rect">
            <a:avLst/>
          </a:prstGeom>
          <a:solidFill>
            <a:schemeClr val="tx2"/>
          </a:solidFill>
        </p:spPr>
        <p:txBody>
          <a:bodyPr wrap="square" rtlCol="0">
            <a:spAutoFit/>
          </a:bodyPr>
          <a:lstStyle/>
          <a:p>
            <a:pPr algn="just">
              <a:buClrTx/>
              <a:buFontTx/>
              <a:buNone/>
            </a:pPr>
            <a:r>
              <a:rPr lang="en-US" sz="2100" i="1" kern="1200" dirty="0" err="1">
                <a:solidFill>
                  <a:prstClr val="black"/>
                </a:solidFill>
                <a:latin typeface="Times New Roman" panose="02020603050405020304" pitchFamily="18" charset="0"/>
                <a:cs typeface="Times New Roman" panose="02020603050405020304" pitchFamily="18" charset="0"/>
              </a:rPr>
              <a:t>Những</a:t>
            </a:r>
            <a:r>
              <a:rPr lang="en-US" sz="2100" i="1" kern="1200" dirty="0">
                <a:solidFill>
                  <a:prstClr val="black"/>
                </a:solidFill>
                <a:latin typeface="Times New Roman" panose="02020603050405020304" pitchFamily="18" charset="0"/>
                <a:cs typeface="Times New Roman" panose="02020603050405020304" pitchFamily="18" charset="0"/>
              </a:rPr>
              <a:t> con </a:t>
            </a:r>
            <a:r>
              <a:rPr lang="en-US" sz="2100" i="1" kern="1200" dirty="0" err="1">
                <a:solidFill>
                  <a:prstClr val="black"/>
                </a:solidFill>
                <a:latin typeface="Times New Roman" panose="02020603050405020304" pitchFamily="18" charset="0"/>
                <a:cs typeface="Times New Roman" panose="02020603050405020304" pitchFamily="18" charset="0"/>
              </a:rPr>
              <a:t>bạch</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tuộc</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khổng</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lồ</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thất</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bại</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lặn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xuống</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biển</a:t>
            </a:r>
            <a:r>
              <a:rPr lang="en-US" sz="2100" i="1" kern="1200" dirty="0">
                <a:solidFill>
                  <a:prstClr val="black"/>
                </a:solidFill>
                <a:latin typeface="Times New Roman" panose="02020603050405020304" pitchFamily="18" charset="0"/>
                <a:cs typeface="Times New Roman" panose="02020603050405020304" pitchFamily="18" charset="0"/>
              </a:rPr>
              <a:t> </a:t>
            </a:r>
            <a:r>
              <a:rPr lang="en-US" sz="2100" i="1" kern="1200" dirty="0" err="1">
                <a:solidFill>
                  <a:prstClr val="black"/>
                </a:solidFill>
                <a:latin typeface="Times New Roman" panose="02020603050405020304" pitchFamily="18" charset="0"/>
                <a:cs typeface="Times New Roman" panose="02020603050405020304" pitchFamily="18" charset="0"/>
              </a:rPr>
              <a:t>sâu</a:t>
            </a:r>
            <a:r>
              <a:rPr lang="en-US" sz="2100" i="1" kern="1200" dirty="0">
                <a:solidFill>
                  <a:prstClr val="black"/>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2154749" y="482885"/>
            <a:ext cx="4673231" cy="818208"/>
          </a:xfrm>
          <a:prstGeom prst="rect">
            <a:avLst/>
          </a:prstGeom>
        </p:spPr>
      </p:pic>
    </p:spTree>
    <p:extLst>
      <p:ext uri="{BB962C8B-B14F-4D97-AF65-F5344CB8AC3E}">
        <p14:creationId xmlns:p14="http://schemas.microsoft.com/office/powerpoint/2010/main" val="25407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80">
                                          <p:stCondLst>
                                            <p:cond delay="0"/>
                                          </p:stCondLst>
                                        </p:cTn>
                                        <p:tgtEl>
                                          <p:spTgt spid="20"/>
                                        </p:tgtEl>
                                      </p:cBhvr>
                                    </p:animEffect>
                                    <p:anim calcmode="lin" valueType="num">
                                      <p:cBhvr>
                                        <p:cTn id="7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7" dur="26">
                                          <p:stCondLst>
                                            <p:cond delay="650"/>
                                          </p:stCondLst>
                                        </p:cTn>
                                        <p:tgtEl>
                                          <p:spTgt spid="20"/>
                                        </p:tgtEl>
                                      </p:cBhvr>
                                      <p:to x="100000" y="60000"/>
                                    </p:animScale>
                                    <p:animScale>
                                      <p:cBhvr>
                                        <p:cTn id="78" dur="166" decel="50000">
                                          <p:stCondLst>
                                            <p:cond delay="676"/>
                                          </p:stCondLst>
                                        </p:cTn>
                                        <p:tgtEl>
                                          <p:spTgt spid="20"/>
                                        </p:tgtEl>
                                      </p:cBhvr>
                                      <p:to x="100000" y="100000"/>
                                    </p:animScale>
                                    <p:animScale>
                                      <p:cBhvr>
                                        <p:cTn id="79" dur="26">
                                          <p:stCondLst>
                                            <p:cond delay="1312"/>
                                          </p:stCondLst>
                                        </p:cTn>
                                        <p:tgtEl>
                                          <p:spTgt spid="20"/>
                                        </p:tgtEl>
                                      </p:cBhvr>
                                      <p:to x="100000" y="80000"/>
                                    </p:animScale>
                                    <p:animScale>
                                      <p:cBhvr>
                                        <p:cTn id="80" dur="166" decel="50000">
                                          <p:stCondLst>
                                            <p:cond delay="1338"/>
                                          </p:stCondLst>
                                        </p:cTn>
                                        <p:tgtEl>
                                          <p:spTgt spid="20"/>
                                        </p:tgtEl>
                                      </p:cBhvr>
                                      <p:to x="100000" y="100000"/>
                                    </p:animScale>
                                    <p:animScale>
                                      <p:cBhvr>
                                        <p:cTn id="81" dur="26">
                                          <p:stCondLst>
                                            <p:cond delay="1642"/>
                                          </p:stCondLst>
                                        </p:cTn>
                                        <p:tgtEl>
                                          <p:spTgt spid="20"/>
                                        </p:tgtEl>
                                      </p:cBhvr>
                                      <p:to x="100000" y="90000"/>
                                    </p:animScale>
                                    <p:animScale>
                                      <p:cBhvr>
                                        <p:cTn id="82" dur="166" decel="50000">
                                          <p:stCondLst>
                                            <p:cond delay="1668"/>
                                          </p:stCondLst>
                                        </p:cTn>
                                        <p:tgtEl>
                                          <p:spTgt spid="20"/>
                                        </p:tgtEl>
                                      </p:cBhvr>
                                      <p:to x="100000" y="100000"/>
                                    </p:animScale>
                                    <p:animScale>
                                      <p:cBhvr>
                                        <p:cTn id="83" dur="26">
                                          <p:stCondLst>
                                            <p:cond delay="1808"/>
                                          </p:stCondLst>
                                        </p:cTn>
                                        <p:tgtEl>
                                          <p:spTgt spid="20"/>
                                        </p:tgtEl>
                                      </p:cBhvr>
                                      <p:to x="100000" y="95000"/>
                                    </p:animScale>
                                    <p:animScale>
                                      <p:cBhvr>
                                        <p:cTn id="8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0" name="Google Shape;1409;p56"/>
          <p:cNvSpPr/>
          <p:nvPr/>
        </p:nvSpPr>
        <p:spPr>
          <a:xfrm>
            <a:off x="981183" y="785513"/>
            <a:ext cx="910488" cy="436046"/>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latin typeface="Capriola"/>
                <a:ea typeface="Capriola"/>
                <a:cs typeface="Capriola"/>
                <a:sym typeface="Capriola"/>
              </a:rPr>
              <a:t>b</a:t>
            </a:r>
            <a:r>
              <a:rPr lang="en" sz="2400" b="1" dirty="0" smtClean="0">
                <a:solidFill>
                  <a:schemeClr val="accent4"/>
                </a:solidFill>
                <a:latin typeface="Capriola"/>
                <a:ea typeface="Capriola"/>
                <a:cs typeface="Capriola"/>
                <a:sym typeface="Capriola"/>
              </a:rPr>
              <a:t>.</a:t>
            </a:r>
            <a:endParaRPr sz="2400" b="1" dirty="0">
              <a:solidFill>
                <a:schemeClr val="accent4"/>
              </a:solidFill>
              <a:latin typeface="Capriola"/>
              <a:ea typeface="Capriola"/>
              <a:cs typeface="Capriola"/>
              <a:sym typeface="Capriola"/>
            </a:endParaRPr>
          </a:p>
        </p:txBody>
      </p:sp>
      <p:pic>
        <p:nvPicPr>
          <p:cNvPr id="2" name="Picture 1"/>
          <p:cNvPicPr>
            <a:picLocks noChangeAspect="1"/>
          </p:cNvPicPr>
          <p:nvPr/>
        </p:nvPicPr>
        <p:blipFill>
          <a:blip r:embed="rId3"/>
          <a:stretch>
            <a:fillRect/>
          </a:stretch>
        </p:blipFill>
        <p:spPr>
          <a:xfrm>
            <a:off x="1436427" y="609843"/>
            <a:ext cx="5077389" cy="888970"/>
          </a:xfrm>
          <a:prstGeom prst="rect">
            <a:avLst/>
          </a:prstGeom>
        </p:spPr>
      </p:pic>
      <p:sp>
        <p:nvSpPr>
          <p:cNvPr id="12" name="TextBox 11"/>
          <p:cNvSpPr txBox="1"/>
          <p:nvPr/>
        </p:nvSpPr>
        <p:spPr>
          <a:xfrm>
            <a:off x="711584" y="1416768"/>
            <a:ext cx="8043455" cy="461665"/>
          </a:xfrm>
          <a:prstGeom prst="rect">
            <a:avLst/>
          </a:prstGeom>
          <a:noFill/>
        </p:spPr>
        <p:txBody>
          <a:bodyPr wrap="square" rtlCol="0">
            <a:spAutoFit/>
          </a:bodyPr>
          <a:lstStyle/>
          <a:p>
            <a:pPr algn="just">
              <a:buClrTx/>
              <a:buFontTx/>
              <a:buNone/>
            </a:pP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Tìm</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ý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cho</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smtClean="0">
                <a:solidFill>
                  <a:schemeClr val="accent2">
                    <a:lumMod val="10000"/>
                  </a:schemeClr>
                </a:solidFill>
                <a:latin typeface="Times New Roman" panose="02020603050405020304" pitchFamily="18" charset="0"/>
                <a:cs typeface="Times New Roman" panose="02020603050405020304" pitchFamily="18" charset="0"/>
              </a:rPr>
              <a:t>bài</a:t>
            </a:r>
            <a:r>
              <a:rPr lang="en-US" sz="2400" i="1" kern="1200" dirty="0" smtClean="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smtClean="0">
                <a:solidFill>
                  <a:schemeClr val="accent2">
                    <a:lumMod val="10000"/>
                  </a:schemeClr>
                </a:solidFill>
                <a:latin typeface="Times New Roman" panose="02020603050405020304" pitchFamily="18" charset="0"/>
                <a:cs typeface="Times New Roman" panose="02020603050405020304" pitchFamily="18" charset="0"/>
              </a:rPr>
              <a:t>viết</a:t>
            </a:r>
            <a:r>
              <a:rPr lang="en-US" sz="2400" i="1" kern="1200" dirty="0" smtClean="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smtClean="0">
                <a:solidFill>
                  <a:schemeClr val="accent2">
                    <a:lumMod val="10000"/>
                  </a:schemeClr>
                </a:solidFill>
                <a:latin typeface="Times New Roman" panose="02020603050405020304" pitchFamily="18" charset="0"/>
                <a:cs typeface="Times New Roman" panose="02020603050405020304" pitchFamily="18" charset="0"/>
              </a:rPr>
              <a:t>bằng</a:t>
            </a:r>
            <a:r>
              <a:rPr lang="en-US" sz="2400" i="1" kern="1200" dirty="0" smtClean="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cách</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đặt</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và</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trả</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lời</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các</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câu</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hỏi</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400" i="1" kern="1200" dirty="0" err="1">
                <a:solidFill>
                  <a:schemeClr val="accent2">
                    <a:lumMod val="10000"/>
                  </a:schemeClr>
                </a:solidFill>
                <a:latin typeface="Times New Roman" panose="02020603050405020304" pitchFamily="18" charset="0"/>
                <a:cs typeface="Times New Roman" panose="02020603050405020304" pitchFamily="18" charset="0"/>
              </a:rPr>
              <a:t>sau</a:t>
            </a:r>
            <a:r>
              <a:rPr lang="en-US" sz="2400" i="1" kern="1200" dirty="0">
                <a:solidFill>
                  <a:schemeClr val="accent2">
                    <a:lumMod val="10000"/>
                  </a:schemeClr>
                </a:solidFill>
                <a:latin typeface="Times New Roman" panose="02020603050405020304" pitchFamily="18" charset="0"/>
                <a:cs typeface="Times New Roman" panose="02020603050405020304" pitchFamily="18" charset="0"/>
              </a:rPr>
              <a:t>:</a:t>
            </a:r>
          </a:p>
        </p:txBody>
      </p:sp>
      <p:sp>
        <p:nvSpPr>
          <p:cNvPr id="13" name="Rounded Rectangle 12"/>
          <p:cNvSpPr/>
          <p:nvPr/>
        </p:nvSpPr>
        <p:spPr>
          <a:xfrm>
            <a:off x="867477" y="2101629"/>
            <a:ext cx="2074690" cy="2361190"/>
          </a:xfrm>
          <a:prstGeom prst="roundRect">
            <a:avLst/>
          </a:prstGeom>
          <a:solidFill>
            <a:schemeClr val="accent4"/>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buClrTx/>
              <a:buFontTx/>
              <a:buNone/>
            </a:pPr>
            <a:r>
              <a:rPr lang="vi-VN" sz="1800" dirty="0">
                <a:solidFill>
                  <a:schemeClr val="accent2">
                    <a:lumMod val="10000"/>
                  </a:schemeClr>
                </a:solidFill>
                <a:latin typeface="Times New Roman" panose="02020603050405020304" pitchFamily="18" charset="0"/>
                <a:cs typeface="Times New Roman" panose="02020603050405020304" pitchFamily="18" charset="0"/>
              </a:rPr>
              <a:t>Nhân vật hoặc sự việc gây cho em nhiều ấn tượng trong đoạn trích </a:t>
            </a:r>
            <a:r>
              <a:rPr lang="vi-VN" sz="1800" i="1" dirty="0">
                <a:solidFill>
                  <a:schemeClr val="accent2">
                    <a:lumMod val="10000"/>
                  </a:schemeClr>
                </a:solidFill>
                <a:latin typeface="Times New Roman" panose="02020603050405020304" pitchFamily="18" charset="0"/>
                <a:cs typeface="Times New Roman" panose="02020603050405020304" pitchFamily="18" charset="0"/>
              </a:rPr>
              <a:t>Bạch tuộc</a:t>
            </a:r>
            <a:r>
              <a:rPr lang="vi-VN" sz="1800" dirty="0">
                <a:solidFill>
                  <a:schemeClr val="accent2">
                    <a:lumMod val="10000"/>
                  </a:schemeClr>
                </a:solidFill>
                <a:latin typeface="Times New Roman" panose="02020603050405020304" pitchFamily="18" charset="0"/>
                <a:cs typeface="Times New Roman" panose="02020603050405020304" pitchFamily="18" charset="0"/>
              </a:rPr>
              <a:t> là ai, sự việc nào (giới thiệu nhân vật, sự việc)?</a:t>
            </a:r>
            <a:endParaRPr lang="en-US" sz="1800" kern="1200" dirty="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470250" y="2101629"/>
            <a:ext cx="2074690" cy="2361190"/>
          </a:xfrm>
          <a:prstGeom prst="roundRect">
            <a:avLst/>
          </a:prstGeom>
          <a:solidFill>
            <a:schemeClr val="accent4"/>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000" dirty="0" err="1">
                <a:solidFill>
                  <a:schemeClr val="accent2">
                    <a:lumMod val="10000"/>
                  </a:schemeClr>
                </a:solidFill>
                <a:latin typeface="Times New Roman" panose="02020603050405020304" pitchFamily="18" charset="0"/>
                <a:cs typeface="Times New Roman" panose="02020603050405020304" pitchFamily="18" charset="0"/>
              </a:rPr>
              <a:t>Nhân</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vật</a:t>
            </a:r>
            <a:r>
              <a:rPr lang="en-US" sz="2000" dirty="0">
                <a:solidFill>
                  <a:schemeClr val="accent2">
                    <a:lumMod val="10000"/>
                  </a:schemeClr>
                </a:solidFill>
                <a:latin typeface="Times New Roman" panose="02020603050405020304" pitchFamily="18" charset="0"/>
                <a:cs typeface="Times New Roman" panose="02020603050405020304" pitchFamily="18" charset="0"/>
              </a:rPr>
              <a:t> hay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sự</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việc</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ấy</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để</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lại</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trong</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em</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những</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tình</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cảm</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cảm</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xúc</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gì</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yêu</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thích</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cảm</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động</a:t>
            </a:r>
            <a:r>
              <a:rPr lang="en-US" sz="2000" dirty="0">
                <a:solidFill>
                  <a:schemeClr val="accent2">
                    <a:lumMod val="10000"/>
                  </a:schemeClr>
                </a:solidFill>
                <a:latin typeface="Times New Roman" panose="02020603050405020304" pitchFamily="18" charset="0"/>
                <a:cs typeface="Times New Roman" panose="02020603050405020304" pitchFamily="18" charset="0"/>
              </a:rPr>
              <a:t> hay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buồn</a:t>
            </a:r>
            <a:r>
              <a:rPr lang="en-US" sz="2000" dirty="0">
                <a:solidFill>
                  <a:schemeClr val="accent2">
                    <a:lumMod val="1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10000"/>
                  </a:schemeClr>
                </a:solidFill>
                <a:latin typeface="Times New Roman" panose="02020603050405020304" pitchFamily="18" charset="0"/>
                <a:cs typeface="Times New Roman" panose="02020603050405020304" pitchFamily="18" charset="0"/>
              </a:rPr>
              <a:t>bã</a:t>
            </a:r>
            <a:r>
              <a:rPr lang="en-US" sz="2000" dirty="0">
                <a:solidFill>
                  <a:schemeClr val="accent2">
                    <a:lumMod val="10000"/>
                  </a:schemeClr>
                </a:solidFill>
                <a:latin typeface="Times New Roman" panose="02020603050405020304" pitchFamily="18" charset="0"/>
                <a:cs typeface="Times New Roman" panose="02020603050405020304" pitchFamily="18" charset="0"/>
              </a:rPr>
              <a:t>...)?</a:t>
            </a:r>
            <a:endParaRPr lang="en-US" sz="2000" kern="1200" dirty="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6073024" y="2101629"/>
            <a:ext cx="2074690" cy="2361190"/>
          </a:xfrm>
          <a:prstGeom prst="roundRect">
            <a:avLst/>
          </a:prstGeom>
          <a:solidFill>
            <a:schemeClr val="accent4"/>
          </a:solidFill>
          <a:ln w="38100">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1700" dirty="0">
                <a:solidFill>
                  <a:schemeClr val="accent2">
                    <a:lumMod val="10000"/>
                  </a:schemeClr>
                </a:solidFill>
                <a:latin typeface="Times New Roman" panose="02020603050405020304" pitchFamily="18" charset="0"/>
                <a:cs typeface="Times New Roman" panose="02020603050405020304" pitchFamily="18" charset="0"/>
              </a:rPr>
              <a:t>Nhân vật hay sự việc ấy gợi cho em những suy nghĩ, bài học gì (về những phẩm chất đáng quý, bài học làm người, kinh nghiệm sống, ...)?</a:t>
            </a:r>
            <a:endParaRPr lang="en-US" sz="1700" kern="1200" dirty="0">
              <a:solidFill>
                <a:schemeClr val="accent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15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0" name="Google Shape;1409;p56"/>
          <p:cNvSpPr/>
          <p:nvPr/>
        </p:nvSpPr>
        <p:spPr>
          <a:xfrm>
            <a:off x="981183" y="785513"/>
            <a:ext cx="910488" cy="436046"/>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algn="ctr"/>
            <a:r>
              <a:rPr lang="en" sz="2400" b="1" dirty="0">
                <a:solidFill>
                  <a:srgbClr val="FFFFFF"/>
                </a:solidFill>
                <a:latin typeface="Capriola"/>
                <a:ea typeface="Capriola"/>
                <a:cs typeface="Capriola"/>
                <a:sym typeface="Capriola"/>
              </a:rPr>
              <a:t>b</a:t>
            </a:r>
            <a:r>
              <a:rPr lang="en" sz="2400" b="1" dirty="0" smtClean="0">
                <a:solidFill>
                  <a:srgbClr val="FFFFFF"/>
                </a:solidFill>
                <a:latin typeface="Capriola"/>
                <a:ea typeface="Capriola"/>
                <a:cs typeface="Capriola"/>
                <a:sym typeface="Capriola"/>
              </a:rPr>
              <a:t>.</a:t>
            </a:r>
            <a:endParaRPr sz="2400" b="1" dirty="0">
              <a:solidFill>
                <a:srgbClr val="FFFFFF"/>
              </a:solidFill>
              <a:latin typeface="Capriola"/>
              <a:ea typeface="Capriola"/>
              <a:cs typeface="Capriola"/>
              <a:sym typeface="Capriola"/>
            </a:endParaRPr>
          </a:p>
        </p:txBody>
      </p:sp>
      <p:pic>
        <p:nvPicPr>
          <p:cNvPr id="2" name="Picture 1"/>
          <p:cNvPicPr>
            <a:picLocks noChangeAspect="1"/>
          </p:cNvPicPr>
          <p:nvPr/>
        </p:nvPicPr>
        <p:blipFill>
          <a:blip r:embed="rId3"/>
          <a:stretch>
            <a:fillRect/>
          </a:stretch>
        </p:blipFill>
        <p:spPr>
          <a:xfrm>
            <a:off x="1436427" y="609843"/>
            <a:ext cx="5077389" cy="888970"/>
          </a:xfrm>
          <a:prstGeom prst="rect">
            <a:avLst/>
          </a:prstGeom>
        </p:spPr>
      </p:pic>
      <p:sp>
        <p:nvSpPr>
          <p:cNvPr id="11" name="TextBox 10"/>
          <p:cNvSpPr txBox="1"/>
          <p:nvPr/>
        </p:nvSpPr>
        <p:spPr>
          <a:xfrm>
            <a:off x="852755" y="1264428"/>
            <a:ext cx="7346023" cy="784830"/>
          </a:xfrm>
          <a:prstGeom prst="rect">
            <a:avLst/>
          </a:prstGeom>
          <a:noFill/>
        </p:spPr>
        <p:txBody>
          <a:bodyPr wrap="square" rtlCol="0">
            <a:spAutoFit/>
          </a:bodyPr>
          <a:lstStyle/>
          <a:p>
            <a:pPr algn="just">
              <a:buClrTx/>
              <a:buFontTx/>
              <a:buNone/>
            </a:pP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Lập</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dàn</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ý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cho</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smtClean="0">
                <a:solidFill>
                  <a:schemeClr val="accent2">
                    <a:lumMod val="10000"/>
                  </a:schemeClr>
                </a:solidFill>
                <a:latin typeface="Times New Roman" panose="02020603050405020304" pitchFamily="18" charset="0"/>
                <a:cs typeface="Times New Roman" panose="02020603050405020304" pitchFamily="18" charset="0"/>
              </a:rPr>
              <a:t>bài</a:t>
            </a:r>
            <a:r>
              <a:rPr lang="en-US" sz="2250" i="1" kern="1200" dirty="0" smtClean="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smtClean="0">
                <a:solidFill>
                  <a:schemeClr val="accent2">
                    <a:lumMod val="10000"/>
                  </a:schemeClr>
                </a:solidFill>
                <a:latin typeface="Times New Roman" panose="02020603050405020304" pitchFamily="18" charset="0"/>
                <a:cs typeface="Times New Roman" panose="02020603050405020304" pitchFamily="18" charset="0"/>
              </a:rPr>
              <a:t>viết</a:t>
            </a:r>
            <a:r>
              <a:rPr lang="en-US" sz="2250" i="1" kern="1200" dirty="0" smtClean="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smtClean="0">
                <a:solidFill>
                  <a:schemeClr val="accent2">
                    <a:lumMod val="10000"/>
                  </a:schemeClr>
                </a:solidFill>
                <a:latin typeface="Times New Roman" panose="02020603050405020304" pitchFamily="18" charset="0"/>
                <a:cs typeface="Times New Roman" panose="02020603050405020304" pitchFamily="18" charset="0"/>
              </a:rPr>
              <a:t>bằng</a:t>
            </a:r>
            <a:r>
              <a:rPr lang="en-US" sz="2250" i="1" kern="1200" dirty="0" smtClean="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cách</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lựa</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chọn</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sắp</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xếp</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các</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ý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theo</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bố</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cục</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ba</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 </a:t>
            </a:r>
            <a:r>
              <a:rPr lang="en-US" sz="2250" i="1" kern="1200" dirty="0" err="1">
                <a:solidFill>
                  <a:schemeClr val="accent2">
                    <a:lumMod val="10000"/>
                  </a:schemeClr>
                </a:solidFill>
                <a:latin typeface="Times New Roman" panose="02020603050405020304" pitchFamily="18" charset="0"/>
                <a:cs typeface="Times New Roman" panose="02020603050405020304" pitchFamily="18" charset="0"/>
              </a:rPr>
              <a:t>phần</a:t>
            </a:r>
            <a:r>
              <a:rPr lang="en-US" sz="2250" i="1" kern="1200" dirty="0">
                <a:solidFill>
                  <a:schemeClr val="accent2">
                    <a:lumMod val="10000"/>
                  </a:schemeClr>
                </a:solidFill>
                <a:latin typeface="Times New Roman" panose="02020603050405020304" pitchFamily="18" charset="0"/>
                <a:cs typeface="Times New Roman" panose="02020603050405020304" pitchFamily="18" charset="0"/>
              </a:rPr>
              <a:t>:</a:t>
            </a:r>
          </a:p>
        </p:txBody>
      </p:sp>
      <p:sp>
        <p:nvSpPr>
          <p:cNvPr id="16" name="Rounded Rectangle 15"/>
          <p:cNvSpPr/>
          <p:nvPr/>
        </p:nvSpPr>
        <p:spPr>
          <a:xfrm>
            <a:off x="763837" y="2796494"/>
            <a:ext cx="1420586" cy="783772"/>
          </a:xfrm>
          <a:prstGeom prst="roundRect">
            <a:avLst/>
          </a:prstGeom>
          <a:solidFill>
            <a:schemeClr val="accent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kern="1200" dirty="0" err="1" smtClean="0">
                <a:solidFill>
                  <a:schemeClr val="accent2">
                    <a:lumMod val="10000"/>
                  </a:schemeClr>
                </a:solidFill>
                <a:latin typeface="Times New Roman" panose="02020603050405020304" pitchFamily="18" charset="0"/>
                <a:cs typeface="Times New Roman" panose="02020603050405020304" pitchFamily="18" charset="0"/>
              </a:rPr>
              <a:t>Mở</a:t>
            </a:r>
            <a:r>
              <a:rPr lang="en-US" sz="2100" b="1" kern="1200" dirty="0" smtClean="0">
                <a:solidFill>
                  <a:schemeClr val="accent2">
                    <a:lumMod val="10000"/>
                  </a:schemeClr>
                </a:solidFill>
                <a:latin typeface="Times New Roman" panose="02020603050405020304" pitchFamily="18" charset="0"/>
                <a:cs typeface="Times New Roman" panose="02020603050405020304" pitchFamily="18" charset="0"/>
              </a:rPr>
              <a:t> </a:t>
            </a:r>
            <a:r>
              <a:rPr lang="en-US" sz="2100" b="1" kern="1200" dirty="0" err="1" smtClean="0">
                <a:solidFill>
                  <a:schemeClr val="accent2">
                    <a:lumMod val="10000"/>
                  </a:schemeClr>
                </a:solidFill>
                <a:latin typeface="Times New Roman" panose="02020603050405020304" pitchFamily="18" charset="0"/>
                <a:cs typeface="Times New Roman" panose="02020603050405020304" pitchFamily="18" charset="0"/>
              </a:rPr>
              <a:t>bài</a:t>
            </a:r>
            <a:endParaRPr lang="en-US" sz="2100" b="1" kern="1200" dirty="0">
              <a:solidFill>
                <a:schemeClr val="accent2">
                  <a:lumMod val="10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307369" y="2537716"/>
            <a:ext cx="5953397" cy="1545759"/>
          </a:xfrm>
          <a:prstGeom prst="roundRect">
            <a:avLst/>
          </a:prstGeom>
          <a:solidFill>
            <a:schemeClr val="accent6"/>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dirty="0" err="1">
                <a:solidFill>
                  <a:schemeClr val="accent2">
                    <a:lumMod val="10000"/>
                  </a:schemeClr>
                </a:solidFill>
                <a:latin typeface="Times New Roman" panose="02020603050405020304" pitchFamily="18" charset="0"/>
                <a:cs typeface="Times New Roman" panose="02020603050405020304" pitchFamily="18" charset="0"/>
              </a:rPr>
              <a:t>Nêu</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tên</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nhân</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vật</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hoặc</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sự</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việc</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trong</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đoạn</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trích</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10000"/>
                  </a:schemeClr>
                </a:solidFill>
                <a:latin typeface="Times New Roman" panose="02020603050405020304" pitchFamily="18" charset="0"/>
                <a:cs typeface="Times New Roman" panose="02020603050405020304" pitchFamily="18" charset="0"/>
              </a:rPr>
              <a:t>Bạch</a:t>
            </a:r>
            <a:r>
              <a:rPr lang="en-US" sz="2200" i="1" dirty="0">
                <a:solidFill>
                  <a:schemeClr val="accent2">
                    <a:lumMod val="10000"/>
                  </a:schemeClr>
                </a:solidFill>
                <a:latin typeface="Times New Roman" panose="02020603050405020304" pitchFamily="18" charset="0"/>
                <a:cs typeface="Times New Roman" panose="02020603050405020304" pitchFamily="18" charset="0"/>
              </a:rPr>
              <a:t> </a:t>
            </a:r>
            <a:r>
              <a:rPr lang="en-US" sz="2200" i="1" dirty="0" err="1">
                <a:solidFill>
                  <a:schemeClr val="accent2">
                    <a:lumMod val="10000"/>
                  </a:schemeClr>
                </a:solidFill>
                <a:latin typeface="Times New Roman" panose="02020603050405020304" pitchFamily="18" charset="0"/>
                <a:cs typeface="Times New Roman" panose="02020603050405020304" pitchFamily="18" charset="0"/>
              </a:rPr>
              <a:t>tuộc</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mà</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em</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muốn</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viết</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bài</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văn</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biểu</a:t>
            </a:r>
            <a:r>
              <a:rPr lang="en-US" sz="2200" dirty="0">
                <a:solidFill>
                  <a:schemeClr val="accent2">
                    <a:lumMod val="10000"/>
                  </a:schemeClr>
                </a:solidFill>
                <a:latin typeface="Times New Roman" panose="02020603050405020304" pitchFamily="18" charset="0"/>
                <a:cs typeface="Times New Roman" panose="02020603050405020304" pitchFamily="18" charset="0"/>
              </a:rPr>
              <a:t> </a:t>
            </a:r>
            <a:r>
              <a:rPr lang="en-US" sz="2200" dirty="0" err="1">
                <a:solidFill>
                  <a:schemeClr val="accent2">
                    <a:lumMod val="10000"/>
                  </a:schemeClr>
                </a:solidFill>
                <a:latin typeface="Times New Roman" panose="02020603050405020304" pitchFamily="18" charset="0"/>
                <a:cs typeface="Times New Roman" panose="02020603050405020304" pitchFamily="18" charset="0"/>
              </a:rPr>
              <a:t>cảm</a:t>
            </a:r>
            <a:r>
              <a:rPr lang="en-US" sz="2200" dirty="0">
                <a:solidFill>
                  <a:schemeClr val="accent2">
                    <a:lumMod val="10000"/>
                  </a:schemeClr>
                </a:solidFill>
                <a:latin typeface="Times New Roman" panose="02020603050405020304" pitchFamily="18" charset="0"/>
                <a:cs typeface="Times New Roman" panose="02020603050405020304" pitchFamily="18" charset="0"/>
              </a:rPr>
              <a:t>.</a:t>
            </a:r>
            <a:endParaRPr lang="en-US" sz="2200" kern="1200" dirty="0">
              <a:solidFill>
                <a:schemeClr val="accent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2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6" name="Rounded Rectangle 15"/>
          <p:cNvSpPr/>
          <p:nvPr/>
        </p:nvSpPr>
        <p:spPr>
          <a:xfrm>
            <a:off x="774111" y="885501"/>
            <a:ext cx="1420586" cy="783772"/>
          </a:xfrm>
          <a:prstGeom prst="roundRect">
            <a:avLst/>
          </a:prstGeom>
          <a:solidFill>
            <a:schemeClr val="accent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Mở</a:t>
            </a:r>
            <a:r>
              <a:rPr lang="en-US" sz="2100" b="1" kern="1200" dirty="0" smtClean="0">
                <a:solidFill>
                  <a:srgbClr val="B7E3EB">
                    <a:lumMod val="10000"/>
                  </a:srgbClr>
                </a:solidFill>
                <a:latin typeface="Times New Roman" panose="02020603050405020304" pitchFamily="18" charset="0"/>
                <a:cs typeface="Times New Roman" panose="02020603050405020304" pitchFamily="18" charset="0"/>
              </a:rPr>
              <a:t> </a:t>
            </a: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bài</a:t>
            </a:r>
            <a:endParaRPr lang="en-US" sz="2100" b="1" kern="1200" dirty="0">
              <a:solidFill>
                <a:srgbClr val="B7E3EB">
                  <a:lumMod val="10000"/>
                </a:srgb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317643" y="626723"/>
            <a:ext cx="5953397" cy="1545759"/>
          </a:xfrm>
          <a:prstGeom prst="roundRect">
            <a:avLst/>
          </a:prstGeom>
          <a:solidFill>
            <a:schemeClr val="accent6"/>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Tx/>
              <a:buFontTx/>
              <a:buNone/>
            </a:pPr>
            <a:r>
              <a:rPr lang="en-US" sz="2200" dirty="0" err="1">
                <a:solidFill>
                  <a:srgbClr val="B7E3EB">
                    <a:lumMod val="10000"/>
                  </a:srgbClr>
                </a:solidFill>
                <a:latin typeface="Times New Roman" panose="02020603050405020304" pitchFamily="18" charset="0"/>
                <a:cs typeface="Times New Roman" panose="02020603050405020304" pitchFamily="18" charset="0"/>
              </a:rPr>
              <a:t>Nêu</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tên</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nhân</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vật</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hoặc</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sự</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việc</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trong</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đoạn</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trích</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i="1" dirty="0" err="1">
                <a:solidFill>
                  <a:srgbClr val="B7E3EB">
                    <a:lumMod val="10000"/>
                  </a:srgbClr>
                </a:solidFill>
                <a:latin typeface="Times New Roman" panose="02020603050405020304" pitchFamily="18" charset="0"/>
                <a:cs typeface="Times New Roman" panose="02020603050405020304" pitchFamily="18" charset="0"/>
              </a:rPr>
              <a:t>Bạch</a:t>
            </a:r>
            <a:r>
              <a:rPr lang="en-US" sz="2200" i="1" dirty="0">
                <a:solidFill>
                  <a:srgbClr val="B7E3EB">
                    <a:lumMod val="10000"/>
                  </a:srgbClr>
                </a:solidFill>
                <a:latin typeface="Times New Roman" panose="02020603050405020304" pitchFamily="18" charset="0"/>
                <a:cs typeface="Times New Roman" panose="02020603050405020304" pitchFamily="18" charset="0"/>
              </a:rPr>
              <a:t> </a:t>
            </a:r>
            <a:r>
              <a:rPr lang="en-US" sz="2200" i="1" dirty="0" err="1">
                <a:solidFill>
                  <a:srgbClr val="B7E3EB">
                    <a:lumMod val="10000"/>
                  </a:srgbClr>
                </a:solidFill>
                <a:latin typeface="Times New Roman" panose="02020603050405020304" pitchFamily="18" charset="0"/>
                <a:cs typeface="Times New Roman" panose="02020603050405020304" pitchFamily="18" charset="0"/>
              </a:rPr>
              <a:t>tuộc</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mà</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em</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muốn</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viết</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bài</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văn</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biểu</a:t>
            </a:r>
            <a:r>
              <a:rPr lang="en-US" sz="2200" dirty="0">
                <a:solidFill>
                  <a:srgbClr val="B7E3EB">
                    <a:lumMod val="10000"/>
                  </a:srgbClr>
                </a:solidFill>
                <a:latin typeface="Times New Roman" panose="02020603050405020304" pitchFamily="18" charset="0"/>
                <a:cs typeface="Times New Roman" panose="02020603050405020304" pitchFamily="18" charset="0"/>
              </a:rPr>
              <a:t> </a:t>
            </a:r>
            <a:r>
              <a:rPr lang="en-US" sz="2200" dirty="0" err="1">
                <a:solidFill>
                  <a:srgbClr val="B7E3EB">
                    <a:lumMod val="10000"/>
                  </a:srgbClr>
                </a:solidFill>
                <a:latin typeface="Times New Roman" panose="02020603050405020304" pitchFamily="18" charset="0"/>
                <a:cs typeface="Times New Roman" panose="02020603050405020304" pitchFamily="18" charset="0"/>
              </a:rPr>
              <a:t>cảm</a:t>
            </a:r>
            <a:r>
              <a:rPr lang="en-US" sz="2200" dirty="0">
                <a:solidFill>
                  <a:srgbClr val="B7E3EB">
                    <a:lumMod val="10000"/>
                  </a:srgbClr>
                </a:solidFill>
                <a:latin typeface="Times New Roman" panose="02020603050405020304" pitchFamily="18" charset="0"/>
                <a:cs typeface="Times New Roman" panose="02020603050405020304" pitchFamily="18" charset="0"/>
              </a:rPr>
              <a:t>.</a:t>
            </a:r>
            <a:endParaRPr lang="en-US" sz="2200" kern="1200" dirty="0">
              <a:solidFill>
                <a:srgbClr val="B7E3EB">
                  <a:lumMod val="10000"/>
                </a:srgb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774111" y="2388238"/>
            <a:ext cx="7496929" cy="1938992"/>
          </a:xfrm>
          <a:prstGeom prst="rect">
            <a:avLst/>
          </a:prstGeom>
        </p:spPr>
        <p:txBody>
          <a:bodyPr wrap="square">
            <a:spAutoFit/>
          </a:bodyPr>
          <a:lstStyle/>
          <a:p>
            <a:pPr algn="just"/>
            <a:r>
              <a:rPr lang="en-US" sz="2000" dirty="0" smtClean="0">
                <a:solidFill>
                  <a:schemeClr val="accent2">
                    <a:lumMod val="10000"/>
                  </a:schemeClr>
                </a:solidFill>
                <a:latin typeface="+mj-lt"/>
              </a:rPr>
              <a:t>     </a:t>
            </a:r>
            <a:r>
              <a:rPr lang="vi-VN" sz="2000" dirty="0" smtClean="0">
                <a:solidFill>
                  <a:schemeClr val="accent2">
                    <a:lumMod val="10000"/>
                  </a:schemeClr>
                </a:solidFill>
                <a:latin typeface="+mj-lt"/>
              </a:rPr>
              <a:t>Đoạn </a:t>
            </a:r>
            <a:r>
              <a:rPr lang="vi-VN" sz="2000" dirty="0">
                <a:solidFill>
                  <a:schemeClr val="accent2">
                    <a:lumMod val="10000"/>
                  </a:schemeClr>
                </a:solidFill>
                <a:latin typeface="+mj-lt"/>
              </a:rPr>
              <a:t>trích </a:t>
            </a:r>
            <a:r>
              <a:rPr lang="vi-VN" sz="2000" i="1" dirty="0">
                <a:solidFill>
                  <a:schemeClr val="accent2">
                    <a:lumMod val="10000"/>
                  </a:schemeClr>
                </a:solidFill>
                <a:latin typeface="+mj-lt"/>
              </a:rPr>
              <a:t>Bạch tuộc</a:t>
            </a:r>
            <a:r>
              <a:rPr lang="vi-VN" sz="2000" dirty="0">
                <a:solidFill>
                  <a:schemeClr val="accent2">
                    <a:lumMod val="10000"/>
                  </a:schemeClr>
                </a:solidFill>
                <a:latin typeface="+mj-lt"/>
              </a:rPr>
              <a:t> kể về cuộc chạm trán giữa đoàn thủy thủ với con bạch tuộc khổng lồ. Đó là một trận chiến cam go, khốc liệt, có cả sự hi sinh, mất mát. Nhưng qua cuộc chiến đó, độc giả thấy được tinh thần quả cảm, không sợ nguy hiểm của đoàn thủy thủ. Đoạn trích miêu tả về thuyền trưởng Nê-mô - một con người bình tĩnh và rất quả cảm đã để lại ấn tượng cho tô</a:t>
            </a:r>
            <a:endParaRPr lang="en-US" sz="2000" dirty="0">
              <a:solidFill>
                <a:schemeClr val="accent2">
                  <a:lumMod val="10000"/>
                </a:schemeClr>
              </a:solidFill>
              <a:latin typeface="+mj-lt"/>
            </a:endParaRPr>
          </a:p>
        </p:txBody>
      </p:sp>
    </p:spTree>
    <p:extLst>
      <p:ext uri="{BB962C8B-B14F-4D97-AF65-F5344CB8AC3E}">
        <p14:creationId xmlns:p14="http://schemas.microsoft.com/office/powerpoint/2010/main" val="1405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6" name="Rounded Rectangle 15"/>
          <p:cNvSpPr/>
          <p:nvPr/>
        </p:nvSpPr>
        <p:spPr>
          <a:xfrm>
            <a:off x="886783" y="1419758"/>
            <a:ext cx="1420586" cy="783772"/>
          </a:xfrm>
          <a:prstGeom prst="roundRect">
            <a:avLst/>
          </a:prstGeom>
          <a:solidFill>
            <a:schemeClr val="accent3">
              <a:lumMod val="9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Thân</a:t>
            </a:r>
            <a:r>
              <a:rPr lang="en-US" sz="2100" b="1" kern="1200" dirty="0" smtClean="0">
                <a:solidFill>
                  <a:srgbClr val="B7E3EB">
                    <a:lumMod val="10000"/>
                  </a:srgbClr>
                </a:solidFill>
                <a:latin typeface="Times New Roman" panose="02020603050405020304" pitchFamily="18" charset="0"/>
                <a:cs typeface="Times New Roman" panose="02020603050405020304" pitchFamily="18" charset="0"/>
              </a:rPr>
              <a:t> </a:t>
            </a: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bài</a:t>
            </a:r>
            <a:endParaRPr lang="en-US" sz="2100" b="1" kern="1200" dirty="0">
              <a:solidFill>
                <a:srgbClr val="B7E3EB">
                  <a:lumMod val="10000"/>
                </a:srgb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430315" y="1160980"/>
            <a:ext cx="5953397" cy="2887039"/>
          </a:xfrm>
          <a:prstGeom prst="roundRect">
            <a:avLst/>
          </a:prstGeom>
          <a:solidFill>
            <a:schemeClr val="accent6"/>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Times New Roman" panose="02020603050405020304" pitchFamily="18" charset="0"/>
                <a:cs typeface="Times New Roman" panose="02020603050405020304" pitchFamily="18" charset="0"/>
              </a:rPr>
              <a:t>Lần lượt nêu những cảm xúc và suy nghĩ từ khái quát đến các biểu hiện cụ thể. Ví dụ</a:t>
            </a:r>
            <a:r>
              <a:rPr lang="vi-VN" sz="2000" dirty="0" smtClean="0">
                <a:solidFill>
                  <a:srgbClr val="FF0000"/>
                </a:solidFill>
                <a:latin typeface="Times New Roman" panose="02020603050405020304" pitchFamily="18" charset="0"/>
                <a:cs typeface="Times New Roman" panose="02020603050405020304" pitchFamily="18" charset="0"/>
              </a:rPr>
              <a:t>:</a:t>
            </a:r>
            <a:endParaRPr lang="en-US" sz="2000"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vi-VN" sz="2000" dirty="0" smtClean="0">
                <a:solidFill>
                  <a:schemeClr val="accent1">
                    <a:lumMod val="10000"/>
                  </a:schemeClr>
                </a:solidFill>
                <a:latin typeface="Times New Roman" panose="02020603050405020304" pitchFamily="18" charset="0"/>
                <a:cs typeface="Times New Roman" panose="02020603050405020304" pitchFamily="18" charset="0"/>
              </a:rPr>
              <a:t>Nêu </a:t>
            </a:r>
            <a:r>
              <a:rPr lang="vi-VN" sz="2000" dirty="0">
                <a:solidFill>
                  <a:schemeClr val="accent1">
                    <a:lumMod val="10000"/>
                  </a:schemeClr>
                </a:solidFill>
                <a:latin typeface="Times New Roman" panose="02020603050405020304" pitchFamily="18" charset="0"/>
                <a:cs typeface="Times New Roman" panose="02020603050405020304" pitchFamily="18" charset="0"/>
              </a:rPr>
              <a:t>ấn tượng và cảm xúc chung về nhân vật hoặc sự </a:t>
            </a:r>
            <a:r>
              <a:rPr lang="vi-VN" sz="2000" dirty="0" smtClean="0">
                <a:solidFill>
                  <a:schemeClr val="accent1">
                    <a:lumMod val="10000"/>
                  </a:schemeClr>
                </a:solidFill>
                <a:latin typeface="Times New Roman" panose="02020603050405020304" pitchFamily="18" charset="0"/>
                <a:cs typeface="Times New Roman" panose="02020603050405020304" pitchFamily="18" charset="0"/>
              </a:rPr>
              <a:t>việc</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a:solidFill>
                  <a:schemeClr val="accent1">
                    <a:lumMod val="10000"/>
                  </a:schemeClr>
                </a:solidFill>
                <a:latin typeface="Times New Roman" panose="02020603050405020304" pitchFamily="18" charset="0"/>
                <a:cs typeface="Times New Roman" panose="02020603050405020304" pitchFamily="18" charset="0"/>
              </a:rPr>
              <a:t>t</a:t>
            </a:r>
            <a:r>
              <a:rPr lang="vi-VN" sz="2000" dirty="0" smtClean="0">
                <a:solidFill>
                  <a:schemeClr val="accent1">
                    <a:lumMod val="10000"/>
                  </a:schemeClr>
                </a:solidFill>
                <a:latin typeface="Times New Roman" panose="02020603050405020304" pitchFamily="18" charset="0"/>
                <a:cs typeface="Times New Roman" panose="02020603050405020304" pitchFamily="18" charset="0"/>
              </a:rPr>
              <a:t>ôi </a:t>
            </a:r>
            <a:r>
              <a:rPr lang="vi-VN" sz="2000" dirty="0">
                <a:solidFill>
                  <a:schemeClr val="accent1">
                    <a:lumMod val="10000"/>
                  </a:schemeClr>
                </a:solidFill>
                <a:latin typeface="Times New Roman" panose="02020603050405020304" pitchFamily="18" charset="0"/>
                <a:cs typeface="Times New Roman" panose="02020603050405020304" pitchFamily="18" charset="0"/>
              </a:rPr>
              <a:t>cảm thấy rất cảm phục, ngưỡng mộ trước những hành động của thuyền trưởng </a:t>
            </a:r>
            <a:r>
              <a:rPr lang="vi-VN" sz="2000" dirty="0" smtClean="0">
                <a:solidFill>
                  <a:schemeClr val="accent1">
                    <a:lumMod val="10000"/>
                  </a:schemeClr>
                </a:solidFill>
                <a:latin typeface="Times New Roman" panose="02020603050405020304" pitchFamily="18" charset="0"/>
                <a:cs typeface="Times New Roman" panose="02020603050405020304" pitchFamily="18" charset="0"/>
              </a:rPr>
              <a:t>Nê-mô</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cảm</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nghĩ</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về</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giáo</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sư</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rôn</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nác</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nhân</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vật</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xưng</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tôi</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trong</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truyện</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hoặc</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cảm</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xúc</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về</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trận</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chiến</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với</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bạch</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10000"/>
                  </a:schemeClr>
                </a:solidFill>
                <a:latin typeface="Times New Roman" panose="02020603050405020304" pitchFamily="18" charset="0"/>
                <a:cs typeface="Times New Roman" panose="02020603050405020304" pitchFamily="18" charset="0"/>
              </a:rPr>
              <a:t>tuộc</a:t>
            </a:r>
            <a:r>
              <a:rPr lang="en-US" sz="2000" dirty="0" smtClean="0">
                <a:solidFill>
                  <a:schemeClr val="accent1">
                    <a:lumMod val="10000"/>
                  </a:schemeClr>
                </a:solidFill>
                <a:latin typeface="Times New Roman" panose="02020603050405020304" pitchFamily="18" charset="0"/>
                <a:cs typeface="Times New Roman" panose="02020603050405020304" pitchFamily="18" charset="0"/>
              </a:rPr>
              <a:t>.</a:t>
            </a:r>
            <a:endParaRPr lang="vi-VN" sz="2000" dirty="0">
              <a:solidFill>
                <a:schemeClr val="accent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5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6" name="Rounded Rectangle 15"/>
          <p:cNvSpPr/>
          <p:nvPr/>
        </p:nvSpPr>
        <p:spPr>
          <a:xfrm>
            <a:off x="886783" y="1419758"/>
            <a:ext cx="1420586" cy="783772"/>
          </a:xfrm>
          <a:prstGeom prst="roundRect">
            <a:avLst/>
          </a:prstGeom>
          <a:solidFill>
            <a:schemeClr val="accent3">
              <a:lumMod val="9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Thân</a:t>
            </a:r>
            <a:r>
              <a:rPr lang="en-US" sz="2100" b="1" kern="1200" dirty="0" smtClean="0">
                <a:solidFill>
                  <a:srgbClr val="B7E3EB">
                    <a:lumMod val="10000"/>
                  </a:srgbClr>
                </a:solidFill>
                <a:latin typeface="Times New Roman" panose="02020603050405020304" pitchFamily="18" charset="0"/>
                <a:cs typeface="Times New Roman" panose="02020603050405020304" pitchFamily="18" charset="0"/>
              </a:rPr>
              <a:t> </a:t>
            </a: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bài</a:t>
            </a:r>
            <a:endParaRPr lang="en-US" sz="2100" b="1" kern="1200" dirty="0">
              <a:solidFill>
                <a:srgbClr val="B7E3EB">
                  <a:lumMod val="10000"/>
                </a:srgb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430315" y="606174"/>
            <a:ext cx="5953397" cy="3770617"/>
          </a:xfrm>
          <a:prstGeom prst="roundRect">
            <a:avLst/>
          </a:prstGeom>
          <a:solidFill>
            <a:schemeClr val="accent6"/>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Nêu</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các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biểu</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hiện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cụ</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thể</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của</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tình</a:t>
            </a:r>
            <a:r>
              <a:rPr lang="en-US" sz="1900" dirty="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cảm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suy</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nghĩ</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về</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con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người</a:t>
            </a:r>
            <a:r>
              <a:rPr lang="en-US" sz="1900" dirty="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hoặc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sự</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việc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chẳng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hạn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a:t>
            </a:r>
          </a:p>
          <a:p>
            <a:pPr algn="just"/>
            <a:r>
              <a:rPr lang="en-US" sz="1900" dirty="0" smtClean="0">
                <a:solidFill>
                  <a:srgbClr val="B9E4C5">
                    <a:lumMod val="10000"/>
                  </a:srgbClr>
                </a:solidFill>
                <a:latin typeface="Times New Roman" panose="02020603050405020304" pitchFamily="18" charset="0"/>
                <a:cs typeface="Times New Roman" panose="02020603050405020304" pitchFamily="18" charset="0"/>
              </a:rPr>
              <a:t>+ Theo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em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thuyền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trưởng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Nê-mô</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là</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người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dung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cảm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và</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vị</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tha</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kể</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lại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một</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số</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chi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tiết</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hành</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động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ngôn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ngữ</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cử</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chỉ</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suy</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nghĩ</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của</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ông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hoặc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sự</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việc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chiến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đấu</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với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đàn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bạch</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tuộc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khổng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lồ</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là</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một</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cuộc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chiến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đấu</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căng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thẳng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nguy</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hiểm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và</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dữ</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dội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kể</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tóm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tắt</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lại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trận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chiến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a:t>
            </a:r>
          </a:p>
          <a:p>
            <a:pPr algn="just"/>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Em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cảm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phục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và</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ngưỡng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mộ</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vị</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thuyền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trưởng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có</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long dung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cảm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và</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luôn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vì</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người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khác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hoặc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trận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chiến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với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bạch</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tuộc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đã</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để</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lại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trong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em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những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ấn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tượng</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và</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cảm</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xúc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tự</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hào</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về</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sức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mạnh</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của</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con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người</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trước</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biển</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 </a:t>
            </a:r>
            <a:r>
              <a:rPr lang="en-US" sz="1900" dirty="0" err="1" smtClean="0">
                <a:solidFill>
                  <a:srgbClr val="B9E4C5">
                    <a:lumMod val="10000"/>
                  </a:srgbClr>
                </a:solidFill>
                <a:latin typeface="Times New Roman" panose="02020603050405020304" pitchFamily="18" charset="0"/>
                <a:cs typeface="Times New Roman" panose="02020603050405020304" pitchFamily="18" charset="0"/>
              </a:rPr>
              <a:t>cả</a:t>
            </a:r>
            <a:r>
              <a:rPr lang="en-US" sz="1900" dirty="0" smtClean="0">
                <a:solidFill>
                  <a:srgbClr val="B9E4C5">
                    <a:lumMod val="1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43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6" name="Rounded Rectangle 15"/>
          <p:cNvSpPr/>
          <p:nvPr/>
        </p:nvSpPr>
        <p:spPr>
          <a:xfrm>
            <a:off x="886783" y="1419758"/>
            <a:ext cx="1420586" cy="783772"/>
          </a:xfrm>
          <a:prstGeom prst="roundRect">
            <a:avLst/>
          </a:prstGeom>
          <a:solidFill>
            <a:schemeClr val="accent3">
              <a:lumMod val="9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Thân</a:t>
            </a:r>
            <a:r>
              <a:rPr lang="en-US" sz="2100" b="1" kern="1200" dirty="0" smtClean="0">
                <a:solidFill>
                  <a:srgbClr val="B7E3EB">
                    <a:lumMod val="10000"/>
                  </a:srgbClr>
                </a:solidFill>
                <a:latin typeface="Times New Roman" panose="02020603050405020304" pitchFamily="18" charset="0"/>
                <a:cs typeface="Times New Roman" panose="02020603050405020304" pitchFamily="18" charset="0"/>
              </a:rPr>
              <a:t> </a:t>
            </a: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bài</a:t>
            </a:r>
            <a:endParaRPr lang="en-US" sz="2100" b="1" kern="1200" dirty="0">
              <a:solidFill>
                <a:srgbClr val="B7E3EB">
                  <a:lumMod val="10000"/>
                </a:srgb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430315" y="606174"/>
            <a:ext cx="5953397" cy="3482941"/>
          </a:xfrm>
          <a:prstGeom prst="roundRect">
            <a:avLst/>
          </a:prstGeom>
          <a:solidFill>
            <a:schemeClr val="accent6"/>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Rút</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ra</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bài</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học</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về</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nhân</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vật</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hoặc</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sự</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việc</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vừa</a:t>
            </a:r>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en-US" sz="2000" dirty="0" err="1" smtClean="0">
                <a:solidFill>
                  <a:schemeClr val="accent3">
                    <a:lumMod val="10000"/>
                  </a:schemeClr>
                </a:solidFill>
                <a:latin typeface="Times New Roman" panose="02020603050405020304" pitchFamily="18" charset="0"/>
                <a:cs typeface="Times New Roman" panose="02020603050405020304" pitchFamily="18" charset="0"/>
              </a:rPr>
              <a:t>nêu</a:t>
            </a:r>
            <a:endParaRPr lang="en-US" sz="2000" dirty="0" smtClean="0">
              <a:solidFill>
                <a:schemeClr val="accent3">
                  <a:lumMod val="10000"/>
                </a:schemeClr>
              </a:solidFill>
              <a:latin typeface="Times New Roman" panose="02020603050405020304" pitchFamily="18" charset="0"/>
              <a:cs typeface="Times New Roman" panose="02020603050405020304" pitchFamily="18" charset="0"/>
            </a:endParaRPr>
          </a:p>
          <a:p>
            <a:pPr algn="just"/>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vi-VN" sz="2000" dirty="0" smtClean="0">
                <a:solidFill>
                  <a:schemeClr val="accent3">
                    <a:lumMod val="10000"/>
                  </a:schemeClr>
                </a:solidFill>
                <a:latin typeface="Times New Roman" panose="02020603050405020304" pitchFamily="18" charset="0"/>
                <a:cs typeface="Times New Roman" panose="02020603050405020304" pitchFamily="18" charset="0"/>
              </a:rPr>
              <a:t>Qua </a:t>
            </a:r>
            <a:r>
              <a:rPr lang="vi-VN" sz="2000" dirty="0">
                <a:solidFill>
                  <a:schemeClr val="accent3">
                    <a:lumMod val="10000"/>
                  </a:schemeClr>
                </a:solidFill>
                <a:latin typeface="Times New Roman" panose="02020603050405020304" pitchFamily="18" charset="0"/>
                <a:cs typeface="Times New Roman" panose="02020603050405020304" pitchFamily="18" charset="0"/>
              </a:rPr>
              <a:t>nhân vật thuyền trưởng Nê-mô, không chỉ tôi mà nhiều bạn đọc khác có thể học được ở ông nhiều điều. Đó là tinh thần kiên cường, mạnh mẽ khi đối mặt với khó khăn, nguy hiểm. Đó là tình yêu thương, tấm lòng vì người khác.</a:t>
            </a:r>
          </a:p>
          <a:p>
            <a:pPr algn="just"/>
            <a:r>
              <a:rPr lang="en-US" sz="2000" dirty="0" smtClean="0">
                <a:solidFill>
                  <a:schemeClr val="accent3">
                    <a:lumMod val="10000"/>
                  </a:schemeClr>
                </a:solidFill>
                <a:latin typeface="Times New Roman" panose="02020603050405020304" pitchFamily="18" charset="0"/>
                <a:cs typeface="Times New Roman" panose="02020603050405020304" pitchFamily="18" charset="0"/>
              </a:rPr>
              <a:t>+ </a:t>
            </a:r>
            <a:r>
              <a:rPr lang="vi-VN" sz="2000" dirty="0" smtClean="0">
                <a:solidFill>
                  <a:schemeClr val="accent3">
                    <a:lumMod val="10000"/>
                  </a:schemeClr>
                </a:solidFill>
                <a:latin typeface="Times New Roman" panose="02020603050405020304" pitchFamily="18" charset="0"/>
                <a:cs typeface="Times New Roman" panose="02020603050405020304" pitchFamily="18" charset="0"/>
              </a:rPr>
              <a:t>Cuộc </a:t>
            </a:r>
            <a:r>
              <a:rPr lang="vi-VN" sz="2000" dirty="0">
                <a:solidFill>
                  <a:schemeClr val="accent3">
                    <a:lumMod val="10000"/>
                  </a:schemeClr>
                </a:solidFill>
                <a:latin typeface="Times New Roman" panose="02020603050405020304" pitchFamily="18" charset="0"/>
                <a:cs typeface="Times New Roman" panose="02020603050405020304" pitchFamily="18" charset="0"/>
              </a:rPr>
              <a:t>chiến đấu của thuyền trưởng Nê-mô cũng như của những người thủy thủ khác trên tàu với đàn bạch tuộc khổng lồ còn cho thấy sức mạnh to lớn của con người trước tự </a:t>
            </a:r>
            <a:r>
              <a:rPr lang="vi-VN" sz="2000" dirty="0" smtClean="0">
                <a:solidFill>
                  <a:schemeClr val="accent3">
                    <a:lumMod val="10000"/>
                  </a:schemeClr>
                </a:solidFill>
                <a:latin typeface="Times New Roman" panose="02020603050405020304" pitchFamily="18" charset="0"/>
                <a:cs typeface="Times New Roman" panose="02020603050405020304" pitchFamily="18" charset="0"/>
              </a:rPr>
              <a:t>nhiên</a:t>
            </a:r>
            <a:endParaRPr lang="vi-VN" sz="2000" dirty="0">
              <a:solidFill>
                <a:schemeClr val="accent3">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96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6" name="Rounded Rectangle 15"/>
          <p:cNvSpPr/>
          <p:nvPr/>
        </p:nvSpPr>
        <p:spPr>
          <a:xfrm>
            <a:off x="886783" y="2005384"/>
            <a:ext cx="1420586" cy="783772"/>
          </a:xfrm>
          <a:prstGeom prst="roundRect">
            <a:avLst/>
          </a:prstGeom>
          <a:solidFill>
            <a:schemeClr val="accent1"/>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Kết</a:t>
            </a:r>
            <a:r>
              <a:rPr lang="en-US" sz="2100" b="1" kern="1200" dirty="0" smtClean="0">
                <a:solidFill>
                  <a:srgbClr val="B7E3EB">
                    <a:lumMod val="10000"/>
                  </a:srgbClr>
                </a:solidFill>
                <a:latin typeface="Times New Roman" panose="02020603050405020304" pitchFamily="18" charset="0"/>
                <a:cs typeface="Times New Roman" panose="02020603050405020304" pitchFamily="18" charset="0"/>
              </a:rPr>
              <a:t> </a:t>
            </a:r>
            <a:r>
              <a:rPr lang="en-US" sz="2100" b="1" kern="1200" dirty="0" err="1" smtClean="0">
                <a:solidFill>
                  <a:srgbClr val="B7E3EB">
                    <a:lumMod val="10000"/>
                  </a:srgbClr>
                </a:solidFill>
                <a:latin typeface="Times New Roman" panose="02020603050405020304" pitchFamily="18" charset="0"/>
                <a:cs typeface="Times New Roman" panose="02020603050405020304" pitchFamily="18" charset="0"/>
              </a:rPr>
              <a:t>bài</a:t>
            </a:r>
            <a:endParaRPr lang="en-US" sz="2100" b="1" kern="1200" dirty="0">
              <a:solidFill>
                <a:srgbClr val="B7E3EB">
                  <a:lumMod val="10000"/>
                </a:srgb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430315" y="1746606"/>
            <a:ext cx="5953397" cy="1545759"/>
          </a:xfrm>
          <a:prstGeom prst="roundRect">
            <a:avLst/>
          </a:prstGeom>
          <a:solidFill>
            <a:schemeClr val="accent6"/>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vi-VN" sz="2000" dirty="0">
                <a:solidFill>
                  <a:schemeClr val="accent3">
                    <a:lumMod val="10000"/>
                  </a:schemeClr>
                </a:solidFill>
                <a:latin typeface="Times New Roman" panose="02020603050405020304" pitchFamily="18" charset="0"/>
                <a:cs typeface="Times New Roman" panose="02020603050405020304" pitchFamily="18" charset="0"/>
              </a:rPr>
              <a:t>Khẳng định lại ấn tượng, cảm xúc, suy nghĩ của em về con người hoặc sự việc được nói đến trong văn bản.</a:t>
            </a:r>
            <a:endParaRPr lang="en-US" sz="2000" kern="1200" dirty="0">
              <a:solidFill>
                <a:schemeClr val="accent3">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9" name="Google Shape;1409;p56"/>
          <p:cNvSpPr/>
          <p:nvPr/>
        </p:nvSpPr>
        <p:spPr>
          <a:xfrm>
            <a:off x="1001731" y="915703"/>
            <a:ext cx="910488" cy="436046"/>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algn="ctr"/>
            <a:r>
              <a:rPr lang="en" sz="2400" b="1" dirty="0">
                <a:solidFill>
                  <a:srgbClr val="FFFFFF"/>
                </a:solidFill>
                <a:latin typeface="Capriola"/>
                <a:ea typeface="Capriola"/>
                <a:cs typeface="Capriola"/>
                <a:sym typeface="Capriola"/>
              </a:rPr>
              <a:t>c</a:t>
            </a:r>
            <a:r>
              <a:rPr lang="en" sz="2400" b="1" dirty="0" smtClean="0">
                <a:solidFill>
                  <a:srgbClr val="FFFFFF"/>
                </a:solidFill>
                <a:latin typeface="Capriola"/>
                <a:ea typeface="Capriola"/>
                <a:cs typeface="Capriola"/>
                <a:sym typeface="Capriola"/>
              </a:rPr>
              <a:t>.</a:t>
            </a:r>
            <a:endParaRPr sz="2400" b="1" dirty="0">
              <a:solidFill>
                <a:srgbClr val="FFFFFF"/>
              </a:solidFill>
              <a:latin typeface="Capriola"/>
              <a:ea typeface="Capriola"/>
              <a:cs typeface="Capriola"/>
              <a:sym typeface="Capriola"/>
            </a:endParaRPr>
          </a:p>
        </p:txBody>
      </p:sp>
      <p:pic>
        <p:nvPicPr>
          <p:cNvPr id="2" name="Picture 1"/>
          <p:cNvPicPr>
            <a:picLocks noChangeAspect="1"/>
          </p:cNvPicPr>
          <p:nvPr/>
        </p:nvPicPr>
        <p:blipFill>
          <a:blip r:embed="rId3"/>
          <a:stretch>
            <a:fillRect/>
          </a:stretch>
        </p:blipFill>
        <p:spPr>
          <a:xfrm>
            <a:off x="0" y="658197"/>
            <a:ext cx="5432007" cy="951058"/>
          </a:xfrm>
          <a:prstGeom prst="rect">
            <a:avLst/>
          </a:prstGeom>
        </p:spPr>
      </p:pic>
      <p:sp>
        <p:nvSpPr>
          <p:cNvPr id="10" name="TextBox 9"/>
          <p:cNvSpPr txBox="1"/>
          <p:nvPr/>
        </p:nvSpPr>
        <p:spPr>
          <a:xfrm>
            <a:off x="3269777" y="1593112"/>
            <a:ext cx="4477568" cy="2031325"/>
          </a:xfrm>
          <a:prstGeom prst="rect">
            <a:avLst/>
          </a:prstGeom>
          <a:noFill/>
        </p:spPr>
        <p:txBody>
          <a:bodyPr wrap="square" rtlCol="0">
            <a:spAutoFit/>
          </a:bodyPr>
          <a:lstStyle/>
          <a:p>
            <a:pPr algn="just">
              <a:lnSpc>
                <a:spcPct val="150000"/>
              </a:lnSpc>
              <a:buClrTx/>
              <a:buFontTx/>
              <a:buNone/>
            </a:pPr>
            <a:r>
              <a:rPr lang="en-US" sz="2100" kern="1200" dirty="0" err="1">
                <a:solidFill>
                  <a:prstClr val="black"/>
                </a:solidFill>
                <a:latin typeface="Times New Roman" panose="02020603050405020304" pitchFamily="18" charset="0"/>
                <a:cs typeface="Times New Roman" panose="02020603050405020304" pitchFamily="18" charset="0"/>
              </a:rPr>
              <a:t>Viết</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smtClean="0">
                <a:solidFill>
                  <a:prstClr val="black"/>
                </a:solidFill>
                <a:latin typeface="Times New Roman" panose="02020603050405020304" pitchFamily="18" charset="0"/>
                <a:cs typeface="Times New Roman" panose="02020603050405020304" pitchFamily="18" charset="0"/>
              </a:rPr>
              <a:t>bài</a:t>
            </a:r>
            <a:r>
              <a:rPr lang="en-US" sz="2100" kern="1200" dirty="0" smtClean="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văn</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theo</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dàn</a:t>
            </a:r>
            <a:r>
              <a:rPr lang="en-US" sz="2100" kern="1200" dirty="0">
                <a:solidFill>
                  <a:prstClr val="black"/>
                </a:solidFill>
                <a:latin typeface="Times New Roman" panose="02020603050405020304" pitchFamily="18" charset="0"/>
                <a:cs typeface="Times New Roman" panose="02020603050405020304" pitchFamily="18" charset="0"/>
              </a:rPr>
              <a:t> ý </a:t>
            </a:r>
            <a:r>
              <a:rPr lang="en-US" sz="2100" kern="1200" dirty="0" err="1">
                <a:solidFill>
                  <a:prstClr val="black"/>
                </a:solidFill>
                <a:latin typeface="Times New Roman" panose="02020603050405020304" pitchFamily="18" charset="0"/>
                <a:cs typeface="Times New Roman" panose="02020603050405020304" pitchFamily="18" charset="0"/>
              </a:rPr>
              <a:t>đã</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lập</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Khi</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viết</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cần</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sử</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dụng</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các</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từ</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ngữ</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ghi</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lại</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một</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cách</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sinh</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động</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chính</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xác</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cảm</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xúc</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cs typeface="Times New Roman" panose="02020603050405020304" pitchFamily="18" charset="0"/>
              </a:rPr>
              <a:t>em</a:t>
            </a:r>
            <a:r>
              <a:rPr lang="en-US" sz="2100" kern="1200" dirty="0">
                <a:solidFill>
                  <a:prstClr val="black"/>
                </a:solidFill>
                <a:latin typeface="Times New Roman" panose="02020603050405020304" pitchFamily="18" charset="0"/>
                <a:cs typeface="Times New Roman" panose="02020603050405020304" pitchFamily="18" charset="0"/>
              </a:rPr>
              <a:t>.</a:t>
            </a:r>
          </a:p>
        </p:txBody>
      </p:sp>
      <p:pic>
        <p:nvPicPr>
          <p:cNvPr id="12" name="Picture 11" descr="22858PICdbgea5Gz679dY_PIC2018.png"/>
          <p:cNvPicPr>
            <a:picLocks noChangeAspect="1"/>
          </p:cNvPicPr>
          <p:nvPr/>
        </p:nvPicPr>
        <p:blipFill>
          <a:blip r:embed="rId4" cstate="print"/>
          <a:stretch>
            <a:fillRect/>
          </a:stretch>
        </p:blipFill>
        <p:spPr>
          <a:xfrm flipH="1">
            <a:off x="863029" y="2030464"/>
            <a:ext cx="2420862" cy="2562083"/>
          </a:xfrm>
          <a:prstGeom prst="rect">
            <a:avLst/>
          </a:prstGeom>
        </p:spPr>
      </p:pic>
    </p:spTree>
    <p:extLst>
      <p:ext uri="{BB962C8B-B14F-4D97-AF65-F5344CB8AC3E}">
        <p14:creationId xmlns:p14="http://schemas.microsoft.com/office/powerpoint/2010/main" val="371882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3"/>
        <p:cNvGrpSpPr/>
        <p:nvPr/>
      </p:nvGrpSpPr>
      <p:grpSpPr>
        <a:xfrm>
          <a:off x="0" y="0"/>
          <a:ext cx="0" cy="0"/>
          <a:chOff x="0" y="0"/>
          <a:chExt cx="0" cy="0"/>
        </a:xfrm>
      </p:grpSpPr>
      <p:sp>
        <p:nvSpPr>
          <p:cNvPr id="564" name="Google Shape;564;p35"/>
          <p:cNvSpPr/>
          <p:nvPr/>
        </p:nvSpPr>
        <p:spPr>
          <a:xfrm>
            <a:off x="2380057" y="1751589"/>
            <a:ext cx="1823646" cy="7458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txBox="1">
            <a:spLocks noGrp="1"/>
          </p:cNvSpPr>
          <p:nvPr>
            <p:ph type="subTitle" idx="1"/>
          </p:nvPr>
        </p:nvSpPr>
        <p:spPr>
          <a:xfrm>
            <a:off x="857898" y="1817407"/>
            <a:ext cx="4923600" cy="48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solidFill>
                  <a:schemeClr val="dk1"/>
                </a:solidFill>
              </a:rPr>
              <a:t>V</a:t>
            </a:r>
            <a:r>
              <a:rPr lang="en" sz="3600" dirty="0" smtClean="0">
                <a:solidFill>
                  <a:schemeClr val="dk1"/>
                </a:solidFill>
              </a:rPr>
              <a:t>IẾT</a:t>
            </a:r>
            <a:endParaRPr sz="3600" dirty="0">
              <a:solidFill>
                <a:schemeClr val="dk1"/>
              </a:solidFill>
            </a:endParaRPr>
          </a:p>
        </p:txBody>
      </p:sp>
      <p:grpSp>
        <p:nvGrpSpPr>
          <p:cNvPr id="567" name="Google Shape;567;p35"/>
          <p:cNvGrpSpPr/>
          <p:nvPr/>
        </p:nvGrpSpPr>
        <p:grpSpPr>
          <a:xfrm rot="-283267">
            <a:off x="6447362" y="2790917"/>
            <a:ext cx="2011466" cy="1398608"/>
            <a:chOff x="375562" y="148257"/>
            <a:chExt cx="1872797" cy="1302188"/>
          </a:xfrm>
        </p:grpSpPr>
        <p:sp>
          <p:nvSpPr>
            <p:cNvPr id="568" name="Google Shape;568;p35"/>
            <p:cNvSpPr/>
            <p:nvPr/>
          </p:nvSpPr>
          <p:spPr>
            <a:xfrm rot="-970195">
              <a:off x="462107" y="367861"/>
              <a:ext cx="1699708" cy="862981"/>
            </a:xfrm>
            <a:custGeom>
              <a:avLst/>
              <a:gdLst/>
              <a:ahLst/>
              <a:cxnLst/>
              <a:rect l="l" t="t" r="r" b="b"/>
              <a:pathLst>
                <a:path w="45318" h="23009" extrusionOk="0">
                  <a:moveTo>
                    <a:pt x="12031" y="6725"/>
                  </a:moveTo>
                  <a:cubicBezTo>
                    <a:pt x="12467" y="6725"/>
                    <a:pt x="13449" y="6938"/>
                    <a:pt x="15134" y="8364"/>
                  </a:cubicBezTo>
                  <a:cubicBezTo>
                    <a:pt x="16338" y="9382"/>
                    <a:pt x="17421" y="10612"/>
                    <a:pt x="18115" y="11463"/>
                  </a:cubicBezTo>
                  <a:cubicBezTo>
                    <a:pt x="18125" y="11475"/>
                    <a:pt x="18136" y="11488"/>
                    <a:pt x="18146" y="11498"/>
                  </a:cubicBezTo>
                  <a:cubicBezTo>
                    <a:pt x="17549" y="12235"/>
                    <a:pt x="16914" y="12939"/>
                    <a:pt x="16245" y="13610"/>
                  </a:cubicBezTo>
                  <a:cubicBezTo>
                    <a:pt x="13831" y="16015"/>
                    <a:pt x="12494" y="16275"/>
                    <a:pt x="12031" y="16275"/>
                  </a:cubicBezTo>
                  <a:cubicBezTo>
                    <a:pt x="9397" y="16275"/>
                    <a:pt x="7256" y="14132"/>
                    <a:pt x="7256" y="11500"/>
                  </a:cubicBezTo>
                  <a:cubicBezTo>
                    <a:pt x="7256" y="8868"/>
                    <a:pt x="9397" y="6725"/>
                    <a:pt x="12031" y="6725"/>
                  </a:cubicBezTo>
                  <a:close/>
                  <a:moveTo>
                    <a:pt x="32378" y="6735"/>
                  </a:moveTo>
                  <a:cubicBezTo>
                    <a:pt x="35012" y="6735"/>
                    <a:pt x="37153" y="8876"/>
                    <a:pt x="37153" y="11510"/>
                  </a:cubicBezTo>
                  <a:cubicBezTo>
                    <a:pt x="37153" y="14142"/>
                    <a:pt x="35012" y="16283"/>
                    <a:pt x="32378" y="16283"/>
                  </a:cubicBezTo>
                  <a:cubicBezTo>
                    <a:pt x="32376" y="16283"/>
                    <a:pt x="32374" y="16283"/>
                    <a:pt x="32372" y="16283"/>
                  </a:cubicBezTo>
                  <a:cubicBezTo>
                    <a:pt x="31927" y="16283"/>
                    <a:pt x="30933" y="16059"/>
                    <a:pt x="29228" y="14607"/>
                  </a:cubicBezTo>
                  <a:cubicBezTo>
                    <a:pt x="28029" y="13587"/>
                    <a:pt x="26957" y="12363"/>
                    <a:pt x="26261" y="11508"/>
                  </a:cubicBezTo>
                  <a:cubicBezTo>
                    <a:pt x="26850" y="10782"/>
                    <a:pt x="27477" y="10086"/>
                    <a:pt x="28136" y="9423"/>
                  </a:cubicBezTo>
                  <a:cubicBezTo>
                    <a:pt x="30566" y="6997"/>
                    <a:pt x="31912" y="6735"/>
                    <a:pt x="32378" y="6735"/>
                  </a:cubicBezTo>
                  <a:close/>
                  <a:moveTo>
                    <a:pt x="11499" y="1"/>
                  </a:moveTo>
                  <a:cubicBezTo>
                    <a:pt x="8451" y="1"/>
                    <a:pt x="5524" y="1213"/>
                    <a:pt x="3367" y="3370"/>
                  </a:cubicBezTo>
                  <a:cubicBezTo>
                    <a:pt x="1210" y="5526"/>
                    <a:pt x="0" y="8451"/>
                    <a:pt x="0" y="11500"/>
                  </a:cubicBezTo>
                  <a:cubicBezTo>
                    <a:pt x="0" y="14551"/>
                    <a:pt x="1210" y="17476"/>
                    <a:pt x="3367" y="19632"/>
                  </a:cubicBezTo>
                  <a:cubicBezTo>
                    <a:pt x="5524" y="21789"/>
                    <a:pt x="8451" y="23001"/>
                    <a:pt x="11499" y="23001"/>
                  </a:cubicBezTo>
                  <a:cubicBezTo>
                    <a:pt x="12580" y="23001"/>
                    <a:pt x="13749" y="22702"/>
                    <a:pt x="14975" y="22113"/>
                  </a:cubicBezTo>
                  <a:cubicBezTo>
                    <a:pt x="15972" y="21636"/>
                    <a:pt x="17035" y="20953"/>
                    <a:pt x="18134" y="20084"/>
                  </a:cubicBezTo>
                  <a:cubicBezTo>
                    <a:pt x="19412" y="19076"/>
                    <a:pt x="20762" y="17803"/>
                    <a:pt x="22159" y="16289"/>
                  </a:cubicBezTo>
                  <a:cubicBezTo>
                    <a:pt x="23743" y="18005"/>
                    <a:pt x="25285" y="19419"/>
                    <a:pt x="26744" y="20495"/>
                  </a:cubicBezTo>
                  <a:cubicBezTo>
                    <a:pt x="27768" y="21252"/>
                    <a:pt x="28761" y="21843"/>
                    <a:pt x="29694" y="22256"/>
                  </a:cubicBezTo>
                  <a:cubicBezTo>
                    <a:pt x="30824" y="22757"/>
                    <a:pt x="31905" y="23009"/>
                    <a:pt x="32907" y="23009"/>
                  </a:cubicBezTo>
                  <a:cubicBezTo>
                    <a:pt x="32910" y="23009"/>
                    <a:pt x="32914" y="23009"/>
                    <a:pt x="32917" y="23009"/>
                  </a:cubicBezTo>
                  <a:cubicBezTo>
                    <a:pt x="37566" y="23009"/>
                    <a:pt x="41758" y="20207"/>
                    <a:pt x="43537" y="15912"/>
                  </a:cubicBezTo>
                  <a:cubicBezTo>
                    <a:pt x="45318" y="11614"/>
                    <a:pt x="44331" y="6665"/>
                    <a:pt x="41039" y="3378"/>
                  </a:cubicBezTo>
                  <a:cubicBezTo>
                    <a:pt x="38888" y="1222"/>
                    <a:pt x="35967" y="11"/>
                    <a:pt x="32922" y="11"/>
                  </a:cubicBezTo>
                  <a:cubicBezTo>
                    <a:pt x="32917" y="11"/>
                    <a:pt x="32912" y="11"/>
                    <a:pt x="32907" y="11"/>
                  </a:cubicBezTo>
                  <a:cubicBezTo>
                    <a:pt x="31829" y="11"/>
                    <a:pt x="30659" y="307"/>
                    <a:pt x="29432" y="897"/>
                  </a:cubicBezTo>
                  <a:cubicBezTo>
                    <a:pt x="28437" y="1374"/>
                    <a:pt x="27374" y="2057"/>
                    <a:pt x="26272" y="2926"/>
                  </a:cubicBezTo>
                  <a:cubicBezTo>
                    <a:pt x="24994" y="3934"/>
                    <a:pt x="23646" y="5208"/>
                    <a:pt x="22248" y="6721"/>
                  </a:cubicBezTo>
                  <a:cubicBezTo>
                    <a:pt x="20646" y="4987"/>
                    <a:pt x="19090" y="3562"/>
                    <a:pt x="17620" y="2481"/>
                  </a:cubicBezTo>
                  <a:cubicBezTo>
                    <a:pt x="16602" y="1737"/>
                    <a:pt x="15617" y="1151"/>
                    <a:pt x="14690" y="744"/>
                  </a:cubicBezTo>
                  <a:cubicBezTo>
                    <a:pt x="13569" y="251"/>
                    <a:pt x="12494" y="1"/>
                    <a:pt x="11499" y="1"/>
                  </a:cubicBezTo>
                  <a:close/>
                </a:path>
              </a:pathLst>
            </a:custGeom>
            <a:solidFill>
              <a:schemeClr val="accent4"/>
            </a:solidFill>
            <a:ln>
              <a:noFill/>
            </a:ln>
            <a:effectLst>
              <a:outerShdw dist="85725" dir="612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rot="-970195">
              <a:off x="1201799" y="330342"/>
              <a:ext cx="858180" cy="753500"/>
            </a:xfrm>
            <a:custGeom>
              <a:avLst/>
              <a:gdLst/>
              <a:ahLst/>
              <a:cxnLst/>
              <a:rect l="l" t="t" r="r" b="b"/>
              <a:pathLst>
                <a:path w="22881" h="20090" extrusionOk="0">
                  <a:moveTo>
                    <a:pt x="12836" y="0"/>
                  </a:moveTo>
                  <a:cubicBezTo>
                    <a:pt x="7289" y="0"/>
                    <a:pt x="1" y="10254"/>
                    <a:pt x="1" y="10045"/>
                  </a:cubicBezTo>
                  <a:cubicBezTo>
                    <a:pt x="1" y="10045"/>
                    <a:pt x="782" y="11131"/>
                    <a:pt x="2090" y="12640"/>
                  </a:cubicBezTo>
                  <a:lnTo>
                    <a:pt x="2161" y="12556"/>
                  </a:lnTo>
                  <a:lnTo>
                    <a:pt x="4351" y="10051"/>
                  </a:lnTo>
                  <a:lnTo>
                    <a:pt x="4347" y="10045"/>
                  </a:lnTo>
                  <a:cubicBezTo>
                    <a:pt x="4347" y="10045"/>
                    <a:pt x="8866" y="3815"/>
                    <a:pt x="12307" y="3815"/>
                  </a:cubicBezTo>
                  <a:cubicBezTo>
                    <a:pt x="15747" y="3815"/>
                    <a:pt x="18534" y="6604"/>
                    <a:pt x="18534" y="10045"/>
                  </a:cubicBezTo>
                  <a:cubicBezTo>
                    <a:pt x="18534" y="13485"/>
                    <a:pt x="15747" y="16274"/>
                    <a:pt x="12307" y="16274"/>
                  </a:cubicBezTo>
                  <a:cubicBezTo>
                    <a:pt x="9685" y="16274"/>
                    <a:pt x="6438" y="12657"/>
                    <a:pt x="5041" y="10937"/>
                  </a:cubicBezTo>
                  <a:lnTo>
                    <a:pt x="2798" y="13443"/>
                  </a:lnTo>
                  <a:cubicBezTo>
                    <a:pt x="5427" y="16358"/>
                    <a:pt x="9454" y="20089"/>
                    <a:pt x="12836" y="20089"/>
                  </a:cubicBezTo>
                  <a:cubicBezTo>
                    <a:pt x="18385" y="20089"/>
                    <a:pt x="22881" y="15592"/>
                    <a:pt x="22881" y="10045"/>
                  </a:cubicBezTo>
                  <a:cubicBezTo>
                    <a:pt x="22881" y="4496"/>
                    <a:pt x="18385" y="0"/>
                    <a:pt x="12836" y="0"/>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rot="-970195">
              <a:off x="531089" y="524418"/>
              <a:ext cx="858255" cy="753576"/>
            </a:xfrm>
            <a:custGeom>
              <a:avLst/>
              <a:gdLst/>
              <a:ahLst/>
              <a:cxnLst/>
              <a:rect l="l" t="t" r="r" b="b"/>
              <a:pathLst>
                <a:path w="22883" h="20092" extrusionOk="0">
                  <a:moveTo>
                    <a:pt x="20794" y="7450"/>
                  </a:moveTo>
                  <a:lnTo>
                    <a:pt x="18534" y="10045"/>
                  </a:lnTo>
                  <a:cubicBezTo>
                    <a:pt x="18534" y="10045"/>
                    <a:pt x="14017" y="16275"/>
                    <a:pt x="10577" y="16275"/>
                  </a:cubicBezTo>
                  <a:cubicBezTo>
                    <a:pt x="7136" y="16275"/>
                    <a:pt x="4347" y="13488"/>
                    <a:pt x="4347" y="10045"/>
                  </a:cubicBezTo>
                  <a:cubicBezTo>
                    <a:pt x="4347" y="6604"/>
                    <a:pt x="7136" y="3817"/>
                    <a:pt x="10577" y="3817"/>
                  </a:cubicBezTo>
                  <a:cubicBezTo>
                    <a:pt x="13164" y="3817"/>
                    <a:pt x="16364" y="7343"/>
                    <a:pt x="17790" y="9089"/>
                  </a:cubicBezTo>
                  <a:lnTo>
                    <a:pt x="20022" y="6577"/>
                  </a:lnTo>
                  <a:cubicBezTo>
                    <a:pt x="17390" y="3674"/>
                    <a:pt x="13403" y="1"/>
                    <a:pt x="10047" y="1"/>
                  </a:cubicBezTo>
                  <a:cubicBezTo>
                    <a:pt x="4498" y="1"/>
                    <a:pt x="1" y="4498"/>
                    <a:pt x="1" y="10045"/>
                  </a:cubicBezTo>
                  <a:cubicBezTo>
                    <a:pt x="1" y="15594"/>
                    <a:pt x="4498" y="20091"/>
                    <a:pt x="10047" y="20091"/>
                  </a:cubicBezTo>
                  <a:cubicBezTo>
                    <a:pt x="15594" y="20091"/>
                    <a:pt x="22883" y="9836"/>
                    <a:pt x="22883" y="10045"/>
                  </a:cubicBezTo>
                  <a:cubicBezTo>
                    <a:pt x="22883" y="10045"/>
                    <a:pt x="22074" y="8934"/>
                    <a:pt x="20794" y="7450"/>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5"/>
          <p:cNvGrpSpPr/>
          <p:nvPr/>
        </p:nvGrpSpPr>
        <p:grpSpPr>
          <a:xfrm rot="2114850">
            <a:off x="6552441" y="746350"/>
            <a:ext cx="1468177" cy="1018171"/>
            <a:chOff x="-4412375" y="118150"/>
            <a:chExt cx="1920877" cy="1332116"/>
          </a:xfrm>
        </p:grpSpPr>
        <p:sp>
          <p:nvSpPr>
            <p:cNvPr id="572" name="Google Shape;572;p35"/>
            <p:cNvSpPr/>
            <p:nvPr/>
          </p:nvSpPr>
          <p:spPr>
            <a:xfrm>
              <a:off x="-4412375" y="187982"/>
              <a:ext cx="1920877" cy="1192638"/>
            </a:xfrm>
            <a:custGeom>
              <a:avLst/>
              <a:gdLst/>
              <a:ahLst/>
              <a:cxnLst/>
              <a:rect l="l" t="t" r="r" b="b"/>
              <a:pathLst>
                <a:path w="41040" h="25481" extrusionOk="0">
                  <a:moveTo>
                    <a:pt x="29406" y="10824"/>
                  </a:moveTo>
                  <a:cubicBezTo>
                    <a:pt x="29467" y="10824"/>
                    <a:pt x="29579" y="10824"/>
                    <a:pt x="29756" y="11100"/>
                  </a:cubicBezTo>
                  <a:cubicBezTo>
                    <a:pt x="30227" y="11835"/>
                    <a:pt x="30264" y="13171"/>
                    <a:pt x="29980" y="13788"/>
                  </a:cubicBezTo>
                  <a:cubicBezTo>
                    <a:pt x="29965" y="13823"/>
                    <a:pt x="29949" y="13852"/>
                    <a:pt x="29936" y="13877"/>
                  </a:cubicBezTo>
                  <a:cubicBezTo>
                    <a:pt x="29752" y="13819"/>
                    <a:pt x="29360" y="13644"/>
                    <a:pt x="28714" y="13125"/>
                  </a:cubicBezTo>
                  <a:cubicBezTo>
                    <a:pt x="28241" y="12744"/>
                    <a:pt x="27781" y="12300"/>
                    <a:pt x="27434" y="11953"/>
                  </a:cubicBezTo>
                  <a:cubicBezTo>
                    <a:pt x="27998" y="11429"/>
                    <a:pt x="28524" y="11090"/>
                    <a:pt x="29071" y="10894"/>
                  </a:cubicBezTo>
                  <a:cubicBezTo>
                    <a:pt x="29178" y="10853"/>
                    <a:pt x="29290" y="10830"/>
                    <a:pt x="29406" y="10824"/>
                  </a:cubicBezTo>
                  <a:close/>
                  <a:moveTo>
                    <a:pt x="11105" y="11601"/>
                  </a:moveTo>
                  <a:cubicBezTo>
                    <a:pt x="11290" y="11659"/>
                    <a:pt x="11682" y="11834"/>
                    <a:pt x="12327" y="12353"/>
                  </a:cubicBezTo>
                  <a:cubicBezTo>
                    <a:pt x="12801" y="12733"/>
                    <a:pt x="13260" y="13177"/>
                    <a:pt x="13606" y="13524"/>
                  </a:cubicBezTo>
                  <a:cubicBezTo>
                    <a:pt x="13041" y="14048"/>
                    <a:pt x="12518" y="14387"/>
                    <a:pt x="11969" y="14581"/>
                  </a:cubicBezTo>
                  <a:cubicBezTo>
                    <a:pt x="11862" y="14624"/>
                    <a:pt x="11749" y="14647"/>
                    <a:pt x="11635" y="14653"/>
                  </a:cubicBezTo>
                  <a:cubicBezTo>
                    <a:pt x="11575" y="14653"/>
                    <a:pt x="11462" y="14653"/>
                    <a:pt x="11286" y="14377"/>
                  </a:cubicBezTo>
                  <a:cubicBezTo>
                    <a:pt x="10815" y="13642"/>
                    <a:pt x="10778" y="12304"/>
                    <a:pt x="11061" y="11689"/>
                  </a:cubicBezTo>
                  <a:cubicBezTo>
                    <a:pt x="11076" y="11655"/>
                    <a:pt x="11092" y="11624"/>
                    <a:pt x="11105" y="11601"/>
                  </a:cubicBezTo>
                  <a:close/>
                  <a:moveTo>
                    <a:pt x="30966" y="5359"/>
                  </a:moveTo>
                  <a:cubicBezTo>
                    <a:pt x="31233" y="5359"/>
                    <a:pt x="31499" y="5382"/>
                    <a:pt x="31761" y="5429"/>
                  </a:cubicBezTo>
                  <a:cubicBezTo>
                    <a:pt x="33152" y="5677"/>
                    <a:pt x="34232" y="6608"/>
                    <a:pt x="34967" y="8198"/>
                  </a:cubicBezTo>
                  <a:cubicBezTo>
                    <a:pt x="35626" y="9618"/>
                    <a:pt x="35970" y="11495"/>
                    <a:pt x="35909" y="13348"/>
                  </a:cubicBezTo>
                  <a:cubicBezTo>
                    <a:pt x="35805" y="16633"/>
                    <a:pt x="33012" y="19408"/>
                    <a:pt x="29816" y="19408"/>
                  </a:cubicBezTo>
                  <a:lnTo>
                    <a:pt x="29800" y="19408"/>
                  </a:lnTo>
                  <a:cubicBezTo>
                    <a:pt x="26325" y="19401"/>
                    <a:pt x="23086" y="16146"/>
                    <a:pt x="20483" y="13534"/>
                  </a:cubicBezTo>
                  <a:lnTo>
                    <a:pt x="20301" y="13350"/>
                  </a:lnTo>
                  <a:cubicBezTo>
                    <a:pt x="19866" y="12915"/>
                    <a:pt x="19405" y="12399"/>
                    <a:pt x="18914" y="11852"/>
                  </a:cubicBezTo>
                  <a:cubicBezTo>
                    <a:pt x="18002" y="10834"/>
                    <a:pt x="16967" y="9678"/>
                    <a:pt x="15817" y="8726"/>
                  </a:cubicBezTo>
                  <a:cubicBezTo>
                    <a:pt x="14372" y="7527"/>
                    <a:pt x="12969" y="6843"/>
                    <a:pt x="11534" y="6631"/>
                  </a:cubicBezTo>
                  <a:cubicBezTo>
                    <a:pt x="11301" y="6596"/>
                    <a:pt x="11067" y="6579"/>
                    <a:pt x="10832" y="6579"/>
                  </a:cubicBezTo>
                  <a:cubicBezTo>
                    <a:pt x="9172" y="6579"/>
                    <a:pt x="7723" y="7475"/>
                    <a:pt x="6757" y="9100"/>
                  </a:cubicBezTo>
                  <a:cubicBezTo>
                    <a:pt x="6088" y="10221"/>
                    <a:pt x="5669" y="11668"/>
                    <a:pt x="5603" y="13066"/>
                  </a:cubicBezTo>
                  <a:cubicBezTo>
                    <a:pt x="5526" y="14723"/>
                    <a:pt x="6197" y="16484"/>
                    <a:pt x="7397" y="17777"/>
                  </a:cubicBezTo>
                  <a:cubicBezTo>
                    <a:pt x="8476" y="18941"/>
                    <a:pt x="9864" y="19604"/>
                    <a:pt x="11307" y="19645"/>
                  </a:cubicBezTo>
                  <a:cubicBezTo>
                    <a:pt x="11369" y="19647"/>
                    <a:pt x="11433" y="19647"/>
                    <a:pt x="11497" y="19647"/>
                  </a:cubicBezTo>
                  <a:cubicBezTo>
                    <a:pt x="11717" y="19647"/>
                    <a:pt x="11938" y="19635"/>
                    <a:pt x="12157" y="19614"/>
                  </a:cubicBezTo>
                  <a:lnTo>
                    <a:pt x="12157" y="19614"/>
                  </a:lnTo>
                  <a:cubicBezTo>
                    <a:pt x="11441" y="19957"/>
                    <a:pt x="10760" y="20120"/>
                    <a:pt x="10076" y="20120"/>
                  </a:cubicBezTo>
                  <a:cubicBezTo>
                    <a:pt x="9808" y="20118"/>
                    <a:pt x="9542" y="20095"/>
                    <a:pt x="9281" y="20048"/>
                  </a:cubicBezTo>
                  <a:cubicBezTo>
                    <a:pt x="7890" y="19800"/>
                    <a:pt x="6810" y="18869"/>
                    <a:pt x="6075" y="17279"/>
                  </a:cubicBezTo>
                  <a:cubicBezTo>
                    <a:pt x="5415" y="15859"/>
                    <a:pt x="5072" y="13982"/>
                    <a:pt x="5132" y="12130"/>
                  </a:cubicBezTo>
                  <a:cubicBezTo>
                    <a:pt x="5239" y="8844"/>
                    <a:pt x="8028" y="6069"/>
                    <a:pt x="11226" y="6069"/>
                  </a:cubicBezTo>
                  <a:lnTo>
                    <a:pt x="11239" y="6069"/>
                  </a:lnTo>
                  <a:cubicBezTo>
                    <a:pt x="14715" y="6076"/>
                    <a:pt x="17956" y="9331"/>
                    <a:pt x="20559" y="11943"/>
                  </a:cubicBezTo>
                  <a:lnTo>
                    <a:pt x="20741" y="12130"/>
                  </a:lnTo>
                  <a:cubicBezTo>
                    <a:pt x="21175" y="12564"/>
                    <a:pt x="21637" y="13080"/>
                    <a:pt x="22128" y="13627"/>
                  </a:cubicBezTo>
                  <a:cubicBezTo>
                    <a:pt x="23039" y="14645"/>
                    <a:pt x="24075" y="15801"/>
                    <a:pt x="25225" y="16753"/>
                  </a:cubicBezTo>
                  <a:cubicBezTo>
                    <a:pt x="26670" y="17952"/>
                    <a:pt x="28072" y="18636"/>
                    <a:pt x="29507" y="18848"/>
                  </a:cubicBezTo>
                  <a:cubicBezTo>
                    <a:pt x="29740" y="18883"/>
                    <a:pt x="29975" y="18900"/>
                    <a:pt x="30209" y="18900"/>
                  </a:cubicBezTo>
                  <a:cubicBezTo>
                    <a:pt x="31870" y="18900"/>
                    <a:pt x="33318" y="18002"/>
                    <a:pt x="34284" y="16379"/>
                  </a:cubicBezTo>
                  <a:cubicBezTo>
                    <a:pt x="34953" y="15256"/>
                    <a:pt x="35372" y="13811"/>
                    <a:pt x="35438" y="12413"/>
                  </a:cubicBezTo>
                  <a:cubicBezTo>
                    <a:pt x="35516" y="10756"/>
                    <a:pt x="34845" y="8995"/>
                    <a:pt x="33644" y="7700"/>
                  </a:cubicBezTo>
                  <a:cubicBezTo>
                    <a:pt x="32566" y="6536"/>
                    <a:pt x="31177" y="5875"/>
                    <a:pt x="29734" y="5834"/>
                  </a:cubicBezTo>
                  <a:cubicBezTo>
                    <a:pt x="29672" y="5830"/>
                    <a:pt x="29608" y="5830"/>
                    <a:pt x="29544" y="5830"/>
                  </a:cubicBezTo>
                  <a:cubicBezTo>
                    <a:pt x="29323" y="5830"/>
                    <a:pt x="29104" y="5842"/>
                    <a:pt x="28885" y="5865"/>
                  </a:cubicBezTo>
                  <a:cubicBezTo>
                    <a:pt x="29600" y="5522"/>
                    <a:pt x="30281" y="5359"/>
                    <a:pt x="30966" y="5359"/>
                  </a:cubicBezTo>
                  <a:close/>
                  <a:moveTo>
                    <a:pt x="31440" y="0"/>
                  </a:moveTo>
                  <a:cubicBezTo>
                    <a:pt x="31431" y="0"/>
                    <a:pt x="31421" y="0"/>
                    <a:pt x="31412" y="0"/>
                  </a:cubicBezTo>
                  <a:cubicBezTo>
                    <a:pt x="30285" y="0"/>
                    <a:pt x="29108" y="231"/>
                    <a:pt x="27917" y="685"/>
                  </a:cubicBezTo>
                  <a:cubicBezTo>
                    <a:pt x="26877" y="1080"/>
                    <a:pt x="25822" y="1647"/>
                    <a:pt x="24779" y="2368"/>
                  </a:cubicBezTo>
                  <a:cubicBezTo>
                    <a:pt x="23476" y="3272"/>
                    <a:pt x="22194" y="4420"/>
                    <a:pt x="21061" y="5696"/>
                  </a:cubicBezTo>
                  <a:cubicBezTo>
                    <a:pt x="19713" y="4562"/>
                    <a:pt x="18274" y="3590"/>
                    <a:pt x="16883" y="2878"/>
                  </a:cubicBezTo>
                  <a:cubicBezTo>
                    <a:pt x="14777" y="1802"/>
                    <a:pt x="12717" y="1257"/>
                    <a:pt x="10756" y="1257"/>
                  </a:cubicBezTo>
                  <a:cubicBezTo>
                    <a:pt x="9451" y="1257"/>
                    <a:pt x="8194" y="1501"/>
                    <a:pt x="7021" y="1984"/>
                  </a:cubicBezTo>
                  <a:cubicBezTo>
                    <a:pt x="5774" y="2500"/>
                    <a:pt x="4610" y="3288"/>
                    <a:pt x="3563" y="4329"/>
                  </a:cubicBezTo>
                  <a:cubicBezTo>
                    <a:pt x="2355" y="5530"/>
                    <a:pt x="1435" y="6988"/>
                    <a:pt x="828" y="8662"/>
                  </a:cubicBezTo>
                  <a:cubicBezTo>
                    <a:pt x="266" y="10219"/>
                    <a:pt x="0" y="11887"/>
                    <a:pt x="39" y="13623"/>
                  </a:cubicBezTo>
                  <a:cubicBezTo>
                    <a:pt x="117" y="17100"/>
                    <a:pt x="1433" y="20442"/>
                    <a:pt x="3652" y="22787"/>
                  </a:cubicBezTo>
                  <a:cubicBezTo>
                    <a:pt x="4509" y="23693"/>
                    <a:pt x="5468" y="24383"/>
                    <a:pt x="6501" y="24833"/>
                  </a:cubicBezTo>
                  <a:cubicBezTo>
                    <a:pt x="7478" y="25260"/>
                    <a:pt x="8535" y="25479"/>
                    <a:pt x="9602" y="25479"/>
                  </a:cubicBezTo>
                  <a:cubicBezTo>
                    <a:pt x="9611" y="25479"/>
                    <a:pt x="9620" y="25479"/>
                    <a:pt x="9630" y="25479"/>
                  </a:cubicBezTo>
                  <a:lnTo>
                    <a:pt x="9630" y="25481"/>
                  </a:lnTo>
                  <a:cubicBezTo>
                    <a:pt x="10756" y="25481"/>
                    <a:pt x="11932" y="25250"/>
                    <a:pt x="13125" y="24796"/>
                  </a:cubicBezTo>
                  <a:cubicBezTo>
                    <a:pt x="14162" y="24401"/>
                    <a:pt x="15217" y="23834"/>
                    <a:pt x="16261" y="23111"/>
                  </a:cubicBezTo>
                  <a:cubicBezTo>
                    <a:pt x="17566" y="22209"/>
                    <a:pt x="18848" y="21061"/>
                    <a:pt x="19979" y="19785"/>
                  </a:cubicBezTo>
                  <a:cubicBezTo>
                    <a:pt x="21327" y="20919"/>
                    <a:pt x="22768" y="21891"/>
                    <a:pt x="24158" y="22601"/>
                  </a:cubicBezTo>
                  <a:cubicBezTo>
                    <a:pt x="26263" y="23679"/>
                    <a:pt x="28324" y="24224"/>
                    <a:pt x="30283" y="24224"/>
                  </a:cubicBezTo>
                  <a:cubicBezTo>
                    <a:pt x="31588" y="24224"/>
                    <a:pt x="32845" y="23980"/>
                    <a:pt x="34018" y="23495"/>
                  </a:cubicBezTo>
                  <a:cubicBezTo>
                    <a:pt x="35266" y="22981"/>
                    <a:pt x="36429" y="22193"/>
                    <a:pt x="37477" y="21150"/>
                  </a:cubicBezTo>
                  <a:cubicBezTo>
                    <a:pt x="38687" y="19950"/>
                    <a:pt x="39604" y="18491"/>
                    <a:pt x="40211" y="16819"/>
                  </a:cubicBezTo>
                  <a:cubicBezTo>
                    <a:pt x="40774" y="15262"/>
                    <a:pt x="41039" y="13592"/>
                    <a:pt x="41001" y="11856"/>
                  </a:cubicBezTo>
                  <a:cubicBezTo>
                    <a:pt x="40923" y="8379"/>
                    <a:pt x="39606" y="5037"/>
                    <a:pt x="37389" y="2690"/>
                  </a:cubicBezTo>
                  <a:cubicBezTo>
                    <a:pt x="36532" y="1784"/>
                    <a:pt x="35574" y="1096"/>
                    <a:pt x="34540" y="646"/>
                  </a:cubicBezTo>
                  <a:cubicBezTo>
                    <a:pt x="33562" y="219"/>
                    <a:pt x="32507" y="0"/>
                    <a:pt x="31440" y="0"/>
                  </a:cubicBezTo>
                  <a:close/>
                </a:path>
              </a:pathLst>
            </a:custGeom>
            <a:solidFill>
              <a:schemeClr val="accent4"/>
            </a:solidFill>
            <a:ln>
              <a:noFill/>
            </a:ln>
            <a:effectLst>
              <a:outerShdw dist="85725" dir="3180000" algn="bl" rotWithShape="0">
                <a:schemeClr val="accent5">
                  <a:alpha val="4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4075712" y="118150"/>
              <a:ext cx="1560619" cy="1237899"/>
            </a:xfrm>
            <a:custGeom>
              <a:avLst/>
              <a:gdLst/>
              <a:ahLst/>
              <a:cxnLst/>
              <a:rect l="l" t="t" r="r" b="b"/>
              <a:pathLst>
                <a:path w="33343" h="26448" extrusionOk="0">
                  <a:moveTo>
                    <a:pt x="9359" y="14281"/>
                  </a:moveTo>
                  <a:cubicBezTo>
                    <a:pt x="8228" y="15639"/>
                    <a:pt x="7064" y="17062"/>
                    <a:pt x="5346" y="17673"/>
                  </a:cubicBezTo>
                  <a:cubicBezTo>
                    <a:pt x="2326" y="18746"/>
                    <a:pt x="1426" y="14428"/>
                    <a:pt x="2326" y="12471"/>
                  </a:cubicBezTo>
                  <a:cubicBezTo>
                    <a:pt x="3769" y="9331"/>
                    <a:pt x="7512" y="13752"/>
                    <a:pt x="8730" y="14970"/>
                  </a:cubicBezTo>
                  <a:cubicBezTo>
                    <a:pt x="10140" y="16380"/>
                    <a:pt x="11519" y="17819"/>
                    <a:pt x="12980" y="19178"/>
                  </a:cubicBezTo>
                  <a:cubicBezTo>
                    <a:pt x="17423" y="23319"/>
                    <a:pt x="24046" y="26447"/>
                    <a:pt x="29089" y="21438"/>
                  </a:cubicBezTo>
                  <a:cubicBezTo>
                    <a:pt x="33342" y="17212"/>
                    <a:pt x="32939" y="9553"/>
                    <a:pt x="28963" y="5348"/>
                  </a:cubicBezTo>
                  <a:cubicBezTo>
                    <a:pt x="23908" y="1"/>
                    <a:pt x="16688" y="5712"/>
                    <a:pt x="13610" y="10272"/>
                  </a:cubicBezTo>
                  <a:cubicBezTo>
                    <a:pt x="13195" y="10887"/>
                    <a:pt x="14064" y="11403"/>
                    <a:pt x="14560" y="11005"/>
                  </a:cubicBezTo>
                  <a:cubicBezTo>
                    <a:pt x="17582" y="8583"/>
                    <a:pt x="20443" y="4467"/>
                    <a:pt x="24865" y="5251"/>
                  </a:cubicBezTo>
                  <a:cubicBezTo>
                    <a:pt x="29215" y="6021"/>
                    <a:pt x="30530" y="11201"/>
                    <a:pt x="30412" y="14894"/>
                  </a:cubicBezTo>
                  <a:cubicBezTo>
                    <a:pt x="30276" y="19099"/>
                    <a:pt x="26748" y="22609"/>
                    <a:pt x="22601" y="22599"/>
                  </a:cubicBezTo>
                  <a:cubicBezTo>
                    <a:pt x="18331" y="22588"/>
                    <a:pt x="14690" y="18839"/>
                    <a:pt x="11903" y="16042"/>
                  </a:cubicBezTo>
                  <a:cubicBezTo>
                    <a:pt x="9770" y="13901"/>
                    <a:pt x="7299" y="10278"/>
                    <a:pt x="4091" y="9803"/>
                  </a:cubicBezTo>
                  <a:cubicBezTo>
                    <a:pt x="1415" y="9407"/>
                    <a:pt x="202" y="12532"/>
                    <a:pt x="105" y="14638"/>
                  </a:cubicBezTo>
                  <a:cubicBezTo>
                    <a:pt x="1" y="16860"/>
                    <a:pt x="1824" y="19374"/>
                    <a:pt x="4163" y="19440"/>
                  </a:cubicBezTo>
                  <a:cubicBezTo>
                    <a:pt x="7002" y="19520"/>
                    <a:pt x="8874" y="17173"/>
                    <a:pt x="10284" y="14995"/>
                  </a:cubicBezTo>
                  <a:cubicBezTo>
                    <a:pt x="10644" y="14438"/>
                    <a:pt x="9789" y="13765"/>
                    <a:pt x="9359" y="14281"/>
                  </a:cubicBezTo>
                  <a:close/>
                </a:path>
              </a:pathLst>
            </a:custGeom>
            <a:gradFill>
              <a:gsLst>
                <a:gs pos="0">
                  <a:schemeClr val="accent2"/>
                </a:gs>
                <a:gs pos="100000">
                  <a:schemeClr val="l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4388786" y="212367"/>
              <a:ext cx="1560572" cy="1237899"/>
            </a:xfrm>
            <a:custGeom>
              <a:avLst/>
              <a:gdLst/>
              <a:ahLst/>
              <a:cxnLst/>
              <a:rect l="l" t="t" r="r" b="b"/>
              <a:pathLst>
                <a:path w="33342" h="26448" extrusionOk="0">
                  <a:moveTo>
                    <a:pt x="23984" y="12167"/>
                  </a:moveTo>
                  <a:cubicBezTo>
                    <a:pt x="25117" y="10810"/>
                    <a:pt x="26278" y="9388"/>
                    <a:pt x="27999" y="8777"/>
                  </a:cubicBezTo>
                  <a:cubicBezTo>
                    <a:pt x="31016" y="7702"/>
                    <a:pt x="31916" y="12022"/>
                    <a:pt x="31018" y="13977"/>
                  </a:cubicBezTo>
                  <a:cubicBezTo>
                    <a:pt x="29573" y="17117"/>
                    <a:pt x="25832" y="12699"/>
                    <a:pt x="24614" y="11481"/>
                  </a:cubicBezTo>
                  <a:cubicBezTo>
                    <a:pt x="23202" y="10071"/>
                    <a:pt x="21823" y="8631"/>
                    <a:pt x="20363" y="7270"/>
                  </a:cubicBezTo>
                  <a:cubicBezTo>
                    <a:pt x="15920" y="3129"/>
                    <a:pt x="9296" y="1"/>
                    <a:pt x="4254" y="5011"/>
                  </a:cubicBezTo>
                  <a:cubicBezTo>
                    <a:pt x="0" y="9237"/>
                    <a:pt x="404" y="16896"/>
                    <a:pt x="4382" y="21100"/>
                  </a:cubicBezTo>
                  <a:cubicBezTo>
                    <a:pt x="9436" y="26447"/>
                    <a:pt x="16655" y="20738"/>
                    <a:pt x="19733" y="16178"/>
                  </a:cubicBezTo>
                  <a:cubicBezTo>
                    <a:pt x="20148" y="15563"/>
                    <a:pt x="19279" y="15047"/>
                    <a:pt x="18782" y="15445"/>
                  </a:cubicBezTo>
                  <a:cubicBezTo>
                    <a:pt x="15761" y="17865"/>
                    <a:pt x="12900" y="21981"/>
                    <a:pt x="8480" y="21199"/>
                  </a:cubicBezTo>
                  <a:cubicBezTo>
                    <a:pt x="4128" y="20427"/>
                    <a:pt x="2813" y="15247"/>
                    <a:pt x="2931" y="11554"/>
                  </a:cubicBezTo>
                  <a:cubicBezTo>
                    <a:pt x="3067" y="7351"/>
                    <a:pt x="6597" y="3839"/>
                    <a:pt x="10739" y="3851"/>
                  </a:cubicBezTo>
                  <a:cubicBezTo>
                    <a:pt x="15012" y="3862"/>
                    <a:pt x="18650" y="7611"/>
                    <a:pt x="21439" y="10408"/>
                  </a:cubicBezTo>
                  <a:cubicBezTo>
                    <a:pt x="23573" y="12549"/>
                    <a:pt x="26044" y="16172"/>
                    <a:pt x="29250" y="16647"/>
                  </a:cubicBezTo>
                  <a:cubicBezTo>
                    <a:pt x="31926" y="17041"/>
                    <a:pt x="33140" y="13917"/>
                    <a:pt x="33237" y="11812"/>
                  </a:cubicBezTo>
                  <a:cubicBezTo>
                    <a:pt x="33342" y="9588"/>
                    <a:pt x="31519" y="7076"/>
                    <a:pt x="29180" y="7010"/>
                  </a:cubicBezTo>
                  <a:cubicBezTo>
                    <a:pt x="26340" y="6929"/>
                    <a:pt x="24469" y="9277"/>
                    <a:pt x="23059" y="11455"/>
                  </a:cubicBezTo>
                  <a:cubicBezTo>
                    <a:pt x="22698" y="12012"/>
                    <a:pt x="23553" y="12685"/>
                    <a:pt x="23984" y="12167"/>
                  </a:cubicBezTo>
                  <a:close/>
                </a:path>
              </a:pathLst>
            </a:custGeom>
            <a:gradFill>
              <a:gsLst>
                <a:gs pos="0">
                  <a:schemeClr val="accent2"/>
                </a:gs>
                <a:gs pos="100000">
                  <a:schemeClr val="lt2"/>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5"/>
          <p:cNvGrpSpPr/>
          <p:nvPr/>
        </p:nvGrpSpPr>
        <p:grpSpPr>
          <a:xfrm rot="-476435">
            <a:off x="2377432" y="109114"/>
            <a:ext cx="1896367" cy="903417"/>
            <a:chOff x="-1820683" y="1731258"/>
            <a:chExt cx="2184951" cy="1040896"/>
          </a:xfrm>
        </p:grpSpPr>
        <p:sp>
          <p:nvSpPr>
            <p:cNvPr id="576" name="Google Shape;576;p35"/>
            <p:cNvSpPr/>
            <p:nvPr/>
          </p:nvSpPr>
          <p:spPr>
            <a:xfrm>
              <a:off x="-1801166" y="1731258"/>
              <a:ext cx="2141937" cy="1040896"/>
            </a:xfrm>
            <a:custGeom>
              <a:avLst/>
              <a:gdLst/>
              <a:ahLst/>
              <a:cxnLst/>
              <a:rect l="l" t="t" r="r" b="b"/>
              <a:pathLst>
                <a:path w="45763" h="22239" extrusionOk="0">
                  <a:moveTo>
                    <a:pt x="35114" y="9643"/>
                  </a:moveTo>
                  <a:cubicBezTo>
                    <a:pt x="35119" y="9643"/>
                    <a:pt x="35125" y="9643"/>
                    <a:pt x="35131" y="9643"/>
                  </a:cubicBezTo>
                  <a:cubicBezTo>
                    <a:pt x="35594" y="9643"/>
                    <a:pt x="36032" y="9825"/>
                    <a:pt x="36304" y="10136"/>
                  </a:cubicBezTo>
                  <a:cubicBezTo>
                    <a:pt x="36548" y="10413"/>
                    <a:pt x="36645" y="10776"/>
                    <a:pt x="36589" y="11212"/>
                  </a:cubicBezTo>
                  <a:cubicBezTo>
                    <a:pt x="36407" y="12649"/>
                    <a:pt x="34425" y="12700"/>
                    <a:pt x="34200" y="12700"/>
                  </a:cubicBezTo>
                  <a:lnTo>
                    <a:pt x="34188" y="12700"/>
                  </a:lnTo>
                  <a:cubicBezTo>
                    <a:pt x="33255" y="12700"/>
                    <a:pt x="32235" y="12161"/>
                    <a:pt x="31318" y="11575"/>
                  </a:cubicBezTo>
                  <a:cubicBezTo>
                    <a:pt x="31692" y="11356"/>
                    <a:pt x="32045" y="11127"/>
                    <a:pt x="32388" y="10904"/>
                  </a:cubicBezTo>
                  <a:cubicBezTo>
                    <a:pt x="33137" y="10419"/>
                    <a:pt x="33843" y="9961"/>
                    <a:pt x="34603" y="9723"/>
                  </a:cubicBezTo>
                  <a:cubicBezTo>
                    <a:pt x="34768" y="9672"/>
                    <a:pt x="34941" y="9643"/>
                    <a:pt x="35114" y="9643"/>
                  </a:cubicBezTo>
                  <a:close/>
                  <a:moveTo>
                    <a:pt x="11343" y="10015"/>
                  </a:moveTo>
                  <a:cubicBezTo>
                    <a:pt x="12276" y="10015"/>
                    <a:pt x="13296" y="10555"/>
                    <a:pt x="14211" y="11140"/>
                  </a:cubicBezTo>
                  <a:cubicBezTo>
                    <a:pt x="13839" y="11360"/>
                    <a:pt x="13486" y="11588"/>
                    <a:pt x="13143" y="11811"/>
                  </a:cubicBezTo>
                  <a:cubicBezTo>
                    <a:pt x="12394" y="12296"/>
                    <a:pt x="11686" y="12754"/>
                    <a:pt x="10928" y="12993"/>
                  </a:cubicBezTo>
                  <a:cubicBezTo>
                    <a:pt x="10757" y="13047"/>
                    <a:pt x="10579" y="13074"/>
                    <a:pt x="10400" y="13074"/>
                  </a:cubicBezTo>
                  <a:cubicBezTo>
                    <a:pt x="9937" y="13074"/>
                    <a:pt x="9499" y="12888"/>
                    <a:pt x="9227" y="12579"/>
                  </a:cubicBezTo>
                  <a:cubicBezTo>
                    <a:pt x="8983" y="12304"/>
                    <a:pt x="8886" y="11939"/>
                    <a:pt x="8942" y="11503"/>
                  </a:cubicBezTo>
                  <a:cubicBezTo>
                    <a:pt x="9124" y="10066"/>
                    <a:pt x="11106" y="10015"/>
                    <a:pt x="11331" y="10015"/>
                  </a:cubicBezTo>
                  <a:close/>
                  <a:moveTo>
                    <a:pt x="36189" y="0"/>
                  </a:moveTo>
                  <a:cubicBezTo>
                    <a:pt x="35679" y="0"/>
                    <a:pt x="35169" y="33"/>
                    <a:pt x="34663" y="99"/>
                  </a:cubicBezTo>
                  <a:cubicBezTo>
                    <a:pt x="32576" y="374"/>
                    <a:pt x="30559" y="1272"/>
                    <a:pt x="28498" y="2843"/>
                  </a:cubicBezTo>
                  <a:cubicBezTo>
                    <a:pt x="26738" y="4185"/>
                    <a:pt x="25200" y="5822"/>
                    <a:pt x="23899" y="7250"/>
                  </a:cubicBezTo>
                  <a:cubicBezTo>
                    <a:pt x="23624" y="7550"/>
                    <a:pt x="23408" y="7900"/>
                    <a:pt x="23263" y="8280"/>
                  </a:cubicBezTo>
                  <a:cubicBezTo>
                    <a:pt x="22159" y="7225"/>
                    <a:pt x="20864" y="6045"/>
                    <a:pt x="19458" y="5004"/>
                  </a:cubicBezTo>
                  <a:cubicBezTo>
                    <a:pt x="17382" y="3468"/>
                    <a:pt x="15362" y="2457"/>
                    <a:pt x="13277" y="1916"/>
                  </a:cubicBezTo>
                  <a:cubicBezTo>
                    <a:pt x="12388" y="1684"/>
                    <a:pt x="11473" y="1565"/>
                    <a:pt x="10554" y="1563"/>
                  </a:cubicBezTo>
                  <a:cubicBezTo>
                    <a:pt x="7066" y="1563"/>
                    <a:pt x="3826" y="3307"/>
                    <a:pt x="1880" y="6228"/>
                  </a:cubicBezTo>
                  <a:cubicBezTo>
                    <a:pt x="934" y="7651"/>
                    <a:pt x="352" y="9284"/>
                    <a:pt x="181" y="10983"/>
                  </a:cubicBezTo>
                  <a:cubicBezTo>
                    <a:pt x="1" y="12808"/>
                    <a:pt x="288" y="14641"/>
                    <a:pt x="1040" y="16437"/>
                  </a:cubicBezTo>
                  <a:cubicBezTo>
                    <a:pt x="1791" y="18235"/>
                    <a:pt x="3123" y="19736"/>
                    <a:pt x="4888" y="20780"/>
                  </a:cubicBezTo>
                  <a:cubicBezTo>
                    <a:pt x="6479" y="21720"/>
                    <a:pt x="8368" y="22238"/>
                    <a:pt x="10206" y="22238"/>
                  </a:cubicBezTo>
                  <a:lnTo>
                    <a:pt x="10220" y="22238"/>
                  </a:lnTo>
                  <a:cubicBezTo>
                    <a:pt x="11403" y="22236"/>
                    <a:pt x="12592" y="21988"/>
                    <a:pt x="13750" y="21501"/>
                  </a:cubicBezTo>
                  <a:cubicBezTo>
                    <a:pt x="14739" y="21084"/>
                    <a:pt x="15734" y="20479"/>
                    <a:pt x="16704" y="19705"/>
                  </a:cubicBezTo>
                  <a:cubicBezTo>
                    <a:pt x="18150" y="18549"/>
                    <a:pt x="19557" y="17025"/>
                    <a:pt x="21129" y="14909"/>
                  </a:cubicBezTo>
                  <a:cubicBezTo>
                    <a:pt x="21184" y="14835"/>
                    <a:pt x="21234" y="14757"/>
                    <a:pt x="21283" y="14678"/>
                  </a:cubicBezTo>
                  <a:cubicBezTo>
                    <a:pt x="22406" y="15766"/>
                    <a:pt x="23858" y="17100"/>
                    <a:pt x="25466" y="18235"/>
                  </a:cubicBezTo>
                  <a:cubicBezTo>
                    <a:pt x="27652" y="19779"/>
                    <a:pt x="29803" y="20727"/>
                    <a:pt x="32041" y="21134"/>
                  </a:cubicBezTo>
                  <a:cubicBezTo>
                    <a:pt x="32689" y="21253"/>
                    <a:pt x="33346" y="21313"/>
                    <a:pt x="34006" y="21313"/>
                  </a:cubicBezTo>
                  <a:cubicBezTo>
                    <a:pt x="35922" y="21313"/>
                    <a:pt x="37840" y="20797"/>
                    <a:pt x="39551" y="19821"/>
                  </a:cubicBezTo>
                  <a:cubicBezTo>
                    <a:pt x="41201" y="18873"/>
                    <a:pt x="42605" y="17554"/>
                    <a:pt x="43653" y="15966"/>
                  </a:cubicBezTo>
                  <a:cubicBezTo>
                    <a:pt x="44684" y="14405"/>
                    <a:pt x="45338" y="12618"/>
                    <a:pt x="45542" y="10799"/>
                  </a:cubicBezTo>
                  <a:cubicBezTo>
                    <a:pt x="45763" y="8817"/>
                    <a:pt x="45468" y="6858"/>
                    <a:pt x="44663" y="4975"/>
                  </a:cubicBezTo>
                  <a:cubicBezTo>
                    <a:pt x="43951" y="3305"/>
                    <a:pt x="42685" y="1967"/>
                    <a:pt x="41001" y="1102"/>
                  </a:cubicBezTo>
                  <a:cubicBezTo>
                    <a:pt x="39597" y="380"/>
                    <a:pt x="37933" y="0"/>
                    <a:pt x="36189" y="0"/>
                  </a:cubicBezTo>
                  <a:close/>
                </a:path>
              </a:pathLst>
            </a:custGeom>
            <a:solidFill>
              <a:schemeClr val="accent4"/>
            </a:solidFill>
            <a:ln>
              <a:noFill/>
            </a:ln>
            <a:effectLst>
              <a:outerShdw dist="114300" dir="54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820683" y="1795801"/>
              <a:ext cx="2184951" cy="908859"/>
            </a:xfrm>
            <a:custGeom>
              <a:avLst/>
              <a:gdLst/>
              <a:ahLst/>
              <a:cxnLst/>
              <a:rect l="l" t="t" r="r" b="b"/>
              <a:pathLst>
                <a:path w="46682" h="19418" extrusionOk="0">
                  <a:moveTo>
                    <a:pt x="19145" y="11414"/>
                  </a:moveTo>
                  <a:cubicBezTo>
                    <a:pt x="15862" y="14478"/>
                    <a:pt x="11614" y="18441"/>
                    <a:pt x="7138" y="15456"/>
                  </a:cubicBezTo>
                  <a:cubicBezTo>
                    <a:pt x="2322" y="12244"/>
                    <a:pt x="5404" y="5169"/>
                    <a:pt x="10243" y="4587"/>
                  </a:cubicBezTo>
                  <a:cubicBezTo>
                    <a:pt x="14921" y="4024"/>
                    <a:pt x="18767" y="8004"/>
                    <a:pt x="21888" y="11105"/>
                  </a:cubicBezTo>
                  <a:cubicBezTo>
                    <a:pt x="25038" y="14236"/>
                    <a:pt x="28377" y="17285"/>
                    <a:pt x="32760" y="18084"/>
                  </a:cubicBezTo>
                  <a:cubicBezTo>
                    <a:pt x="40080" y="19418"/>
                    <a:pt x="46682" y="11666"/>
                    <a:pt x="43521" y="4263"/>
                  </a:cubicBezTo>
                  <a:cubicBezTo>
                    <a:pt x="42122" y="989"/>
                    <a:pt x="38360" y="0"/>
                    <a:pt x="35301" y="403"/>
                  </a:cubicBezTo>
                  <a:cubicBezTo>
                    <a:pt x="31339" y="927"/>
                    <a:pt x="28220" y="4106"/>
                    <a:pt x="25571" y="7015"/>
                  </a:cubicBezTo>
                  <a:cubicBezTo>
                    <a:pt x="24401" y="8297"/>
                    <a:pt x="26162" y="10132"/>
                    <a:pt x="27402" y="8956"/>
                  </a:cubicBezTo>
                  <a:cubicBezTo>
                    <a:pt x="30518" y="6001"/>
                    <a:pt x="34112" y="2506"/>
                    <a:pt x="38633" y="3734"/>
                  </a:cubicBezTo>
                  <a:cubicBezTo>
                    <a:pt x="41376" y="4478"/>
                    <a:pt x="42268" y="7399"/>
                    <a:pt x="41636" y="10056"/>
                  </a:cubicBezTo>
                  <a:cubicBezTo>
                    <a:pt x="40995" y="12754"/>
                    <a:pt x="38561" y="14531"/>
                    <a:pt x="36191" y="15252"/>
                  </a:cubicBezTo>
                  <a:cubicBezTo>
                    <a:pt x="31374" y="16716"/>
                    <a:pt x="26874" y="12374"/>
                    <a:pt x="23653" y="9232"/>
                  </a:cubicBezTo>
                  <a:cubicBezTo>
                    <a:pt x="20586" y="6243"/>
                    <a:pt x="17413" y="3258"/>
                    <a:pt x="13267" y="2180"/>
                  </a:cubicBezTo>
                  <a:cubicBezTo>
                    <a:pt x="6269" y="359"/>
                    <a:pt x="1" y="7178"/>
                    <a:pt x="3023" y="14404"/>
                  </a:cubicBezTo>
                  <a:cubicBezTo>
                    <a:pt x="4316" y="17494"/>
                    <a:pt x="7600" y="19166"/>
                    <a:pt x="10635" y="19162"/>
                  </a:cubicBezTo>
                  <a:cubicBezTo>
                    <a:pt x="14677" y="19156"/>
                    <a:pt x="17883" y="15615"/>
                    <a:pt x="20185" y="12517"/>
                  </a:cubicBezTo>
                  <a:cubicBezTo>
                    <a:pt x="20763" y="11738"/>
                    <a:pt x="19871" y="10737"/>
                    <a:pt x="19145" y="11414"/>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530825" y="2035065"/>
              <a:ext cx="529084" cy="472543"/>
            </a:xfrm>
            <a:custGeom>
              <a:avLst/>
              <a:gdLst/>
              <a:ahLst/>
              <a:cxnLst/>
              <a:rect l="l" t="t" r="r" b="b"/>
              <a:pathLst>
                <a:path w="11304" h="10096" extrusionOk="0">
                  <a:moveTo>
                    <a:pt x="11108" y="3641"/>
                  </a:moveTo>
                  <a:cubicBezTo>
                    <a:pt x="9498" y="1360"/>
                    <a:pt x="7177" y="0"/>
                    <a:pt x="4454" y="383"/>
                  </a:cubicBezTo>
                  <a:cubicBezTo>
                    <a:pt x="2413" y="668"/>
                    <a:pt x="464" y="2361"/>
                    <a:pt x="243" y="4620"/>
                  </a:cubicBezTo>
                  <a:cubicBezTo>
                    <a:pt x="1" y="7087"/>
                    <a:pt x="1399" y="8821"/>
                    <a:pt x="3596" y="9420"/>
                  </a:cubicBezTo>
                  <a:cubicBezTo>
                    <a:pt x="6062" y="10095"/>
                    <a:pt x="9099" y="8501"/>
                    <a:pt x="10714" y="6608"/>
                  </a:cubicBezTo>
                  <a:cubicBezTo>
                    <a:pt x="11147" y="6102"/>
                    <a:pt x="10610" y="5443"/>
                    <a:pt x="10057" y="5704"/>
                  </a:cubicBezTo>
                  <a:cubicBezTo>
                    <a:pt x="8521" y="6438"/>
                    <a:pt x="7316" y="7599"/>
                    <a:pt x="5660" y="8119"/>
                  </a:cubicBezTo>
                  <a:cubicBezTo>
                    <a:pt x="3542" y="8784"/>
                    <a:pt x="1164" y="7303"/>
                    <a:pt x="1482" y="4799"/>
                  </a:cubicBezTo>
                  <a:cubicBezTo>
                    <a:pt x="1750" y="2683"/>
                    <a:pt x="3794" y="1833"/>
                    <a:pt x="5549" y="1827"/>
                  </a:cubicBezTo>
                  <a:cubicBezTo>
                    <a:pt x="7425" y="1820"/>
                    <a:pt x="9157" y="3067"/>
                    <a:pt x="10664" y="4110"/>
                  </a:cubicBezTo>
                  <a:cubicBezTo>
                    <a:pt x="10926" y="4291"/>
                    <a:pt x="11304" y="3920"/>
                    <a:pt x="11108" y="3641"/>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469632" y="2018075"/>
              <a:ext cx="529177" cy="472543"/>
            </a:xfrm>
            <a:custGeom>
              <a:avLst/>
              <a:gdLst/>
              <a:ahLst/>
              <a:cxnLst/>
              <a:rect l="l" t="t" r="r" b="b"/>
              <a:pathLst>
                <a:path w="11306" h="10096" extrusionOk="0">
                  <a:moveTo>
                    <a:pt x="198" y="6455"/>
                  </a:moveTo>
                  <a:cubicBezTo>
                    <a:pt x="1806" y="8736"/>
                    <a:pt x="4129" y="10096"/>
                    <a:pt x="6852" y="9716"/>
                  </a:cubicBezTo>
                  <a:cubicBezTo>
                    <a:pt x="8893" y="9429"/>
                    <a:pt x="10842" y="7735"/>
                    <a:pt x="11063" y="5476"/>
                  </a:cubicBezTo>
                  <a:cubicBezTo>
                    <a:pt x="11305" y="3009"/>
                    <a:pt x="9907" y="1277"/>
                    <a:pt x="7709" y="676"/>
                  </a:cubicBezTo>
                  <a:cubicBezTo>
                    <a:pt x="5244" y="1"/>
                    <a:pt x="2207" y="1595"/>
                    <a:pt x="592" y="3488"/>
                  </a:cubicBezTo>
                  <a:cubicBezTo>
                    <a:pt x="159" y="3994"/>
                    <a:pt x="696" y="4656"/>
                    <a:pt x="1247" y="4392"/>
                  </a:cubicBezTo>
                  <a:cubicBezTo>
                    <a:pt x="2783" y="3659"/>
                    <a:pt x="3990" y="2497"/>
                    <a:pt x="5646" y="1977"/>
                  </a:cubicBezTo>
                  <a:cubicBezTo>
                    <a:pt x="7764" y="1312"/>
                    <a:pt x="10142" y="2794"/>
                    <a:pt x="9823" y="5299"/>
                  </a:cubicBezTo>
                  <a:cubicBezTo>
                    <a:pt x="9556" y="7413"/>
                    <a:pt x="7512" y="8263"/>
                    <a:pt x="5756" y="8271"/>
                  </a:cubicBezTo>
                  <a:cubicBezTo>
                    <a:pt x="3881" y="8277"/>
                    <a:pt x="2149" y="7031"/>
                    <a:pt x="640" y="5986"/>
                  </a:cubicBezTo>
                  <a:cubicBezTo>
                    <a:pt x="380" y="5806"/>
                    <a:pt x="0" y="6178"/>
                    <a:pt x="198" y="6457"/>
                  </a:cubicBezTo>
                  <a:close/>
                </a:path>
              </a:pathLst>
            </a:cu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5"/>
          <p:cNvGrpSpPr/>
          <p:nvPr/>
        </p:nvGrpSpPr>
        <p:grpSpPr>
          <a:xfrm>
            <a:off x="378769" y="595047"/>
            <a:ext cx="1022906" cy="850666"/>
            <a:chOff x="715094" y="678522"/>
            <a:chExt cx="1022906" cy="850666"/>
          </a:xfrm>
        </p:grpSpPr>
        <p:grpSp>
          <p:nvGrpSpPr>
            <p:cNvPr id="581" name="Google Shape;581;p35"/>
            <p:cNvGrpSpPr/>
            <p:nvPr/>
          </p:nvGrpSpPr>
          <p:grpSpPr>
            <a:xfrm>
              <a:off x="1328500" y="1119688"/>
              <a:ext cx="409500" cy="409500"/>
              <a:chOff x="-850450" y="1425390"/>
              <a:chExt cx="708600" cy="708600"/>
            </a:xfrm>
          </p:grpSpPr>
          <p:sp>
            <p:nvSpPr>
              <p:cNvPr id="582" name="Google Shape;582;p35"/>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35"/>
            <p:cNvGrpSpPr/>
            <p:nvPr/>
          </p:nvGrpSpPr>
          <p:grpSpPr>
            <a:xfrm>
              <a:off x="715094" y="678522"/>
              <a:ext cx="544630" cy="544630"/>
              <a:chOff x="-850450" y="1425390"/>
              <a:chExt cx="708600" cy="708600"/>
            </a:xfrm>
          </p:grpSpPr>
          <p:sp>
            <p:nvSpPr>
              <p:cNvPr id="585" name="Google Shape;585;p35"/>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7" name="Google Shape;587;p35"/>
          <p:cNvGrpSpPr/>
          <p:nvPr/>
        </p:nvGrpSpPr>
        <p:grpSpPr>
          <a:xfrm>
            <a:off x="5067732" y="748072"/>
            <a:ext cx="544630" cy="544630"/>
            <a:chOff x="-850450" y="1425390"/>
            <a:chExt cx="708600" cy="708600"/>
          </a:xfrm>
        </p:grpSpPr>
        <p:sp>
          <p:nvSpPr>
            <p:cNvPr id="588" name="Google Shape;588;p35"/>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35"/>
          <p:cNvGrpSpPr/>
          <p:nvPr/>
        </p:nvGrpSpPr>
        <p:grpSpPr>
          <a:xfrm>
            <a:off x="6856750" y="1961888"/>
            <a:ext cx="409500" cy="409500"/>
            <a:chOff x="-850450" y="1425390"/>
            <a:chExt cx="708600" cy="708600"/>
          </a:xfrm>
        </p:grpSpPr>
        <p:sp>
          <p:nvSpPr>
            <p:cNvPr id="591" name="Google Shape;591;p35"/>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5"/>
          <p:cNvGrpSpPr/>
          <p:nvPr/>
        </p:nvGrpSpPr>
        <p:grpSpPr>
          <a:xfrm>
            <a:off x="5893425" y="3196713"/>
            <a:ext cx="409500" cy="409500"/>
            <a:chOff x="-850450" y="1425390"/>
            <a:chExt cx="708600" cy="708600"/>
          </a:xfrm>
        </p:grpSpPr>
        <p:sp>
          <p:nvSpPr>
            <p:cNvPr id="594" name="Google Shape;594;p35"/>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33531" y="2550324"/>
            <a:ext cx="6789731" cy="2533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1000"/>
                                        <p:tgtEl>
                                          <p:spTgt spid="564"/>
                                        </p:tgtEl>
                                      </p:cBhvr>
                                    </p:animEffect>
                                    <p:anim calcmode="lin" valueType="num">
                                      <p:cBhvr>
                                        <p:cTn id="8" dur="1000" fill="hold"/>
                                        <p:tgtEl>
                                          <p:spTgt spid="564"/>
                                        </p:tgtEl>
                                        <p:attrNameLst>
                                          <p:attrName>ppt_x</p:attrName>
                                        </p:attrNameLst>
                                      </p:cBhvr>
                                      <p:tavLst>
                                        <p:tav tm="0">
                                          <p:val>
                                            <p:strVal val="#ppt_x"/>
                                          </p:val>
                                        </p:tav>
                                        <p:tav tm="100000">
                                          <p:val>
                                            <p:strVal val="#ppt_x"/>
                                          </p:val>
                                        </p:tav>
                                      </p:tavLst>
                                    </p:anim>
                                    <p:anim calcmode="lin" valueType="num">
                                      <p:cBhvr>
                                        <p:cTn id="9" dur="1000" fill="hold"/>
                                        <p:tgtEl>
                                          <p:spTgt spid="5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9" name="Google Shape;1409;p56"/>
          <p:cNvSpPr/>
          <p:nvPr/>
        </p:nvSpPr>
        <p:spPr>
          <a:xfrm>
            <a:off x="1012005" y="633481"/>
            <a:ext cx="910488" cy="436046"/>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algn="ctr"/>
            <a:r>
              <a:rPr lang="en" sz="2400" b="1" dirty="0" smtClean="0">
                <a:solidFill>
                  <a:srgbClr val="FFFFFF"/>
                </a:solidFill>
                <a:latin typeface="Capriola"/>
                <a:ea typeface="Capriola"/>
                <a:cs typeface="Capriola"/>
                <a:sym typeface="Capriola"/>
              </a:rPr>
              <a:t>d.</a:t>
            </a:r>
            <a:endParaRPr sz="2400" b="1" dirty="0">
              <a:solidFill>
                <a:srgbClr val="FFFFFF"/>
              </a:solidFill>
              <a:latin typeface="Capriola"/>
              <a:ea typeface="Capriola"/>
              <a:cs typeface="Capriola"/>
              <a:sym typeface="Capriola"/>
            </a:endParaRPr>
          </a:p>
        </p:txBody>
      </p:sp>
      <p:pic>
        <p:nvPicPr>
          <p:cNvPr id="3" name="Picture 2"/>
          <p:cNvPicPr>
            <a:picLocks noChangeAspect="1"/>
          </p:cNvPicPr>
          <p:nvPr/>
        </p:nvPicPr>
        <p:blipFill>
          <a:blip r:embed="rId3"/>
          <a:stretch>
            <a:fillRect/>
          </a:stretch>
        </p:blipFill>
        <p:spPr>
          <a:xfrm>
            <a:off x="1922493" y="457827"/>
            <a:ext cx="5432007" cy="951058"/>
          </a:xfrm>
          <a:prstGeom prst="rect">
            <a:avLst/>
          </a:prstGeom>
        </p:spPr>
      </p:pic>
      <p:sp>
        <p:nvSpPr>
          <p:cNvPr id="11" name="TextBox 10"/>
          <p:cNvSpPr txBox="1"/>
          <p:nvPr/>
        </p:nvSpPr>
        <p:spPr>
          <a:xfrm>
            <a:off x="711473" y="1188080"/>
            <a:ext cx="7494972" cy="707886"/>
          </a:xfrm>
          <a:prstGeom prst="rect">
            <a:avLst/>
          </a:prstGeom>
          <a:noFill/>
        </p:spPr>
        <p:txBody>
          <a:bodyPr wrap="square" rtlCol="0">
            <a:spAutoFit/>
          </a:bodyPr>
          <a:lstStyle/>
          <a:p>
            <a:pPr algn="just">
              <a:buClrTx/>
              <a:buFontTx/>
              <a:buNone/>
            </a:pP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Đọc</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lại</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bài</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viết</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kiểm</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tra</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các</a:t>
            </a:r>
            <a:r>
              <a:rPr lang="en-US" sz="2000" kern="1200" dirty="0">
                <a:solidFill>
                  <a:prstClr val="black"/>
                </a:solidFill>
                <a:latin typeface="Times New Roman" panose="02020603050405020304" pitchFamily="18" charset="0"/>
                <a:cs typeface="Times New Roman" panose="02020603050405020304" pitchFamily="18" charset="0"/>
              </a:rPr>
              <a:t> ý </a:t>
            </a:r>
            <a:r>
              <a:rPr lang="en-US" sz="2000" kern="1200" dirty="0" err="1">
                <a:solidFill>
                  <a:prstClr val="black"/>
                </a:solidFill>
                <a:latin typeface="Times New Roman" panose="02020603050405020304" pitchFamily="18" charset="0"/>
                <a:cs typeface="Times New Roman" panose="02020603050405020304" pitchFamily="18" charset="0"/>
              </a:rPr>
              <a:t>đã</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đầy</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đủ</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và</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đúng</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trình</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tự</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được</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nêu</a:t>
            </a:r>
            <a:r>
              <a:rPr lang="en-US" sz="2000" kern="1200" dirty="0">
                <a:solidFill>
                  <a:prstClr val="black"/>
                </a:solidFill>
                <a:latin typeface="Times New Roman" panose="02020603050405020304" pitchFamily="18" charset="0"/>
                <a:cs typeface="Times New Roman" panose="02020603050405020304" pitchFamily="18" charset="0"/>
              </a:rPr>
              <a:t> ở </a:t>
            </a:r>
            <a:r>
              <a:rPr lang="en-US" sz="2000" kern="1200" dirty="0" err="1">
                <a:solidFill>
                  <a:prstClr val="black"/>
                </a:solidFill>
                <a:latin typeface="Times New Roman" panose="02020603050405020304" pitchFamily="18" charset="0"/>
                <a:cs typeface="Times New Roman" panose="02020603050405020304" pitchFamily="18" charset="0"/>
              </a:rPr>
              <a:t>dàn</a:t>
            </a:r>
            <a:r>
              <a:rPr lang="en-US" sz="2000" kern="1200" dirty="0">
                <a:solidFill>
                  <a:prstClr val="black"/>
                </a:solidFill>
                <a:latin typeface="Times New Roman" panose="02020603050405020304" pitchFamily="18" charset="0"/>
                <a:cs typeface="Times New Roman" panose="02020603050405020304" pitchFamily="18" charset="0"/>
              </a:rPr>
              <a:t> ý </a:t>
            </a:r>
            <a:r>
              <a:rPr lang="en-US" sz="2000" kern="1200" dirty="0" err="1">
                <a:solidFill>
                  <a:prstClr val="black"/>
                </a:solidFill>
                <a:latin typeface="Times New Roman" panose="02020603050405020304" pitchFamily="18" charset="0"/>
                <a:cs typeface="Times New Roman" panose="02020603050405020304" pitchFamily="18" charset="0"/>
              </a:rPr>
              <a:t>chưa</a:t>
            </a:r>
            <a:r>
              <a:rPr lang="en-US" sz="2000" kern="1200" dirty="0">
                <a:solidFill>
                  <a:prstClr val="black"/>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688369" y="1850900"/>
            <a:ext cx="7494972" cy="415498"/>
          </a:xfrm>
          <a:prstGeom prst="rect">
            <a:avLst/>
          </a:prstGeom>
          <a:noFill/>
        </p:spPr>
        <p:txBody>
          <a:bodyPr wrap="square" rtlCol="0">
            <a:spAutoFit/>
          </a:bodyPr>
          <a:lstStyle/>
          <a:p>
            <a:pPr algn="just">
              <a:buClrTx/>
              <a:buFontTx/>
              <a:buNone/>
            </a:pP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Tự</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phát</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hiện</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và</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biết</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cách</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sửa</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các</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lỗi</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về</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viết</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như</a:t>
            </a:r>
            <a:r>
              <a:rPr lang="en-US" sz="2000" kern="1200" dirty="0">
                <a:solidFill>
                  <a:prstClr val="black"/>
                </a:solidFill>
                <a:latin typeface="Times New Roman" panose="02020603050405020304" pitchFamily="18" charset="0"/>
                <a:cs typeface="Times New Roman" panose="02020603050405020304" pitchFamily="18" charset="0"/>
              </a:rPr>
              <a:t>:</a:t>
            </a:r>
            <a:endParaRPr lang="en-US" sz="2000" i="1" kern="12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8369" y="2259416"/>
            <a:ext cx="7494972" cy="1938992"/>
          </a:xfrm>
          <a:prstGeom prst="rect">
            <a:avLst/>
          </a:prstGeom>
          <a:noFill/>
        </p:spPr>
        <p:txBody>
          <a:bodyPr wrap="square" rtlCol="0">
            <a:spAutoFit/>
          </a:bodyPr>
          <a:lstStyle/>
          <a:p>
            <a:pPr algn="just">
              <a:buClrTx/>
              <a:buFontTx/>
              <a:buNone/>
            </a:pP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Lỗi</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về</a:t>
            </a:r>
            <a:r>
              <a:rPr lang="en-US" sz="2000" kern="1200" dirty="0">
                <a:solidFill>
                  <a:prstClr val="black"/>
                </a:solidFill>
                <a:latin typeface="Times New Roman" panose="02020603050405020304" pitchFamily="18" charset="0"/>
                <a:cs typeface="Times New Roman" panose="02020603050405020304" pitchFamily="18" charset="0"/>
              </a:rPr>
              <a:t> ý: </a:t>
            </a:r>
            <a:endParaRPr lang="vi-VN" sz="2000" kern="1200" dirty="0">
              <a:solidFill>
                <a:prstClr val="black"/>
              </a:solidFill>
              <a:latin typeface="Times New Roman" panose="02020603050405020304" pitchFamily="18" charset="0"/>
              <a:cs typeface="Times New Roman" panose="02020603050405020304" pitchFamily="18" charset="0"/>
            </a:endParaRPr>
          </a:p>
          <a:p>
            <a:pPr marL="685800" lvl="1" indent="-342900" algn="just">
              <a:buClrTx/>
              <a:buFont typeface="Arial" panose="020B0604020202020204" pitchFamily="34" charset="0"/>
              <a:buChar char="•"/>
            </a:pPr>
            <a:r>
              <a:rPr lang="en-US" sz="2000" kern="1200" dirty="0" err="1">
                <a:solidFill>
                  <a:prstClr val="black"/>
                </a:solidFill>
                <a:latin typeface="Times New Roman" panose="02020603050405020304" pitchFamily="18" charset="0"/>
                <a:cs typeface="Times New Roman" panose="02020603050405020304" pitchFamily="18" charset="0"/>
              </a:rPr>
              <a:t>thiếu</a:t>
            </a:r>
            <a:r>
              <a:rPr lang="en-US" sz="2000" kern="1200" dirty="0">
                <a:solidFill>
                  <a:prstClr val="black"/>
                </a:solidFill>
                <a:latin typeface="Times New Roman" panose="02020603050405020304" pitchFamily="18" charset="0"/>
                <a:cs typeface="Times New Roman" panose="02020603050405020304" pitchFamily="18" charset="0"/>
              </a:rPr>
              <a:t> ý (ý </a:t>
            </a:r>
            <a:r>
              <a:rPr lang="en-US" sz="2000" kern="1200" dirty="0" err="1">
                <a:solidFill>
                  <a:prstClr val="black"/>
                </a:solidFill>
                <a:latin typeface="Times New Roman" panose="02020603050405020304" pitchFamily="18" charset="0"/>
                <a:cs typeface="Times New Roman" panose="02020603050405020304" pitchFamily="18" charset="0"/>
              </a:rPr>
              <a:t>sơ</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sài</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chưa</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nêu</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hết</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được</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những</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điều</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cần</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viết</a:t>
            </a:r>
            <a:r>
              <a:rPr lang="en-US" sz="2000" kern="1200" dirty="0">
                <a:solidFill>
                  <a:prstClr val="black"/>
                </a:solidFill>
                <a:latin typeface="Times New Roman" panose="02020603050405020304" pitchFamily="18" charset="0"/>
                <a:cs typeface="Times New Roman" panose="02020603050405020304" pitchFamily="18" charset="0"/>
              </a:rPr>
              <a:t>)</a:t>
            </a:r>
            <a:r>
              <a:rPr lang="vi-VN" sz="2000" kern="1200" dirty="0">
                <a:solidFill>
                  <a:prstClr val="black"/>
                </a:solidFill>
                <a:latin typeface="Times New Roman" panose="02020603050405020304" pitchFamily="18" charset="0"/>
                <a:cs typeface="Times New Roman" panose="02020603050405020304" pitchFamily="18" charset="0"/>
              </a:rPr>
              <a:t>;</a:t>
            </a:r>
          </a:p>
          <a:p>
            <a:pPr marL="685800" lvl="1" indent="-342900" algn="just">
              <a:buClrTx/>
              <a:buFont typeface="Arial" panose="020B0604020202020204" pitchFamily="34" charset="0"/>
              <a:buChar char="•"/>
            </a:pPr>
            <a:r>
              <a:rPr lang="vi-VN" sz="2000" kern="1200" dirty="0">
                <a:solidFill>
                  <a:prstClr val="black"/>
                </a:solidFill>
                <a:latin typeface="Times New Roman" panose="02020603050405020304" pitchFamily="18" charset="0"/>
                <a:cs typeface="Times New Roman" panose="02020603050405020304" pitchFamily="18" charset="0"/>
              </a:rPr>
              <a:t>ý lộn xộn (các ý không được sắp xếp theo một trình tự hợp lí); </a:t>
            </a:r>
          </a:p>
          <a:p>
            <a:pPr marL="685800" lvl="1" indent="-342900" algn="just">
              <a:buClrTx/>
              <a:buFont typeface="Arial" panose="020B0604020202020204" pitchFamily="34" charset="0"/>
              <a:buChar char="•"/>
            </a:pPr>
            <a:r>
              <a:rPr lang="vi-VN" sz="2000" kern="1200" dirty="0">
                <a:solidFill>
                  <a:prstClr val="black"/>
                </a:solidFill>
                <a:latin typeface="Times New Roman" panose="02020603050405020304" pitchFamily="18" charset="0"/>
                <a:cs typeface="Times New Roman" panose="02020603050405020304" pitchFamily="18" charset="0"/>
              </a:rPr>
              <a:t>lạc ý (nêu  các ý không liên quan đến nội dung bài yêu cầu); </a:t>
            </a:r>
          </a:p>
          <a:p>
            <a:pPr marL="685800" lvl="1" indent="-342900" algn="just">
              <a:buClrTx/>
              <a:buFont typeface="Arial" panose="020B0604020202020204" pitchFamily="34" charset="0"/>
              <a:buChar char="•"/>
            </a:pPr>
            <a:r>
              <a:rPr lang="vi-VN" sz="2000" kern="1200" dirty="0">
                <a:solidFill>
                  <a:prstClr val="black"/>
                </a:solidFill>
                <a:latin typeface="Times New Roman" panose="02020603050405020304" pitchFamily="18" charset="0"/>
                <a:cs typeface="Times New Roman" panose="02020603050405020304" pitchFamily="18" charset="0"/>
              </a:rPr>
              <a:t>ý tản mạn (nêu các ý không tập trung vào nội dung chính của bài viết);...</a:t>
            </a:r>
            <a:endParaRPr lang="en-US" sz="2000" kern="1200"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88369" y="4113218"/>
            <a:ext cx="7494972" cy="415498"/>
          </a:xfrm>
          <a:prstGeom prst="rect">
            <a:avLst/>
          </a:prstGeom>
          <a:noFill/>
        </p:spPr>
        <p:txBody>
          <a:bodyPr wrap="square" rtlCol="0">
            <a:spAutoFit/>
          </a:bodyPr>
          <a:lstStyle/>
          <a:p>
            <a:pPr algn="just">
              <a:buClrTx/>
              <a:buFontTx/>
              <a:buNone/>
            </a:pP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Lỗi</a:t>
            </a:r>
            <a:r>
              <a:rPr lang="en-US" sz="2000" kern="1200" dirty="0">
                <a:solidFill>
                  <a:prstClr val="black"/>
                </a:solidFill>
                <a:latin typeface="Times New Roman" panose="02020603050405020304" pitchFamily="18" charset="0"/>
                <a:cs typeface="Times New Roman" panose="02020603050405020304" pitchFamily="18" charset="0"/>
              </a:rPr>
              <a:t> </a:t>
            </a:r>
            <a:r>
              <a:rPr lang="en-US" sz="2000" kern="1200" dirty="0" err="1">
                <a:solidFill>
                  <a:prstClr val="black"/>
                </a:solidFill>
                <a:latin typeface="Times New Roman" panose="02020603050405020304" pitchFamily="18" charset="0"/>
                <a:cs typeface="Times New Roman" panose="02020603050405020304" pitchFamily="18" charset="0"/>
              </a:rPr>
              <a:t>về</a:t>
            </a:r>
            <a:r>
              <a:rPr lang="en-US" sz="2000" kern="1200" dirty="0">
                <a:solidFill>
                  <a:prstClr val="black"/>
                </a:solidFill>
                <a:latin typeface="Times New Roman" panose="02020603050405020304" pitchFamily="18" charset="0"/>
                <a:cs typeface="Times New Roman" panose="02020603050405020304" pitchFamily="18" charset="0"/>
              </a:rPr>
              <a:t> </a:t>
            </a:r>
            <a:r>
              <a:rPr lang="vi-VN" sz="2000" kern="1200" dirty="0">
                <a:solidFill>
                  <a:prstClr val="black"/>
                </a:solidFill>
                <a:latin typeface="Times New Roman" panose="02020603050405020304" pitchFamily="18" charset="0"/>
                <a:cs typeface="Times New Roman" panose="02020603050405020304" pitchFamily="18" charset="0"/>
              </a:rPr>
              <a:t>diễn đạt (dùng từ, viết câu), chính tả.</a:t>
            </a:r>
            <a:endParaRPr lang="en-US" sz="20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3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pic>
        <p:nvPicPr>
          <p:cNvPr id="8" name="Picture 7"/>
          <p:cNvPicPr>
            <a:picLocks noChangeAspect="1"/>
          </p:cNvPicPr>
          <p:nvPr/>
        </p:nvPicPr>
        <p:blipFill>
          <a:blip r:embed="rId3"/>
          <a:stretch>
            <a:fillRect/>
          </a:stretch>
        </p:blipFill>
        <p:spPr>
          <a:xfrm>
            <a:off x="930636" y="654891"/>
            <a:ext cx="7064671" cy="985247"/>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6182" b="92424" l="3217" r="64049"/>
                    </a14:imgEffect>
                  </a14:imgLayer>
                </a14:imgProps>
              </a:ext>
              <a:ext uri="{28A0092B-C50C-407E-A947-70E740481C1C}">
                <a14:useLocalDpi xmlns:a14="http://schemas.microsoft.com/office/drawing/2010/main" val="0"/>
              </a:ext>
            </a:extLst>
          </a:blip>
          <a:srcRect l="2097" t="53122" r="35464" b="7937"/>
          <a:stretch/>
        </p:blipFill>
        <p:spPr>
          <a:xfrm>
            <a:off x="833015" y="1527123"/>
            <a:ext cx="2928134" cy="2850670"/>
          </a:xfrm>
          <a:prstGeom prst="rect">
            <a:avLst/>
          </a:prstGeom>
        </p:spPr>
      </p:pic>
      <p:sp>
        <p:nvSpPr>
          <p:cNvPr id="2" name="Rectangle 1"/>
          <p:cNvSpPr/>
          <p:nvPr/>
        </p:nvSpPr>
        <p:spPr>
          <a:xfrm>
            <a:off x="3772231" y="1797077"/>
            <a:ext cx="4331779" cy="1938992"/>
          </a:xfrm>
          <a:prstGeom prst="rect">
            <a:avLst/>
          </a:prstGeom>
        </p:spPr>
        <p:txBody>
          <a:bodyPr wrap="square">
            <a:spAutoFit/>
          </a:bodyPr>
          <a:lstStyle/>
          <a:p>
            <a:pPr algn="just">
              <a:lnSpc>
                <a:spcPct val="150000"/>
              </a:lnSpc>
            </a:pPr>
            <a:r>
              <a:rPr lang="en-US" sz="2000" dirty="0" smtClean="0">
                <a:latin typeface="+mj-lt"/>
              </a:rPr>
              <a:t>     </a:t>
            </a:r>
            <a:r>
              <a:rPr lang="vi-VN" sz="2000" dirty="0" smtClean="0">
                <a:latin typeface="+mj-lt"/>
              </a:rPr>
              <a:t>Trong </a:t>
            </a:r>
            <a:r>
              <a:rPr lang="vi-VN" sz="2000" dirty="0">
                <a:latin typeface="+mj-lt"/>
              </a:rPr>
              <a:t>đoạn trích Bạch tuộc, em ấn tượng nhất là thuyền trưởng Nê-mô, một người vừa có vẻ đẹp của thể lực lẫn tinh thần</a:t>
            </a:r>
          </a:p>
        </p:txBody>
      </p:sp>
    </p:spTree>
    <p:extLst>
      <p:ext uri="{BB962C8B-B14F-4D97-AF65-F5344CB8AC3E}">
        <p14:creationId xmlns:p14="http://schemas.microsoft.com/office/powerpoint/2010/main" val="16733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2" name="Rectangle 1"/>
          <p:cNvSpPr/>
          <p:nvPr/>
        </p:nvSpPr>
        <p:spPr>
          <a:xfrm>
            <a:off x="890268" y="525411"/>
            <a:ext cx="7291544" cy="4093428"/>
          </a:xfrm>
          <a:prstGeom prst="rect">
            <a:avLst/>
          </a:prstGeom>
        </p:spPr>
        <p:txBody>
          <a:bodyPr wrap="square">
            <a:spAutoFit/>
          </a:bodyPr>
          <a:lstStyle/>
          <a:p>
            <a:pPr algn="just"/>
            <a:r>
              <a:rPr lang="en-US" sz="2000" dirty="0" smtClean="0">
                <a:latin typeface="Times New Roman" panose="02020603050405020304" pitchFamily="18" charset="0"/>
              </a:rPr>
              <a:t>     </a:t>
            </a:r>
            <a:r>
              <a:rPr lang="vi-VN" sz="2000" dirty="0" smtClean="0">
                <a:latin typeface="Times New Roman" panose="02020603050405020304" pitchFamily="18" charset="0"/>
              </a:rPr>
              <a:t>Mới </a:t>
            </a:r>
            <a:r>
              <a:rPr lang="vi-VN" sz="2000" dirty="0">
                <a:latin typeface="Times New Roman" panose="02020603050405020304" pitchFamily="18" charset="0"/>
              </a:rPr>
              <a:t>đọc đoạn trích và biết sơ qua về Nemo, em đã thấy rất ngưỡng mộ con người này. Trong hình dung của em, thuyền trưởng Nemo là một người đàn ông cao lớn lực lưỡng, vầng trán cao và khuôn mặt lúc nào cũng đăm chiêu suy nghĩ. Ông đã tự mình sáng chế và điều khiển cả con tàu khổng lồ, cùng tất cả anh em bạn bè trên thuyền vượt qua bao nguy hiểm khó khăn để khám phá đại dương rộng lớn.</a:t>
            </a:r>
          </a:p>
          <a:p>
            <a:pPr algn="just"/>
            <a:r>
              <a:rPr lang="en-US" sz="2000" dirty="0" smtClean="0">
                <a:latin typeface="Times New Roman" panose="02020603050405020304" pitchFamily="18" charset="0"/>
              </a:rPr>
              <a:t>     </a:t>
            </a:r>
            <a:r>
              <a:rPr lang="vi-VN" sz="2000" dirty="0" smtClean="0">
                <a:latin typeface="Times New Roman" panose="02020603050405020304" pitchFamily="18" charset="0"/>
              </a:rPr>
              <a:t>Qua </a:t>
            </a:r>
            <a:r>
              <a:rPr lang="vi-VN" sz="2000" dirty="0">
                <a:latin typeface="Times New Roman" panose="02020603050405020304" pitchFamily="18" charset="0"/>
              </a:rPr>
              <a:t>cách hành xử và nói năng của Nemo, có thể thấy ông là một người dũng cảm và vị tha. Không phải ai cũng dám lặn xuống tận đáy đại dương trên một con tàu lớn và đặt tính mạng của mình vào trạng thái nguy hiểm như vậy. Khi chiến đấu với con bạch tuộc khổng lồ, Nemo cũng không nề hà khó khăn nguy cấp, lăn xả chiến đấu cùng đồng đội và giành được chiến thắng. </a:t>
            </a:r>
          </a:p>
        </p:txBody>
      </p:sp>
    </p:spTree>
    <p:extLst>
      <p:ext uri="{BB962C8B-B14F-4D97-AF65-F5344CB8AC3E}">
        <p14:creationId xmlns:p14="http://schemas.microsoft.com/office/powerpoint/2010/main" val="2447562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2" name="Rectangle 1"/>
          <p:cNvSpPr/>
          <p:nvPr/>
        </p:nvSpPr>
        <p:spPr>
          <a:xfrm>
            <a:off x="890268" y="587055"/>
            <a:ext cx="7291544" cy="4093428"/>
          </a:xfrm>
          <a:prstGeom prst="rect">
            <a:avLst/>
          </a:prstGeom>
        </p:spPr>
        <p:txBody>
          <a:bodyPr wrap="square">
            <a:spAutoFit/>
          </a:bodyPr>
          <a:lstStyle/>
          <a:p>
            <a:pPr algn="just"/>
            <a:r>
              <a:rPr lang="vi-VN" sz="2000" dirty="0" smtClean="0">
                <a:latin typeface="Times New Roman" panose="02020603050405020304" pitchFamily="18" charset="0"/>
              </a:rPr>
              <a:t>Cuối </a:t>
            </a:r>
            <a:r>
              <a:rPr lang="vi-VN" sz="2000" dirty="0">
                <a:latin typeface="Times New Roman" panose="02020603050405020304" pitchFamily="18" charset="0"/>
              </a:rPr>
              <a:t>trận chiến, khi một người đồng đội chẳng may hi sinh, thuyền trưởng đã tỏ ra vô cùng buồn bã và quyết tâm làm gì đó để bù đắp cho người đó. Đây cũng chính là chi tiết khiến em cảm thấy vô cùng ngưỡng mộ vị thuyền trưởng dũng cảm và luôn sống vì người khác. Bên cạnh đó, trận chiến khốc liệt với con quái thú khổng lồ cũng khơi gợi cảm giác nể phục, tự hào về sức mạnh của con người trước biển cả nói riêng, thiên nhiên rộng lớn nói chung.</a:t>
            </a:r>
          </a:p>
          <a:p>
            <a:pPr algn="just"/>
            <a:r>
              <a:rPr lang="en-US" sz="2000" dirty="0" smtClean="0">
                <a:latin typeface="Times New Roman" panose="02020603050405020304" pitchFamily="18" charset="0"/>
              </a:rPr>
              <a:t>     </a:t>
            </a:r>
            <a:r>
              <a:rPr lang="vi-VN" sz="2000" dirty="0" smtClean="0">
                <a:latin typeface="Times New Roman" panose="02020603050405020304" pitchFamily="18" charset="0"/>
              </a:rPr>
              <a:t>Theo </a:t>
            </a:r>
            <a:r>
              <a:rPr lang="vi-VN" sz="2000" dirty="0">
                <a:latin typeface="Times New Roman" panose="02020603050405020304" pitchFamily="18" charset="0"/>
              </a:rPr>
              <a:t>dõi những hành động và lời nói của thuyền trưởng, chứng kiến cuộc chiến đấu khốc liệt đầy anh dũng, em cảm thấy như được tiếp thêm sức mạnh để kiên cường đối mặt với khó khăn. Cách Nemo sống vì người khác cũng dạy cho em bài học về việc yêu thương, đùm bọc với bạn bè xung quanh, kề vai sát cánh vượt qua hiểm nguy gian khổ</a:t>
            </a:r>
            <a:r>
              <a:rPr lang="vi-VN" sz="2000" dirty="0" smtClean="0">
                <a:latin typeface="Times New Roman" panose="02020603050405020304" pitchFamily="18" charset="0"/>
              </a:rPr>
              <a:t>.</a:t>
            </a:r>
            <a:endParaRPr lang="vi-VN" sz="2000" dirty="0">
              <a:latin typeface="Times New Roman" panose="02020603050405020304" pitchFamily="18" charset="0"/>
            </a:endParaRPr>
          </a:p>
        </p:txBody>
      </p:sp>
    </p:spTree>
    <p:extLst>
      <p:ext uri="{BB962C8B-B14F-4D97-AF65-F5344CB8AC3E}">
        <p14:creationId xmlns:p14="http://schemas.microsoft.com/office/powerpoint/2010/main" val="2588910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2" name="Rectangle 1"/>
          <p:cNvSpPr/>
          <p:nvPr/>
        </p:nvSpPr>
        <p:spPr>
          <a:xfrm>
            <a:off x="879994" y="903390"/>
            <a:ext cx="4010505" cy="3268652"/>
          </a:xfrm>
          <a:prstGeom prst="rect">
            <a:avLst/>
          </a:prstGeom>
        </p:spPr>
        <p:txBody>
          <a:bodyPr wrap="square">
            <a:spAutoFit/>
          </a:bodyPr>
          <a:lstStyle/>
          <a:p>
            <a:pPr algn="just">
              <a:lnSpc>
                <a:spcPct val="150000"/>
              </a:lnSpc>
            </a:pPr>
            <a:r>
              <a:rPr lang="en-US" sz="2000" dirty="0" smtClean="0">
                <a:latin typeface="Times New Roman" panose="02020603050405020304" pitchFamily="18" charset="0"/>
              </a:rPr>
              <a:t>     </a:t>
            </a:r>
            <a:r>
              <a:rPr lang="vi-VN" sz="2000" dirty="0" smtClean="0">
                <a:latin typeface="Times New Roman" panose="02020603050405020304" pitchFamily="18" charset="0"/>
              </a:rPr>
              <a:t>Tóm </a:t>
            </a:r>
            <a:r>
              <a:rPr lang="vi-VN" sz="2000" dirty="0">
                <a:latin typeface="Times New Roman" panose="02020603050405020304" pitchFamily="18" charset="0"/>
              </a:rPr>
              <a:t>lại, thuyền trưởng Nemo chính là biểu tượng về lòng dũng cảm và vị tha trong em. Câu chuyện về người đàn ông thông minh, gan dạ này đã truyền cho em cảm hứng để sống tích cực và mạnh mẽ hơn, không ngại gian lao thử thách.</a:t>
            </a: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182" b="92424" l="3217" r="64049"/>
                    </a14:imgEffect>
                  </a14:imgLayer>
                </a14:imgProps>
              </a:ext>
              <a:ext uri="{28A0092B-C50C-407E-A947-70E740481C1C}">
                <a14:useLocalDpi xmlns:a14="http://schemas.microsoft.com/office/drawing/2010/main" val="0"/>
              </a:ext>
            </a:extLst>
          </a:blip>
          <a:srcRect l="2097" t="53122" r="35464" b="7937"/>
          <a:stretch/>
        </p:blipFill>
        <p:spPr>
          <a:xfrm>
            <a:off x="5261177" y="1249721"/>
            <a:ext cx="2928134" cy="2850670"/>
          </a:xfrm>
          <a:prstGeom prst="rect">
            <a:avLst/>
          </a:prstGeom>
        </p:spPr>
      </p:pic>
    </p:spTree>
    <p:extLst>
      <p:ext uri="{BB962C8B-B14F-4D97-AF65-F5344CB8AC3E}">
        <p14:creationId xmlns:p14="http://schemas.microsoft.com/office/powerpoint/2010/main" val="2757231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2" name="Rectangle 1"/>
          <p:cNvSpPr/>
          <p:nvPr/>
        </p:nvSpPr>
        <p:spPr>
          <a:xfrm>
            <a:off x="1351052" y="1118651"/>
            <a:ext cx="4572000" cy="1631216"/>
          </a:xfrm>
          <a:prstGeom prst="rect">
            <a:avLst/>
          </a:prstGeom>
        </p:spPr>
        <p:txBody>
          <a:bodyPr>
            <a:spAutoFit/>
          </a:bodyPr>
          <a:lstStyle/>
          <a:p>
            <a:pPr algn="just"/>
            <a:r>
              <a:rPr lang="en-US" sz="2000" b="1" i="1" dirty="0" err="1">
                <a:latin typeface="Times New Roman" panose="02020603050405020304" pitchFamily="18" charset="0"/>
                <a:ea typeface="Times New Roman" panose="02020603050405020304" pitchFamily="18" charset="0"/>
              </a:rPr>
              <a:t>Các</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em</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đã</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học</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và</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đọc</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nhiều</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chuyện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truyền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thuyết</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cổ</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tích</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truyện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ngắn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hiện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đại</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Em</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hãy</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lựa</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chọn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một</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nhân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vật</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hoặc</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sự</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việc</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trong</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các</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câu</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chuyện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đó</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Để</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viết</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một</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bài</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văn</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biểu</a:t>
            </a:r>
            <a:r>
              <a:rPr lang="en-US" sz="2000" b="1" i="1" dirty="0">
                <a:latin typeface="Times New Roman" panose="02020603050405020304" pitchFamily="18" charset="0"/>
                <a:ea typeface="Times New Roman" panose="02020603050405020304" pitchFamily="18" charset="0"/>
              </a:rPr>
              <a:t> </a:t>
            </a:r>
            <a:r>
              <a:rPr lang="en-US" sz="2000" b="1" i="1" dirty="0" err="1">
                <a:latin typeface="Times New Roman" panose="02020603050405020304" pitchFamily="18" charset="0"/>
                <a:ea typeface="Times New Roman" panose="02020603050405020304" pitchFamily="18" charset="0"/>
              </a:rPr>
              <a:t>cảm</a:t>
            </a:r>
            <a:endParaRPr lang="en-US"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853" y="461106"/>
            <a:ext cx="4253501" cy="4253501"/>
          </a:xfrm>
          <a:prstGeom prst="rect">
            <a:avLst/>
          </a:prstGeom>
        </p:spPr>
      </p:pic>
    </p:spTree>
    <p:extLst>
      <p:ext uri="{BB962C8B-B14F-4D97-AF65-F5344CB8AC3E}">
        <p14:creationId xmlns:p14="http://schemas.microsoft.com/office/powerpoint/2010/main" val="3531937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4"/>
        <p:cNvGrpSpPr/>
        <p:nvPr/>
      </p:nvGrpSpPr>
      <p:grpSpPr>
        <a:xfrm>
          <a:off x="0" y="0"/>
          <a:ext cx="0" cy="0"/>
          <a:chOff x="0" y="0"/>
          <a:chExt cx="0" cy="0"/>
        </a:xfrm>
      </p:grpSpPr>
      <p:sp>
        <p:nvSpPr>
          <p:cNvPr id="705" name="Google Shape;705;p39"/>
          <p:cNvSpPr/>
          <p:nvPr/>
        </p:nvSpPr>
        <p:spPr>
          <a:xfrm>
            <a:off x="1102375" y="992938"/>
            <a:ext cx="2406000" cy="1503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txBox="1">
            <a:spLocks noGrp="1"/>
          </p:cNvSpPr>
          <p:nvPr>
            <p:ph type="title" idx="2"/>
          </p:nvPr>
        </p:nvSpPr>
        <p:spPr>
          <a:xfrm>
            <a:off x="847025" y="1235938"/>
            <a:ext cx="2916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dk1"/>
                </a:solidFill>
              </a:rPr>
              <a:t>01</a:t>
            </a:r>
            <a:endParaRPr dirty="0">
              <a:solidFill>
                <a:schemeClr val="dk1"/>
              </a:solidFill>
            </a:endParaRPr>
          </a:p>
        </p:txBody>
      </p:sp>
      <p:grpSp>
        <p:nvGrpSpPr>
          <p:cNvPr id="709" name="Google Shape;709;p39"/>
          <p:cNvGrpSpPr/>
          <p:nvPr/>
        </p:nvGrpSpPr>
        <p:grpSpPr>
          <a:xfrm rot="-1216438">
            <a:off x="6227667" y="1758225"/>
            <a:ext cx="2063637" cy="1186375"/>
            <a:chOff x="-2333862" y="3406388"/>
            <a:chExt cx="992050" cy="570325"/>
          </a:xfrm>
        </p:grpSpPr>
        <p:sp>
          <p:nvSpPr>
            <p:cNvPr id="710" name="Google Shape;710;p39"/>
            <p:cNvSpPr/>
            <p:nvPr/>
          </p:nvSpPr>
          <p:spPr>
            <a:xfrm>
              <a:off x="-2333862" y="3406388"/>
              <a:ext cx="992050" cy="570325"/>
            </a:xfrm>
            <a:custGeom>
              <a:avLst/>
              <a:gdLst/>
              <a:ahLst/>
              <a:cxnLst/>
              <a:rect l="l" t="t" r="r" b="b"/>
              <a:pathLst>
                <a:path w="39682" h="22813" extrusionOk="0">
                  <a:moveTo>
                    <a:pt x="17545" y="6870"/>
                  </a:moveTo>
                  <a:cubicBezTo>
                    <a:pt x="17438" y="7090"/>
                    <a:pt x="17339" y="7313"/>
                    <a:pt x="17244" y="7538"/>
                  </a:cubicBezTo>
                  <a:cubicBezTo>
                    <a:pt x="16930" y="8292"/>
                    <a:pt x="16660" y="9050"/>
                    <a:pt x="16398" y="9784"/>
                  </a:cubicBezTo>
                  <a:cubicBezTo>
                    <a:pt x="15277" y="12935"/>
                    <a:pt x="14459" y="14900"/>
                    <a:pt x="11850" y="15571"/>
                  </a:cubicBezTo>
                  <a:cubicBezTo>
                    <a:pt x="11548" y="15649"/>
                    <a:pt x="11238" y="15689"/>
                    <a:pt x="10925" y="15691"/>
                  </a:cubicBezTo>
                  <a:cubicBezTo>
                    <a:pt x="9800" y="15691"/>
                    <a:pt x="8741" y="15142"/>
                    <a:pt x="7942" y="14145"/>
                  </a:cubicBezTo>
                  <a:cubicBezTo>
                    <a:pt x="7025" y="12997"/>
                    <a:pt x="6655" y="11516"/>
                    <a:pt x="6955" y="10179"/>
                  </a:cubicBezTo>
                  <a:cubicBezTo>
                    <a:pt x="7266" y="8791"/>
                    <a:pt x="8350" y="7615"/>
                    <a:pt x="9779" y="7109"/>
                  </a:cubicBezTo>
                  <a:cubicBezTo>
                    <a:pt x="10145" y="6981"/>
                    <a:pt x="10527" y="6917"/>
                    <a:pt x="10913" y="6917"/>
                  </a:cubicBezTo>
                  <a:cubicBezTo>
                    <a:pt x="10924" y="6917"/>
                    <a:pt x="10935" y="6917"/>
                    <a:pt x="10947" y="6917"/>
                  </a:cubicBezTo>
                  <a:lnTo>
                    <a:pt x="10945" y="6917"/>
                  </a:lnTo>
                  <a:cubicBezTo>
                    <a:pt x="11715" y="6917"/>
                    <a:pt x="12553" y="7128"/>
                    <a:pt x="13443" y="7353"/>
                  </a:cubicBezTo>
                  <a:cubicBezTo>
                    <a:pt x="13860" y="7460"/>
                    <a:pt x="14292" y="7569"/>
                    <a:pt x="14740" y="7662"/>
                  </a:cubicBezTo>
                  <a:cubicBezTo>
                    <a:pt x="14963" y="7710"/>
                    <a:pt x="15190" y="7734"/>
                    <a:pt x="15419" y="7734"/>
                  </a:cubicBezTo>
                  <a:cubicBezTo>
                    <a:pt x="16239" y="7734"/>
                    <a:pt x="16994" y="7417"/>
                    <a:pt x="17545" y="6870"/>
                  </a:cubicBezTo>
                  <a:close/>
                  <a:moveTo>
                    <a:pt x="28008" y="6611"/>
                  </a:moveTo>
                  <a:cubicBezTo>
                    <a:pt x="28474" y="6611"/>
                    <a:pt x="28990" y="6677"/>
                    <a:pt x="29544" y="6803"/>
                  </a:cubicBezTo>
                  <a:cubicBezTo>
                    <a:pt x="30756" y="7082"/>
                    <a:pt x="31746" y="7896"/>
                    <a:pt x="32329" y="9097"/>
                  </a:cubicBezTo>
                  <a:cubicBezTo>
                    <a:pt x="33037" y="10552"/>
                    <a:pt x="33060" y="12338"/>
                    <a:pt x="32393" y="13759"/>
                  </a:cubicBezTo>
                  <a:cubicBezTo>
                    <a:pt x="31751" y="15127"/>
                    <a:pt x="30398" y="16046"/>
                    <a:pt x="28862" y="16161"/>
                  </a:cubicBezTo>
                  <a:cubicBezTo>
                    <a:pt x="28749" y="16168"/>
                    <a:pt x="28637" y="16172"/>
                    <a:pt x="28526" y="16172"/>
                  </a:cubicBezTo>
                  <a:cubicBezTo>
                    <a:pt x="27263" y="16172"/>
                    <a:pt x="26129" y="15616"/>
                    <a:pt x="24812" y="14972"/>
                  </a:cubicBezTo>
                  <a:lnTo>
                    <a:pt x="24806" y="14970"/>
                  </a:lnTo>
                  <a:cubicBezTo>
                    <a:pt x="24632" y="14884"/>
                    <a:pt x="24451" y="14795"/>
                    <a:pt x="24269" y="14708"/>
                  </a:cubicBezTo>
                  <a:cubicBezTo>
                    <a:pt x="23784" y="14473"/>
                    <a:pt x="23282" y="14355"/>
                    <a:pt x="22777" y="14355"/>
                  </a:cubicBezTo>
                  <a:lnTo>
                    <a:pt x="22775" y="14355"/>
                  </a:lnTo>
                  <a:cubicBezTo>
                    <a:pt x="22390" y="14355"/>
                    <a:pt x="22007" y="14429"/>
                    <a:pt x="21649" y="14568"/>
                  </a:cubicBezTo>
                  <a:cubicBezTo>
                    <a:pt x="21941" y="13942"/>
                    <a:pt x="22219" y="13308"/>
                    <a:pt x="22488" y="12689"/>
                  </a:cubicBezTo>
                  <a:cubicBezTo>
                    <a:pt x="23241" y="10959"/>
                    <a:pt x="23953" y="9324"/>
                    <a:pt x="24882" y="8180"/>
                  </a:cubicBezTo>
                  <a:cubicBezTo>
                    <a:pt x="25762" y="7095"/>
                    <a:pt x="26726" y="6611"/>
                    <a:pt x="28008" y="6611"/>
                  </a:cubicBezTo>
                  <a:close/>
                  <a:moveTo>
                    <a:pt x="28053" y="1"/>
                  </a:moveTo>
                  <a:cubicBezTo>
                    <a:pt x="27389" y="3"/>
                    <a:pt x="26728" y="49"/>
                    <a:pt x="26073" y="142"/>
                  </a:cubicBezTo>
                  <a:cubicBezTo>
                    <a:pt x="24090" y="426"/>
                    <a:pt x="22199" y="1329"/>
                    <a:pt x="20605" y="2753"/>
                  </a:cubicBezTo>
                  <a:cubicBezTo>
                    <a:pt x="19738" y="3533"/>
                    <a:pt x="18984" y="4425"/>
                    <a:pt x="18357" y="5408"/>
                  </a:cubicBezTo>
                  <a:cubicBezTo>
                    <a:pt x="18580" y="4467"/>
                    <a:pt x="18342" y="3467"/>
                    <a:pt x="17682" y="2681"/>
                  </a:cubicBezTo>
                  <a:cubicBezTo>
                    <a:pt x="16914" y="1766"/>
                    <a:pt x="15912" y="1071"/>
                    <a:pt x="14705" y="614"/>
                  </a:cubicBezTo>
                  <a:cubicBezTo>
                    <a:pt x="13660" y="216"/>
                    <a:pt x="12506" y="14"/>
                    <a:pt x="11272" y="14"/>
                  </a:cubicBezTo>
                  <a:cubicBezTo>
                    <a:pt x="9630" y="14"/>
                    <a:pt x="7958" y="385"/>
                    <a:pt x="6562" y="1058"/>
                  </a:cubicBezTo>
                  <a:cubicBezTo>
                    <a:pt x="4723" y="1942"/>
                    <a:pt x="3231" y="3236"/>
                    <a:pt x="2132" y="4904"/>
                  </a:cubicBezTo>
                  <a:cubicBezTo>
                    <a:pt x="1096" y="6475"/>
                    <a:pt x="454" y="8304"/>
                    <a:pt x="221" y="10342"/>
                  </a:cubicBezTo>
                  <a:cubicBezTo>
                    <a:pt x="0" y="12276"/>
                    <a:pt x="433" y="14273"/>
                    <a:pt x="1472" y="16118"/>
                  </a:cubicBezTo>
                  <a:cubicBezTo>
                    <a:pt x="2378" y="17728"/>
                    <a:pt x="3705" y="19165"/>
                    <a:pt x="5305" y="20276"/>
                  </a:cubicBezTo>
                  <a:cubicBezTo>
                    <a:pt x="6918" y="21395"/>
                    <a:pt x="8883" y="21989"/>
                    <a:pt x="10984" y="21989"/>
                  </a:cubicBezTo>
                  <a:cubicBezTo>
                    <a:pt x="12795" y="21989"/>
                    <a:pt x="14667" y="21554"/>
                    <a:pt x="16398" y="20736"/>
                  </a:cubicBezTo>
                  <a:cubicBezTo>
                    <a:pt x="17649" y="20144"/>
                    <a:pt x="18734" y="19229"/>
                    <a:pt x="19699" y="17947"/>
                  </a:cubicBezTo>
                  <a:cubicBezTo>
                    <a:pt x="19781" y="18550"/>
                    <a:pt x="20021" y="19120"/>
                    <a:pt x="20398" y="19599"/>
                  </a:cubicBezTo>
                  <a:cubicBezTo>
                    <a:pt x="22000" y="21673"/>
                    <a:pt x="24641" y="22813"/>
                    <a:pt x="27832" y="22813"/>
                  </a:cubicBezTo>
                  <a:cubicBezTo>
                    <a:pt x="28898" y="22813"/>
                    <a:pt x="29961" y="22685"/>
                    <a:pt x="30997" y="22433"/>
                  </a:cubicBezTo>
                  <a:cubicBezTo>
                    <a:pt x="31988" y="22194"/>
                    <a:pt x="32936" y="21806"/>
                    <a:pt x="33813" y="21287"/>
                  </a:cubicBezTo>
                  <a:cubicBezTo>
                    <a:pt x="34659" y="20784"/>
                    <a:pt x="35432" y="20171"/>
                    <a:pt x="36119" y="19465"/>
                  </a:cubicBezTo>
                  <a:cubicBezTo>
                    <a:pt x="37418" y="18137"/>
                    <a:pt x="38456" y="16448"/>
                    <a:pt x="39121" y="14584"/>
                  </a:cubicBezTo>
                  <a:cubicBezTo>
                    <a:pt x="39465" y="13624"/>
                    <a:pt x="39649" y="12611"/>
                    <a:pt x="39666" y="11591"/>
                  </a:cubicBezTo>
                  <a:cubicBezTo>
                    <a:pt x="39682" y="10614"/>
                    <a:pt x="39558" y="9638"/>
                    <a:pt x="39298" y="8696"/>
                  </a:cubicBezTo>
                  <a:cubicBezTo>
                    <a:pt x="38825" y="6946"/>
                    <a:pt x="37899" y="5226"/>
                    <a:pt x="36625" y="3723"/>
                  </a:cubicBezTo>
                  <a:cubicBezTo>
                    <a:pt x="34593" y="1324"/>
                    <a:pt x="31548" y="1"/>
                    <a:pt x="28053" y="1"/>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2295862" y="3437963"/>
              <a:ext cx="929050" cy="506075"/>
            </a:xfrm>
            <a:custGeom>
              <a:avLst/>
              <a:gdLst/>
              <a:ahLst/>
              <a:cxnLst/>
              <a:rect l="l" t="t" r="r" b="b"/>
              <a:pathLst>
                <a:path w="37162" h="20243" extrusionOk="0">
                  <a:moveTo>
                    <a:pt x="14863" y="2512"/>
                  </a:moveTo>
                  <a:cubicBezTo>
                    <a:pt x="12768" y="20"/>
                    <a:pt x="8527" y="0"/>
                    <a:pt x="5777" y="1325"/>
                  </a:cubicBezTo>
                  <a:cubicBezTo>
                    <a:pt x="2573" y="2867"/>
                    <a:pt x="782" y="5803"/>
                    <a:pt x="385" y="9273"/>
                  </a:cubicBezTo>
                  <a:cubicBezTo>
                    <a:pt x="1" y="12652"/>
                    <a:pt x="2101" y="15780"/>
                    <a:pt x="4753" y="17619"/>
                  </a:cubicBezTo>
                  <a:cubicBezTo>
                    <a:pt x="7547" y="19558"/>
                    <a:pt x="11211" y="19331"/>
                    <a:pt x="14151" y="17939"/>
                  </a:cubicBezTo>
                  <a:cubicBezTo>
                    <a:pt x="20619" y="14876"/>
                    <a:pt x="19083" y="1740"/>
                    <a:pt x="28404" y="3885"/>
                  </a:cubicBezTo>
                  <a:cubicBezTo>
                    <a:pt x="32489" y="4824"/>
                    <a:pt x="34052" y="9719"/>
                    <a:pt x="32407" y="13218"/>
                  </a:cubicBezTo>
                  <a:cubicBezTo>
                    <a:pt x="31498" y="15154"/>
                    <a:pt x="29580" y="16434"/>
                    <a:pt x="27466" y="16589"/>
                  </a:cubicBezTo>
                  <a:cubicBezTo>
                    <a:pt x="25388" y="16742"/>
                    <a:pt x="23804" y="15836"/>
                    <a:pt x="22010" y="14973"/>
                  </a:cubicBezTo>
                  <a:cubicBezTo>
                    <a:pt x="20425" y="14211"/>
                    <a:pt x="19198" y="15980"/>
                    <a:pt x="20216" y="17297"/>
                  </a:cubicBezTo>
                  <a:cubicBezTo>
                    <a:pt x="22235" y="19907"/>
                    <a:pt x="26096" y="20243"/>
                    <a:pt x="29075" y="19521"/>
                  </a:cubicBezTo>
                  <a:cubicBezTo>
                    <a:pt x="32458" y="18705"/>
                    <a:pt x="34871" y="15916"/>
                    <a:pt x="36001" y="12751"/>
                  </a:cubicBezTo>
                  <a:cubicBezTo>
                    <a:pt x="37161" y="9504"/>
                    <a:pt x="35935" y="6067"/>
                    <a:pt x="33808" y="3557"/>
                  </a:cubicBezTo>
                  <a:cubicBezTo>
                    <a:pt x="31570" y="914"/>
                    <a:pt x="28080" y="92"/>
                    <a:pt x="24789" y="561"/>
                  </a:cubicBezTo>
                  <a:cubicBezTo>
                    <a:pt x="21281" y="1061"/>
                    <a:pt x="18598" y="3792"/>
                    <a:pt x="17287" y="6930"/>
                  </a:cubicBezTo>
                  <a:cubicBezTo>
                    <a:pt x="15742" y="10627"/>
                    <a:pt x="15224" y="14799"/>
                    <a:pt x="10751" y="15951"/>
                  </a:cubicBezTo>
                  <a:cubicBezTo>
                    <a:pt x="6393" y="17072"/>
                    <a:pt x="2875" y="12562"/>
                    <a:pt x="3775" y="8544"/>
                  </a:cubicBezTo>
                  <a:cubicBezTo>
                    <a:pt x="4229" y="6523"/>
                    <a:pt x="5775" y="4923"/>
                    <a:pt x="7691" y="4246"/>
                  </a:cubicBezTo>
                  <a:cubicBezTo>
                    <a:pt x="9727" y="3524"/>
                    <a:pt x="11585" y="4324"/>
                    <a:pt x="13565" y="4739"/>
                  </a:cubicBezTo>
                  <a:cubicBezTo>
                    <a:pt x="14917" y="5022"/>
                    <a:pt x="15724" y="3536"/>
                    <a:pt x="14863" y="2512"/>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39"/>
          <p:cNvGrpSpPr/>
          <p:nvPr/>
        </p:nvGrpSpPr>
        <p:grpSpPr>
          <a:xfrm rot="707323">
            <a:off x="4472517" y="692515"/>
            <a:ext cx="1631995" cy="871385"/>
            <a:chOff x="5247781" y="447306"/>
            <a:chExt cx="1485837" cy="793345"/>
          </a:xfrm>
        </p:grpSpPr>
        <p:sp>
          <p:nvSpPr>
            <p:cNvPr id="717" name="Google Shape;717;p39"/>
            <p:cNvSpPr/>
            <p:nvPr/>
          </p:nvSpPr>
          <p:spPr>
            <a:xfrm>
              <a:off x="5439474" y="937959"/>
              <a:ext cx="533650" cy="302692"/>
            </a:xfrm>
            <a:custGeom>
              <a:avLst/>
              <a:gdLst/>
              <a:ahLst/>
              <a:cxnLst/>
              <a:rect l="l" t="t" r="r" b="b"/>
              <a:pathLst>
                <a:path w="15139" h="8587" extrusionOk="0">
                  <a:moveTo>
                    <a:pt x="12647" y="1"/>
                  </a:moveTo>
                  <a:cubicBezTo>
                    <a:pt x="12287" y="1"/>
                    <a:pt x="11935" y="86"/>
                    <a:pt x="11612" y="245"/>
                  </a:cubicBezTo>
                  <a:cubicBezTo>
                    <a:pt x="11126" y="491"/>
                    <a:pt x="10677" y="747"/>
                    <a:pt x="10243" y="994"/>
                  </a:cubicBezTo>
                  <a:cubicBezTo>
                    <a:pt x="9378" y="1484"/>
                    <a:pt x="8563" y="1948"/>
                    <a:pt x="7634" y="2225"/>
                  </a:cubicBezTo>
                  <a:cubicBezTo>
                    <a:pt x="6956" y="2429"/>
                    <a:pt x="6164" y="2522"/>
                    <a:pt x="5144" y="2522"/>
                  </a:cubicBezTo>
                  <a:cubicBezTo>
                    <a:pt x="4494" y="2522"/>
                    <a:pt x="3820" y="2485"/>
                    <a:pt x="3170" y="2448"/>
                  </a:cubicBezTo>
                  <a:lnTo>
                    <a:pt x="2894" y="2433"/>
                  </a:lnTo>
                  <a:cubicBezTo>
                    <a:pt x="2846" y="2431"/>
                    <a:pt x="2795" y="2429"/>
                    <a:pt x="2745" y="2429"/>
                  </a:cubicBezTo>
                  <a:cubicBezTo>
                    <a:pt x="2088" y="2429"/>
                    <a:pt x="1455" y="2677"/>
                    <a:pt x="974" y="3125"/>
                  </a:cubicBezTo>
                  <a:cubicBezTo>
                    <a:pt x="557" y="3515"/>
                    <a:pt x="264" y="4021"/>
                    <a:pt x="136" y="4578"/>
                  </a:cubicBezTo>
                  <a:cubicBezTo>
                    <a:pt x="1" y="5127"/>
                    <a:pt x="34" y="5703"/>
                    <a:pt x="232" y="6232"/>
                  </a:cubicBezTo>
                  <a:cubicBezTo>
                    <a:pt x="460" y="6843"/>
                    <a:pt x="912" y="7344"/>
                    <a:pt x="1496" y="7636"/>
                  </a:cubicBezTo>
                  <a:cubicBezTo>
                    <a:pt x="2728" y="8259"/>
                    <a:pt x="4194" y="8587"/>
                    <a:pt x="5738" y="8587"/>
                  </a:cubicBezTo>
                  <a:cubicBezTo>
                    <a:pt x="7617" y="8587"/>
                    <a:pt x="9527" y="8096"/>
                    <a:pt x="11116" y="7208"/>
                  </a:cubicBezTo>
                  <a:cubicBezTo>
                    <a:pt x="12910" y="6201"/>
                    <a:pt x="14211" y="4756"/>
                    <a:pt x="14876" y="3026"/>
                  </a:cubicBezTo>
                  <a:cubicBezTo>
                    <a:pt x="15138" y="2344"/>
                    <a:pt x="15057" y="1612"/>
                    <a:pt x="14653" y="1023"/>
                  </a:cubicBezTo>
                  <a:cubicBezTo>
                    <a:pt x="14219" y="392"/>
                    <a:pt x="13455" y="1"/>
                    <a:pt x="12660" y="1"/>
                  </a:cubicBezTo>
                  <a:cubicBezTo>
                    <a:pt x="12656" y="1"/>
                    <a:pt x="12652" y="1"/>
                    <a:pt x="12647" y="1"/>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5247781" y="479771"/>
              <a:ext cx="1444263" cy="736055"/>
            </a:xfrm>
            <a:custGeom>
              <a:avLst/>
              <a:gdLst/>
              <a:ahLst/>
              <a:cxnLst/>
              <a:rect l="l" t="t" r="r" b="b"/>
              <a:pathLst>
                <a:path w="40972" h="20881" extrusionOk="0">
                  <a:moveTo>
                    <a:pt x="10609" y="0"/>
                  </a:moveTo>
                  <a:cubicBezTo>
                    <a:pt x="9593" y="0"/>
                    <a:pt x="8664" y="200"/>
                    <a:pt x="7849" y="598"/>
                  </a:cubicBezTo>
                  <a:cubicBezTo>
                    <a:pt x="6930" y="1048"/>
                    <a:pt x="6182" y="1730"/>
                    <a:pt x="5625" y="2630"/>
                  </a:cubicBezTo>
                  <a:cubicBezTo>
                    <a:pt x="5297" y="3156"/>
                    <a:pt x="5227" y="3802"/>
                    <a:pt x="5439" y="4386"/>
                  </a:cubicBezTo>
                  <a:cubicBezTo>
                    <a:pt x="5043" y="4126"/>
                    <a:pt x="4580" y="3986"/>
                    <a:pt x="4104" y="3984"/>
                  </a:cubicBezTo>
                  <a:cubicBezTo>
                    <a:pt x="3486" y="3984"/>
                    <a:pt x="2881" y="4226"/>
                    <a:pt x="2402" y="4669"/>
                  </a:cubicBezTo>
                  <a:cubicBezTo>
                    <a:pt x="1597" y="5410"/>
                    <a:pt x="955" y="6434"/>
                    <a:pt x="545" y="7626"/>
                  </a:cubicBezTo>
                  <a:cubicBezTo>
                    <a:pt x="171" y="8726"/>
                    <a:pt x="0" y="9938"/>
                    <a:pt x="55" y="11135"/>
                  </a:cubicBezTo>
                  <a:cubicBezTo>
                    <a:pt x="103" y="12205"/>
                    <a:pt x="336" y="13245"/>
                    <a:pt x="728" y="14145"/>
                  </a:cubicBezTo>
                  <a:cubicBezTo>
                    <a:pt x="1176" y="15177"/>
                    <a:pt x="1818" y="16017"/>
                    <a:pt x="2634" y="16643"/>
                  </a:cubicBezTo>
                  <a:cubicBezTo>
                    <a:pt x="2991" y="16918"/>
                    <a:pt x="3431" y="17070"/>
                    <a:pt x="3885" y="17070"/>
                  </a:cubicBezTo>
                  <a:cubicBezTo>
                    <a:pt x="4459" y="17070"/>
                    <a:pt x="5033" y="16821"/>
                    <a:pt x="5458" y="16391"/>
                  </a:cubicBezTo>
                  <a:cubicBezTo>
                    <a:pt x="5875" y="15970"/>
                    <a:pt x="6114" y="15427"/>
                    <a:pt x="6127" y="14863"/>
                  </a:cubicBezTo>
                  <a:cubicBezTo>
                    <a:pt x="6149" y="14079"/>
                    <a:pt x="6044" y="13356"/>
                    <a:pt x="5943" y="12655"/>
                  </a:cubicBezTo>
                  <a:cubicBezTo>
                    <a:pt x="5856" y="12043"/>
                    <a:pt x="5772" y="11465"/>
                    <a:pt x="5786" y="10916"/>
                  </a:cubicBezTo>
                  <a:cubicBezTo>
                    <a:pt x="5805" y="10192"/>
                    <a:pt x="5997" y="9413"/>
                    <a:pt x="6203" y="8584"/>
                  </a:cubicBezTo>
                  <a:cubicBezTo>
                    <a:pt x="6329" y="8070"/>
                    <a:pt x="6459" y="7541"/>
                    <a:pt x="6554" y="7000"/>
                  </a:cubicBezTo>
                  <a:cubicBezTo>
                    <a:pt x="6641" y="6511"/>
                    <a:pt x="6587" y="6007"/>
                    <a:pt x="6401" y="5547"/>
                  </a:cubicBezTo>
                  <a:lnTo>
                    <a:pt x="6401" y="5547"/>
                  </a:lnTo>
                  <a:cubicBezTo>
                    <a:pt x="6709" y="5730"/>
                    <a:pt x="7062" y="5825"/>
                    <a:pt x="7421" y="5827"/>
                  </a:cubicBezTo>
                  <a:cubicBezTo>
                    <a:pt x="7834" y="5827"/>
                    <a:pt x="8237" y="5697"/>
                    <a:pt x="8573" y="5456"/>
                  </a:cubicBezTo>
                  <a:cubicBezTo>
                    <a:pt x="9069" y="5107"/>
                    <a:pt x="9585" y="4936"/>
                    <a:pt x="10146" y="4936"/>
                  </a:cubicBezTo>
                  <a:cubicBezTo>
                    <a:pt x="12023" y="4936"/>
                    <a:pt x="14236" y="6798"/>
                    <a:pt x="15852" y="8160"/>
                  </a:cubicBezTo>
                  <a:cubicBezTo>
                    <a:pt x="16032" y="8311"/>
                    <a:pt x="16201" y="8455"/>
                    <a:pt x="16370" y="8594"/>
                  </a:cubicBezTo>
                  <a:cubicBezTo>
                    <a:pt x="16831" y="8978"/>
                    <a:pt x="17376" y="9180"/>
                    <a:pt x="17944" y="9180"/>
                  </a:cubicBezTo>
                  <a:cubicBezTo>
                    <a:pt x="18117" y="9180"/>
                    <a:pt x="18292" y="9160"/>
                    <a:pt x="18460" y="9122"/>
                  </a:cubicBezTo>
                  <a:lnTo>
                    <a:pt x="18460" y="9122"/>
                  </a:lnTo>
                  <a:cubicBezTo>
                    <a:pt x="18195" y="9632"/>
                    <a:pt x="18167" y="10219"/>
                    <a:pt x="18396" y="10764"/>
                  </a:cubicBezTo>
                  <a:cubicBezTo>
                    <a:pt x="18961" y="12114"/>
                    <a:pt x="19909" y="13299"/>
                    <a:pt x="20747" y="14345"/>
                  </a:cubicBezTo>
                  <a:cubicBezTo>
                    <a:pt x="20989" y="14647"/>
                    <a:pt x="21218" y="14932"/>
                    <a:pt x="21434" y="15216"/>
                  </a:cubicBezTo>
                  <a:cubicBezTo>
                    <a:pt x="21550" y="15367"/>
                    <a:pt x="21668" y="15526"/>
                    <a:pt x="21783" y="15677"/>
                  </a:cubicBezTo>
                  <a:cubicBezTo>
                    <a:pt x="22721" y="16924"/>
                    <a:pt x="23691" y="18214"/>
                    <a:pt x="25159" y="19180"/>
                  </a:cubicBezTo>
                  <a:cubicBezTo>
                    <a:pt x="25557" y="19445"/>
                    <a:pt x="26024" y="19591"/>
                    <a:pt x="26503" y="19595"/>
                  </a:cubicBezTo>
                  <a:cubicBezTo>
                    <a:pt x="27046" y="19593"/>
                    <a:pt x="27570" y="19405"/>
                    <a:pt x="27991" y="19063"/>
                  </a:cubicBezTo>
                  <a:cubicBezTo>
                    <a:pt x="28189" y="19430"/>
                    <a:pt x="28495" y="19729"/>
                    <a:pt x="28867" y="19917"/>
                  </a:cubicBezTo>
                  <a:cubicBezTo>
                    <a:pt x="30078" y="20537"/>
                    <a:pt x="31668" y="20881"/>
                    <a:pt x="33350" y="20881"/>
                  </a:cubicBezTo>
                  <a:cubicBezTo>
                    <a:pt x="34853" y="20881"/>
                    <a:pt x="36276" y="20603"/>
                    <a:pt x="37469" y="20082"/>
                  </a:cubicBezTo>
                  <a:cubicBezTo>
                    <a:pt x="38943" y="19438"/>
                    <a:pt x="40023" y="18429"/>
                    <a:pt x="40594" y="17165"/>
                  </a:cubicBezTo>
                  <a:cubicBezTo>
                    <a:pt x="40972" y="16325"/>
                    <a:pt x="40906" y="15371"/>
                    <a:pt x="40415" y="14612"/>
                  </a:cubicBezTo>
                  <a:cubicBezTo>
                    <a:pt x="39965" y="13908"/>
                    <a:pt x="39187" y="13485"/>
                    <a:pt x="38353" y="13485"/>
                  </a:cubicBezTo>
                  <a:cubicBezTo>
                    <a:pt x="38127" y="13485"/>
                    <a:pt x="37902" y="13515"/>
                    <a:pt x="37682" y="13573"/>
                  </a:cubicBezTo>
                  <a:cubicBezTo>
                    <a:pt x="36715" y="13825"/>
                    <a:pt x="35927" y="14296"/>
                    <a:pt x="35231" y="14713"/>
                  </a:cubicBezTo>
                  <a:cubicBezTo>
                    <a:pt x="34791" y="14979"/>
                    <a:pt x="34376" y="15227"/>
                    <a:pt x="33953" y="15402"/>
                  </a:cubicBezTo>
                  <a:cubicBezTo>
                    <a:pt x="32735" y="15902"/>
                    <a:pt x="31439" y="15918"/>
                    <a:pt x="29940" y="15933"/>
                  </a:cubicBezTo>
                  <a:lnTo>
                    <a:pt x="29849" y="15933"/>
                  </a:lnTo>
                  <a:cubicBezTo>
                    <a:pt x="29500" y="15937"/>
                    <a:pt x="29156" y="16028"/>
                    <a:pt x="28852" y="16201"/>
                  </a:cubicBezTo>
                  <a:cubicBezTo>
                    <a:pt x="28815" y="16084"/>
                    <a:pt x="28771" y="15974"/>
                    <a:pt x="28716" y="15865"/>
                  </a:cubicBezTo>
                  <a:cubicBezTo>
                    <a:pt x="27997" y="14409"/>
                    <a:pt x="26932" y="13373"/>
                    <a:pt x="25900" y="12370"/>
                  </a:cubicBezTo>
                  <a:cubicBezTo>
                    <a:pt x="25743" y="12217"/>
                    <a:pt x="25580" y="12058"/>
                    <a:pt x="25423" y="11903"/>
                  </a:cubicBezTo>
                  <a:cubicBezTo>
                    <a:pt x="25175" y="11657"/>
                    <a:pt x="24923" y="11393"/>
                    <a:pt x="24655" y="11115"/>
                  </a:cubicBezTo>
                  <a:cubicBezTo>
                    <a:pt x="23701" y="10122"/>
                    <a:pt x="22619" y="8998"/>
                    <a:pt x="21333" y="8264"/>
                  </a:cubicBezTo>
                  <a:cubicBezTo>
                    <a:pt x="21033" y="8096"/>
                    <a:pt x="20694" y="8005"/>
                    <a:pt x="20351" y="8005"/>
                  </a:cubicBezTo>
                  <a:cubicBezTo>
                    <a:pt x="20347" y="8005"/>
                    <a:pt x="20343" y="8005"/>
                    <a:pt x="20340" y="8005"/>
                  </a:cubicBezTo>
                  <a:cubicBezTo>
                    <a:pt x="20206" y="8005"/>
                    <a:pt x="20074" y="8016"/>
                    <a:pt x="19944" y="8041"/>
                  </a:cubicBezTo>
                  <a:cubicBezTo>
                    <a:pt x="20347" y="7372"/>
                    <a:pt x="20396" y="6534"/>
                    <a:pt x="20070" y="5784"/>
                  </a:cubicBezTo>
                  <a:cubicBezTo>
                    <a:pt x="19444" y="4343"/>
                    <a:pt x="18049" y="2879"/>
                    <a:pt x="16245" y="1765"/>
                  </a:cubicBezTo>
                  <a:cubicBezTo>
                    <a:pt x="14401" y="625"/>
                    <a:pt x="12399" y="0"/>
                    <a:pt x="10609" y="0"/>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6035527" y="493308"/>
              <a:ext cx="698091" cy="462656"/>
            </a:xfrm>
            <a:custGeom>
              <a:avLst/>
              <a:gdLst/>
              <a:ahLst/>
              <a:cxnLst/>
              <a:rect l="l" t="t" r="r" b="b"/>
              <a:pathLst>
                <a:path w="19804" h="13125" extrusionOk="0">
                  <a:moveTo>
                    <a:pt x="8757" y="0"/>
                  </a:moveTo>
                  <a:cubicBezTo>
                    <a:pt x="7190" y="0"/>
                    <a:pt x="5477" y="491"/>
                    <a:pt x="3937" y="1385"/>
                  </a:cubicBezTo>
                  <a:cubicBezTo>
                    <a:pt x="2442" y="2252"/>
                    <a:pt x="1199" y="3439"/>
                    <a:pt x="442" y="4723"/>
                  </a:cubicBezTo>
                  <a:cubicBezTo>
                    <a:pt x="0" y="5472"/>
                    <a:pt x="4" y="6383"/>
                    <a:pt x="450" y="7165"/>
                  </a:cubicBezTo>
                  <a:cubicBezTo>
                    <a:pt x="894" y="7944"/>
                    <a:pt x="1703" y="8433"/>
                    <a:pt x="2556" y="8433"/>
                  </a:cubicBezTo>
                  <a:cubicBezTo>
                    <a:pt x="3029" y="8431"/>
                    <a:pt x="3493" y="8284"/>
                    <a:pt x="3881" y="8008"/>
                  </a:cubicBezTo>
                  <a:cubicBezTo>
                    <a:pt x="5182" y="7099"/>
                    <a:pt x="6210" y="6472"/>
                    <a:pt x="7213" y="5980"/>
                  </a:cubicBezTo>
                  <a:cubicBezTo>
                    <a:pt x="7876" y="5654"/>
                    <a:pt x="8666" y="5520"/>
                    <a:pt x="9500" y="5380"/>
                  </a:cubicBezTo>
                  <a:cubicBezTo>
                    <a:pt x="10200" y="5264"/>
                    <a:pt x="10923" y="5142"/>
                    <a:pt x="11660" y="4899"/>
                  </a:cubicBezTo>
                  <a:cubicBezTo>
                    <a:pt x="12182" y="4727"/>
                    <a:pt x="12620" y="4372"/>
                    <a:pt x="12899" y="3901"/>
                  </a:cubicBezTo>
                  <a:lnTo>
                    <a:pt x="12899" y="3901"/>
                  </a:lnTo>
                  <a:cubicBezTo>
                    <a:pt x="12804" y="4337"/>
                    <a:pt x="12835" y="4793"/>
                    <a:pt x="12993" y="5212"/>
                  </a:cubicBezTo>
                  <a:cubicBezTo>
                    <a:pt x="13249" y="5916"/>
                    <a:pt x="13549" y="6550"/>
                    <a:pt x="13838" y="7163"/>
                  </a:cubicBezTo>
                  <a:cubicBezTo>
                    <a:pt x="14453" y="8468"/>
                    <a:pt x="14984" y="9597"/>
                    <a:pt x="14872" y="10939"/>
                  </a:cubicBezTo>
                  <a:cubicBezTo>
                    <a:pt x="14825" y="11490"/>
                    <a:pt x="15011" y="12033"/>
                    <a:pt x="15388" y="12438"/>
                  </a:cubicBezTo>
                  <a:cubicBezTo>
                    <a:pt x="15795" y="12875"/>
                    <a:pt x="16367" y="13125"/>
                    <a:pt x="16963" y="13125"/>
                  </a:cubicBezTo>
                  <a:cubicBezTo>
                    <a:pt x="16966" y="13125"/>
                    <a:pt x="16968" y="13125"/>
                    <a:pt x="16970" y="13125"/>
                  </a:cubicBezTo>
                  <a:cubicBezTo>
                    <a:pt x="17767" y="13125"/>
                    <a:pt x="18464" y="12685"/>
                    <a:pt x="18788" y="11975"/>
                  </a:cubicBezTo>
                  <a:cubicBezTo>
                    <a:pt x="19513" y="10386"/>
                    <a:pt x="19804" y="8528"/>
                    <a:pt x="19589" y="6878"/>
                  </a:cubicBezTo>
                  <a:cubicBezTo>
                    <a:pt x="19307" y="4750"/>
                    <a:pt x="18196" y="3117"/>
                    <a:pt x="16458" y="2277"/>
                  </a:cubicBezTo>
                  <a:cubicBezTo>
                    <a:pt x="16117" y="2114"/>
                    <a:pt x="15745" y="2031"/>
                    <a:pt x="15366" y="2031"/>
                  </a:cubicBezTo>
                  <a:cubicBezTo>
                    <a:pt x="14525" y="2031"/>
                    <a:pt x="13714" y="2440"/>
                    <a:pt x="13254" y="3098"/>
                  </a:cubicBezTo>
                  <a:cubicBezTo>
                    <a:pt x="13219" y="3146"/>
                    <a:pt x="13188" y="3199"/>
                    <a:pt x="13157" y="3249"/>
                  </a:cubicBezTo>
                  <a:cubicBezTo>
                    <a:pt x="13177" y="3164"/>
                    <a:pt x="13190" y="3078"/>
                    <a:pt x="13200" y="2991"/>
                  </a:cubicBezTo>
                  <a:cubicBezTo>
                    <a:pt x="13291" y="2124"/>
                    <a:pt x="12878" y="1311"/>
                    <a:pt x="12122" y="871"/>
                  </a:cubicBezTo>
                  <a:cubicBezTo>
                    <a:pt x="11129" y="293"/>
                    <a:pt x="9998" y="0"/>
                    <a:pt x="8757" y="0"/>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5474407" y="981705"/>
              <a:ext cx="451870" cy="246221"/>
            </a:xfrm>
            <a:custGeom>
              <a:avLst/>
              <a:gdLst/>
              <a:ahLst/>
              <a:cxnLst/>
              <a:rect l="l" t="t" r="r" b="b"/>
              <a:pathLst>
                <a:path w="12819" h="6985" extrusionOk="0">
                  <a:moveTo>
                    <a:pt x="11279" y="302"/>
                  </a:moveTo>
                  <a:cubicBezTo>
                    <a:pt x="9832" y="1035"/>
                    <a:pt x="8645" y="1906"/>
                    <a:pt x="7060" y="2379"/>
                  </a:cubicBezTo>
                  <a:cubicBezTo>
                    <a:pt x="5393" y="2877"/>
                    <a:pt x="3540" y="2739"/>
                    <a:pt x="1824" y="2644"/>
                  </a:cubicBezTo>
                  <a:cubicBezTo>
                    <a:pt x="534" y="2573"/>
                    <a:pt x="1" y="4512"/>
                    <a:pt x="1159" y="5098"/>
                  </a:cubicBezTo>
                  <a:cubicBezTo>
                    <a:pt x="4900" y="6985"/>
                    <a:pt x="10924" y="5435"/>
                    <a:pt x="12528" y="1264"/>
                  </a:cubicBezTo>
                  <a:cubicBezTo>
                    <a:pt x="12819" y="509"/>
                    <a:pt x="11878" y="1"/>
                    <a:pt x="11279" y="304"/>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5274183" y="655954"/>
              <a:ext cx="160352" cy="382885"/>
            </a:xfrm>
            <a:custGeom>
              <a:avLst/>
              <a:gdLst/>
              <a:ahLst/>
              <a:cxnLst/>
              <a:rect l="l" t="t" r="r" b="b"/>
              <a:pathLst>
                <a:path w="4549" h="10862" extrusionOk="0">
                  <a:moveTo>
                    <a:pt x="3926" y="9826"/>
                  </a:moveTo>
                  <a:cubicBezTo>
                    <a:pt x="3959" y="8503"/>
                    <a:pt x="3549" y="7219"/>
                    <a:pt x="3584" y="5879"/>
                  </a:cubicBezTo>
                  <a:cubicBezTo>
                    <a:pt x="3619" y="4498"/>
                    <a:pt x="4135" y="3109"/>
                    <a:pt x="4374" y="1750"/>
                  </a:cubicBezTo>
                  <a:cubicBezTo>
                    <a:pt x="4548" y="743"/>
                    <a:pt x="3443" y="0"/>
                    <a:pt x="2638" y="739"/>
                  </a:cubicBezTo>
                  <a:cubicBezTo>
                    <a:pt x="200" y="2985"/>
                    <a:pt x="0" y="8369"/>
                    <a:pt x="2768" y="10487"/>
                  </a:cubicBezTo>
                  <a:cubicBezTo>
                    <a:pt x="3258" y="10861"/>
                    <a:pt x="3912" y="10346"/>
                    <a:pt x="3926" y="9824"/>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5478249" y="447306"/>
              <a:ext cx="444679" cy="320105"/>
            </a:xfrm>
            <a:custGeom>
              <a:avLst/>
              <a:gdLst/>
              <a:ahLst/>
              <a:cxnLst/>
              <a:rect l="l" t="t" r="r" b="b"/>
              <a:pathLst>
                <a:path w="12615" h="9081" extrusionOk="0">
                  <a:moveTo>
                    <a:pt x="1197" y="5188"/>
                  </a:moveTo>
                  <a:cubicBezTo>
                    <a:pt x="4552" y="2822"/>
                    <a:pt x="8309" y="6358"/>
                    <a:pt x="10761" y="8394"/>
                  </a:cubicBezTo>
                  <a:cubicBezTo>
                    <a:pt x="11589" y="9081"/>
                    <a:pt x="12615" y="8241"/>
                    <a:pt x="12200" y="7285"/>
                  </a:cubicBezTo>
                  <a:cubicBezTo>
                    <a:pt x="10652" y="3724"/>
                    <a:pt x="3001" y="0"/>
                    <a:pt x="324" y="4315"/>
                  </a:cubicBezTo>
                  <a:cubicBezTo>
                    <a:pt x="0" y="4839"/>
                    <a:pt x="664" y="5564"/>
                    <a:pt x="1197" y="5188"/>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5936049" y="807320"/>
              <a:ext cx="293597" cy="327790"/>
            </a:xfrm>
            <a:custGeom>
              <a:avLst/>
              <a:gdLst/>
              <a:ahLst/>
              <a:cxnLst/>
              <a:rect l="l" t="t" r="r" b="b"/>
              <a:pathLst>
                <a:path w="8329" h="9299" extrusionOk="0">
                  <a:moveTo>
                    <a:pt x="213" y="910"/>
                  </a:moveTo>
                  <a:cubicBezTo>
                    <a:pt x="844" y="2417"/>
                    <a:pt x="2079" y="3744"/>
                    <a:pt x="3066" y="5039"/>
                  </a:cubicBezTo>
                  <a:cubicBezTo>
                    <a:pt x="4087" y="6377"/>
                    <a:pt x="5012" y="7733"/>
                    <a:pt x="6435" y="8670"/>
                  </a:cubicBezTo>
                  <a:cubicBezTo>
                    <a:pt x="7391" y="9298"/>
                    <a:pt x="8328" y="8105"/>
                    <a:pt x="7890" y="7215"/>
                  </a:cubicBezTo>
                  <a:cubicBezTo>
                    <a:pt x="7180" y="5776"/>
                    <a:pt x="6001" y="4756"/>
                    <a:pt x="4878" y="3643"/>
                  </a:cubicBezTo>
                  <a:cubicBezTo>
                    <a:pt x="3718" y="2493"/>
                    <a:pt x="2516" y="1046"/>
                    <a:pt x="1090" y="235"/>
                  </a:cubicBezTo>
                  <a:cubicBezTo>
                    <a:pt x="679" y="0"/>
                    <a:pt x="0" y="398"/>
                    <a:pt x="213" y="908"/>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6267547" y="998661"/>
              <a:ext cx="377774" cy="186825"/>
            </a:xfrm>
            <a:custGeom>
              <a:avLst/>
              <a:gdLst/>
              <a:ahLst/>
              <a:cxnLst/>
              <a:rect l="l" t="t" r="r" b="b"/>
              <a:pathLst>
                <a:path w="10717" h="5300" extrusionOk="0">
                  <a:moveTo>
                    <a:pt x="604" y="3901"/>
                  </a:moveTo>
                  <a:cubicBezTo>
                    <a:pt x="3329" y="5300"/>
                    <a:pt x="8907" y="5024"/>
                    <a:pt x="10340" y="1843"/>
                  </a:cubicBezTo>
                  <a:cubicBezTo>
                    <a:pt x="10716" y="1009"/>
                    <a:pt x="10107" y="1"/>
                    <a:pt x="9122" y="259"/>
                  </a:cubicBezTo>
                  <a:cubicBezTo>
                    <a:pt x="7803" y="602"/>
                    <a:pt x="6826" y="1512"/>
                    <a:pt x="5578" y="2026"/>
                  </a:cubicBezTo>
                  <a:cubicBezTo>
                    <a:pt x="4073" y="2644"/>
                    <a:pt x="2530" y="2650"/>
                    <a:pt x="937" y="2668"/>
                  </a:cubicBezTo>
                  <a:cubicBezTo>
                    <a:pt x="305" y="2674"/>
                    <a:pt x="1" y="3591"/>
                    <a:pt x="604" y="3901"/>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6530164" y="607696"/>
              <a:ext cx="164300" cy="305829"/>
            </a:xfrm>
            <a:custGeom>
              <a:avLst/>
              <a:gdLst/>
              <a:ahLst/>
              <a:cxnLst/>
              <a:rect l="l" t="t" r="r" b="b"/>
              <a:pathLst>
                <a:path w="4661" h="8676" extrusionOk="0">
                  <a:moveTo>
                    <a:pt x="3433" y="8125"/>
                  </a:moveTo>
                  <a:cubicBezTo>
                    <a:pt x="4566" y="5648"/>
                    <a:pt x="4661" y="1728"/>
                    <a:pt x="1792" y="343"/>
                  </a:cubicBezTo>
                  <a:cubicBezTo>
                    <a:pt x="1080" y="0"/>
                    <a:pt x="0" y="572"/>
                    <a:pt x="328" y="1470"/>
                  </a:cubicBezTo>
                  <a:cubicBezTo>
                    <a:pt x="1123" y="3654"/>
                    <a:pt x="2496" y="5367"/>
                    <a:pt x="2291" y="7816"/>
                  </a:cubicBezTo>
                  <a:cubicBezTo>
                    <a:pt x="2242" y="8410"/>
                    <a:pt x="3183" y="8675"/>
                    <a:pt x="3435" y="8126"/>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6078321" y="502684"/>
              <a:ext cx="379466" cy="251615"/>
            </a:xfrm>
            <a:custGeom>
              <a:avLst/>
              <a:gdLst/>
              <a:ahLst/>
              <a:cxnLst/>
              <a:rect l="l" t="t" r="r" b="b"/>
              <a:pathLst>
                <a:path w="10765" h="7138" extrusionOk="0">
                  <a:moveTo>
                    <a:pt x="10175" y="1862"/>
                  </a:moveTo>
                  <a:cubicBezTo>
                    <a:pt x="6980" y="0"/>
                    <a:pt x="2192" y="2294"/>
                    <a:pt x="481" y="5198"/>
                  </a:cubicBezTo>
                  <a:cubicBezTo>
                    <a:pt x="0" y="6012"/>
                    <a:pt x="997" y="7137"/>
                    <a:pt x="1835" y="6552"/>
                  </a:cubicBezTo>
                  <a:cubicBezTo>
                    <a:pt x="2960" y="5764"/>
                    <a:pt x="4123" y="5016"/>
                    <a:pt x="5357" y="4408"/>
                  </a:cubicBezTo>
                  <a:cubicBezTo>
                    <a:pt x="6823" y="3687"/>
                    <a:pt x="8479" y="3751"/>
                    <a:pt x="9992" y="3253"/>
                  </a:cubicBezTo>
                  <a:cubicBezTo>
                    <a:pt x="10605" y="3051"/>
                    <a:pt x="10764" y="2207"/>
                    <a:pt x="10175" y="1862"/>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9"/>
          <p:cNvGrpSpPr/>
          <p:nvPr/>
        </p:nvGrpSpPr>
        <p:grpSpPr>
          <a:xfrm>
            <a:off x="7387400" y="3993763"/>
            <a:ext cx="409500" cy="409500"/>
            <a:chOff x="-850450" y="1425390"/>
            <a:chExt cx="708600" cy="708600"/>
          </a:xfrm>
        </p:grpSpPr>
        <p:sp>
          <p:nvSpPr>
            <p:cNvPr id="728" name="Google Shape;728;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9"/>
          <p:cNvGrpSpPr/>
          <p:nvPr/>
        </p:nvGrpSpPr>
        <p:grpSpPr>
          <a:xfrm>
            <a:off x="4262519" y="1826772"/>
            <a:ext cx="954131" cy="893453"/>
            <a:chOff x="4262519" y="1826772"/>
            <a:chExt cx="954131" cy="893453"/>
          </a:xfrm>
        </p:grpSpPr>
        <p:grpSp>
          <p:nvGrpSpPr>
            <p:cNvPr id="731" name="Google Shape;731;p39"/>
            <p:cNvGrpSpPr/>
            <p:nvPr/>
          </p:nvGrpSpPr>
          <p:grpSpPr>
            <a:xfrm>
              <a:off x="4262519" y="1826772"/>
              <a:ext cx="544630" cy="544630"/>
              <a:chOff x="-850450" y="1425390"/>
              <a:chExt cx="708600" cy="708600"/>
            </a:xfrm>
          </p:grpSpPr>
          <p:sp>
            <p:nvSpPr>
              <p:cNvPr id="732" name="Google Shape;732;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9"/>
            <p:cNvGrpSpPr/>
            <p:nvPr/>
          </p:nvGrpSpPr>
          <p:grpSpPr>
            <a:xfrm>
              <a:off x="4807150" y="2310726"/>
              <a:ext cx="409500" cy="409500"/>
              <a:chOff x="-850450" y="1425390"/>
              <a:chExt cx="708600" cy="708600"/>
            </a:xfrm>
          </p:grpSpPr>
          <p:sp>
            <p:nvSpPr>
              <p:cNvPr id="735" name="Google Shape;735;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39"/>
          <p:cNvGrpSpPr/>
          <p:nvPr/>
        </p:nvGrpSpPr>
        <p:grpSpPr>
          <a:xfrm>
            <a:off x="7751425" y="422563"/>
            <a:ext cx="409500" cy="409500"/>
            <a:chOff x="-850450" y="1425390"/>
            <a:chExt cx="708600" cy="708600"/>
          </a:xfrm>
        </p:grpSpPr>
        <p:sp>
          <p:nvSpPr>
            <p:cNvPr id="738" name="Google Shape;738;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556847" y="2660246"/>
            <a:ext cx="4102964" cy="1225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barn(inVertical)">
                                      <p:cBhvr>
                                        <p:cTn id="7" dur="500"/>
                                        <p:tgtEl>
                                          <p:spTgt spid="70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06"/>
                                        </p:tgtEl>
                                        <p:attrNameLst>
                                          <p:attrName>style.visibility</p:attrName>
                                        </p:attrNameLst>
                                      </p:cBhvr>
                                      <p:to>
                                        <p:strVal val="visible"/>
                                      </p:to>
                                    </p:set>
                                    <p:animEffect transition="in" filter="barn(inVertical)">
                                      <p:cBhvr>
                                        <p:cTn id="10" dur="500"/>
                                        <p:tgtEl>
                                          <p:spTgt spid="70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P spid="7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9536" y="1568220"/>
            <a:ext cx="4924117" cy="2345322"/>
          </a:xfrm>
          <a:prstGeom prst="rect">
            <a:avLst/>
          </a:prstGeom>
        </p:spPr>
        <p:txBody>
          <a:bodyPr wrap="square">
            <a:spAutoFit/>
          </a:bodyPr>
          <a:lstStyle/>
          <a:p>
            <a:pPr algn="just">
              <a:lnSpc>
                <a:spcPct val="150000"/>
              </a:lnSpc>
            </a:pPr>
            <a:r>
              <a:rPr lang="vi-VN" sz="2000" dirty="0" smtClean="0">
                <a:solidFill>
                  <a:schemeClr val="tx2">
                    <a:lumMod val="10000"/>
                  </a:schemeClr>
                </a:solidFill>
                <a:latin typeface="Times New Roman" panose="02020603050405020304" pitchFamily="18" charset="0"/>
                <a:cs typeface="Times New Roman" panose="02020603050405020304" pitchFamily="18" charset="0"/>
              </a:rPr>
              <a:t>Viết </a:t>
            </a:r>
            <a:r>
              <a:rPr lang="vi-VN" sz="2000" dirty="0">
                <a:solidFill>
                  <a:schemeClr val="tx2">
                    <a:lumMod val="10000"/>
                  </a:schemeClr>
                </a:solidFill>
                <a:latin typeface="Times New Roman" panose="02020603050405020304" pitchFamily="18" charset="0"/>
                <a:cs typeface="Times New Roman" panose="02020603050405020304" pitchFamily="18" charset="0"/>
              </a:rPr>
              <a:t>bài văn biểu cảm về một con người hoặc sự việc là nêu lên những tình cảm, cảm xúc, những suy nghĩ và thái độ của người viết về con người, sự việc nào đó trong cuộc sống hoặc trong tác phẩm văn học.</a:t>
            </a:r>
            <a:endParaRPr lang="en-US" sz="20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853" y="461106"/>
            <a:ext cx="4253501" cy="4253501"/>
          </a:xfrm>
          <a:prstGeom prst="rect">
            <a:avLst/>
          </a:prstGeom>
        </p:spPr>
      </p:pic>
      <p:sp>
        <p:nvSpPr>
          <p:cNvPr id="12" name="Google Shape;1648;p61"/>
          <p:cNvSpPr/>
          <p:nvPr/>
        </p:nvSpPr>
        <p:spPr>
          <a:xfrm>
            <a:off x="2642463" y="588463"/>
            <a:ext cx="3536400" cy="5727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accent4"/>
                </a:solidFill>
                <a:latin typeface="Capriola"/>
                <a:ea typeface="Capriola"/>
                <a:cs typeface="Capriola"/>
                <a:sym typeface="Capriola"/>
              </a:rPr>
              <a:t>a. Khái niệm</a:t>
            </a:r>
            <a:endParaRPr sz="2400" b="1" dirty="0">
              <a:solidFill>
                <a:schemeClr val="accent4"/>
              </a:solidFill>
              <a:latin typeface="Capriola"/>
              <a:ea typeface="Capriola"/>
              <a:cs typeface="Capriola"/>
              <a:sym typeface="Capriola"/>
            </a:endParaRPr>
          </a:p>
        </p:txBody>
      </p:sp>
    </p:spTree>
    <p:extLst>
      <p:ext uri="{BB962C8B-B14F-4D97-AF65-F5344CB8AC3E}">
        <p14:creationId xmlns:p14="http://schemas.microsoft.com/office/powerpoint/2010/main" val="372012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2" name="Rectangle 1"/>
          <p:cNvSpPr/>
          <p:nvPr/>
        </p:nvSpPr>
        <p:spPr>
          <a:xfrm>
            <a:off x="914401" y="1269041"/>
            <a:ext cx="7263828" cy="2862322"/>
          </a:xfrm>
          <a:prstGeom prst="rect">
            <a:avLst/>
          </a:prstGeom>
        </p:spPr>
        <p:txBody>
          <a:bodyPr wrap="square">
            <a:spAutoFit/>
          </a:bodyPr>
          <a:lstStyle/>
          <a:p>
            <a:pPr algn="just"/>
            <a:r>
              <a:rPr lang="vi-VN" sz="2000" dirty="0" smtClean="0">
                <a:solidFill>
                  <a:srgbClr val="FF0000"/>
                </a:solidFill>
                <a:latin typeface="Times New Roman" panose="02020603050405020304" pitchFamily="18" charset="0"/>
                <a:cs typeface="Times New Roman" panose="02020603050405020304" pitchFamily="18" charset="0"/>
              </a:rPr>
              <a:t>Để </a:t>
            </a:r>
            <a:r>
              <a:rPr lang="vi-VN" sz="2000" dirty="0">
                <a:solidFill>
                  <a:srgbClr val="FF0000"/>
                </a:solidFill>
                <a:latin typeface="Times New Roman" panose="02020603050405020304" pitchFamily="18" charset="0"/>
                <a:cs typeface="Times New Roman" panose="02020603050405020304" pitchFamily="18" charset="0"/>
              </a:rPr>
              <a:t>viết bài văn biểu cảm về một con người hoặc sự việc, </a:t>
            </a:r>
            <a:r>
              <a:rPr lang="vi-VN" sz="2000" dirty="0" smtClean="0">
                <a:solidFill>
                  <a:srgbClr val="FF0000"/>
                </a:solidFill>
                <a:latin typeface="Times New Roman" panose="02020603050405020304" pitchFamily="18" charset="0"/>
                <a:cs typeface="Times New Roman" panose="02020603050405020304" pitchFamily="18" charset="0"/>
              </a:rPr>
              <a:t>cần </a:t>
            </a:r>
            <a:r>
              <a:rPr lang="vi-VN" sz="2000" dirty="0">
                <a:solidFill>
                  <a:srgbClr val="FF0000"/>
                </a:solidFill>
                <a:latin typeface="Times New Roman" panose="02020603050405020304" pitchFamily="18" charset="0"/>
                <a:cs typeface="Times New Roman" panose="02020603050405020304" pitchFamily="18" charset="0"/>
              </a:rPr>
              <a:t>chú ý:</a:t>
            </a:r>
          </a:p>
          <a:p>
            <a:pPr algn="just"/>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2000" dirty="0" smtClean="0">
                <a:solidFill>
                  <a:schemeClr val="bg2">
                    <a:lumMod val="10000"/>
                  </a:schemeClr>
                </a:solidFill>
                <a:latin typeface="Times New Roman" panose="02020603050405020304" pitchFamily="18" charset="0"/>
                <a:cs typeface="Times New Roman" panose="02020603050405020304" pitchFamily="18" charset="0"/>
              </a:rPr>
              <a:t>Xác </a:t>
            </a:r>
            <a:r>
              <a:rPr lang="vi-VN" sz="2000" dirty="0">
                <a:solidFill>
                  <a:schemeClr val="bg2">
                    <a:lumMod val="10000"/>
                  </a:schemeClr>
                </a:solidFill>
                <a:latin typeface="Times New Roman" panose="02020603050405020304" pitchFamily="18" charset="0"/>
                <a:cs typeface="Times New Roman" panose="02020603050405020304" pitchFamily="18" charset="0"/>
              </a:rPr>
              <a:t>định đối tượng biểu cảm: Con người, sự việc em định viết bài văn biểu cảm là ai hay là gì? Đó là một con người, một sự việc trong đời sống hay trong tác phẩm văn học?</a:t>
            </a:r>
          </a:p>
          <a:p>
            <a:pPr algn="just"/>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2000" dirty="0" smtClean="0">
                <a:solidFill>
                  <a:schemeClr val="bg2">
                    <a:lumMod val="10000"/>
                  </a:schemeClr>
                </a:solidFill>
                <a:latin typeface="Times New Roman" panose="02020603050405020304" pitchFamily="18" charset="0"/>
                <a:cs typeface="Times New Roman" panose="02020603050405020304" pitchFamily="18" charset="0"/>
              </a:rPr>
              <a:t>Suy </a:t>
            </a:r>
            <a:r>
              <a:rPr lang="vi-VN" sz="2000" dirty="0">
                <a:solidFill>
                  <a:schemeClr val="bg2">
                    <a:lumMod val="10000"/>
                  </a:schemeClr>
                </a:solidFill>
                <a:latin typeface="Times New Roman" panose="02020603050405020304" pitchFamily="18" charset="0"/>
                <a:cs typeface="Times New Roman" panose="02020603050405020304" pitchFamily="18" charset="0"/>
              </a:rPr>
              <a:t>nghĩ và trả lời câu hỏi: Con người hoặc sự việc ấy gợi cho em những cảm xúc, tình cảm và những suy nghĩ, bài học gì?</a:t>
            </a:r>
          </a:p>
          <a:p>
            <a:pPr algn="just"/>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2000" dirty="0" smtClean="0">
                <a:solidFill>
                  <a:schemeClr val="bg2">
                    <a:lumMod val="10000"/>
                  </a:schemeClr>
                </a:solidFill>
                <a:latin typeface="Times New Roman" panose="02020603050405020304" pitchFamily="18" charset="0"/>
                <a:cs typeface="Times New Roman" panose="02020603050405020304" pitchFamily="18" charset="0"/>
              </a:rPr>
              <a:t>Lập </a:t>
            </a:r>
            <a:r>
              <a:rPr lang="vi-VN" sz="2000" dirty="0">
                <a:solidFill>
                  <a:schemeClr val="bg2">
                    <a:lumMod val="10000"/>
                  </a:schemeClr>
                </a:solidFill>
                <a:latin typeface="Times New Roman" panose="02020603050405020304" pitchFamily="18" charset="0"/>
                <a:cs typeface="Times New Roman" panose="02020603050405020304" pitchFamily="18" charset="0"/>
              </a:rPr>
              <a:t>dàn ý cho bài viết.</a:t>
            </a:r>
          </a:p>
          <a:p>
            <a:pPr algn="just"/>
            <a:r>
              <a:rPr lang="en-US" sz="2000" dirty="0" smtClean="0">
                <a:solidFill>
                  <a:schemeClr val="bg2">
                    <a:lumMod val="10000"/>
                  </a:schemeClr>
                </a:solidFill>
                <a:latin typeface="Times New Roman" panose="02020603050405020304" pitchFamily="18" charset="0"/>
                <a:cs typeface="Times New Roman" panose="02020603050405020304" pitchFamily="18" charset="0"/>
              </a:rPr>
              <a:t>- </a:t>
            </a:r>
            <a:r>
              <a:rPr lang="vi-VN" sz="2000" dirty="0" smtClean="0">
                <a:solidFill>
                  <a:schemeClr val="bg2">
                    <a:lumMod val="10000"/>
                  </a:schemeClr>
                </a:solidFill>
                <a:latin typeface="Times New Roman" panose="02020603050405020304" pitchFamily="18" charset="0"/>
                <a:cs typeface="Times New Roman" panose="02020603050405020304" pitchFamily="18" charset="0"/>
              </a:rPr>
              <a:t>Viết </a:t>
            </a:r>
            <a:r>
              <a:rPr lang="vi-VN" sz="2000" dirty="0">
                <a:solidFill>
                  <a:schemeClr val="bg2">
                    <a:lumMod val="10000"/>
                  </a:schemeClr>
                </a:solidFill>
                <a:latin typeface="Times New Roman" panose="02020603050405020304" pitchFamily="18" charset="0"/>
                <a:cs typeface="Times New Roman" panose="02020603050405020304" pitchFamily="18" charset="0"/>
              </a:rPr>
              <a:t>bài văn theo một dàn ý hợp lí; nêu lên những tình cảm, cảm xúc và những suy nghĩ, thái độ của em một cách trung thực.</a:t>
            </a:r>
          </a:p>
        </p:txBody>
      </p:sp>
      <p:sp>
        <p:nvSpPr>
          <p:cNvPr id="11" name="Google Shape;1648;p61"/>
          <p:cNvSpPr/>
          <p:nvPr/>
        </p:nvSpPr>
        <p:spPr>
          <a:xfrm>
            <a:off x="2642463" y="588463"/>
            <a:ext cx="3536400" cy="5727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accent4"/>
                </a:solidFill>
                <a:latin typeface="Capriola"/>
                <a:ea typeface="Capriola"/>
                <a:cs typeface="Capriola"/>
                <a:sym typeface="Capriola"/>
              </a:rPr>
              <a:t>b. Lưu ý</a:t>
            </a:r>
            <a:endParaRPr sz="2400" b="1" dirty="0">
              <a:solidFill>
                <a:schemeClr val="accent4"/>
              </a:solidFill>
              <a:latin typeface="Capriola"/>
              <a:ea typeface="Capriola"/>
              <a:cs typeface="Capriola"/>
              <a:sym typeface="Capriola"/>
            </a:endParaRPr>
          </a:p>
        </p:txBody>
      </p:sp>
    </p:spTree>
    <p:extLst>
      <p:ext uri="{BB962C8B-B14F-4D97-AF65-F5344CB8AC3E}">
        <p14:creationId xmlns:p14="http://schemas.microsoft.com/office/powerpoint/2010/main" val="257403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down)">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4"/>
        <p:cNvGrpSpPr/>
        <p:nvPr/>
      </p:nvGrpSpPr>
      <p:grpSpPr>
        <a:xfrm>
          <a:off x="0" y="0"/>
          <a:ext cx="0" cy="0"/>
          <a:chOff x="0" y="0"/>
          <a:chExt cx="0" cy="0"/>
        </a:xfrm>
      </p:grpSpPr>
      <p:sp>
        <p:nvSpPr>
          <p:cNvPr id="705" name="Google Shape;705;p39"/>
          <p:cNvSpPr/>
          <p:nvPr/>
        </p:nvSpPr>
        <p:spPr>
          <a:xfrm>
            <a:off x="1102375" y="992938"/>
            <a:ext cx="2406000" cy="1503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endParaRPr/>
          </a:p>
        </p:txBody>
      </p:sp>
      <p:sp>
        <p:nvSpPr>
          <p:cNvPr id="706" name="Google Shape;706;p39"/>
          <p:cNvSpPr txBox="1">
            <a:spLocks noGrp="1"/>
          </p:cNvSpPr>
          <p:nvPr>
            <p:ph type="title" idx="2"/>
          </p:nvPr>
        </p:nvSpPr>
        <p:spPr>
          <a:xfrm>
            <a:off x="847025" y="1235938"/>
            <a:ext cx="2916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dk1"/>
                </a:solidFill>
              </a:rPr>
              <a:t>02</a:t>
            </a:r>
            <a:endParaRPr dirty="0">
              <a:solidFill>
                <a:schemeClr val="dk1"/>
              </a:solidFill>
            </a:endParaRPr>
          </a:p>
        </p:txBody>
      </p:sp>
      <p:grpSp>
        <p:nvGrpSpPr>
          <p:cNvPr id="709" name="Google Shape;709;p39"/>
          <p:cNvGrpSpPr/>
          <p:nvPr/>
        </p:nvGrpSpPr>
        <p:grpSpPr>
          <a:xfrm rot="-1216438">
            <a:off x="6227667" y="1758225"/>
            <a:ext cx="2063637" cy="1186375"/>
            <a:chOff x="-2333862" y="3406388"/>
            <a:chExt cx="992050" cy="570325"/>
          </a:xfrm>
        </p:grpSpPr>
        <p:sp>
          <p:nvSpPr>
            <p:cNvPr id="710" name="Google Shape;710;p39"/>
            <p:cNvSpPr/>
            <p:nvPr/>
          </p:nvSpPr>
          <p:spPr>
            <a:xfrm>
              <a:off x="-2333862" y="3406388"/>
              <a:ext cx="992050" cy="570325"/>
            </a:xfrm>
            <a:custGeom>
              <a:avLst/>
              <a:gdLst/>
              <a:ahLst/>
              <a:cxnLst/>
              <a:rect l="l" t="t" r="r" b="b"/>
              <a:pathLst>
                <a:path w="39682" h="22813" extrusionOk="0">
                  <a:moveTo>
                    <a:pt x="17545" y="6870"/>
                  </a:moveTo>
                  <a:cubicBezTo>
                    <a:pt x="17438" y="7090"/>
                    <a:pt x="17339" y="7313"/>
                    <a:pt x="17244" y="7538"/>
                  </a:cubicBezTo>
                  <a:cubicBezTo>
                    <a:pt x="16930" y="8292"/>
                    <a:pt x="16660" y="9050"/>
                    <a:pt x="16398" y="9784"/>
                  </a:cubicBezTo>
                  <a:cubicBezTo>
                    <a:pt x="15277" y="12935"/>
                    <a:pt x="14459" y="14900"/>
                    <a:pt x="11850" y="15571"/>
                  </a:cubicBezTo>
                  <a:cubicBezTo>
                    <a:pt x="11548" y="15649"/>
                    <a:pt x="11238" y="15689"/>
                    <a:pt x="10925" y="15691"/>
                  </a:cubicBezTo>
                  <a:cubicBezTo>
                    <a:pt x="9800" y="15691"/>
                    <a:pt x="8741" y="15142"/>
                    <a:pt x="7942" y="14145"/>
                  </a:cubicBezTo>
                  <a:cubicBezTo>
                    <a:pt x="7025" y="12997"/>
                    <a:pt x="6655" y="11516"/>
                    <a:pt x="6955" y="10179"/>
                  </a:cubicBezTo>
                  <a:cubicBezTo>
                    <a:pt x="7266" y="8791"/>
                    <a:pt x="8350" y="7615"/>
                    <a:pt x="9779" y="7109"/>
                  </a:cubicBezTo>
                  <a:cubicBezTo>
                    <a:pt x="10145" y="6981"/>
                    <a:pt x="10527" y="6917"/>
                    <a:pt x="10913" y="6917"/>
                  </a:cubicBezTo>
                  <a:cubicBezTo>
                    <a:pt x="10924" y="6917"/>
                    <a:pt x="10935" y="6917"/>
                    <a:pt x="10947" y="6917"/>
                  </a:cubicBezTo>
                  <a:lnTo>
                    <a:pt x="10945" y="6917"/>
                  </a:lnTo>
                  <a:cubicBezTo>
                    <a:pt x="11715" y="6917"/>
                    <a:pt x="12553" y="7128"/>
                    <a:pt x="13443" y="7353"/>
                  </a:cubicBezTo>
                  <a:cubicBezTo>
                    <a:pt x="13860" y="7460"/>
                    <a:pt x="14292" y="7569"/>
                    <a:pt x="14740" y="7662"/>
                  </a:cubicBezTo>
                  <a:cubicBezTo>
                    <a:pt x="14963" y="7710"/>
                    <a:pt x="15190" y="7734"/>
                    <a:pt x="15419" y="7734"/>
                  </a:cubicBezTo>
                  <a:cubicBezTo>
                    <a:pt x="16239" y="7734"/>
                    <a:pt x="16994" y="7417"/>
                    <a:pt x="17545" y="6870"/>
                  </a:cubicBezTo>
                  <a:close/>
                  <a:moveTo>
                    <a:pt x="28008" y="6611"/>
                  </a:moveTo>
                  <a:cubicBezTo>
                    <a:pt x="28474" y="6611"/>
                    <a:pt x="28990" y="6677"/>
                    <a:pt x="29544" y="6803"/>
                  </a:cubicBezTo>
                  <a:cubicBezTo>
                    <a:pt x="30756" y="7082"/>
                    <a:pt x="31746" y="7896"/>
                    <a:pt x="32329" y="9097"/>
                  </a:cubicBezTo>
                  <a:cubicBezTo>
                    <a:pt x="33037" y="10552"/>
                    <a:pt x="33060" y="12338"/>
                    <a:pt x="32393" y="13759"/>
                  </a:cubicBezTo>
                  <a:cubicBezTo>
                    <a:pt x="31751" y="15127"/>
                    <a:pt x="30398" y="16046"/>
                    <a:pt x="28862" y="16161"/>
                  </a:cubicBezTo>
                  <a:cubicBezTo>
                    <a:pt x="28749" y="16168"/>
                    <a:pt x="28637" y="16172"/>
                    <a:pt x="28526" y="16172"/>
                  </a:cubicBezTo>
                  <a:cubicBezTo>
                    <a:pt x="27263" y="16172"/>
                    <a:pt x="26129" y="15616"/>
                    <a:pt x="24812" y="14972"/>
                  </a:cubicBezTo>
                  <a:lnTo>
                    <a:pt x="24806" y="14970"/>
                  </a:lnTo>
                  <a:cubicBezTo>
                    <a:pt x="24632" y="14884"/>
                    <a:pt x="24451" y="14795"/>
                    <a:pt x="24269" y="14708"/>
                  </a:cubicBezTo>
                  <a:cubicBezTo>
                    <a:pt x="23784" y="14473"/>
                    <a:pt x="23282" y="14355"/>
                    <a:pt x="22777" y="14355"/>
                  </a:cubicBezTo>
                  <a:lnTo>
                    <a:pt x="22775" y="14355"/>
                  </a:lnTo>
                  <a:cubicBezTo>
                    <a:pt x="22390" y="14355"/>
                    <a:pt x="22007" y="14429"/>
                    <a:pt x="21649" y="14568"/>
                  </a:cubicBezTo>
                  <a:cubicBezTo>
                    <a:pt x="21941" y="13942"/>
                    <a:pt x="22219" y="13308"/>
                    <a:pt x="22488" y="12689"/>
                  </a:cubicBezTo>
                  <a:cubicBezTo>
                    <a:pt x="23241" y="10959"/>
                    <a:pt x="23953" y="9324"/>
                    <a:pt x="24882" y="8180"/>
                  </a:cubicBezTo>
                  <a:cubicBezTo>
                    <a:pt x="25762" y="7095"/>
                    <a:pt x="26726" y="6611"/>
                    <a:pt x="28008" y="6611"/>
                  </a:cubicBezTo>
                  <a:close/>
                  <a:moveTo>
                    <a:pt x="28053" y="1"/>
                  </a:moveTo>
                  <a:cubicBezTo>
                    <a:pt x="27389" y="3"/>
                    <a:pt x="26728" y="49"/>
                    <a:pt x="26073" y="142"/>
                  </a:cubicBezTo>
                  <a:cubicBezTo>
                    <a:pt x="24090" y="426"/>
                    <a:pt x="22199" y="1329"/>
                    <a:pt x="20605" y="2753"/>
                  </a:cubicBezTo>
                  <a:cubicBezTo>
                    <a:pt x="19738" y="3533"/>
                    <a:pt x="18984" y="4425"/>
                    <a:pt x="18357" y="5408"/>
                  </a:cubicBezTo>
                  <a:cubicBezTo>
                    <a:pt x="18580" y="4467"/>
                    <a:pt x="18342" y="3467"/>
                    <a:pt x="17682" y="2681"/>
                  </a:cubicBezTo>
                  <a:cubicBezTo>
                    <a:pt x="16914" y="1766"/>
                    <a:pt x="15912" y="1071"/>
                    <a:pt x="14705" y="614"/>
                  </a:cubicBezTo>
                  <a:cubicBezTo>
                    <a:pt x="13660" y="216"/>
                    <a:pt x="12506" y="14"/>
                    <a:pt x="11272" y="14"/>
                  </a:cubicBezTo>
                  <a:cubicBezTo>
                    <a:pt x="9630" y="14"/>
                    <a:pt x="7958" y="385"/>
                    <a:pt x="6562" y="1058"/>
                  </a:cubicBezTo>
                  <a:cubicBezTo>
                    <a:pt x="4723" y="1942"/>
                    <a:pt x="3231" y="3236"/>
                    <a:pt x="2132" y="4904"/>
                  </a:cubicBezTo>
                  <a:cubicBezTo>
                    <a:pt x="1096" y="6475"/>
                    <a:pt x="454" y="8304"/>
                    <a:pt x="221" y="10342"/>
                  </a:cubicBezTo>
                  <a:cubicBezTo>
                    <a:pt x="0" y="12276"/>
                    <a:pt x="433" y="14273"/>
                    <a:pt x="1472" y="16118"/>
                  </a:cubicBezTo>
                  <a:cubicBezTo>
                    <a:pt x="2378" y="17728"/>
                    <a:pt x="3705" y="19165"/>
                    <a:pt x="5305" y="20276"/>
                  </a:cubicBezTo>
                  <a:cubicBezTo>
                    <a:pt x="6918" y="21395"/>
                    <a:pt x="8883" y="21989"/>
                    <a:pt x="10984" y="21989"/>
                  </a:cubicBezTo>
                  <a:cubicBezTo>
                    <a:pt x="12795" y="21989"/>
                    <a:pt x="14667" y="21554"/>
                    <a:pt x="16398" y="20736"/>
                  </a:cubicBezTo>
                  <a:cubicBezTo>
                    <a:pt x="17649" y="20144"/>
                    <a:pt x="18734" y="19229"/>
                    <a:pt x="19699" y="17947"/>
                  </a:cubicBezTo>
                  <a:cubicBezTo>
                    <a:pt x="19781" y="18550"/>
                    <a:pt x="20021" y="19120"/>
                    <a:pt x="20398" y="19599"/>
                  </a:cubicBezTo>
                  <a:cubicBezTo>
                    <a:pt x="22000" y="21673"/>
                    <a:pt x="24641" y="22813"/>
                    <a:pt x="27832" y="22813"/>
                  </a:cubicBezTo>
                  <a:cubicBezTo>
                    <a:pt x="28898" y="22813"/>
                    <a:pt x="29961" y="22685"/>
                    <a:pt x="30997" y="22433"/>
                  </a:cubicBezTo>
                  <a:cubicBezTo>
                    <a:pt x="31988" y="22194"/>
                    <a:pt x="32936" y="21806"/>
                    <a:pt x="33813" y="21287"/>
                  </a:cubicBezTo>
                  <a:cubicBezTo>
                    <a:pt x="34659" y="20784"/>
                    <a:pt x="35432" y="20171"/>
                    <a:pt x="36119" y="19465"/>
                  </a:cubicBezTo>
                  <a:cubicBezTo>
                    <a:pt x="37418" y="18137"/>
                    <a:pt x="38456" y="16448"/>
                    <a:pt x="39121" y="14584"/>
                  </a:cubicBezTo>
                  <a:cubicBezTo>
                    <a:pt x="39465" y="13624"/>
                    <a:pt x="39649" y="12611"/>
                    <a:pt x="39666" y="11591"/>
                  </a:cubicBezTo>
                  <a:cubicBezTo>
                    <a:pt x="39682" y="10614"/>
                    <a:pt x="39558" y="9638"/>
                    <a:pt x="39298" y="8696"/>
                  </a:cubicBezTo>
                  <a:cubicBezTo>
                    <a:pt x="38825" y="6946"/>
                    <a:pt x="37899" y="5226"/>
                    <a:pt x="36625" y="3723"/>
                  </a:cubicBezTo>
                  <a:cubicBezTo>
                    <a:pt x="34593" y="1324"/>
                    <a:pt x="31548" y="1"/>
                    <a:pt x="28053" y="1"/>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endParaRPr/>
            </a:p>
          </p:txBody>
        </p:sp>
        <p:sp>
          <p:nvSpPr>
            <p:cNvPr id="711" name="Google Shape;711;p39"/>
            <p:cNvSpPr/>
            <p:nvPr/>
          </p:nvSpPr>
          <p:spPr>
            <a:xfrm>
              <a:off x="-2295862" y="3437963"/>
              <a:ext cx="929050" cy="506075"/>
            </a:xfrm>
            <a:custGeom>
              <a:avLst/>
              <a:gdLst/>
              <a:ahLst/>
              <a:cxnLst/>
              <a:rect l="l" t="t" r="r" b="b"/>
              <a:pathLst>
                <a:path w="37162" h="20243" extrusionOk="0">
                  <a:moveTo>
                    <a:pt x="14863" y="2512"/>
                  </a:moveTo>
                  <a:cubicBezTo>
                    <a:pt x="12768" y="20"/>
                    <a:pt x="8527" y="0"/>
                    <a:pt x="5777" y="1325"/>
                  </a:cubicBezTo>
                  <a:cubicBezTo>
                    <a:pt x="2573" y="2867"/>
                    <a:pt x="782" y="5803"/>
                    <a:pt x="385" y="9273"/>
                  </a:cubicBezTo>
                  <a:cubicBezTo>
                    <a:pt x="1" y="12652"/>
                    <a:pt x="2101" y="15780"/>
                    <a:pt x="4753" y="17619"/>
                  </a:cubicBezTo>
                  <a:cubicBezTo>
                    <a:pt x="7547" y="19558"/>
                    <a:pt x="11211" y="19331"/>
                    <a:pt x="14151" y="17939"/>
                  </a:cubicBezTo>
                  <a:cubicBezTo>
                    <a:pt x="20619" y="14876"/>
                    <a:pt x="19083" y="1740"/>
                    <a:pt x="28404" y="3885"/>
                  </a:cubicBezTo>
                  <a:cubicBezTo>
                    <a:pt x="32489" y="4824"/>
                    <a:pt x="34052" y="9719"/>
                    <a:pt x="32407" y="13218"/>
                  </a:cubicBezTo>
                  <a:cubicBezTo>
                    <a:pt x="31498" y="15154"/>
                    <a:pt x="29580" y="16434"/>
                    <a:pt x="27466" y="16589"/>
                  </a:cubicBezTo>
                  <a:cubicBezTo>
                    <a:pt x="25388" y="16742"/>
                    <a:pt x="23804" y="15836"/>
                    <a:pt x="22010" y="14973"/>
                  </a:cubicBezTo>
                  <a:cubicBezTo>
                    <a:pt x="20425" y="14211"/>
                    <a:pt x="19198" y="15980"/>
                    <a:pt x="20216" y="17297"/>
                  </a:cubicBezTo>
                  <a:cubicBezTo>
                    <a:pt x="22235" y="19907"/>
                    <a:pt x="26096" y="20243"/>
                    <a:pt x="29075" y="19521"/>
                  </a:cubicBezTo>
                  <a:cubicBezTo>
                    <a:pt x="32458" y="18705"/>
                    <a:pt x="34871" y="15916"/>
                    <a:pt x="36001" y="12751"/>
                  </a:cubicBezTo>
                  <a:cubicBezTo>
                    <a:pt x="37161" y="9504"/>
                    <a:pt x="35935" y="6067"/>
                    <a:pt x="33808" y="3557"/>
                  </a:cubicBezTo>
                  <a:cubicBezTo>
                    <a:pt x="31570" y="914"/>
                    <a:pt x="28080" y="92"/>
                    <a:pt x="24789" y="561"/>
                  </a:cubicBezTo>
                  <a:cubicBezTo>
                    <a:pt x="21281" y="1061"/>
                    <a:pt x="18598" y="3792"/>
                    <a:pt x="17287" y="6930"/>
                  </a:cubicBezTo>
                  <a:cubicBezTo>
                    <a:pt x="15742" y="10627"/>
                    <a:pt x="15224" y="14799"/>
                    <a:pt x="10751" y="15951"/>
                  </a:cubicBezTo>
                  <a:cubicBezTo>
                    <a:pt x="6393" y="17072"/>
                    <a:pt x="2875" y="12562"/>
                    <a:pt x="3775" y="8544"/>
                  </a:cubicBezTo>
                  <a:cubicBezTo>
                    <a:pt x="4229" y="6523"/>
                    <a:pt x="5775" y="4923"/>
                    <a:pt x="7691" y="4246"/>
                  </a:cubicBezTo>
                  <a:cubicBezTo>
                    <a:pt x="9727" y="3524"/>
                    <a:pt x="11585" y="4324"/>
                    <a:pt x="13565" y="4739"/>
                  </a:cubicBezTo>
                  <a:cubicBezTo>
                    <a:pt x="14917" y="5022"/>
                    <a:pt x="15724" y="3536"/>
                    <a:pt x="14863" y="2512"/>
                  </a:cubicBezTo>
                  <a:close/>
                </a:path>
              </a:pathLst>
            </a:custGeom>
            <a:gradFill>
              <a:gsLst>
                <a:gs pos="0">
                  <a:schemeClr val="dk2"/>
                </a:gs>
                <a:gs pos="100000">
                  <a:schemeClr val="lt2"/>
                </a:gs>
              </a:gsLst>
              <a:lin ang="2700006" scaled="0"/>
            </a:gradFill>
            <a:ln>
              <a:noFill/>
            </a:ln>
          </p:spPr>
          <p:txBody>
            <a:bodyPr spcFirstLastPara="1" wrap="square" lIns="91425" tIns="91425" rIns="91425" bIns="91425" anchor="ctr" anchorCtr="0">
              <a:noAutofit/>
            </a:bodyPr>
            <a:lstStyle/>
            <a:p>
              <a:endParaRPr/>
            </a:p>
          </p:txBody>
        </p:sp>
      </p:grpSp>
      <p:grpSp>
        <p:nvGrpSpPr>
          <p:cNvPr id="716" name="Google Shape;716;p39"/>
          <p:cNvGrpSpPr/>
          <p:nvPr/>
        </p:nvGrpSpPr>
        <p:grpSpPr>
          <a:xfrm rot="707323">
            <a:off x="4472517" y="692515"/>
            <a:ext cx="1631995" cy="871385"/>
            <a:chOff x="5247781" y="447306"/>
            <a:chExt cx="1485837" cy="793345"/>
          </a:xfrm>
        </p:grpSpPr>
        <p:sp>
          <p:nvSpPr>
            <p:cNvPr id="717" name="Google Shape;717;p39"/>
            <p:cNvSpPr/>
            <p:nvPr/>
          </p:nvSpPr>
          <p:spPr>
            <a:xfrm>
              <a:off x="5439474" y="937959"/>
              <a:ext cx="533650" cy="302692"/>
            </a:xfrm>
            <a:custGeom>
              <a:avLst/>
              <a:gdLst/>
              <a:ahLst/>
              <a:cxnLst/>
              <a:rect l="l" t="t" r="r" b="b"/>
              <a:pathLst>
                <a:path w="15139" h="8587" extrusionOk="0">
                  <a:moveTo>
                    <a:pt x="12647" y="1"/>
                  </a:moveTo>
                  <a:cubicBezTo>
                    <a:pt x="12287" y="1"/>
                    <a:pt x="11935" y="86"/>
                    <a:pt x="11612" y="245"/>
                  </a:cubicBezTo>
                  <a:cubicBezTo>
                    <a:pt x="11126" y="491"/>
                    <a:pt x="10677" y="747"/>
                    <a:pt x="10243" y="994"/>
                  </a:cubicBezTo>
                  <a:cubicBezTo>
                    <a:pt x="9378" y="1484"/>
                    <a:pt x="8563" y="1948"/>
                    <a:pt x="7634" y="2225"/>
                  </a:cubicBezTo>
                  <a:cubicBezTo>
                    <a:pt x="6956" y="2429"/>
                    <a:pt x="6164" y="2522"/>
                    <a:pt x="5144" y="2522"/>
                  </a:cubicBezTo>
                  <a:cubicBezTo>
                    <a:pt x="4494" y="2522"/>
                    <a:pt x="3820" y="2485"/>
                    <a:pt x="3170" y="2448"/>
                  </a:cubicBezTo>
                  <a:lnTo>
                    <a:pt x="2894" y="2433"/>
                  </a:lnTo>
                  <a:cubicBezTo>
                    <a:pt x="2846" y="2431"/>
                    <a:pt x="2795" y="2429"/>
                    <a:pt x="2745" y="2429"/>
                  </a:cubicBezTo>
                  <a:cubicBezTo>
                    <a:pt x="2088" y="2429"/>
                    <a:pt x="1455" y="2677"/>
                    <a:pt x="974" y="3125"/>
                  </a:cubicBezTo>
                  <a:cubicBezTo>
                    <a:pt x="557" y="3515"/>
                    <a:pt x="264" y="4021"/>
                    <a:pt x="136" y="4578"/>
                  </a:cubicBezTo>
                  <a:cubicBezTo>
                    <a:pt x="1" y="5127"/>
                    <a:pt x="34" y="5703"/>
                    <a:pt x="232" y="6232"/>
                  </a:cubicBezTo>
                  <a:cubicBezTo>
                    <a:pt x="460" y="6843"/>
                    <a:pt x="912" y="7344"/>
                    <a:pt x="1496" y="7636"/>
                  </a:cubicBezTo>
                  <a:cubicBezTo>
                    <a:pt x="2728" y="8259"/>
                    <a:pt x="4194" y="8587"/>
                    <a:pt x="5738" y="8587"/>
                  </a:cubicBezTo>
                  <a:cubicBezTo>
                    <a:pt x="7617" y="8587"/>
                    <a:pt x="9527" y="8096"/>
                    <a:pt x="11116" y="7208"/>
                  </a:cubicBezTo>
                  <a:cubicBezTo>
                    <a:pt x="12910" y="6201"/>
                    <a:pt x="14211" y="4756"/>
                    <a:pt x="14876" y="3026"/>
                  </a:cubicBezTo>
                  <a:cubicBezTo>
                    <a:pt x="15138" y="2344"/>
                    <a:pt x="15057" y="1612"/>
                    <a:pt x="14653" y="1023"/>
                  </a:cubicBezTo>
                  <a:cubicBezTo>
                    <a:pt x="14219" y="392"/>
                    <a:pt x="13455" y="1"/>
                    <a:pt x="12660" y="1"/>
                  </a:cubicBezTo>
                  <a:cubicBezTo>
                    <a:pt x="12656" y="1"/>
                    <a:pt x="12652" y="1"/>
                    <a:pt x="12647" y="1"/>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endParaRPr/>
            </a:p>
          </p:txBody>
        </p:sp>
        <p:sp>
          <p:nvSpPr>
            <p:cNvPr id="718" name="Google Shape;718;p39"/>
            <p:cNvSpPr/>
            <p:nvPr/>
          </p:nvSpPr>
          <p:spPr>
            <a:xfrm>
              <a:off x="5247781" y="479771"/>
              <a:ext cx="1444263" cy="736055"/>
            </a:xfrm>
            <a:custGeom>
              <a:avLst/>
              <a:gdLst/>
              <a:ahLst/>
              <a:cxnLst/>
              <a:rect l="l" t="t" r="r" b="b"/>
              <a:pathLst>
                <a:path w="40972" h="20881" extrusionOk="0">
                  <a:moveTo>
                    <a:pt x="10609" y="0"/>
                  </a:moveTo>
                  <a:cubicBezTo>
                    <a:pt x="9593" y="0"/>
                    <a:pt x="8664" y="200"/>
                    <a:pt x="7849" y="598"/>
                  </a:cubicBezTo>
                  <a:cubicBezTo>
                    <a:pt x="6930" y="1048"/>
                    <a:pt x="6182" y="1730"/>
                    <a:pt x="5625" y="2630"/>
                  </a:cubicBezTo>
                  <a:cubicBezTo>
                    <a:pt x="5297" y="3156"/>
                    <a:pt x="5227" y="3802"/>
                    <a:pt x="5439" y="4386"/>
                  </a:cubicBezTo>
                  <a:cubicBezTo>
                    <a:pt x="5043" y="4126"/>
                    <a:pt x="4580" y="3986"/>
                    <a:pt x="4104" y="3984"/>
                  </a:cubicBezTo>
                  <a:cubicBezTo>
                    <a:pt x="3486" y="3984"/>
                    <a:pt x="2881" y="4226"/>
                    <a:pt x="2402" y="4669"/>
                  </a:cubicBezTo>
                  <a:cubicBezTo>
                    <a:pt x="1597" y="5410"/>
                    <a:pt x="955" y="6434"/>
                    <a:pt x="545" y="7626"/>
                  </a:cubicBezTo>
                  <a:cubicBezTo>
                    <a:pt x="171" y="8726"/>
                    <a:pt x="0" y="9938"/>
                    <a:pt x="55" y="11135"/>
                  </a:cubicBezTo>
                  <a:cubicBezTo>
                    <a:pt x="103" y="12205"/>
                    <a:pt x="336" y="13245"/>
                    <a:pt x="728" y="14145"/>
                  </a:cubicBezTo>
                  <a:cubicBezTo>
                    <a:pt x="1176" y="15177"/>
                    <a:pt x="1818" y="16017"/>
                    <a:pt x="2634" y="16643"/>
                  </a:cubicBezTo>
                  <a:cubicBezTo>
                    <a:pt x="2991" y="16918"/>
                    <a:pt x="3431" y="17070"/>
                    <a:pt x="3885" y="17070"/>
                  </a:cubicBezTo>
                  <a:cubicBezTo>
                    <a:pt x="4459" y="17070"/>
                    <a:pt x="5033" y="16821"/>
                    <a:pt x="5458" y="16391"/>
                  </a:cubicBezTo>
                  <a:cubicBezTo>
                    <a:pt x="5875" y="15970"/>
                    <a:pt x="6114" y="15427"/>
                    <a:pt x="6127" y="14863"/>
                  </a:cubicBezTo>
                  <a:cubicBezTo>
                    <a:pt x="6149" y="14079"/>
                    <a:pt x="6044" y="13356"/>
                    <a:pt x="5943" y="12655"/>
                  </a:cubicBezTo>
                  <a:cubicBezTo>
                    <a:pt x="5856" y="12043"/>
                    <a:pt x="5772" y="11465"/>
                    <a:pt x="5786" y="10916"/>
                  </a:cubicBezTo>
                  <a:cubicBezTo>
                    <a:pt x="5805" y="10192"/>
                    <a:pt x="5997" y="9413"/>
                    <a:pt x="6203" y="8584"/>
                  </a:cubicBezTo>
                  <a:cubicBezTo>
                    <a:pt x="6329" y="8070"/>
                    <a:pt x="6459" y="7541"/>
                    <a:pt x="6554" y="7000"/>
                  </a:cubicBezTo>
                  <a:cubicBezTo>
                    <a:pt x="6641" y="6511"/>
                    <a:pt x="6587" y="6007"/>
                    <a:pt x="6401" y="5547"/>
                  </a:cubicBezTo>
                  <a:lnTo>
                    <a:pt x="6401" y="5547"/>
                  </a:lnTo>
                  <a:cubicBezTo>
                    <a:pt x="6709" y="5730"/>
                    <a:pt x="7062" y="5825"/>
                    <a:pt x="7421" y="5827"/>
                  </a:cubicBezTo>
                  <a:cubicBezTo>
                    <a:pt x="7834" y="5827"/>
                    <a:pt x="8237" y="5697"/>
                    <a:pt x="8573" y="5456"/>
                  </a:cubicBezTo>
                  <a:cubicBezTo>
                    <a:pt x="9069" y="5107"/>
                    <a:pt x="9585" y="4936"/>
                    <a:pt x="10146" y="4936"/>
                  </a:cubicBezTo>
                  <a:cubicBezTo>
                    <a:pt x="12023" y="4936"/>
                    <a:pt x="14236" y="6798"/>
                    <a:pt x="15852" y="8160"/>
                  </a:cubicBezTo>
                  <a:cubicBezTo>
                    <a:pt x="16032" y="8311"/>
                    <a:pt x="16201" y="8455"/>
                    <a:pt x="16370" y="8594"/>
                  </a:cubicBezTo>
                  <a:cubicBezTo>
                    <a:pt x="16831" y="8978"/>
                    <a:pt x="17376" y="9180"/>
                    <a:pt x="17944" y="9180"/>
                  </a:cubicBezTo>
                  <a:cubicBezTo>
                    <a:pt x="18117" y="9180"/>
                    <a:pt x="18292" y="9160"/>
                    <a:pt x="18460" y="9122"/>
                  </a:cubicBezTo>
                  <a:lnTo>
                    <a:pt x="18460" y="9122"/>
                  </a:lnTo>
                  <a:cubicBezTo>
                    <a:pt x="18195" y="9632"/>
                    <a:pt x="18167" y="10219"/>
                    <a:pt x="18396" y="10764"/>
                  </a:cubicBezTo>
                  <a:cubicBezTo>
                    <a:pt x="18961" y="12114"/>
                    <a:pt x="19909" y="13299"/>
                    <a:pt x="20747" y="14345"/>
                  </a:cubicBezTo>
                  <a:cubicBezTo>
                    <a:pt x="20989" y="14647"/>
                    <a:pt x="21218" y="14932"/>
                    <a:pt x="21434" y="15216"/>
                  </a:cubicBezTo>
                  <a:cubicBezTo>
                    <a:pt x="21550" y="15367"/>
                    <a:pt x="21668" y="15526"/>
                    <a:pt x="21783" y="15677"/>
                  </a:cubicBezTo>
                  <a:cubicBezTo>
                    <a:pt x="22721" y="16924"/>
                    <a:pt x="23691" y="18214"/>
                    <a:pt x="25159" y="19180"/>
                  </a:cubicBezTo>
                  <a:cubicBezTo>
                    <a:pt x="25557" y="19445"/>
                    <a:pt x="26024" y="19591"/>
                    <a:pt x="26503" y="19595"/>
                  </a:cubicBezTo>
                  <a:cubicBezTo>
                    <a:pt x="27046" y="19593"/>
                    <a:pt x="27570" y="19405"/>
                    <a:pt x="27991" y="19063"/>
                  </a:cubicBezTo>
                  <a:cubicBezTo>
                    <a:pt x="28189" y="19430"/>
                    <a:pt x="28495" y="19729"/>
                    <a:pt x="28867" y="19917"/>
                  </a:cubicBezTo>
                  <a:cubicBezTo>
                    <a:pt x="30078" y="20537"/>
                    <a:pt x="31668" y="20881"/>
                    <a:pt x="33350" y="20881"/>
                  </a:cubicBezTo>
                  <a:cubicBezTo>
                    <a:pt x="34853" y="20881"/>
                    <a:pt x="36276" y="20603"/>
                    <a:pt x="37469" y="20082"/>
                  </a:cubicBezTo>
                  <a:cubicBezTo>
                    <a:pt x="38943" y="19438"/>
                    <a:pt x="40023" y="18429"/>
                    <a:pt x="40594" y="17165"/>
                  </a:cubicBezTo>
                  <a:cubicBezTo>
                    <a:pt x="40972" y="16325"/>
                    <a:pt x="40906" y="15371"/>
                    <a:pt x="40415" y="14612"/>
                  </a:cubicBezTo>
                  <a:cubicBezTo>
                    <a:pt x="39965" y="13908"/>
                    <a:pt x="39187" y="13485"/>
                    <a:pt x="38353" y="13485"/>
                  </a:cubicBezTo>
                  <a:cubicBezTo>
                    <a:pt x="38127" y="13485"/>
                    <a:pt x="37902" y="13515"/>
                    <a:pt x="37682" y="13573"/>
                  </a:cubicBezTo>
                  <a:cubicBezTo>
                    <a:pt x="36715" y="13825"/>
                    <a:pt x="35927" y="14296"/>
                    <a:pt x="35231" y="14713"/>
                  </a:cubicBezTo>
                  <a:cubicBezTo>
                    <a:pt x="34791" y="14979"/>
                    <a:pt x="34376" y="15227"/>
                    <a:pt x="33953" y="15402"/>
                  </a:cubicBezTo>
                  <a:cubicBezTo>
                    <a:pt x="32735" y="15902"/>
                    <a:pt x="31439" y="15918"/>
                    <a:pt x="29940" y="15933"/>
                  </a:cubicBezTo>
                  <a:lnTo>
                    <a:pt x="29849" y="15933"/>
                  </a:lnTo>
                  <a:cubicBezTo>
                    <a:pt x="29500" y="15937"/>
                    <a:pt x="29156" y="16028"/>
                    <a:pt x="28852" y="16201"/>
                  </a:cubicBezTo>
                  <a:cubicBezTo>
                    <a:pt x="28815" y="16084"/>
                    <a:pt x="28771" y="15974"/>
                    <a:pt x="28716" y="15865"/>
                  </a:cubicBezTo>
                  <a:cubicBezTo>
                    <a:pt x="27997" y="14409"/>
                    <a:pt x="26932" y="13373"/>
                    <a:pt x="25900" y="12370"/>
                  </a:cubicBezTo>
                  <a:cubicBezTo>
                    <a:pt x="25743" y="12217"/>
                    <a:pt x="25580" y="12058"/>
                    <a:pt x="25423" y="11903"/>
                  </a:cubicBezTo>
                  <a:cubicBezTo>
                    <a:pt x="25175" y="11657"/>
                    <a:pt x="24923" y="11393"/>
                    <a:pt x="24655" y="11115"/>
                  </a:cubicBezTo>
                  <a:cubicBezTo>
                    <a:pt x="23701" y="10122"/>
                    <a:pt x="22619" y="8998"/>
                    <a:pt x="21333" y="8264"/>
                  </a:cubicBezTo>
                  <a:cubicBezTo>
                    <a:pt x="21033" y="8096"/>
                    <a:pt x="20694" y="8005"/>
                    <a:pt x="20351" y="8005"/>
                  </a:cubicBezTo>
                  <a:cubicBezTo>
                    <a:pt x="20347" y="8005"/>
                    <a:pt x="20343" y="8005"/>
                    <a:pt x="20340" y="8005"/>
                  </a:cubicBezTo>
                  <a:cubicBezTo>
                    <a:pt x="20206" y="8005"/>
                    <a:pt x="20074" y="8016"/>
                    <a:pt x="19944" y="8041"/>
                  </a:cubicBezTo>
                  <a:cubicBezTo>
                    <a:pt x="20347" y="7372"/>
                    <a:pt x="20396" y="6534"/>
                    <a:pt x="20070" y="5784"/>
                  </a:cubicBezTo>
                  <a:cubicBezTo>
                    <a:pt x="19444" y="4343"/>
                    <a:pt x="18049" y="2879"/>
                    <a:pt x="16245" y="1765"/>
                  </a:cubicBezTo>
                  <a:cubicBezTo>
                    <a:pt x="14401" y="625"/>
                    <a:pt x="12399" y="0"/>
                    <a:pt x="10609" y="0"/>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endParaRPr/>
            </a:p>
          </p:txBody>
        </p:sp>
        <p:sp>
          <p:nvSpPr>
            <p:cNvPr id="719" name="Google Shape;719;p39"/>
            <p:cNvSpPr/>
            <p:nvPr/>
          </p:nvSpPr>
          <p:spPr>
            <a:xfrm>
              <a:off x="6035527" y="493308"/>
              <a:ext cx="698091" cy="462656"/>
            </a:xfrm>
            <a:custGeom>
              <a:avLst/>
              <a:gdLst/>
              <a:ahLst/>
              <a:cxnLst/>
              <a:rect l="l" t="t" r="r" b="b"/>
              <a:pathLst>
                <a:path w="19804" h="13125" extrusionOk="0">
                  <a:moveTo>
                    <a:pt x="8757" y="0"/>
                  </a:moveTo>
                  <a:cubicBezTo>
                    <a:pt x="7190" y="0"/>
                    <a:pt x="5477" y="491"/>
                    <a:pt x="3937" y="1385"/>
                  </a:cubicBezTo>
                  <a:cubicBezTo>
                    <a:pt x="2442" y="2252"/>
                    <a:pt x="1199" y="3439"/>
                    <a:pt x="442" y="4723"/>
                  </a:cubicBezTo>
                  <a:cubicBezTo>
                    <a:pt x="0" y="5472"/>
                    <a:pt x="4" y="6383"/>
                    <a:pt x="450" y="7165"/>
                  </a:cubicBezTo>
                  <a:cubicBezTo>
                    <a:pt x="894" y="7944"/>
                    <a:pt x="1703" y="8433"/>
                    <a:pt x="2556" y="8433"/>
                  </a:cubicBezTo>
                  <a:cubicBezTo>
                    <a:pt x="3029" y="8431"/>
                    <a:pt x="3493" y="8284"/>
                    <a:pt x="3881" y="8008"/>
                  </a:cubicBezTo>
                  <a:cubicBezTo>
                    <a:pt x="5182" y="7099"/>
                    <a:pt x="6210" y="6472"/>
                    <a:pt x="7213" y="5980"/>
                  </a:cubicBezTo>
                  <a:cubicBezTo>
                    <a:pt x="7876" y="5654"/>
                    <a:pt x="8666" y="5520"/>
                    <a:pt x="9500" y="5380"/>
                  </a:cubicBezTo>
                  <a:cubicBezTo>
                    <a:pt x="10200" y="5264"/>
                    <a:pt x="10923" y="5142"/>
                    <a:pt x="11660" y="4899"/>
                  </a:cubicBezTo>
                  <a:cubicBezTo>
                    <a:pt x="12182" y="4727"/>
                    <a:pt x="12620" y="4372"/>
                    <a:pt x="12899" y="3901"/>
                  </a:cubicBezTo>
                  <a:lnTo>
                    <a:pt x="12899" y="3901"/>
                  </a:lnTo>
                  <a:cubicBezTo>
                    <a:pt x="12804" y="4337"/>
                    <a:pt x="12835" y="4793"/>
                    <a:pt x="12993" y="5212"/>
                  </a:cubicBezTo>
                  <a:cubicBezTo>
                    <a:pt x="13249" y="5916"/>
                    <a:pt x="13549" y="6550"/>
                    <a:pt x="13838" y="7163"/>
                  </a:cubicBezTo>
                  <a:cubicBezTo>
                    <a:pt x="14453" y="8468"/>
                    <a:pt x="14984" y="9597"/>
                    <a:pt x="14872" y="10939"/>
                  </a:cubicBezTo>
                  <a:cubicBezTo>
                    <a:pt x="14825" y="11490"/>
                    <a:pt x="15011" y="12033"/>
                    <a:pt x="15388" y="12438"/>
                  </a:cubicBezTo>
                  <a:cubicBezTo>
                    <a:pt x="15795" y="12875"/>
                    <a:pt x="16367" y="13125"/>
                    <a:pt x="16963" y="13125"/>
                  </a:cubicBezTo>
                  <a:cubicBezTo>
                    <a:pt x="16966" y="13125"/>
                    <a:pt x="16968" y="13125"/>
                    <a:pt x="16970" y="13125"/>
                  </a:cubicBezTo>
                  <a:cubicBezTo>
                    <a:pt x="17767" y="13125"/>
                    <a:pt x="18464" y="12685"/>
                    <a:pt x="18788" y="11975"/>
                  </a:cubicBezTo>
                  <a:cubicBezTo>
                    <a:pt x="19513" y="10386"/>
                    <a:pt x="19804" y="8528"/>
                    <a:pt x="19589" y="6878"/>
                  </a:cubicBezTo>
                  <a:cubicBezTo>
                    <a:pt x="19307" y="4750"/>
                    <a:pt x="18196" y="3117"/>
                    <a:pt x="16458" y="2277"/>
                  </a:cubicBezTo>
                  <a:cubicBezTo>
                    <a:pt x="16117" y="2114"/>
                    <a:pt x="15745" y="2031"/>
                    <a:pt x="15366" y="2031"/>
                  </a:cubicBezTo>
                  <a:cubicBezTo>
                    <a:pt x="14525" y="2031"/>
                    <a:pt x="13714" y="2440"/>
                    <a:pt x="13254" y="3098"/>
                  </a:cubicBezTo>
                  <a:cubicBezTo>
                    <a:pt x="13219" y="3146"/>
                    <a:pt x="13188" y="3199"/>
                    <a:pt x="13157" y="3249"/>
                  </a:cubicBezTo>
                  <a:cubicBezTo>
                    <a:pt x="13177" y="3164"/>
                    <a:pt x="13190" y="3078"/>
                    <a:pt x="13200" y="2991"/>
                  </a:cubicBezTo>
                  <a:cubicBezTo>
                    <a:pt x="13291" y="2124"/>
                    <a:pt x="12878" y="1311"/>
                    <a:pt x="12122" y="871"/>
                  </a:cubicBezTo>
                  <a:cubicBezTo>
                    <a:pt x="11129" y="293"/>
                    <a:pt x="9998" y="0"/>
                    <a:pt x="8757" y="0"/>
                  </a:cubicBezTo>
                  <a:close/>
                </a:path>
              </a:pathLst>
            </a:custGeom>
            <a:solidFill>
              <a:schemeClr val="accent4"/>
            </a:solidFill>
            <a:ln>
              <a:noFill/>
            </a:ln>
            <a:effectLst>
              <a:outerShdw dist="76200" dir="5400000" algn="bl" rotWithShape="0">
                <a:schemeClr val="accent5">
                  <a:alpha val="50000"/>
                </a:schemeClr>
              </a:outerShdw>
            </a:effectLst>
          </p:spPr>
          <p:txBody>
            <a:bodyPr spcFirstLastPara="1" wrap="square" lIns="91425" tIns="91425" rIns="91425" bIns="91425" anchor="ctr" anchorCtr="0">
              <a:noAutofit/>
            </a:bodyPr>
            <a:lstStyle/>
            <a:p>
              <a:endParaRPr/>
            </a:p>
          </p:txBody>
        </p:sp>
        <p:sp>
          <p:nvSpPr>
            <p:cNvPr id="720" name="Google Shape;720;p39"/>
            <p:cNvSpPr/>
            <p:nvPr/>
          </p:nvSpPr>
          <p:spPr>
            <a:xfrm>
              <a:off x="5474407" y="981705"/>
              <a:ext cx="451870" cy="246221"/>
            </a:xfrm>
            <a:custGeom>
              <a:avLst/>
              <a:gdLst/>
              <a:ahLst/>
              <a:cxnLst/>
              <a:rect l="l" t="t" r="r" b="b"/>
              <a:pathLst>
                <a:path w="12819" h="6985" extrusionOk="0">
                  <a:moveTo>
                    <a:pt x="11279" y="302"/>
                  </a:moveTo>
                  <a:cubicBezTo>
                    <a:pt x="9832" y="1035"/>
                    <a:pt x="8645" y="1906"/>
                    <a:pt x="7060" y="2379"/>
                  </a:cubicBezTo>
                  <a:cubicBezTo>
                    <a:pt x="5393" y="2877"/>
                    <a:pt x="3540" y="2739"/>
                    <a:pt x="1824" y="2644"/>
                  </a:cubicBezTo>
                  <a:cubicBezTo>
                    <a:pt x="534" y="2573"/>
                    <a:pt x="1" y="4512"/>
                    <a:pt x="1159" y="5098"/>
                  </a:cubicBezTo>
                  <a:cubicBezTo>
                    <a:pt x="4900" y="6985"/>
                    <a:pt x="10924" y="5435"/>
                    <a:pt x="12528" y="1264"/>
                  </a:cubicBezTo>
                  <a:cubicBezTo>
                    <a:pt x="12819" y="509"/>
                    <a:pt x="11878" y="1"/>
                    <a:pt x="11279" y="304"/>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endParaRPr/>
            </a:p>
          </p:txBody>
        </p:sp>
        <p:sp>
          <p:nvSpPr>
            <p:cNvPr id="721" name="Google Shape;721;p39"/>
            <p:cNvSpPr/>
            <p:nvPr/>
          </p:nvSpPr>
          <p:spPr>
            <a:xfrm>
              <a:off x="5274183" y="655954"/>
              <a:ext cx="160352" cy="382885"/>
            </a:xfrm>
            <a:custGeom>
              <a:avLst/>
              <a:gdLst/>
              <a:ahLst/>
              <a:cxnLst/>
              <a:rect l="l" t="t" r="r" b="b"/>
              <a:pathLst>
                <a:path w="4549" h="10862" extrusionOk="0">
                  <a:moveTo>
                    <a:pt x="3926" y="9826"/>
                  </a:moveTo>
                  <a:cubicBezTo>
                    <a:pt x="3959" y="8503"/>
                    <a:pt x="3549" y="7219"/>
                    <a:pt x="3584" y="5879"/>
                  </a:cubicBezTo>
                  <a:cubicBezTo>
                    <a:pt x="3619" y="4498"/>
                    <a:pt x="4135" y="3109"/>
                    <a:pt x="4374" y="1750"/>
                  </a:cubicBezTo>
                  <a:cubicBezTo>
                    <a:pt x="4548" y="743"/>
                    <a:pt x="3443" y="0"/>
                    <a:pt x="2638" y="739"/>
                  </a:cubicBezTo>
                  <a:cubicBezTo>
                    <a:pt x="200" y="2985"/>
                    <a:pt x="0" y="8369"/>
                    <a:pt x="2768" y="10487"/>
                  </a:cubicBezTo>
                  <a:cubicBezTo>
                    <a:pt x="3258" y="10861"/>
                    <a:pt x="3912" y="10346"/>
                    <a:pt x="3926" y="9824"/>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endParaRPr/>
            </a:p>
          </p:txBody>
        </p:sp>
        <p:sp>
          <p:nvSpPr>
            <p:cNvPr id="722" name="Google Shape;722;p39"/>
            <p:cNvSpPr/>
            <p:nvPr/>
          </p:nvSpPr>
          <p:spPr>
            <a:xfrm>
              <a:off x="5478249" y="447306"/>
              <a:ext cx="444679" cy="320105"/>
            </a:xfrm>
            <a:custGeom>
              <a:avLst/>
              <a:gdLst/>
              <a:ahLst/>
              <a:cxnLst/>
              <a:rect l="l" t="t" r="r" b="b"/>
              <a:pathLst>
                <a:path w="12615" h="9081" extrusionOk="0">
                  <a:moveTo>
                    <a:pt x="1197" y="5188"/>
                  </a:moveTo>
                  <a:cubicBezTo>
                    <a:pt x="4552" y="2822"/>
                    <a:pt x="8309" y="6358"/>
                    <a:pt x="10761" y="8394"/>
                  </a:cubicBezTo>
                  <a:cubicBezTo>
                    <a:pt x="11589" y="9081"/>
                    <a:pt x="12615" y="8241"/>
                    <a:pt x="12200" y="7285"/>
                  </a:cubicBezTo>
                  <a:cubicBezTo>
                    <a:pt x="10652" y="3724"/>
                    <a:pt x="3001" y="0"/>
                    <a:pt x="324" y="4315"/>
                  </a:cubicBezTo>
                  <a:cubicBezTo>
                    <a:pt x="0" y="4839"/>
                    <a:pt x="664" y="5564"/>
                    <a:pt x="1197" y="5188"/>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endParaRPr/>
            </a:p>
          </p:txBody>
        </p:sp>
        <p:sp>
          <p:nvSpPr>
            <p:cNvPr id="723" name="Google Shape;723;p39"/>
            <p:cNvSpPr/>
            <p:nvPr/>
          </p:nvSpPr>
          <p:spPr>
            <a:xfrm>
              <a:off x="5936049" y="807320"/>
              <a:ext cx="293597" cy="327790"/>
            </a:xfrm>
            <a:custGeom>
              <a:avLst/>
              <a:gdLst/>
              <a:ahLst/>
              <a:cxnLst/>
              <a:rect l="l" t="t" r="r" b="b"/>
              <a:pathLst>
                <a:path w="8329" h="9299" extrusionOk="0">
                  <a:moveTo>
                    <a:pt x="213" y="910"/>
                  </a:moveTo>
                  <a:cubicBezTo>
                    <a:pt x="844" y="2417"/>
                    <a:pt x="2079" y="3744"/>
                    <a:pt x="3066" y="5039"/>
                  </a:cubicBezTo>
                  <a:cubicBezTo>
                    <a:pt x="4087" y="6377"/>
                    <a:pt x="5012" y="7733"/>
                    <a:pt x="6435" y="8670"/>
                  </a:cubicBezTo>
                  <a:cubicBezTo>
                    <a:pt x="7391" y="9298"/>
                    <a:pt x="8328" y="8105"/>
                    <a:pt x="7890" y="7215"/>
                  </a:cubicBezTo>
                  <a:cubicBezTo>
                    <a:pt x="7180" y="5776"/>
                    <a:pt x="6001" y="4756"/>
                    <a:pt x="4878" y="3643"/>
                  </a:cubicBezTo>
                  <a:cubicBezTo>
                    <a:pt x="3718" y="2493"/>
                    <a:pt x="2516" y="1046"/>
                    <a:pt x="1090" y="235"/>
                  </a:cubicBezTo>
                  <a:cubicBezTo>
                    <a:pt x="679" y="0"/>
                    <a:pt x="0" y="398"/>
                    <a:pt x="213" y="908"/>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endParaRPr/>
            </a:p>
          </p:txBody>
        </p:sp>
        <p:sp>
          <p:nvSpPr>
            <p:cNvPr id="724" name="Google Shape;724;p39"/>
            <p:cNvSpPr/>
            <p:nvPr/>
          </p:nvSpPr>
          <p:spPr>
            <a:xfrm>
              <a:off x="6267547" y="998661"/>
              <a:ext cx="377774" cy="186825"/>
            </a:xfrm>
            <a:custGeom>
              <a:avLst/>
              <a:gdLst/>
              <a:ahLst/>
              <a:cxnLst/>
              <a:rect l="l" t="t" r="r" b="b"/>
              <a:pathLst>
                <a:path w="10717" h="5300" extrusionOk="0">
                  <a:moveTo>
                    <a:pt x="604" y="3901"/>
                  </a:moveTo>
                  <a:cubicBezTo>
                    <a:pt x="3329" y="5300"/>
                    <a:pt x="8907" y="5024"/>
                    <a:pt x="10340" y="1843"/>
                  </a:cubicBezTo>
                  <a:cubicBezTo>
                    <a:pt x="10716" y="1009"/>
                    <a:pt x="10107" y="1"/>
                    <a:pt x="9122" y="259"/>
                  </a:cubicBezTo>
                  <a:cubicBezTo>
                    <a:pt x="7803" y="602"/>
                    <a:pt x="6826" y="1512"/>
                    <a:pt x="5578" y="2026"/>
                  </a:cubicBezTo>
                  <a:cubicBezTo>
                    <a:pt x="4073" y="2644"/>
                    <a:pt x="2530" y="2650"/>
                    <a:pt x="937" y="2668"/>
                  </a:cubicBezTo>
                  <a:cubicBezTo>
                    <a:pt x="305" y="2674"/>
                    <a:pt x="1" y="3591"/>
                    <a:pt x="604" y="3901"/>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endParaRPr/>
            </a:p>
          </p:txBody>
        </p:sp>
        <p:sp>
          <p:nvSpPr>
            <p:cNvPr id="725" name="Google Shape;725;p39"/>
            <p:cNvSpPr/>
            <p:nvPr/>
          </p:nvSpPr>
          <p:spPr>
            <a:xfrm>
              <a:off x="6530164" y="607696"/>
              <a:ext cx="164300" cy="305829"/>
            </a:xfrm>
            <a:custGeom>
              <a:avLst/>
              <a:gdLst/>
              <a:ahLst/>
              <a:cxnLst/>
              <a:rect l="l" t="t" r="r" b="b"/>
              <a:pathLst>
                <a:path w="4661" h="8676" extrusionOk="0">
                  <a:moveTo>
                    <a:pt x="3433" y="8125"/>
                  </a:moveTo>
                  <a:cubicBezTo>
                    <a:pt x="4566" y="5648"/>
                    <a:pt x="4661" y="1728"/>
                    <a:pt x="1792" y="343"/>
                  </a:cubicBezTo>
                  <a:cubicBezTo>
                    <a:pt x="1080" y="0"/>
                    <a:pt x="0" y="572"/>
                    <a:pt x="328" y="1470"/>
                  </a:cubicBezTo>
                  <a:cubicBezTo>
                    <a:pt x="1123" y="3654"/>
                    <a:pt x="2496" y="5367"/>
                    <a:pt x="2291" y="7816"/>
                  </a:cubicBezTo>
                  <a:cubicBezTo>
                    <a:pt x="2242" y="8410"/>
                    <a:pt x="3183" y="8675"/>
                    <a:pt x="3435" y="8126"/>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endParaRPr/>
            </a:p>
          </p:txBody>
        </p:sp>
        <p:sp>
          <p:nvSpPr>
            <p:cNvPr id="726" name="Google Shape;726;p39"/>
            <p:cNvSpPr/>
            <p:nvPr/>
          </p:nvSpPr>
          <p:spPr>
            <a:xfrm>
              <a:off x="6078321" y="502684"/>
              <a:ext cx="379466" cy="251615"/>
            </a:xfrm>
            <a:custGeom>
              <a:avLst/>
              <a:gdLst/>
              <a:ahLst/>
              <a:cxnLst/>
              <a:rect l="l" t="t" r="r" b="b"/>
              <a:pathLst>
                <a:path w="10765" h="7138" extrusionOk="0">
                  <a:moveTo>
                    <a:pt x="10175" y="1862"/>
                  </a:moveTo>
                  <a:cubicBezTo>
                    <a:pt x="6980" y="0"/>
                    <a:pt x="2192" y="2294"/>
                    <a:pt x="481" y="5198"/>
                  </a:cubicBezTo>
                  <a:cubicBezTo>
                    <a:pt x="0" y="6012"/>
                    <a:pt x="997" y="7137"/>
                    <a:pt x="1835" y="6552"/>
                  </a:cubicBezTo>
                  <a:cubicBezTo>
                    <a:pt x="2960" y="5764"/>
                    <a:pt x="4123" y="5016"/>
                    <a:pt x="5357" y="4408"/>
                  </a:cubicBezTo>
                  <a:cubicBezTo>
                    <a:pt x="6823" y="3687"/>
                    <a:pt x="8479" y="3751"/>
                    <a:pt x="9992" y="3253"/>
                  </a:cubicBezTo>
                  <a:cubicBezTo>
                    <a:pt x="10605" y="3051"/>
                    <a:pt x="10764" y="2207"/>
                    <a:pt x="10175" y="1862"/>
                  </a:cubicBezTo>
                  <a:close/>
                </a:path>
              </a:pathLst>
            </a:custGeom>
            <a:gradFill>
              <a:gsLst>
                <a:gs pos="0">
                  <a:schemeClr val="accent2"/>
                </a:gs>
                <a:gs pos="100000">
                  <a:schemeClr val="lt1"/>
                </a:gs>
              </a:gsLst>
              <a:lin ang="2698631" scaled="0"/>
            </a:gradFill>
            <a:ln>
              <a:noFill/>
            </a:ln>
          </p:spPr>
          <p:txBody>
            <a:bodyPr spcFirstLastPara="1" wrap="square" lIns="91425" tIns="91425" rIns="91425" bIns="91425" anchor="ctr" anchorCtr="0">
              <a:noAutofit/>
            </a:bodyPr>
            <a:lstStyle/>
            <a:p>
              <a:endParaRPr/>
            </a:p>
          </p:txBody>
        </p:sp>
      </p:grpSp>
      <p:grpSp>
        <p:nvGrpSpPr>
          <p:cNvPr id="727" name="Google Shape;727;p39"/>
          <p:cNvGrpSpPr/>
          <p:nvPr/>
        </p:nvGrpSpPr>
        <p:grpSpPr>
          <a:xfrm>
            <a:off x="7387400" y="3993763"/>
            <a:ext cx="409500" cy="409500"/>
            <a:chOff x="-850450" y="1425390"/>
            <a:chExt cx="708600" cy="708600"/>
          </a:xfrm>
        </p:grpSpPr>
        <p:sp>
          <p:nvSpPr>
            <p:cNvPr id="728" name="Google Shape;728;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sp>
          <p:nvSpPr>
            <p:cNvPr id="729" name="Google Shape;729;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grpSp>
      <p:grpSp>
        <p:nvGrpSpPr>
          <p:cNvPr id="730" name="Google Shape;730;p39"/>
          <p:cNvGrpSpPr/>
          <p:nvPr/>
        </p:nvGrpSpPr>
        <p:grpSpPr>
          <a:xfrm>
            <a:off x="4262519" y="1826772"/>
            <a:ext cx="954131" cy="893453"/>
            <a:chOff x="4262519" y="1826772"/>
            <a:chExt cx="954131" cy="893453"/>
          </a:xfrm>
        </p:grpSpPr>
        <p:grpSp>
          <p:nvGrpSpPr>
            <p:cNvPr id="731" name="Google Shape;731;p39"/>
            <p:cNvGrpSpPr/>
            <p:nvPr/>
          </p:nvGrpSpPr>
          <p:grpSpPr>
            <a:xfrm>
              <a:off x="4262519" y="1826772"/>
              <a:ext cx="544630" cy="544630"/>
              <a:chOff x="-850450" y="1425390"/>
              <a:chExt cx="708600" cy="708600"/>
            </a:xfrm>
          </p:grpSpPr>
          <p:sp>
            <p:nvSpPr>
              <p:cNvPr id="732" name="Google Shape;732;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sp>
            <p:nvSpPr>
              <p:cNvPr id="733" name="Google Shape;733;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grpSp>
        <p:grpSp>
          <p:nvGrpSpPr>
            <p:cNvPr id="734" name="Google Shape;734;p39"/>
            <p:cNvGrpSpPr/>
            <p:nvPr/>
          </p:nvGrpSpPr>
          <p:grpSpPr>
            <a:xfrm>
              <a:off x="4807150" y="2310726"/>
              <a:ext cx="409500" cy="409500"/>
              <a:chOff x="-850450" y="1425390"/>
              <a:chExt cx="708600" cy="708600"/>
            </a:xfrm>
          </p:grpSpPr>
          <p:sp>
            <p:nvSpPr>
              <p:cNvPr id="735" name="Google Shape;735;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sp>
            <p:nvSpPr>
              <p:cNvPr id="736" name="Google Shape;736;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grpSp>
      </p:grpSp>
      <p:grpSp>
        <p:nvGrpSpPr>
          <p:cNvPr id="737" name="Google Shape;737;p39"/>
          <p:cNvGrpSpPr/>
          <p:nvPr/>
        </p:nvGrpSpPr>
        <p:grpSpPr>
          <a:xfrm>
            <a:off x="7751425" y="422563"/>
            <a:ext cx="409500" cy="409500"/>
            <a:chOff x="-850450" y="1425390"/>
            <a:chExt cx="708600" cy="708600"/>
          </a:xfrm>
        </p:grpSpPr>
        <p:sp>
          <p:nvSpPr>
            <p:cNvPr id="738" name="Google Shape;738;p39"/>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sp>
          <p:nvSpPr>
            <p:cNvPr id="739" name="Google Shape;739;p39"/>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stretch>
            <a:fillRect/>
          </a:stretch>
        </p:blipFill>
        <p:spPr>
          <a:xfrm>
            <a:off x="-1514092" y="2806977"/>
            <a:ext cx="8061612" cy="1427481"/>
          </a:xfrm>
          <a:prstGeom prst="rect">
            <a:avLst/>
          </a:prstGeom>
        </p:spPr>
      </p:pic>
    </p:spTree>
    <p:extLst>
      <p:ext uri="{BB962C8B-B14F-4D97-AF65-F5344CB8AC3E}">
        <p14:creationId xmlns:p14="http://schemas.microsoft.com/office/powerpoint/2010/main" val="29479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barn(inVertical)">
                                      <p:cBhvr>
                                        <p:cTn id="7" dur="500"/>
                                        <p:tgtEl>
                                          <p:spTgt spid="7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05"/>
                                        </p:tgtEl>
                                        <p:attrNameLst>
                                          <p:attrName>style.visibility</p:attrName>
                                        </p:attrNameLst>
                                      </p:cBhvr>
                                      <p:to>
                                        <p:strVal val="visible"/>
                                      </p:to>
                                    </p:set>
                                    <p:animEffect transition="in" filter="barn(inVertical)">
                                      <p:cBhvr>
                                        <p:cTn id="10" dur="500"/>
                                        <p:tgtEl>
                                          <p:spTgt spid="70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P spid="7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3" name="Rectangle 2"/>
          <p:cNvSpPr/>
          <p:nvPr/>
        </p:nvSpPr>
        <p:spPr>
          <a:xfrm>
            <a:off x="1048559" y="703227"/>
            <a:ext cx="6915225" cy="1554656"/>
          </a:xfrm>
          <a:prstGeom prst="rect">
            <a:avLst/>
          </a:prstGeom>
        </p:spPr>
        <p:txBody>
          <a:bodyPr wrap="square">
            <a:spAutoFit/>
          </a:bodyPr>
          <a:lstStyle/>
          <a:p>
            <a:pPr algn="just">
              <a:lnSpc>
                <a:spcPct val="150000"/>
              </a:lnSpc>
            </a:pPr>
            <a:r>
              <a:rPr lang="vi-VN" sz="2200" b="1" dirty="0">
                <a:solidFill>
                  <a:srgbClr val="FF0000"/>
                </a:solidFill>
                <a:latin typeface="+mj-lt"/>
              </a:rPr>
              <a:t>Bài tập:</a:t>
            </a:r>
            <a:r>
              <a:rPr lang="vi-VN" sz="2200" dirty="0">
                <a:solidFill>
                  <a:srgbClr val="4A4A4A"/>
                </a:solidFill>
                <a:latin typeface="+mj-lt"/>
              </a:rPr>
              <a:t> </a:t>
            </a:r>
            <a:r>
              <a:rPr lang="vi-VN" sz="2200" i="1" dirty="0">
                <a:solidFill>
                  <a:srgbClr val="4A4A4A"/>
                </a:solidFill>
                <a:latin typeface="+mj-lt"/>
              </a:rPr>
              <a:t>Viết bài văn biểu cảm về một sự việc hoặc nhân vật mà em có ấn tượng hoặc yêu thích trong đoạn trích "Bạch tuộc" (Véc-nơ) đã học</a:t>
            </a:r>
            <a:endParaRPr lang="en-US" sz="2200" dirty="0">
              <a:latin typeface="+mj-l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54" t="43486" b="7283"/>
          <a:stretch/>
        </p:blipFill>
        <p:spPr>
          <a:xfrm>
            <a:off x="2538312" y="2377626"/>
            <a:ext cx="3724761" cy="2095178"/>
          </a:xfrm>
          <a:prstGeom prst="rect">
            <a:avLst/>
          </a:prstGeom>
        </p:spPr>
      </p:pic>
    </p:spTree>
    <p:extLst>
      <p:ext uri="{BB962C8B-B14F-4D97-AF65-F5344CB8AC3E}">
        <p14:creationId xmlns:p14="http://schemas.microsoft.com/office/powerpoint/2010/main" val="250809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17" name="Google Shape;1693;p62"/>
          <p:cNvSpPr/>
          <p:nvPr/>
        </p:nvSpPr>
        <p:spPr>
          <a:xfrm>
            <a:off x="4038450" y="1462424"/>
            <a:ext cx="1067100" cy="6666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chemeClr val="dk1"/>
                </a:solidFill>
                <a:latin typeface="Capriola"/>
                <a:ea typeface="Capriola"/>
                <a:cs typeface="Capriola"/>
                <a:sym typeface="Capriola"/>
              </a:rPr>
              <a:t>a</a:t>
            </a:r>
            <a:endParaRPr sz="3200" b="1" dirty="0">
              <a:solidFill>
                <a:schemeClr val="dk1"/>
              </a:solidFill>
              <a:latin typeface="Capriola"/>
              <a:ea typeface="Capriola"/>
              <a:cs typeface="Capriola"/>
              <a:sym typeface="Capriola"/>
            </a:endParaRPr>
          </a:p>
        </p:txBody>
      </p:sp>
      <p:sp>
        <p:nvSpPr>
          <p:cNvPr id="18" name="Google Shape;1694;p62"/>
          <p:cNvSpPr/>
          <p:nvPr/>
        </p:nvSpPr>
        <p:spPr>
          <a:xfrm>
            <a:off x="4038450" y="3705524"/>
            <a:ext cx="1067100" cy="666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chemeClr val="dk1"/>
                </a:solidFill>
                <a:latin typeface="Capriola"/>
                <a:ea typeface="Capriola"/>
                <a:cs typeface="Capriola"/>
                <a:sym typeface="Capriola"/>
              </a:rPr>
              <a:t>c</a:t>
            </a:r>
            <a:endParaRPr sz="3200" b="1" dirty="0">
              <a:solidFill>
                <a:schemeClr val="dk1"/>
              </a:solidFill>
              <a:latin typeface="Capriola"/>
              <a:ea typeface="Capriola"/>
              <a:cs typeface="Capriola"/>
              <a:sym typeface="Capriola"/>
            </a:endParaRPr>
          </a:p>
        </p:txBody>
      </p:sp>
      <p:sp>
        <p:nvSpPr>
          <p:cNvPr id="19" name="Google Shape;1695;p62"/>
          <p:cNvSpPr/>
          <p:nvPr/>
        </p:nvSpPr>
        <p:spPr>
          <a:xfrm>
            <a:off x="2390025" y="2583974"/>
            <a:ext cx="1067100" cy="666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chemeClr val="dk1"/>
                </a:solidFill>
                <a:latin typeface="Capriola"/>
                <a:ea typeface="Capriola"/>
                <a:cs typeface="Capriola"/>
                <a:sym typeface="Capriola"/>
              </a:rPr>
              <a:t>d</a:t>
            </a:r>
            <a:endParaRPr sz="3200" b="1" dirty="0">
              <a:solidFill>
                <a:schemeClr val="dk1"/>
              </a:solidFill>
              <a:latin typeface="Capriola"/>
              <a:ea typeface="Capriola"/>
              <a:cs typeface="Capriola"/>
              <a:sym typeface="Capriola"/>
            </a:endParaRPr>
          </a:p>
        </p:txBody>
      </p:sp>
      <p:sp>
        <p:nvSpPr>
          <p:cNvPr id="20" name="Google Shape;1696;p62"/>
          <p:cNvSpPr/>
          <p:nvPr/>
        </p:nvSpPr>
        <p:spPr>
          <a:xfrm>
            <a:off x="5613825" y="2583974"/>
            <a:ext cx="1067100" cy="666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chemeClr val="dk1"/>
                </a:solidFill>
                <a:latin typeface="Capriola"/>
                <a:ea typeface="Capriola"/>
                <a:cs typeface="Capriola"/>
                <a:sym typeface="Capriola"/>
              </a:rPr>
              <a:t>b</a:t>
            </a:r>
            <a:endParaRPr sz="3200" b="1" dirty="0">
              <a:solidFill>
                <a:schemeClr val="dk1"/>
              </a:solidFill>
              <a:latin typeface="Capriola"/>
              <a:ea typeface="Capriola"/>
              <a:cs typeface="Capriola"/>
              <a:sym typeface="Capriola"/>
            </a:endParaRPr>
          </a:p>
        </p:txBody>
      </p:sp>
      <p:cxnSp>
        <p:nvCxnSpPr>
          <p:cNvPr id="29" name="Google Shape;1705;p62"/>
          <p:cNvCxnSpPr>
            <a:stCxn id="17" idx="3"/>
            <a:endCxn id="20" idx="0"/>
          </p:cNvCxnSpPr>
          <p:nvPr/>
        </p:nvCxnSpPr>
        <p:spPr>
          <a:xfrm>
            <a:off x="5105550" y="1795724"/>
            <a:ext cx="1041900" cy="788400"/>
          </a:xfrm>
          <a:prstGeom prst="curvedConnector2">
            <a:avLst/>
          </a:prstGeom>
          <a:noFill/>
          <a:ln w="19050" cap="flat" cmpd="sng">
            <a:solidFill>
              <a:schemeClr val="accent2"/>
            </a:solidFill>
            <a:prstDash val="solid"/>
            <a:round/>
            <a:headEnd type="none" w="med" len="med"/>
            <a:tailEnd type="none" w="med" len="med"/>
          </a:ln>
        </p:spPr>
      </p:cxnSp>
      <p:cxnSp>
        <p:nvCxnSpPr>
          <p:cNvPr id="30" name="Google Shape;1706;p62"/>
          <p:cNvCxnSpPr>
            <a:stCxn id="20" idx="2"/>
            <a:endCxn id="18" idx="3"/>
          </p:cNvCxnSpPr>
          <p:nvPr/>
        </p:nvCxnSpPr>
        <p:spPr>
          <a:xfrm rot="5400000">
            <a:off x="5232225" y="3123824"/>
            <a:ext cx="788400" cy="1041900"/>
          </a:xfrm>
          <a:prstGeom prst="curvedConnector2">
            <a:avLst/>
          </a:prstGeom>
          <a:noFill/>
          <a:ln w="19050" cap="flat" cmpd="sng">
            <a:solidFill>
              <a:schemeClr val="accent2"/>
            </a:solidFill>
            <a:prstDash val="solid"/>
            <a:round/>
            <a:headEnd type="none" w="med" len="med"/>
            <a:tailEnd type="none" w="med" len="med"/>
          </a:ln>
        </p:spPr>
      </p:cxnSp>
      <p:cxnSp>
        <p:nvCxnSpPr>
          <p:cNvPr id="31" name="Google Shape;1707;p62"/>
          <p:cNvCxnSpPr>
            <a:endCxn id="19" idx="2"/>
          </p:cNvCxnSpPr>
          <p:nvPr/>
        </p:nvCxnSpPr>
        <p:spPr>
          <a:xfrm rot="10800000">
            <a:off x="2923575" y="3250574"/>
            <a:ext cx="1124400" cy="807900"/>
          </a:xfrm>
          <a:prstGeom prst="curvedConnector2">
            <a:avLst/>
          </a:prstGeom>
          <a:noFill/>
          <a:ln w="19050" cap="flat" cmpd="sng">
            <a:solidFill>
              <a:schemeClr val="accent2"/>
            </a:solidFill>
            <a:prstDash val="solid"/>
            <a:round/>
            <a:headEnd type="none" w="med" len="med"/>
            <a:tailEnd type="none" w="med" len="med"/>
          </a:ln>
        </p:spPr>
      </p:cxnSp>
      <p:cxnSp>
        <p:nvCxnSpPr>
          <p:cNvPr id="32" name="Google Shape;1708;p62"/>
          <p:cNvCxnSpPr>
            <a:stCxn id="19" idx="0"/>
            <a:endCxn id="17" idx="1"/>
          </p:cNvCxnSpPr>
          <p:nvPr/>
        </p:nvCxnSpPr>
        <p:spPr>
          <a:xfrm rot="-5400000">
            <a:off x="3086775" y="1632374"/>
            <a:ext cx="788400" cy="1114800"/>
          </a:xfrm>
          <a:prstGeom prst="curvedConnector2">
            <a:avLst/>
          </a:prstGeom>
          <a:noFill/>
          <a:ln w="19050" cap="flat" cmpd="sng">
            <a:solidFill>
              <a:schemeClr val="accent2"/>
            </a:solidFill>
            <a:prstDash val="solid"/>
            <a:round/>
            <a:headEnd type="none" w="med" len="med"/>
            <a:tailEnd type="none" w="med" len="med"/>
          </a:ln>
        </p:spPr>
      </p:cxnSp>
      <p:cxnSp>
        <p:nvCxnSpPr>
          <p:cNvPr id="33" name="Google Shape;1709;p62"/>
          <p:cNvCxnSpPr>
            <a:stCxn id="17" idx="3"/>
          </p:cNvCxnSpPr>
          <p:nvPr/>
        </p:nvCxnSpPr>
        <p:spPr>
          <a:xfrm rot="10800000" flipH="1">
            <a:off x="5105550" y="1578224"/>
            <a:ext cx="1234800" cy="217500"/>
          </a:xfrm>
          <a:prstGeom prst="curvedConnector3">
            <a:avLst>
              <a:gd name="adj1" fmla="val 49998"/>
            </a:avLst>
          </a:prstGeom>
          <a:noFill/>
          <a:ln w="19050" cap="flat" cmpd="sng">
            <a:solidFill>
              <a:schemeClr val="accent2"/>
            </a:solidFill>
            <a:prstDash val="solid"/>
            <a:round/>
            <a:headEnd type="none" w="med" len="med"/>
            <a:tailEnd type="oval" w="med" len="med"/>
          </a:ln>
        </p:spPr>
      </p:cxnSp>
      <p:cxnSp>
        <p:nvCxnSpPr>
          <p:cNvPr id="34" name="Google Shape;1710;p62"/>
          <p:cNvCxnSpPr>
            <a:stCxn id="20" idx="2"/>
          </p:cNvCxnSpPr>
          <p:nvPr/>
        </p:nvCxnSpPr>
        <p:spPr>
          <a:xfrm rot="-5400000" flipH="1">
            <a:off x="5961075" y="3436874"/>
            <a:ext cx="565500" cy="192900"/>
          </a:xfrm>
          <a:prstGeom prst="curvedConnector2">
            <a:avLst/>
          </a:prstGeom>
          <a:noFill/>
          <a:ln w="19050" cap="flat" cmpd="sng">
            <a:solidFill>
              <a:schemeClr val="accent2"/>
            </a:solidFill>
            <a:prstDash val="solid"/>
            <a:round/>
            <a:headEnd type="none" w="med" len="med"/>
            <a:tailEnd type="oval" w="med" len="med"/>
          </a:ln>
        </p:spPr>
      </p:cxnSp>
      <p:cxnSp>
        <p:nvCxnSpPr>
          <p:cNvPr id="35" name="Google Shape;1711;p62"/>
          <p:cNvCxnSpPr>
            <a:stCxn id="18" idx="1"/>
          </p:cNvCxnSpPr>
          <p:nvPr/>
        </p:nvCxnSpPr>
        <p:spPr>
          <a:xfrm flipH="1">
            <a:off x="2808750" y="4038824"/>
            <a:ext cx="1229700" cy="222600"/>
          </a:xfrm>
          <a:prstGeom prst="curvedConnector3">
            <a:avLst>
              <a:gd name="adj1" fmla="val 50006"/>
            </a:avLst>
          </a:prstGeom>
          <a:noFill/>
          <a:ln w="19050" cap="flat" cmpd="sng">
            <a:solidFill>
              <a:schemeClr val="accent2"/>
            </a:solidFill>
            <a:prstDash val="solid"/>
            <a:round/>
            <a:headEnd type="none" w="med" len="med"/>
            <a:tailEnd type="oval" w="med" len="med"/>
          </a:ln>
        </p:spPr>
      </p:cxnSp>
      <p:cxnSp>
        <p:nvCxnSpPr>
          <p:cNvPr id="36" name="Google Shape;1712;p62"/>
          <p:cNvCxnSpPr>
            <a:stCxn id="19" idx="0"/>
          </p:cNvCxnSpPr>
          <p:nvPr/>
        </p:nvCxnSpPr>
        <p:spPr>
          <a:xfrm rot="5400000" flipH="1">
            <a:off x="2585925" y="2246324"/>
            <a:ext cx="560400" cy="114900"/>
          </a:xfrm>
          <a:prstGeom prst="curvedConnector2">
            <a:avLst/>
          </a:prstGeom>
          <a:noFill/>
          <a:ln w="19050" cap="flat" cmpd="sng">
            <a:solidFill>
              <a:schemeClr val="accent2"/>
            </a:solidFill>
            <a:prstDash val="solid"/>
            <a:round/>
            <a:headEnd type="none" w="med" len="med"/>
            <a:tailEnd type="oval" w="med" len="med"/>
          </a:ln>
        </p:spPr>
      </p:cxnSp>
      <p:grpSp>
        <p:nvGrpSpPr>
          <p:cNvPr id="41" name="Google Shape;1726;p62"/>
          <p:cNvGrpSpPr/>
          <p:nvPr/>
        </p:nvGrpSpPr>
        <p:grpSpPr>
          <a:xfrm>
            <a:off x="247319" y="742535"/>
            <a:ext cx="1022906" cy="850666"/>
            <a:chOff x="715094" y="678522"/>
            <a:chExt cx="1022906" cy="850666"/>
          </a:xfrm>
        </p:grpSpPr>
        <p:grpSp>
          <p:nvGrpSpPr>
            <p:cNvPr id="42" name="Google Shape;1727;p62"/>
            <p:cNvGrpSpPr/>
            <p:nvPr/>
          </p:nvGrpSpPr>
          <p:grpSpPr>
            <a:xfrm>
              <a:off x="1328500" y="1119688"/>
              <a:ext cx="409500" cy="409500"/>
              <a:chOff x="-850450" y="1425390"/>
              <a:chExt cx="708600" cy="708600"/>
            </a:xfrm>
          </p:grpSpPr>
          <p:sp>
            <p:nvSpPr>
              <p:cNvPr id="46" name="Google Shape;1728;p62"/>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29;p62"/>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730;p62"/>
            <p:cNvGrpSpPr/>
            <p:nvPr/>
          </p:nvGrpSpPr>
          <p:grpSpPr>
            <a:xfrm>
              <a:off x="715094" y="678522"/>
              <a:ext cx="544630" cy="544630"/>
              <a:chOff x="-850450" y="1425390"/>
              <a:chExt cx="708600" cy="708600"/>
            </a:xfrm>
          </p:grpSpPr>
          <p:sp>
            <p:nvSpPr>
              <p:cNvPr id="44" name="Google Shape;1731;p62"/>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32;p62"/>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 name="Google Shape;1733;p62"/>
          <p:cNvGrpSpPr/>
          <p:nvPr/>
        </p:nvGrpSpPr>
        <p:grpSpPr>
          <a:xfrm>
            <a:off x="1399200" y="2769088"/>
            <a:ext cx="409500" cy="409500"/>
            <a:chOff x="-850450" y="1425390"/>
            <a:chExt cx="708600" cy="708600"/>
          </a:xfrm>
        </p:grpSpPr>
        <p:sp>
          <p:nvSpPr>
            <p:cNvPr id="49" name="Google Shape;1734;p62"/>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35;p62"/>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736;p62"/>
          <p:cNvGrpSpPr/>
          <p:nvPr/>
        </p:nvGrpSpPr>
        <p:grpSpPr>
          <a:xfrm>
            <a:off x="7534975" y="2224147"/>
            <a:ext cx="1266036" cy="1123141"/>
            <a:chOff x="7534975" y="2224147"/>
            <a:chExt cx="1266036" cy="1123141"/>
          </a:xfrm>
        </p:grpSpPr>
        <p:grpSp>
          <p:nvGrpSpPr>
            <p:cNvPr id="52" name="Google Shape;1737;p62"/>
            <p:cNvGrpSpPr/>
            <p:nvPr/>
          </p:nvGrpSpPr>
          <p:grpSpPr>
            <a:xfrm>
              <a:off x="8256382" y="2224147"/>
              <a:ext cx="544630" cy="544630"/>
              <a:chOff x="-850450" y="1425390"/>
              <a:chExt cx="708600" cy="708600"/>
            </a:xfrm>
          </p:grpSpPr>
          <p:sp>
            <p:nvSpPr>
              <p:cNvPr id="56" name="Google Shape;1738;p62"/>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39;p62"/>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740;p62"/>
            <p:cNvGrpSpPr/>
            <p:nvPr/>
          </p:nvGrpSpPr>
          <p:grpSpPr>
            <a:xfrm>
              <a:off x="7534975" y="2937788"/>
              <a:ext cx="409500" cy="409500"/>
              <a:chOff x="-850450" y="1425390"/>
              <a:chExt cx="708600" cy="708600"/>
            </a:xfrm>
          </p:grpSpPr>
          <p:sp>
            <p:nvSpPr>
              <p:cNvPr id="54" name="Google Shape;1741;p62"/>
              <p:cNvSpPr/>
              <p:nvPr/>
            </p:nvSpPr>
            <p:spPr>
              <a:xfrm>
                <a:off x="-746650" y="1529200"/>
                <a:ext cx="501000" cy="501000"/>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42;p62"/>
              <p:cNvSpPr/>
              <p:nvPr/>
            </p:nvSpPr>
            <p:spPr>
              <a:xfrm rot="2700000">
                <a:off x="-746678" y="1529162"/>
                <a:ext cx="501056" cy="501056"/>
              </a:xfrm>
              <a:prstGeom prst="star4">
                <a:avLst>
                  <a:gd name="adj" fmla="val 490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8" name="Picture 57"/>
          <p:cNvPicPr>
            <a:picLocks noChangeAspect="1"/>
          </p:cNvPicPr>
          <p:nvPr/>
        </p:nvPicPr>
        <p:blipFill>
          <a:blip r:embed="rId3"/>
          <a:stretch>
            <a:fillRect/>
          </a:stretch>
        </p:blipFill>
        <p:spPr>
          <a:xfrm>
            <a:off x="732908" y="627797"/>
            <a:ext cx="5339119" cy="744600"/>
          </a:xfrm>
          <a:prstGeom prst="rect">
            <a:avLst/>
          </a:prstGeom>
        </p:spPr>
      </p:pic>
      <p:pic>
        <p:nvPicPr>
          <p:cNvPr id="2" name="Picture 1"/>
          <p:cNvPicPr>
            <a:picLocks noChangeAspect="1"/>
          </p:cNvPicPr>
          <p:nvPr/>
        </p:nvPicPr>
        <p:blipFill>
          <a:blip r:embed="rId4"/>
          <a:stretch>
            <a:fillRect/>
          </a:stretch>
        </p:blipFill>
        <p:spPr>
          <a:xfrm>
            <a:off x="5279409" y="1222856"/>
            <a:ext cx="4125984" cy="730594"/>
          </a:xfrm>
          <a:prstGeom prst="rect">
            <a:avLst/>
          </a:prstGeom>
        </p:spPr>
      </p:pic>
      <p:pic>
        <p:nvPicPr>
          <p:cNvPr id="4" name="Picture 3"/>
          <p:cNvPicPr>
            <a:picLocks noChangeAspect="1"/>
          </p:cNvPicPr>
          <p:nvPr/>
        </p:nvPicPr>
        <p:blipFill>
          <a:blip r:embed="rId5"/>
          <a:stretch>
            <a:fillRect/>
          </a:stretch>
        </p:blipFill>
        <p:spPr>
          <a:xfrm>
            <a:off x="6292886" y="3500658"/>
            <a:ext cx="1909584" cy="1062343"/>
          </a:xfrm>
          <a:prstGeom prst="rect">
            <a:avLst/>
          </a:prstGeom>
        </p:spPr>
      </p:pic>
      <p:pic>
        <p:nvPicPr>
          <p:cNvPr id="5" name="Picture 4"/>
          <p:cNvPicPr>
            <a:picLocks noChangeAspect="1"/>
          </p:cNvPicPr>
          <p:nvPr/>
        </p:nvPicPr>
        <p:blipFill>
          <a:blip r:embed="rId6"/>
          <a:stretch>
            <a:fillRect/>
          </a:stretch>
        </p:blipFill>
        <p:spPr>
          <a:xfrm>
            <a:off x="880734" y="3842877"/>
            <a:ext cx="2201183" cy="789389"/>
          </a:xfrm>
          <a:prstGeom prst="rect">
            <a:avLst/>
          </a:prstGeom>
        </p:spPr>
      </p:pic>
      <p:pic>
        <p:nvPicPr>
          <p:cNvPr id="59" name="Picture 58"/>
          <p:cNvPicPr>
            <a:picLocks noChangeAspect="1"/>
          </p:cNvPicPr>
          <p:nvPr/>
        </p:nvPicPr>
        <p:blipFill>
          <a:blip r:embed="rId7"/>
          <a:stretch>
            <a:fillRect/>
          </a:stretch>
        </p:blipFill>
        <p:spPr>
          <a:xfrm>
            <a:off x="742677" y="1238822"/>
            <a:ext cx="2223405" cy="1078418"/>
          </a:xfrm>
          <a:prstGeom prst="rect">
            <a:avLst/>
          </a:prstGeom>
        </p:spPr>
      </p:pic>
      <p:pic>
        <p:nvPicPr>
          <p:cNvPr id="60" name="Picture 5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182" b="92424" l="3217" r="64049"/>
                    </a14:imgEffect>
                  </a14:imgLayer>
                </a14:imgProps>
              </a:ext>
              <a:ext uri="{28A0092B-C50C-407E-A947-70E740481C1C}">
                <a14:useLocalDpi xmlns:a14="http://schemas.microsoft.com/office/drawing/2010/main" val="0"/>
              </a:ext>
            </a:extLst>
          </a:blip>
          <a:srcRect l="2097" t="53122" r="35464" b="7937"/>
          <a:stretch/>
        </p:blipFill>
        <p:spPr>
          <a:xfrm>
            <a:off x="3708826" y="1963459"/>
            <a:ext cx="1666130" cy="1622052"/>
          </a:xfrm>
          <a:prstGeom prst="rect">
            <a:avLst/>
          </a:prstGeom>
        </p:spPr>
      </p:pic>
    </p:spTree>
    <p:extLst>
      <p:ext uri="{BB962C8B-B14F-4D97-AF65-F5344CB8AC3E}">
        <p14:creationId xmlns:p14="http://schemas.microsoft.com/office/powerpoint/2010/main" val="34790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arn(inVertical)">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11" y="267129"/>
            <a:ext cx="8137132" cy="45514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7" name="Rectangle 6"/>
          <p:cNvSpPr/>
          <p:nvPr/>
        </p:nvSpPr>
        <p:spPr>
          <a:xfrm>
            <a:off x="688369" y="482885"/>
            <a:ext cx="7695343" cy="410966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A8DF"/>
              </a:solidFill>
            </a:endParaRPr>
          </a:p>
        </p:txBody>
      </p:sp>
      <p:sp>
        <p:nvSpPr>
          <p:cNvPr id="9" name="Google Shape;1409;p56"/>
          <p:cNvSpPr/>
          <p:nvPr/>
        </p:nvSpPr>
        <p:spPr>
          <a:xfrm>
            <a:off x="1001731" y="915703"/>
            <a:ext cx="910488" cy="436046"/>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accent4"/>
                </a:solidFill>
                <a:latin typeface="Capriola"/>
                <a:ea typeface="Capriola"/>
                <a:cs typeface="Capriola"/>
                <a:sym typeface="Capriola"/>
              </a:rPr>
              <a:t>a.</a:t>
            </a:r>
            <a:endParaRPr sz="2400" b="1" dirty="0">
              <a:solidFill>
                <a:schemeClr val="accent4"/>
              </a:solidFill>
              <a:latin typeface="Capriola"/>
              <a:ea typeface="Capriola"/>
              <a:cs typeface="Capriola"/>
              <a:sym typeface="Capriola"/>
            </a:endParaRPr>
          </a:p>
        </p:txBody>
      </p:sp>
      <p:pic>
        <p:nvPicPr>
          <p:cNvPr id="4" name="Picture 3"/>
          <p:cNvPicPr>
            <a:picLocks noChangeAspect="1"/>
          </p:cNvPicPr>
          <p:nvPr/>
        </p:nvPicPr>
        <p:blipFill>
          <a:blip r:embed="rId3"/>
          <a:stretch>
            <a:fillRect/>
          </a:stretch>
        </p:blipFill>
        <p:spPr>
          <a:xfrm>
            <a:off x="1819692" y="755847"/>
            <a:ext cx="2938527" cy="951058"/>
          </a:xfrm>
          <a:prstGeom prst="rect">
            <a:avLst/>
          </a:prstGeom>
        </p:spPr>
      </p:pic>
      <p:sp>
        <p:nvSpPr>
          <p:cNvPr id="5" name="Rectangle 4"/>
          <p:cNvSpPr/>
          <p:nvPr/>
        </p:nvSpPr>
        <p:spPr>
          <a:xfrm>
            <a:off x="1001731" y="1706905"/>
            <a:ext cx="4053155" cy="1938992"/>
          </a:xfrm>
          <a:prstGeom prst="rect">
            <a:avLst/>
          </a:prstGeom>
        </p:spPr>
        <p:txBody>
          <a:bodyPr wrap="square">
            <a:spAutoFit/>
          </a:bodyPr>
          <a:lstStyle/>
          <a:p>
            <a:pPr algn="just">
              <a:lnSpc>
                <a:spcPct val="150000"/>
              </a:lnSpc>
            </a:pPr>
            <a:r>
              <a:rPr lang="en-US" sz="2000" dirty="0" smtClean="0">
                <a:solidFill>
                  <a:srgbClr val="4A4A4A"/>
                </a:solidFill>
                <a:latin typeface="Times New Roman" panose="02020603050405020304" pitchFamily="18" charset="0"/>
                <a:cs typeface="Times New Roman" panose="02020603050405020304" pitchFamily="18" charset="0"/>
              </a:rPr>
              <a:t>- </a:t>
            </a:r>
            <a:r>
              <a:rPr lang="en-US" sz="2000" dirty="0" err="1" smtClean="0">
                <a:solidFill>
                  <a:srgbClr val="4A4A4A"/>
                </a:solidFill>
                <a:latin typeface="Times New Roman" panose="02020603050405020304" pitchFamily="18" charset="0"/>
                <a:cs typeface="Times New Roman" panose="02020603050405020304" pitchFamily="18" charset="0"/>
              </a:rPr>
              <a:t>Xem</a:t>
            </a:r>
            <a:r>
              <a:rPr lang="en-US" sz="2000" dirty="0" smtClean="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lại</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nội</a:t>
            </a:r>
            <a:r>
              <a:rPr lang="en-US" sz="2000" dirty="0">
                <a:solidFill>
                  <a:srgbClr val="4A4A4A"/>
                </a:solidFill>
                <a:latin typeface="Times New Roman" panose="02020603050405020304" pitchFamily="18" charset="0"/>
                <a:cs typeface="Times New Roman" panose="02020603050405020304" pitchFamily="18" charset="0"/>
              </a:rPr>
              <a:t> dung </a:t>
            </a:r>
            <a:r>
              <a:rPr lang="en-US" sz="2000" dirty="0" err="1">
                <a:solidFill>
                  <a:srgbClr val="4A4A4A"/>
                </a:solidFill>
                <a:latin typeface="Times New Roman" panose="02020603050405020304" pitchFamily="18" charset="0"/>
                <a:cs typeface="Times New Roman" panose="02020603050405020304" pitchFamily="18" charset="0"/>
              </a:rPr>
              <a:t>đọc</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hiểu</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văn</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bản</a:t>
            </a:r>
            <a:r>
              <a:rPr lang="en-US" sz="2000" dirty="0">
                <a:solidFill>
                  <a:srgbClr val="4A4A4A"/>
                </a:solidFill>
                <a:latin typeface="Times New Roman" panose="02020603050405020304" pitchFamily="18" charset="0"/>
                <a:cs typeface="Times New Roman" panose="02020603050405020304" pitchFamily="18" charset="0"/>
              </a:rPr>
              <a:t> </a:t>
            </a:r>
            <a:r>
              <a:rPr lang="en-US" sz="2000" i="1" dirty="0" err="1">
                <a:solidFill>
                  <a:srgbClr val="4A4A4A"/>
                </a:solidFill>
                <a:latin typeface="Times New Roman" panose="02020603050405020304" pitchFamily="18" charset="0"/>
                <a:cs typeface="Times New Roman" panose="02020603050405020304" pitchFamily="18" charset="0"/>
              </a:rPr>
              <a:t>Bạch</a:t>
            </a:r>
            <a:r>
              <a:rPr lang="en-US" sz="2000" i="1" dirty="0">
                <a:solidFill>
                  <a:srgbClr val="4A4A4A"/>
                </a:solidFill>
                <a:latin typeface="Times New Roman" panose="02020603050405020304" pitchFamily="18" charset="0"/>
                <a:cs typeface="Times New Roman" panose="02020603050405020304" pitchFamily="18" charset="0"/>
              </a:rPr>
              <a:t> </a:t>
            </a:r>
            <a:r>
              <a:rPr lang="en-US" sz="2000" i="1" dirty="0" err="1">
                <a:solidFill>
                  <a:srgbClr val="4A4A4A"/>
                </a:solidFill>
                <a:latin typeface="Times New Roman" panose="02020603050405020304" pitchFamily="18" charset="0"/>
                <a:cs typeface="Times New Roman" panose="02020603050405020304" pitchFamily="18" charset="0"/>
              </a:rPr>
              <a:t>tuộc</a:t>
            </a:r>
            <a:r>
              <a:rPr lang="en-US" sz="2000" dirty="0">
                <a:solidFill>
                  <a:srgbClr val="4A4A4A"/>
                </a:solidFill>
                <a:latin typeface="Times New Roman" panose="02020603050405020304" pitchFamily="18" charset="0"/>
                <a:cs typeface="Times New Roman" panose="02020603050405020304" pitchFamily="18" charset="0"/>
              </a:rPr>
              <a:t>.</a:t>
            </a:r>
          </a:p>
          <a:p>
            <a:pPr algn="just">
              <a:lnSpc>
                <a:spcPct val="150000"/>
              </a:lnSpc>
            </a:pPr>
            <a:r>
              <a:rPr lang="en-US" sz="2000" dirty="0" smtClean="0">
                <a:solidFill>
                  <a:srgbClr val="4A4A4A"/>
                </a:solidFill>
                <a:latin typeface="Times New Roman" panose="02020603050405020304" pitchFamily="18" charset="0"/>
                <a:cs typeface="Times New Roman" panose="02020603050405020304" pitchFamily="18" charset="0"/>
              </a:rPr>
              <a:t>- </a:t>
            </a:r>
            <a:r>
              <a:rPr lang="en-US" sz="2000" dirty="0" err="1" smtClean="0">
                <a:solidFill>
                  <a:srgbClr val="4A4A4A"/>
                </a:solidFill>
                <a:latin typeface="Times New Roman" panose="02020603050405020304" pitchFamily="18" charset="0"/>
                <a:cs typeface="Times New Roman" panose="02020603050405020304" pitchFamily="18" charset="0"/>
              </a:rPr>
              <a:t>Xác</a:t>
            </a:r>
            <a:r>
              <a:rPr lang="en-US" sz="2000" dirty="0" smtClean="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định</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nhân</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vật</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hoặc</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sự</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việc</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mà</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em</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định</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viết</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bài</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văn</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biểu</a:t>
            </a:r>
            <a:r>
              <a:rPr lang="en-US" sz="2000" dirty="0">
                <a:solidFill>
                  <a:srgbClr val="4A4A4A"/>
                </a:solidFill>
                <a:latin typeface="Times New Roman" panose="02020603050405020304" pitchFamily="18" charset="0"/>
                <a:cs typeface="Times New Roman" panose="02020603050405020304" pitchFamily="18" charset="0"/>
              </a:rPr>
              <a:t> </a:t>
            </a:r>
            <a:r>
              <a:rPr lang="en-US" sz="2000" dirty="0" err="1">
                <a:solidFill>
                  <a:srgbClr val="4A4A4A"/>
                </a:solidFill>
                <a:latin typeface="Times New Roman" panose="02020603050405020304" pitchFamily="18" charset="0"/>
                <a:cs typeface="Times New Roman" panose="02020603050405020304" pitchFamily="18" charset="0"/>
              </a:rPr>
              <a:t>cảm</a:t>
            </a:r>
            <a:r>
              <a:rPr lang="en-US" sz="2000" dirty="0">
                <a:solidFill>
                  <a:srgbClr val="4A4A4A"/>
                </a:solidFill>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844" t="46192"/>
          <a:stretch/>
        </p:blipFill>
        <p:spPr>
          <a:xfrm>
            <a:off x="5396528" y="1133726"/>
            <a:ext cx="2645541" cy="2799706"/>
          </a:xfrm>
          <a:prstGeom prst="rect">
            <a:avLst/>
          </a:prstGeom>
        </p:spPr>
      </p:pic>
    </p:spTree>
    <p:extLst>
      <p:ext uri="{BB962C8B-B14F-4D97-AF65-F5344CB8AC3E}">
        <p14:creationId xmlns:p14="http://schemas.microsoft.com/office/powerpoint/2010/main" val="4090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International Infinity Day by Slidesgo">
  <a:themeElements>
    <a:clrScheme name="Simple Light">
      <a:dk1>
        <a:srgbClr val="C78DC4"/>
      </a:dk1>
      <a:lt1>
        <a:srgbClr val="E2A8DF"/>
      </a:lt1>
      <a:dk2>
        <a:srgbClr val="FFC1D5"/>
      </a:dk2>
      <a:lt2>
        <a:srgbClr val="FFCCB3"/>
      </a:lt2>
      <a:accent1>
        <a:srgbClr val="B9E4C5"/>
      </a:accent1>
      <a:accent2>
        <a:srgbClr val="B7E3EB"/>
      </a:accent2>
      <a:accent3>
        <a:srgbClr val="FFF9F5"/>
      </a:accent3>
      <a:accent4>
        <a:srgbClr val="FFFFFF"/>
      </a:accent4>
      <a:accent5>
        <a:srgbClr val="996096"/>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1512</Words>
  <Application>Microsoft Office PowerPoint</Application>
  <PresentationFormat>On-screen Show (16:9)</PresentationFormat>
  <Paragraphs>98</Paragraphs>
  <Slides>25</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Capriola</vt:lpstr>
      <vt:lpstr>ABeeZee</vt:lpstr>
      <vt:lpstr>Calibri</vt:lpstr>
      <vt:lpstr>Times New Roman</vt:lpstr>
      <vt:lpstr>International Infinity Day by Slidesgo</vt:lpstr>
      <vt:lpstr>3_Office Theme</vt:lpstr>
      <vt:lpstr>4_Office Theme</vt:lpstr>
      <vt:lpstr>PowerPoint Presentation</vt:lpstr>
      <vt:lpstr>PowerPoint Presentation</vt:lpstr>
      <vt:lpstr>01</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55</cp:revision>
  <dcterms:modified xsi:type="dcterms:W3CDTF">2022-08-14T10:36:53Z</dcterms:modified>
</cp:coreProperties>
</file>