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8.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9.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0.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1.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2.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audio3.wav" ContentType="audio/wav"/>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36" r:id="rId3"/>
    <p:sldMasterId id="2147483742" r:id="rId4"/>
    <p:sldMasterId id="2147483763" r:id="rId5"/>
    <p:sldMasterId id="2147483773" r:id="rId6"/>
    <p:sldMasterId id="2147484025" r:id="rId7"/>
    <p:sldMasterId id="2147484037" r:id="rId8"/>
    <p:sldMasterId id="2147484059" r:id="rId9"/>
    <p:sldMasterId id="2147484065" r:id="rId10"/>
    <p:sldMasterId id="2147484071" r:id="rId11"/>
    <p:sldMasterId id="2147484081" r:id="rId12"/>
    <p:sldMasterId id="2147484093" r:id="rId13"/>
  </p:sldMasterIdLst>
  <p:notesMasterIdLst>
    <p:notesMasterId r:id="rId46"/>
  </p:notes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92" r:id="rId39"/>
    <p:sldId id="291" r:id="rId40"/>
    <p:sldId id="290" r:id="rId41"/>
    <p:sldId id="289" r:id="rId42"/>
    <p:sldId id="288" r:id="rId43"/>
    <p:sldId id="294" r:id="rId44"/>
    <p:sldId id="29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5"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EDF6F9"/>
    <a:srgbClr val="E8F4F8"/>
    <a:srgbClr val="DFF0F5"/>
    <a:srgbClr val="FF0000"/>
    <a:srgbClr val="DBEEF4"/>
    <a:srgbClr val="FEF2E8"/>
    <a:srgbClr val="FFEFBD"/>
    <a:srgbClr val="DD8E19"/>
    <a:srgbClr val="FDEA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93178" autoAdjust="0"/>
  </p:normalViewPr>
  <p:slideViewPr>
    <p:cSldViewPr snapToGrid="0">
      <p:cViewPr varScale="1">
        <p:scale>
          <a:sx n="69" d="100"/>
          <a:sy n="69" d="100"/>
        </p:scale>
        <p:origin x="768" y="48"/>
      </p:cViewPr>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9/16/2022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a:t>
            </a:fld>
            <a:endParaRPr lang="en-US"/>
          </a:p>
        </p:txBody>
      </p:sp>
    </p:spTree>
    <p:extLst>
      <p:ext uri="{BB962C8B-B14F-4D97-AF65-F5344CB8AC3E}">
        <p14:creationId xmlns:p14="http://schemas.microsoft.com/office/powerpoint/2010/main" val="1736025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837995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354402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4062735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1245441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26309508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1817780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149793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4695973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240229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098211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3</a:t>
            </a:fld>
            <a:endParaRPr lang="en-US"/>
          </a:p>
        </p:txBody>
      </p:sp>
    </p:spTree>
    <p:extLst>
      <p:ext uri="{BB962C8B-B14F-4D97-AF65-F5344CB8AC3E}">
        <p14:creationId xmlns:p14="http://schemas.microsoft.com/office/powerpoint/2010/main" val="34422103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619310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22</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5939380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23</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12645136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3766416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9726E524-60E9-4914-B691-9E5B1477BEB9}"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3148378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16506705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36249029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20505021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19526042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defTabSz="914400">
              <a:defRPr/>
            </a:pPr>
            <a:fld id="{4F2562AC-4C88-4A6C-B077-90ACA0393644}" type="slidenum">
              <a:rPr lang="en-US" smtClean="0">
                <a:solidFill>
                  <a:prstClr val="black"/>
                </a:solidFill>
              </a:rPr>
              <a:pPr defTabSz="914400">
                <a:defRPr/>
              </a:pPr>
              <a:t>30</a:t>
            </a:fld>
            <a:endParaRPr lang="en-US">
              <a:solidFill>
                <a:prstClr val="black"/>
              </a:solidFill>
            </a:endParaRPr>
          </a:p>
        </p:txBody>
      </p:sp>
    </p:spTree>
    <p:extLst>
      <p:ext uri="{BB962C8B-B14F-4D97-AF65-F5344CB8AC3E}">
        <p14:creationId xmlns:p14="http://schemas.microsoft.com/office/powerpoint/2010/main" val="1717176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394813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solidFill>
                  <a:prstClr val="black"/>
                </a:solidFill>
              </a:rPr>
              <a:pPr>
                <a:defRPr/>
              </a:pPr>
              <a:t>31</a:t>
            </a:fld>
            <a:endParaRPr lang="en-US">
              <a:solidFill>
                <a:prstClr val="black"/>
              </a:solidFill>
            </a:endParaRPr>
          </a:p>
        </p:txBody>
      </p:sp>
    </p:spTree>
    <p:extLst>
      <p:ext uri="{BB962C8B-B14F-4D97-AF65-F5344CB8AC3E}">
        <p14:creationId xmlns:p14="http://schemas.microsoft.com/office/powerpoint/2010/main" val="41380248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1763891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5</a:t>
            </a:fld>
            <a:endParaRPr lang="en-US"/>
          </a:p>
        </p:txBody>
      </p:sp>
    </p:spTree>
    <p:extLst>
      <p:ext uri="{BB962C8B-B14F-4D97-AF65-F5344CB8AC3E}">
        <p14:creationId xmlns:p14="http://schemas.microsoft.com/office/powerpoint/2010/main" val="158324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2623768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2851359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1556432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2808680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3246040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6979BCA9-C19A-44D3-A822-93FECCA7252F}"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59857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6EA3164C-FEB9-4B30-A3DC-116AD0E32C4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793337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9/16/2022</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9/16/2022</a:t>
            </a:fld>
            <a:endParaRPr lang="en-US" sz="2133">
              <a:solidFill>
                <a:prstClr val="black"/>
              </a:solidFill>
            </a:endParaRPr>
          </a:p>
        </p:txBody>
      </p:sp>
      <p:sp>
        <p:nvSpPr>
          <p:cNvPr id="5" name="Footer Placeholder 4">
            <a:extLst>
              <a:ext uri="{FF2B5EF4-FFF2-40B4-BE49-F238E27FC236}">
                <a16:creationId xmlns=""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740396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9/16/2022</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8547155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417292112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9/16/2022</a:t>
            </a:fld>
            <a:endParaRPr lang="en-US" sz="2133">
              <a:solidFill>
                <a:prstClr val="black"/>
              </a:solidFill>
            </a:endParaRPr>
          </a:p>
        </p:txBody>
      </p:sp>
      <p:sp>
        <p:nvSpPr>
          <p:cNvPr id="5" name="Footer Placeholder 4">
            <a:extLst>
              <a:ext uri="{FF2B5EF4-FFF2-40B4-BE49-F238E27FC236}">
                <a16:creationId xmlns=""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35176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9/16/2022</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89576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6"/>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5565"/>
            <a:fld id="{7FE5A9CD-1CA5-4BB6-ABF6-C3DB2F9C09D1}" type="datetimeFigureOut">
              <a:rPr lang="en-US" sz="2133" smtClean="0">
                <a:solidFill>
                  <a:prstClr val="black"/>
                </a:solidFill>
              </a:rPr>
              <a:pPr defTabSz="1085565"/>
              <a:t>9/16/2022</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556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5565"/>
            <a:fld id="{E9E3A461-C528-4C33-83FA-271D1850C3B5}"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391423715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0"/>
          </a:xfrm>
          <a:prstGeom prst="rect">
            <a:avLst/>
          </a:prstGeom>
        </p:spPr>
        <p:txBody>
          <a:bodyPr lIns="81440" tIns="40720" rIns="81440" bIns="4072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440" tIns="40720" rIns="81440" bIns="4072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440" tIns="40720" rIns="81440" bIns="40720"/>
          <a:lstStyle>
            <a:lvl1pPr>
              <a:defRPr/>
            </a:lvl1pPr>
          </a:lstStyle>
          <a:p>
            <a:pPr defTabSz="1085565">
              <a:defRPr/>
            </a:pPr>
            <a:fld id="{E979D15E-7C97-46BA-A533-0FCFA23F6052}" type="slidenum">
              <a:rPr lang="en-US" sz="2133" smtClean="0">
                <a:solidFill>
                  <a:prstClr val="black"/>
                </a:solidFill>
              </a:rPr>
              <a:pPr defTabSz="1085565">
                <a:defRPr/>
              </a:pPr>
              <a:t>‹#›</a:t>
            </a:fld>
            <a:endParaRPr lang="en-US" sz="2133">
              <a:solidFill>
                <a:prstClr val="black"/>
              </a:solidFill>
            </a:endParaRPr>
          </a:p>
        </p:txBody>
      </p:sp>
    </p:spTree>
    <p:extLst>
      <p:ext uri="{BB962C8B-B14F-4D97-AF65-F5344CB8AC3E}">
        <p14:creationId xmlns:p14="http://schemas.microsoft.com/office/powerpoint/2010/main" val="10858421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34043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5565"/>
            <a:fld id="{475E0F57-EEA1-4A8B-9311-4AD2064A14C0}"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14358985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398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79474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44563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6" name="Rectangle 6"/>
          <p:cNvSpPr>
            <a:spLocks noGrp="1" noChangeArrowheads="1"/>
          </p:cNvSpPr>
          <p:nvPr>
            <p:ph type="sldNum" sz="quarter" idx="12"/>
          </p:nvPr>
        </p:nvSpPr>
        <p:spPr>
          <a:xfrm>
            <a:off x="8737373" y="6245225"/>
            <a:ext cx="2845223" cy="476251"/>
          </a:xfrm>
          <a:prstGeom prst="rect">
            <a:avLst/>
          </a:prstGeom>
        </p:spPr>
        <p:txBody>
          <a:bodyPr lIns="34247" tIns="17120" rIns="34247" bIns="17120"/>
          <a:lstStyle>
            <a:lvl1pPr>
              <a:defRPr/>
            </a:lvl1pPr>
          </a:lstStyle>
          <a:p>
            <a:pPr defTabSz="1085565">
              <a:defRPr/>
            </a:pPr>
            <a:fld id="{BEF8FD80-C95D-4220-BF8B-01906B7B67AD}" type="slidenum">
              <a:rPr lang="en-US" sz="2133" smtClean="0">
                <a:solidFill>
                  <a:srgbClr val="000000"/>
                </a:solidFill>
              </a:rPr>
              <a:pPr defTabSz="1085565">
                <a:defRPr/>
              </a:pPr>
              <a:t>‹#›</a:t>
            </a:fld>
            <a:endParaRPr lang="en-US" sz="2133">
              <a:solidFill>
                <a:srgbClr val="000000"/>
              </a:solidFill>
            </a:endParaRPr>
          </a:p>
        </p:txBody>
      </p:sp>
    </p:spTree>
    <p:extLst>
      <p:ext uri="{BB962C8B-B14F-4D97-AF65-F5344CB8AC3E}">
        <p14:creationId xmlns:p14="http://schemas.microsoft.com/office/powerpoint/2010/main" val="36912465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41666781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2358856128"/>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2476544753"/>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02923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516184"/>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1356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17243"/>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674919"/>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190073086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2022/9/16</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9808288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2022/9/16</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92269774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2022/9/16</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0781690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2022/9/16</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24144132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2022/9/16</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9969779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2022/9/16</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114766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2022/9/16</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1780566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2022/9/16</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8894819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2022/9/16</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73384776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2022/9/16</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68846749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2022/9/16</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4803694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094542"/>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529"/>
            <a:fld id="{7FE5A9CD-1CA5-4BB6-ABF6-C3DB2F9C09D1}" type="datetimeFigureOut">
              <a:rPr lang="en-US" sz="2133" smtClean="0">
                <a:solidFill>
                  <a:prstClr val="black"/>
                </a:solidFill>
              </a:rPr>
              <a:pPr defTabSz="1080529"/>
              <a:t>9/16/2022</a:t>
            </a:fld>
            <a:endParaRPr lang="en-US" sz="2133">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529"/>
            <a:endParaRPr lang="en-US" sz="2133">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529"/>
            <a:fld id="{E9E3A461-C528-4C33-83FA-271D1850C3B5}"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190162877"/>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529">
              <a:defRPr/>
            </a:pPr>
            <a:fld id="{E979D15E-7C97-46BA-A533-0FCFA23F6052}" type="slidenum">
              <a:rPr lang="en-US" sz="2133" smtClean="0">
                <a:solidFill>
                  <a:prstClr val="black"/>
                </a:solidFill>
              </a:rPr>
              <a:pPr defTabSz="1080529">
                <a:defRPr/>
              </a:pPr>
              <a:t>‹#›</a:t>
            </a:fld>
            <a:endParaRPr lang="en-US" sz="2133">
              <a:solidFill>
                <a:prstClr val="black"/>
              </a:solidFill>
            </a:endParaRPr>
          </a:p>
        </p:txBody>
      </p:sp>
    </p:spTree>
    <p:extLst>
      <p:ext uri="{BB962C8B-B14F-4D97-AF65-F5344CB8AC3E}">
        <p14:creationId xmlns:p14="http://schemas.microsoft.com/office/powerpoint/2010/main" val="10670743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809631"/>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529"/>
            <a:fld id="{475E0F57-EEA1-4A8B-9311-4AD2064A14C0}"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7761023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143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604010"/>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690132"/>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529">
              <a:defRPr/>
            </a:pPr>
            <a:fld id="{BEF8FD80-C95D-4220-BF8B-01906B7B67AD}" type="slidenum">
              <a:rPr lang="en-US" sz="2133" smtClean="0">
                <a:solidFill>
                  <a:srgbClr val="000000"/>
                </a:solidFill>
              </a:rPr>
              <a:pPr defTabSz="1080529">
                <a:defRPr/>
              </a:pPr>
              <a:t>‹#›</a:t>
            </a:fld>
            <a:endParaRPr lang="en-US" sz="2133">
              <a:solidFill>
                <a:srgbClr val="000000"/>
              </a:solidFill>
            </a:endParaRPr>
          </a:p>
        </p:txBody>
      </p:sp>
    </p:spTree>
    <p:extLst>
      <p:ext uri="{BB962C8B-B14F-4D97-AF65-F5344CB8AC3E}">
        <p14:creationId xmlns:p14="http://schemas.microsoft.com/office/powerpoint/2010/main" val="21097684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32390522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342311"/>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333331"/>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37070610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27156739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11797"/>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12217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70905"/>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17183494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816789"/>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529"/>
            <a:fld id="{7FE5A9CD-1CA5-4BB6-ABF6-C3DB2F9C09D1}" type="datetimeFigureOut">
              <a:rPr lang="en-US" sz="2133" smtClean="0">
                <a:solidFill>
                  <a:prstClr val="black"/>
                </a:solidFill>
              </a:rPr>
              <a:pPr defTabSz="1080529"/>
              <a:t>9/16/2022</a:t>
            </a:fld>
            <a:endParaRPr lang="en-US" sz="2133">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529"/>
            <a:endParaRPr lang="en-US" sz="2133">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529"/>
            <a:fld id="{E9E3A461-C528-4C33-83FA-271D1850C3B5}"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995598931"/>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529">
              <a:defRPr/>
            </a:pPr>
            <a:fld id="{E979D15E-7C97-46BA-A533-0FCFA23F6052}" type="slidenum">
              <a:rPr lang="en-US" sz="2133" smtClean="0">
                <a:solidFill>
                  <a:prstClr val="black"/>
                </a:solidFill>
              </a:rPr>
              <a:pPr defTabSz="1080529">
                <a:defRPr/>
              </a:pPr>
              <a:t>‹#›</a:t>
            </a:fld>
            <a:endParaRPr lang="en-US" sz="2133">
              <a:solidFill>
                <a:prstClr val="black"/>
              </a:solidFill>
            </a:endParaRPr>
          </a:p>
        </p:txBody>
      </p:sp>
    </p:spTree>
    <p:extLst>
      <p:ext uri="{BB962C8B-B14F-4D97-AF65-F5344CB8AC3E}">
        <p14:creationId xmlns:p14="http://schemas.microsoft.com/office/powerpoint/2010/main" val="35055251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067083"/>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529"/>
            <a:fld id="{475E0F57-EEA1-4A8B-9311-4AD2064A14C0}"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378949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4494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408193"/>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178716"/>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529">
              <a:defRPr/>
            </a:pPr>
            <a:fld id="{BEF8FD80-C95D-4220-BF8B-01906B7B67AD}" type="slidenum">
              <a:rPr lang="en-US" sz="2133" smtClean="0">
                <a:solidFill>
                  <a:srgbClr val="000000"/>
                </a:solidFill>
              </a:rPr>
              <a:pPr defTabSz="1080529">
                <a:defRPr/>
              </a:pPr>
              <a:t>‹#›</a:t>
            </a:fld>
            <a:endParaRPr lang="en-US" sz="2133">
              <a:solidFill>
                <a:srgbClr val="000000"/>
              </a:solidFill>
            </a:endParaRPr>
          </a:p>
        </p:txBody>
      </p:sp>
    </p:spTree>
    <p:extLst>
      <p:ext uri="{BB962C8B-B14F-4D97-AF65-F5344CB8AC3E}">
        <p14:creationId xmlns:p14="http://schemas.microsoft.com/office/powerpoint/2010/main" val="19290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63589"/>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2022/9/16</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06566656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2022/9/16</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44416266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2022/9/16</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2688348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2022/9/16</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11827552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2022/9/16</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14853382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2022/9/16</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10378779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2022/9/16</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2585737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2022/9/16</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80714338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2022/9/16</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5524723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2022/9/16</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086261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2022/9/16</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3945012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377">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FB3F771B-E283-4029-930B-07B53AE623D0}"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0252067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2B4D151E-D75A-4CF6-8B12-9796D0D5465F}"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0809717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77">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F2F39893-9E64-48C2-A875-FDEE4D2A4104}"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7651666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77">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EDF80CB4-E50E-48BB-A2FB-0A98F2BAA08B}"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4978564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77">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77">
              <a:defRPr/>
            </a:pPr>
            <a:fld id="{A80BE48F-6429-480F-A30F-30CE9292EA21}"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3386813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77">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77">
              <a:defRPr/>
            </a:pPr>
            <a:fld id="{0BF869F0-4894-45AB-A104-1405D257AEE4}"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7290083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defRPr/>
            </a:pPr>
            <a:fld id="{B367FBE9-36C3-4483-9766-2DC1EBC901FD}"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7933717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DCD9857B-8EC4-4F1A-AA19-76D9430279BE}"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844957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5CBF4C47-502E-4397-9C12-F2AD6A3FBE23}"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378336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5" Type="http://schemas.openxmlformats.org/officeDocument/2006/relationships/theme" Target="../theme/theme10.xml"/><Relationship Id="rId4" Type="http://schemas.openxmlformats.org/officeDocument/2006/relationships/slideLayout" Target="../slideLayouts/slideLayout7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image" Target="../media/image1.emf"/><Relationship Id="rId5" Type="http://schemas.openxmlformats.org/officeDocument/2006/relationships/slideLayout" Target="../slideLayouts/slideLayout75.xml"/><Relationship Id="rId10" Type="http://schemas.openxmlformats.org/officeDocument/2006/relationships/theme" Target="../theme/theme11.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2.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3.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1.emf"/><Relationship Id="rId5" Type="http://schemas.openxmlformats.org/officeDocument/2006/relationships/slideLayout" Target="../slideLayouts/slideLayout30.xml"/><Relationship Id="rId10" Type="http://schemas.openxmlformats.org/officeDocument/2006/relationships/theme" Target="../theme/theme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7.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image" Target="../media/image1.emf"/><Relationship Id="rId5" Type="http://schemas.openxmlformats.org/officeDocument/2006/relationships/slideLayout" Target="../slideLayouts/slideLayout58.xml"/><Relationship Id="rId10" Type="http://schemas.openxmlformats.org/officeDocument/2006/relationships/theme" Target="../theme/theme8.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5" Type="http://schemas.openxmlformats.org/officeDocument/2006/relationships/theme" Target="../theme/theme9.xml"/><Relationship Id="rId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iming>
    <p:tnLst>
      <p:par>
        <p:cTn id="1" dur="indefinite" restart="never" nodeType="tmRoot"/>
      </p:par>
    </p:tnLst>
  </p:timing>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956000124"/>
      </p:ext>
    </p:extLst>
  </p:cSld>
  <p:clrMap bg1="lt1" tx1="dk1" bg2="lt2" tx2="dk2" accent1="accent1" accent2="accent2" accent3="accent3" accent4="accent4" accent5="accent5" accent6="accent6" hlink="hlink" folHlink="folHlink"/>
  <p:sldLayoutIdLst>
    <p:sldLayoutId id="2147484066" r:id="rId1"/>
    <p:sldLayoutId id="2147484068" r:id="rId2"/>
    <p:sldLayoutId id="2147484069" r:id="rId3"/>
    <p:sldLayoutId id="2147484070" r:id="rId4"/>
  </p:sldLayoutIdLst>
  <p:timing>
    <p:tnLst>
      <p:par>
        <p:cTn id="1" dur="indefinite" restart="never" nodeType="tmRoot"/>
      </p:par>
    </p:tnLst>
  </p:timing>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3148264"/>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Lst>
  <p:timing>
    <p:tnLst>
      <p:par>
        <p:cTn id="1" dur="indefinite" restart="never" nodeType="tmRoot"/>
      </p:par>
    </p:tnLst>
  </p:timing>
  <p:txStyles>
    <p:titleStyle>
      <a:lvl1pPr algn="ctr" defTabSz="1080529" rtl="0" eaLnBrk="1" latinLnBrk="0" hangingPunct="1">
        <a:spcBef>
          <a:spcPct val="0"/>
        </a:spcBef>
        <a:buNone/>
        <a:defRPr sz="5198" kern="1200">
          <a:solidFill>
            <a:schemeClr val="tx1"/>
          </a:solidFill>
          <a:latin typeface="+mj-lt"/>
          <a:ea typeface="+mj-ea"/>
          <a:cs typeface="+mj-cs"/>
        </a:defRPr>
      </a:lvl1pPr>
    </p:titleStyle>
    <p:bodyStyle>
      <a:lvl1pPr marL="405427" indent="-405427" algn="l" defTabSz="1080529"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1pPr>
      <a:lvl2pPr marL="878189" indent="-337641" algn="l" defTabSz="1080529" rtl="0" eaLnBrk="1" latinLnBrk="0" hangingPunct="1">
        <a:spcBef>
          <a:spcPct val="20000"/>
        </a:spcBef>
        <a:buFont typeface="Arial" panose="020B0604020202020204" pitchFamily="34" charset="0"/>
        <a:buChar char="–"/>
        <a:defRPr sz="3332" kern="1200">
          <a:solidFill>
            <a:schemeClr val="tx1"/>
          </a:solidFill>
          <a:latin typeface="+mn-lt"/>
          <a:ea typeface="+mn-ea"/>
          <a:cs typeface="+mn-cs"/>
        </a:defRPr>
      </a:lvl2pPr>
      <a:lvl3pPr marL="1350958" indent="-270092" algn="l" defTabSz="1080529"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3pPr>
      <a:lvl4pPr marL="189111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4pPr>
      <a:lvl5pPr marL="243189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5pPr>
      <a:lvl6pPr marL="2972008"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12593"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5284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59298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0529" rtl="0" eaLnBrk="1" latinLnBrk="0" hangingPunct="1">
        <a:defRPr sz="2133" kern="1200">
          <a:solidFill>
            <a:schemeClr val="tx1"/>
          </a:solidFill>
          <a:latin typeface="+mn-lt"/>
          <a:ea typeface="+mn-ea"/>
          <a:cs typeface="+mn-cs"/>
        </a:defRPr>
      </a:lvl1pPr>
      <a:lvl2pPr marL="540270" algn="l" defTabSz="1080529" rtl="0" eaLnBrk="1" latinLnBrk="0" hangingPunct="1">
        <a:defRPr sz="2133" kern="1200">
          <a:solidFill>
            <a:schemeClr val="tx1"/>
          </a:solidFill>
          <a:latin typeface="+mn-lt"/>
          <a:ea typeface="+mn-ea"/>
          <a:cs typeface="+mn-cs"/>
        </a:defRPr>
      </a:lvl2pPr>
      <a:lvl3pPr marL="1080830" algn="l" defTabSz="1080529" rtl="0" eaLnBrk="1" latinLnBrk="0" hangingPunct="1">
        <a:defRPr sz="2133" kern="1200">
          <a:solidFill>
            <a:schemeClr val="tx1"/>
          </a:solidFill>
          <a:latin typeface="+mn-lt"/>
          <a:ea typeface="+mn-ea"/>
          <a:cs typeface="+mn-cs"/>
        </a:defRPr>
      </a:lvl3pPr>
      <a:lvl4pPr marL="1621132" algn="l" defTabSz="1080529" rtl="0" eaLnBrk="1" latinLnBrk="0" hangingPunct="1">
        <a:defRPr sz="2133" kern="1200">
          <a:solidFill>
            <a:schemeClr val="tx1"/>
          </a:solidFill>
          <a:latin typeface="+mn-lt"/>
          <a:ea typeface="+mn-ea"/>
          <a:cs typeface="+mn-cs"/>
        </a:defRPr>
      </a:lvl4pPr>
      <a:lvl5pPr marL="2161668" algn="l" defTabSz="1080529" rtl="0" eaLnBrk="1" latinLnBrk="0" hangingPunct="1">
        <a:defRPr sz="2133" kern="1200">
          <a:solidFill>
            <a:schemeClr val="tx1"/>
          </a:solidFill>
          <a:latin typeface="+mn-lt"/>
          <a:ea typeface="+mn-ea"/>
          <a:cs typeface="+mn-cs"/>
        </a:defRPr>
      </a:lvl5pPr>
      <a:lvl6pPr marL="2701898" algn="l" defTabSz="1080529" rtl="0" eaLnBrk="1" latinLnBrk="0" hangingPunct="1">
        <a:defRPr sz="2133" kern="1200">
          <a:solidFill>
            <a:schemeClr val="tx1"/>
          </a:solidFill>
          <a:latin typeface="+mn-lt"/>
          <a:ea typeface="+mn-ea"/>
          <a:cs typeface="+mn-cs"/>
        </a:defRPr>
      </a:lvl6pPr>
      <a:lvl7pPr marL="3242109" algn="l" defTabSz="1080529" rtl="0" eaLnBrk="1" latinLnBrk="0" hangingPunct="1">
        <a:defRPr sz="2133" kern="1200">
          <a:solidFill>
            <a:schemeClr val="tx1"/>
          </a:solidFill>
          <a:latin typeface="+mn-lt"/>
          <a:ea typeface="+mn-ea"/>
          <a:cs typeface="+mn-cs"/>
        </a:defRPr>
      </a:lvl7pPr>
      <a:lvl8pPr marL="3782734" algn="l" defTabSz="1080529" rtl="0" eaLnBrk="1" latinLnBrk="0" hangingPunct="1">
        <a:defRPr sz="2133" kern="1200">
          <a:solidFill>
            <a:schemeClr val="tx1"/>
          </a:solidFill>
          <a:latin typeface="+mn-lt"/>
          <a:ea typeface="+mn-ea"/>
          <a:cs typeface="+mn-cs"/>
        </a:defRPr>
      </a:lvl8pPr>
      <a:lvl9pPr marL="4323035" algn="l" defTabSz="1080529" rtl="0" eaLnBrk="1" latinLnBrk="0" hangingPunct="1">
        <a:defRPr sz="213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260939244"/>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defRPr/>
            </a:pPr>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defRPr/>
            </a:pPr>
            <a:fld id="{3F946B00-2243-4271-A32C-F954EDEC2716}"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226302684"/>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674661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40" r:id="rId3"/>
    <p:sldLayoutId id="2147483741"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989"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04993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Lst>
  <p:timing>
    <p:tnLst>
      <p:par>
        <p:cTn id="1" dur="indefinite" restart="never" nodeType="tmRoot"/>
      </p:par>
    </p:tnLst>
  </p:timing>
  <p:txStyles>
    <p:titleStyle>
      <a:lvl1pPr algn="ctr" defTabSz="1085565" rtl="0" eaLnBrk="1" latinLnBrk="0" hangingPunct="1">
        <a:spcBef>
          <a:spcPct val="0"/>
        </a:spcBef>
        <a:buNone/>
        <a:defRPr sz="5200" kern="1200">
          <a:solidFill>
            <a:schemeClr val="tx1"/>
          </a:solidFill>
          <a:latin typeface="+mj-lt"/>
          <a:ea typeface="+mj-ea"/>
          <a:cs typeface="+mj-cs"/>
        </a:defRPr>
      </a:lvl1pPr>
    </p:titleStyle>
    <p:bodyStyle>
      <a:lvl1pPr marL="407252" indent="-407252" algn="l" defTabSz="108556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2255" indent="-339182" algn="l" defTabSz="108556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7259" indent="-271395" algn="l" defTabSz="10855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00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3194"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59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9020"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1782"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4527"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5565" rtl="0" eaLnBrk="1" latinLnBrk="0" hangingPunct="1">
        <a:defRPr sz="2133" kern="1200">
          <a:solidFill>
            <a:schemeClr val="tx1"/>
          </a:solidFill>
          <a:latin typeface="+mn-lt"/>
          <a:ea typeface="+mn-ea"/>
          <a:cs typeface="+mn-cs"/>
        </a:defRPr>
      </a:lvl1pPr>
      <a:lvl2pPr marL="542789" algn="l" defTabSz="1085565" rtl="0" eaLnBrk="1" latinLnBrk="0" hangingPunct="1">
        <a:defRPr sz="2133" kern="1200">
          <a:solidFill>
            <a:schemeClr val="tx1"/>
          </a:solidFill>
          <a:latin typeface="+mn-lt"/>
          <a:ea typeface="+mn-ea"/>
          <a:cs typeface="+mn-cs"/>
        </a:defRPr>
      </a:lvl2pPr>
      <a:lvl3pPr marL="1085866" algn="l" defTabSz="1085565" rtl="0" eaLnBrk="1" latinLnBrk="0" hangingPunct="1">
        <a:defRPr sz="2133" kern="1200">
          <a:solidFill>
            <a:schemeClr val="tx1"/>
          </a:solidFill>
          <a:latin typeface="+mn-lt"/>
          <a:ea typeface="+mn-ea"/>
          <a:cs typeface="+mn-cs"/>
        </a:defRPr>
      </a:lvl3pPr>
      <a:lvl4pPr marL="1628689" algn="l" defTabSz="1085565" rtl="0" eaLnBrk="1" latinLnBrk="0" hangingPunct="1">
        <a:defRPr sz="2133" kern="1200">
          <a:solidFill>
            <a:schemeClr val="tx1"/>
          </a:solidFill>
          <a:latin typeface="+mn-lt"/>
          <a:ea typeface="+mn-ea"/>
          <a:cs typeface="+mn-cs"/>
        </a:defRPr>
      </a:lvl4pPr>
      <a:lvl5pPr marL="2171762" algn="l" defTabSz="1085565" rtl="0" eaLnBrk="1" latinLnBrk="0" hangingPunct="1">
        <a:defRPr sz="2133" kern="1200">
          <a:solidFill>
            <a:schemeClr val="tx1"/>
          </a:solidFill>
          <a:latin typeface="+mn-lt"/>
          <a:ea typeface="+mn-ea"/>
          <a:cs typeface="+mn-cs"/>
        </a:defRPr>
      </a:lvl5pPr>
      <a:lvl6pPr marL="2714516" algn="l" defTabSz="1085565" rtl="0" eaLnBrk="1" latinLnBrk="0" hangingPunct="1">
        <a:defRPr sz="2133" kern="1200">
          <a:solidFill>
            <a:schemeClr val="tx1"/>
          </a:solidFill>
          <a:latin typeface="+mn-lt"/>
          <a:ea typeface="+mn-ea"/>
          <a:cs typeface="+mn-cs"/>
        </a:defRPr>
      </a:lvl6pPr>
      <a:lvl7pPr marL="3257305" algn="l" defTabSz="1085565" rtl="0" eaLnBrk="1" latinLnBrk="0" hangingPunct="1">
        <a:defRPr sz="2133" kern="1200">
          <a:solidFill>
            <a:schemeClr val="tx1"/>
          </a:solidFill>
          <a:latin typeface="+mn-lt"/>
          <a:ea typeface="+mn-ea"/>
          <a:cs typeface="+mn-cs"/>
        </a:defRPr>
      </a:lvl7pPr>
      <a:lvl8pPr marL="3800414" algn="l" defTabSz="1085565" rtl="0" eaLnBrk="1" latinLnBrk="0" hangingPunct="1">
        <a:defRPr sz="2133" kern="1200">
          <a:solidFill>
            <a:schemeClr val="tx1"/>
          </a:solidFill>
          <a:latin typeface="+mn-lt"/>
          <a:ea typeface="+mn-ea"/>
          <a:cs typeface="+mn-cs"/>
        </a:defRPr>
      </a:lvl8pPr>
      <a:lvl9pPr marL="4343202" algn="l" defTabSz="1085565" rtl="0" eaLnBrk="1" latinLnBrk="0" hangingPunct="1">
        <a:defRPr sz="213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85459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01485326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825840"/>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Lst>
  <p:timing>
    <p:tnLst>
      <p:par>
        <p:cTn id="1" dur="indefinite" restart="never" nodeType="tmRoot"/>
      </p:par>
    </p:tnLst>
  </p:timing>
  <p:txStyles>
    <p:titleStyle>
      <a:lvl1pPr algn="ctr" defTabSz="1080529" rtl="0" eaLnBrk="1" latinLnBrk="0" hangingPunct="1">
        <a:spcBef>
          <a:spcPct val="0"/>
        </a:spcBef>
        <a:buNone/>
        <a:defRPr sz="5198" kern="1200">
          <a:solidFill>
            <a:schemeClr val="tx1"/>
          </a:solidFill>
          <a:latin typeface="+mj-lt"/>
          <a:ea typeface="+mj-ea"/>
          <a:cs typeface="+mj-cs"/>
        </a:defRPr>
      </a:lvl1pPr>
    </p:titleStyle>
    <p:bodyStyle>
      <a:lvl1pPr marL="405427" indent="-405427" algn="l" defTabSz="1080529"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1pPr>
      <a:lvl2pPr marL="878189" indent="-337641" algn="l" defTabSz="1080529" rtl="0" eaLnBrk="1" latinLnBrk="0" hangingPunct="1">
        <a:spcBef>
          <a:spcPct val="20000"/>
        </a:spcBef>
        <a:buFont typeface="Arial" panose="020B0604020202020204" pitchFamily="34" charset="0"/>
        <a:buChar char="–"/>
        <a:defRPr sz="3332" kern="1200">
          <a:solidFill>
            <a:schemeClr val="tx1"/>
          </a:solidFill>
          <a:latin typeface="+mn-lt"/>
          <a:ea typeface="+mn-ea"/>
          <a:cs typeface="+mn-cs"/>
        </a:defRPr>
      </a:lvl2pPr>
      <a:lvl3pPr marL="1350958" indent="-270092" algn="l" defTabSz="1080529"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3pPr>
      <a:lvl4pPr marL="189111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4pPr>
      <a:lvl5pPr marL="243189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5pPr>
      <a:lvl6pPr marL="2972008"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12593"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5284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59298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0529" rtl="0" eaLnBrk="1" latinLnBrk="0" hangingPunct="1">
        <a:defRPr sz="2133" kern="1200">
          <a:solidFill>
            <a:schemeClr val="tx1"/>
          </a:solidFill>
          <a:latin typeface="+mn-lt"/>
          <a:ea typeface="+mn-ea"/>
          <a:cs typeface="+mn-cs"/>
        </a:defRPr>
      </a:lvl1pPr>
      <a:lvl2pPr marL="540270" algn="l" defTabSz="1080529" rtl="0" eaLnBrk="1" latinLnBrk="0" hangingPunct="1">
        <a:defRPr sz="2133" kern="1200">
          <a:solidFill>
            <a:schemeClr val="tx1"/>
          </a:solidFill>
          <a:latin typeface="+mn-lt"/>
          <a:ea typeface="+mn-ea"/>
          <a:cs typeface="+mn-cs"/>
        </a:defRPr>
      </a:lvl2pPr>
      <a:lvl3pPr marL="1080830" algn="l" defTabSz="1080529" rtl="0" eaLnBrk="1" latinLnBrk="0" hangingPunct="1">
        <a:defRPr sz="2133" kern="1200">
          <a:solidFill>
            <a:schemeClr val="tx1"/>
          </a:solidFill>
          <a:latin typeface="+mn-lt"/>
          <a:ea typeface="+mn-ea"/>
          <a:cs typeface="+mn-cs"/>
        </a:defRPr>
      </a:lvl3pPr>
      <a:lvl4pPr marL="1621132" algn="l" defTabSz="1080529" rtl="0" eaLnBrk="1" latinLnBrk="0" hangingPunct="1">
        <a:defRPr sz="2133" kern="1200">
          <a:solidFill>
            <a:schemeClr val="tx1"/>
          </a:solidFill>
          <a:latin typeface="+mn-lt"/>
          <a:ea typeface="+mn-ea"/>
          <a:cs typeface="+mn-cs"/>
        </a:defRPr>
      </a:lvl4pPr>
      <a:lvl5pPr marL="2161668" algn="l" defTabSz="1080529" rtl="0" eaLnBrk="1" latinLnBrk="0" hangingPunct="1">
        <a:defRPr sz="2133" kern="1200">
          <a:solidFill>
            <a:schemeClr val="tx1"/>
          </a:solidFill>
          <a:latin typeface="+mn-lt"/>
          <a:ea typeface="+mn-ea"/>
          <a:cs typeface="+mn-cs"/>
        </a:defRPr>
      </a:lvl5pPr>
      <a:lvl6pPr marL="2701898" algn="l" defTabSz="1080529" rtl="0" eaLnBrk="1" latinLnBrk="0" hangingPunct="1">
        <a:defRPr sz="2133" kern="1200">
          <a:solidFill>
            <a:schemeClr val="tx1"/>
          </a:solidFill>
          <a:latin typeface="+mn-lt"/>
          <a:ea typeface="+mn-ea"/>
          <a:cs typeface="+mn-cs"/>
        </a:defRPr>
      </a:lvl6pPr>
      <a:lvl7pPr marL="3242109" algn="l" defTabSz="1080529" rtl="0" eaLnBrk="1" latinLnBrk="0" hangingPunct="1">
        <a:defRPr sz="2133" kern="1200">
          <a:solidFill>
            <a:schemeClr val="tx1"/>
          </a:solidFill>
          <a:latin typeface="+mn-lt"/>
          <a:ea typeface="+mn-ea"/>
          <a:cs typeface="+mn-cs"/>
        </a:defRPr>
      </a:lvl7pPr>
      <a:lvl8pPr marL="3782734" algn="l" defTabSz="1080529" rtl="0" eaLnBrk="1" latinLnBrk="0" hangingPunct="1">
        <a:defRPr sz="2133" kern="1200">
          <a:solidFill>
            <a:schemeClr val="tx1"/>
          </a:solidFill>
          <a:latin typeface="+mn-lt"/>
          <a:ea typeface="+mn-ea"/>
          <a:cs typeface="+mn-cs"/>
        </a:defRPr>
      </a:lvl8pPr>
      <a:lvl9pPr marL="4323035" algn="l" defTabSz="1080529" rtl="0" eaLnBrk="1" latinLnBrk="0" hangingPunct="1">
        <a:defRPr sz="213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4131990416"/>
      </p:ext>
    </p:extLst>
  </p:cSld>
  <p:clrMap bg1="lt1" tx1="dk1" bg2="lt2" tx2="dk2" accent1="accent1" accent2="accent2" accent3="accent3" accent4="accent4" accent5="accent5" accent6="accent6" hlink="hlink" folHlink="folHlink"/>
  <p:sldLayoutIdLst>
    <p:sldLayoutId id="2147484060" r:id="rId1"/>
    <p:sldLayoutId id="2147484062" r:id="rId2"/>
    <p:sldLayoutId id="2147484063" r:id="rId3"/>
    <p:sldLayoutId id="2147484064" r:id="rId4"/>
  </p:sldLayoutIdLst>
  <p:timing>
    <p:tnLst>
      <p:par>
        <p:cTn id="1" dur="indefinite" restart="never" nodeType="tmRoot"/>
      </p:par>
    </p:tnLst>
  </p:timing>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5.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7.png"/><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44.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43.wmf"/><Relationship Id="rId17" Type="http://schemas.openxmlformats.org/officeDocument/2006/relationships/image" Target="../media/image41.png"/><Relationship Id="rId2" Type="http://schemas.microsoft.com/office/2007/relationships/media" Target="../media/media2.mp3"/><Relationship Id="rId16" Type="http://schemas.openxmlformats.org/officeDocument/2006/relationships/image" Target="../media/image47.png"/><Relationship Id="rId1" Type="http://schemas.openxmlformats.org/officeDocument/2006/relationships/vmlDrawing" Target="../drawings/vmlDrawing1.vml"/><Relationship Id="rId6" Type="http://schemas.openxmlformats.org/officeDocument/2006/relationships/audio" Target="../media/audio1.wav"/><Relationship Id="rId11" Type="http://schemas.openxmlformats.org/officeDocument/2006/relationships/oleObject" Target="../embeddings/oleObject1.bin"/><Relationship Id="rId5" Type="http://schemas.openxmlformats.org/officeDocument/2006/relationships/notesSlide" Target="../notesSlides/notesSlide25.xml"/><Relationship Id="rId15" Type="http://schemas.openxmlformats.org/officeDocument/2006/relationships/image" Target="../media/image46.png"/><Relationship Id="rId10" Type="http://schemas.openxmlformats.org/officeDocument/2006/relationships/audio" Target="../media/audio5.wav"/><Relationship Id="rId4" Type="http://schemas.openxmlformats.org/officeDocument/2006/relationships/slideLayout" Target="../slideLayouts/slideLayout92.xml"/><Relationship Id="rId9" Type="http://schemas.openxmlformats.org/officeDocument/2006/relationships/audio" Target="../media/audio4.wav"/><Relationship Id="rId14" Type="http://schemas.openxmlformats.org/officeDocument/2006/relationships/image" Target="../media/image45.gif"/></Relationships>
</file>

<file path=ppt/slides/_rels/slide27.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44.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43.wmf"/><Relationship Id="rId17" Type="http://schemas.openxmlformats.org/officeDocument/2006/relationships/image" Target="../media/image47.png"/><Relationship Id="rId2" Type="http://schemas.microsoft.com/office/2007/relationships/media" Target="../media/media2.mp3"/><Relationship Id="rId16" Type="http://schemas.openxmlformats.org/officeDocument/2006/relationships/image" Target="../media/image41.png"/><Relationship Id="rId1" Type="http://schemas.openxmlformats.org/officeDocument/2006/relationships/vmlDrawing" Target="../drawings/vmlDrawing2.vml"/><Relationship Id="rId6" Type="http://schemas.openxmlformats.org/officeDocument/2006/relationships/audio" Target="../media/audio1.wav"/><Relationship Id="rId11" Type="http://schemas.openxmlformats.org/officeDocument/2006/relationships/oleObject" Target="../embeddings/oleObject2.bin"/><Relationship Id="rId5" Type="http://schemas.openxmlformats.org/officeDocument/2006/relationships/notesSlide" Target="../notesSlides/notesSlide26.xml"/><Relationship Id="rId15" Type="http://schemas.openxmlformats.org/officeDocument/2006/relationships/image" Target="../media/image46.png"/><Relationship Id="rId10" Type="http://schemas.openxmlformats.org/officeDocument/2006/relationships/audio" Target="../media/audio5.wav"/><Relationship Id="rId4" Type="http://schemas.openxmlformats.org/officeDocument/2006/relationships/slideLayout" Target="../slideLayouts/slideLayout92.xml"/><Relationship Id="rId9" Type="http://schemas.openxmlformats.org/officeDocument/2006/relationships/audio" Target="../media/audio4.wav"/><Relationship Id="rId14" Type="http://schemas.openxmlformats.org/officeDocument/2006/relationships/image" Target="../media/image45.gif"/></Relationships>
</file>

<file path=ppt/slides/_rels/slide28.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44.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43.wmf"/><Relationship Id="rId17" Type="http://schemas.openxmlformats.org/officeDocument/2006/relationships/image" Target="../media/image41.png"/><Relationship Id="rId2" Type="http://schemas.microsoft.com/office/2007/relationships/media" Target="../media/media2.mp3"/><Relationship Id="rId16" Type="http://schemas.openxmlformats.org/officeDocument/2006/relationships/image" Target="../media/image47.png"/><Relationship Id="rId1" Type="http://schemas.openxmlformats.org/officeDocument/2006/relationships/vmlDrawing" Target="../drawings/vmlDrawing3.vml"/><Relationship Id="rId6" Type="http://schemas.openxmlformats.org/officeDocument/2006/relationships/audio" Target="../media/audio1.wav"/><Relationship Id="rId11" Type="http://schemas.openxmlformats.org/officeDocument/2006/relationships/oleObject" Target="../embeddings/oleObject3.bin"/><Relationship Id="rId5" Type="http://schemas.openxmlformats.org/officeDocument/2006/relationships/notesSlide" Target="../notesSlides/notesSlide27.xml"/><Relationship Id="rId15" Type="http://schemas.openxmlformats.org/officeDocument/2006/relationships/image" Target="../media/image46.png"/><Relationship Id="rId10" Type="http://schemas.openxmlformats.org/officeDocument/2006/relationships/audio" Target="../media/audio5.wav"/><Relationship Id="rId4" Type="http://schemas.openxmlformats.org/officeDocument/2006/relationships/slideLayout" Target="../slideLayouts/slideLayout92.xml"/><Relationship Id="rId9" Type="http://schemas.openxmlformats.org/officeDocument/2006/relationships/audio" Target="../media/audio4.wav"/><Relationship Id="rId14" Type="http://schemas.openxmlformats.org/officeDocument/2006/relationships/image" Target="../media/image45.gif"/></Relationships>
</file>

<file path=ppt/slides/_rels/slide29.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44.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43.wmf"/><Relationship Id="rId17" Type="http://schemas.openxmlformats.org/officeDocument/2006/relationships/image" Target="../media/image41.png"/><Relationship Id="rId2" Type="http://schemas.microsoft.com/office/2007/relationships/media" Target="../media/media2.mp3"/><Relationship Id="rId16" Type="http://schemas.openxmlformats.org/officeDocument/2006/relationships/image" Target="../media/image47.png"/><Relationship Id="rId1" Type="http://schemas.openxmlformats.org/officeDocument/2006/relationships/vmlDrawing" Target="../drawings/vmlDrawing4.vml"/><Relationship Id="rId6" Type="http://schemas.openxmlformats.org/officeDocument/2006/relationships/audio" Target="../media/audio1.wav"/><Relationship Id="rId11" Type="http://schemas.openxmlformats.org/officeDocument/2006/relationships/oleObject" Target="../embeddings/oleObject4.bin"/><Relationship Id="rId5" Type="http://schemas.openxmlformats.org/officeDocument/2006/relationships/notesSlide" Target="../notesSlides/notesSlide28.xml"/><Relationship Id="rId15" Type="http://schemas.openxmlformats.org/officeDocument/2006/relationships/image" Target="../media/image46.png"/><Relationship Id="rId10" Type="http://schemas.openxmlformats.org/officeDocument/2006/relationships/audio" Target="../media/audio5.wav"/><Relationship Id="rId4" Type="http://schemas.openxmlformats.org/officeDocument/2006/relationships/slideLayout" Target="../slideLayouts/slideLayout92.xml"/><Relationship Id="rId9" Type="http://schemas.openxmlformats.org/officeDocument/2006/relationships/audio" Target="../media/audio4.wav"/><Relationship Id="rId14" Type="http://schemas.openxmlformats.org/officeDocument/2006/relationships/image" Target="../media/image45.gif"/></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44.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43.wmf"/><Relationship Id="rId17" Type="http://schemas.openxmlformats.org/officeDocument/2006/relationships/image" Target="../media/image41.png"/><Relationship Id="rId2" Type="http://schemas.microsoft.com/office/2007/relationships/media" Target="../media/media2.mp3"/><Relationship Id="rId16" Type="http://schemas.openxmlformats.org/officeDocument/2006/relationships/image" Target="../media/image47.png"/><Relationship Id="rId1" Type="http://schemas.openxmlformats.org/officeDocument/2006/relationships/vmlDrawing" Target="../drawings/vmlDrawing5.vml"/><Relationship Id="rId6" Type="http://schemas.openxmlformats.org/officeDocument/2006/relationships/audio" Target="../media/audio1.wav"/><Relationship Id="rId11" Type="http://schemas.openxmlformats.org/officeDocument/2006/relationships/oleObject" Target="../embeddings/oleObject5.bin"/><Relationship Id="rId5" Type="http://schemas.openxmlformats.org/officeDocument/2006/relationships/notesSlide" Target="../notesSlides/notesSlide29.xml"/><Relationship Id="rId15" Type="http://schemas.openxmlformats.org/officeDocument/2006/relationships/image" Target="../media/image46.png"/><Relationship Id="rId10" Type="http://schemas.openxmlformats.org/officeDocument/2006/relationships/audio" Target="../media/audio5.wav"/><Relationship Id="rId4" Type="http://schemas.openxmlformats.org/officeDocument/2006/relationships/slideLayout" Target="../slideLayouts/slideLayout92.xml"/><Relationship Id="rId9" Type="http://schemas.openxmlformats.org/officeDocument/2006/relationships/audio" Target="../media/audio4.wav"/><Relationship Id="rId14" Type="http://schemas.openxmlformats.org/officeDocument/2006/relationships/image" Target="../media/image45.gif"/></Relationships>
</file>

<file path=ppt/slides/_rels/slide31.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44.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43.wmf"/><Relationship Id="rId17" Type="http://schemas.openxmlformats.org/officeDocument/2006/relationships/image" Target="../media/image41.png"/><Relationship Id="rId2" Type="http://schemas.microsoft.com/office/2007/relationships/media" Target="../media/media2.mp3"/><Relationship Id="rId16" Type="http://schemas.openxmlformats.org/officeDocument/2006/relationships/image" Target="../media/image47.png"/><Relationship Id="rId1" Type="http://schemas.openxmlformats.org/officeDocument/2006/relationships/vmlDrawing" Target="../drawings/vmlDrawing6.vml"/><Relationship Id="rId6" Type="http://schemas.openxmlformats.org/officeDocument/2006/relationships/audio" Target="../media/audio1.wav"/><Relationship Id="rId11" Type="http://schemas.openxmlformats.org/officeDocument/2006/relationships/oleObject" Target="../embeddings/oleObject6.bin"/><Relationship Id="rId5" Type="http://schemas.openxmlformats.org/officeDocument/2006/relationships/notesSlide" Target="../notesSlides/notesSlide30.xml"/><Relationship Id="rId15" Type="http://schemas.openxmlformats.org/officeDocument/2006/relationships/image" Target="../media/image46.png"/><Relationship Id="rId10" Type="http://schemas.openxmlformats.org/officeDocument/2006/relationships/audio" Target="../media/audio5.wav"/><Relationship Id="rId4" Type="http://schemas.openxmlformats.org/officeDocument/2006/relationships/slideLayout" Target="../slideLayouts/slideLayout92.xml"/><Relationship Id="rId9" Type="http://schemas.openxmlformats.org/officeDocument/2006/relationships/audio" Target="../media/audio4.wav"/><Relationship Id="rId14" Type="http://schemas.openxmlformats.org/officeDocument/2006/relationships/image" Target="../media/image45.gif"/></Relationships>
</file>

<file path=ppt/slides/_rels/slide32.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44.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43.wmf"/><Relationship Id="rId17" Type="http://schemas.openxmlformats.org/officeDocument/2006/relationships/image" Target="../media/image41.png"/><Relationship Id="rId2" Type="http://schemas.microsoft.com/office/2007/relationships/media" Target="../media/media2.mp3"/><Relationship Id="rId16" Type="http://schemas.openxmlformats.org/officeDocument/2006/relationships/image" Target="../media/image47.png"/><Relationship Id="rId1" Type="http://schemas.openxmlformats.org/officeDocument/2006/relationships/vmlDrawing" Target="../drawings/vmlDrawing7.vml"/><Relationship Id="rId6" Type="http://schemas.openxmlformats.org/officeDocument/2006/relationships/audio" Target="../media/audio1.wav"/><Relationship Id="rId11" Type="http://schemas.openxmlformats.org/officeDocument/2006/relationships/oleObject" Target="../embeddings/oleObject7.bin"/><Relationship Id="rId5" Type="http://schemas.openxmlformats.org/officeDocument/2006/relationships/notesSlide" Target="../notesSlides/notesSlide31.xml"/><Relationship Id="rId15" Type="http://schemas.openxmlformats.org/officeDocument/2006/relationships/image" Target="../media/image46.png"/><Relationship Id="rId10" Type="http://schemas.openxmlformats.org/officeDocument/2006/relationships/audio" Target="../media/audio5.wav"/><Relationship Id="rId4" Type="http://schemas.openxmlformats.org/officeDocument/2006/relationships/slideLayout" Target="../slideLayouts/slideLayout92.xml"/><Relationship Id="rId9" Type="http://schemas.openxmlformats.org/officeDocument/2006/relationships/audio" Target="../media/audio4.wav"/><Relationship Id="rId14" Type="http://schemas.openxmlformats.org/officeDocument/2006/relationships/image" Target="../media/image45.gif"/></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6.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4170218" cy="6858000"/>
          </a:xfrm>
          <a:prstGeom prst="rect">
            <a:avLst/>
          </a:prstGeom>
          <a:solidFill>
            <a:schemeClr val="accent5">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49412" b="95686" l="9467" r="94379"/>
                    </a14:imgEffect>
                  </a14:imgLayer>
                </a14:imgProps>
              </a:ext>
            </a:extLst>
          </a:blip>
          <a:stretch>
            <a:fillRect/>
          </a:stretch>
        </p:blipFill>
        <p:spPr>
          <a:xfrm>
            <a:off x="-502092" y="-603166"/>
            <a:ext cx="5174401" cy="7807528"/>
          </a:xfrm>
          <a:prstGeom prst="rect">
            <a:avLst/>
          </a:prstGeom>
        </p:spPr>
      </p:pic>
      <p:pic>
        <p:nvPicPr>
          <p:cNvPr id="7" name="Picture 6"/>
          <p:cNvPicPr>
            <a:picLocks noChangeAspect="1"/>
          </p:cNvPicPr>
          <p:nvPr/>
        </p:nvPicPr>
        <p:blipFill>
          <a:blip r:embed="rId4"/>
          <a:stretch>
            <a:fillRect/>
          </a:stretch>
        </p:blipFill>
        <p:spPr>
          <a:xfrm>
            <a:off x="311950" y="0"/>
            <a:ext cx="3546316" cy="3935062"/>
          </a:xfrm>
          <a:prstGeom prst="rect">
            <a:avLst/>
          </a:prstGeom>
        </p:spPr>
      </p:pic>
      <p:pic>
        <p:nvPicPr>
          <p:cNvPr id="8" name="Picture 7"/>
          <p:cNvPicPr>
            <a:picLocks noChangeAspect="1"/>
          </p:cNvPicPr>
          <p:nvPr/>
        </p:nvPicPr>
        <p:blipFill>
          <a:blip r:embed="rId5"/>
          <a:stretch>
            <a:fillRect/>
          </a:stretch>
        </p:blipFill>
        <p:spPr>
          <a:xfrm>
            <a:off x="4170216" y="447271"/>
            <a:ext cx="7641007" cy="1816985"/>
          </a:xfrm>
          <a:prstGeom prst="rect">
            <a:avLst/>
          </a:prstGeom>
        </p:spPr>
      </p:pic>
      <p:pic>
        <p:nvPicPr>
          <p:cNvPr id="9" name="Picture 8"/>
          <p:cNvPicPr>
            <a:picLocks noChangeAspect="1"/>
          </p:cNvPicPr>
          <p:nvPr/>
        </p:nvPicPr>
        <p:blipFill>
          <a:blip r:embed="rId6"/>
          <a:stretch>
            <a:fillRect/>
          </a:stretch>
        </p:blipFill>
        <p:spPr>
          <a:xfrm>
            <a:off x="5166056" y="2682835"/>
            <a:ext cx="3075709" cy="2051474"/>
          </a:xfrm>
          <a:prstGeom prst="rect">
            <a:avLst/>
          </a:prstGeom>
        </p:spPr>
      </p:pic>
      <p:pic>
        <p:nvPicPr>
          <p:cNvPr id="10" name="Picture 9"/>
          <p:cNvPicPr>
            <a:picLocks noChangeAspect="1"/>
          </p:cNvPicPr>
          <p:nvPr/>
        </p:nvPicPr>
        <p:blipFill>
          <a:blip r:embed="rId7"/>
          <a:stretch>
            <a:fillRect/>
          </a:stretch>
        </p:blipFill>
        <p:spPr>
          <a:xfrm>
            <a:off x="8735512" y="4152418"/>
            <a:ext cx="2916161" cy="2085055"/>
          </a:xfrm>
          <a:prstGeom prst="rect">
            <a:avLst/>
          </a:prstGeom>
        </p:spPr>
      </p:pic>
    </p:spTree>
    <p:extLst>
      <p:ext uri="{BB962C8B-B14F-4D97-AF65-F5344CB8AC3E}">
        <p14:creationId xmlns:p14="http://schemas.microsoft.com/office/powerpoint/2010/main" val="36749463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57306" y="0"/>
            <a:ext cx="8979191" cy="1660813"/>
          </a:xfrm>
          <a:prstGeom prst="rect">
            <a:avLst/>
          </a:prstGeom>
        </p:spPr>
      </p:pic>
      <p:sp>
        <p:nvSpPr>
          <p:cNvPr id="6" name="TextBox 5"/>
          <p:cNvSpPr txBox="1"/>
          <p:nvPr/>
        </p:nvSpPr>
        <p:spPr>
          <a:xfrm>
            <a:off x="2043104" y="1319625"/>
            <a:ext cx="9429750" cy="954107"/>
          </a:xfrm>
          <a:prstGeom prst="rect">
            <a:avLst/>
          </a:prstGeom>
          <a:solidFill>
            <a:srgbClr val="EDF6F9"/>
          </a:solidFill>
        </p:spPr>
        <p:txBody>
          <a:bodyPr wrap="square" rtlCol="0">
            <a:spAutoFit/>
          </a:bodyPr>
          <a:lstStyle/>
          <a:p>
            <a:pPr algn="just">
              <a:buFont typeface="Arial" panose="020B0604020202020204" pitchFamily="34" charset="0"/>
              <a:buChar char="•"/>
            </a:pPr>
            <a:r>
              <a:rPr lang="vi-VN" sz="2800" dirty="0">
                <a:solidFill>
                  <a:srgbClr val="454545"/>
                </a:solidFill>
                <a:latin typeface="Times New Roman" panose="02020603050405020304" pitchFamily="18" charset="0"/>
                <a:cs typeface="Times New Roman" panose="02020603050405020304" pitchFamily="18" charset="0"/>
              </a:rPr>
              <a:t>Anh trung sĩ chia sẻ về mong muốn cuộc sống hòa bình và về chất làm gỉ.</a:t>
            </a:r>
          </a:p>
        </p:txBody>
      </p:sp>
      <p:sp>
        <p:nvSpPr>
          <p:cNvPr id="7" name="TextBox 6"/>
          <p:cNvSpPr txBox="1"/>
          <p:nvPr/>
        </p:nvSpPr>
        <p:spPr>
          <a:xfrm>
            <a:off x="2028818" y="3738960"/>
            <a:ext cx="9401175" cy="954107"/>
          </a:xfrm>
          <a:prstGeom prst="rect">
            <a:avLst/>
          </a:prstGeom>
          <a:solidFill>
            <a:schemeClr val="accent4">
              <a:lumMod val="20000"/>
              <a:lumOff val="80000"/>
            </a:schemeClr>
          </a:solidFill>
        </p:spPr>
        <p:txBody>
          <a:bodyPr wrap="square" rtlCol="0">
            <a:spAutoFit/>
          </a:bodyPr>
          <a:lstStyle/>
          <a:p>
            <a:pPr algn="just">
              <a:buFont typeface="Arial" panose="020B0604020202020204" pitchFamily="34" charset="0"/>
              <a:buChar char="•"/>
            </a:pPr>
            <a:r>
              <a:rPr lang="vi-VN" sz="2800" dirty="0">
                <a:solidFill>
                  <a:srgbClr val="454545"/>
                </a:solidFill>
                <a:latin typeface="Times New Roman" panose="02020603050405020304" pitchFamily="18" charset="0"/>
                <a:cs typeface="Times New Roman" panose="02020603050405020304" pitchFamily="18" charset="0"/>
              </a:rPr>
              <a:t>Viên đại tá không tin những điều anh trung sĩ nói và muốn anh ta đến gặp bác sĩ Mét-thiu.</a:t>
            </a:r>
          </a:p>
        </p:txBody>
      </p:sp>
      <p:sp>
        <p:nvSpPr>
          <p:cNvPr id="8" name="TextBox 7"/>
          <p:cNvSpPr txBox="1"/>
          <p:nvPr/>
        </p:nvSpPr>
        <p:spPr>
          <a:xfrm>
            <a:off x="2057393" y="4957867"/>
            <a:ext cx="9401175" cy="523220"/>
          </a:xfrm>
          <a:prstGeom prst="rect">
            <a:avLst/>
          </a:prstGeom>
          <a:solidFill>
            <a:schemeClr val="accent3">
              <a:lumMod val="20000"/>
              <a:lumOff val="80000"/>
            </a:schemeClr>
          </a:solidFill>
        </p:spPr>
        <p:txBody>
          <a:bodyPr wrap="square" rtlCol="0">
            <a:spAutoFit/>
          </a:bodyPr>
          <a:lstStyle/>
          <a:p>
            <a:pPr algn="just">
              <a:buFont typeface="Arial" panose="020B0604020202020204" pitchFamily="34" charset="0"/>
              <a:buChar char="•"/>
            </a:pPr>
            <a:r>
              <a:rPr lang="vi-VN" sz="2800" dirty="0">
                <a:solidFill>
                  <a:srgbClr val="454545"/>
                </a:solidFill>
                <a:latin typeface="Times New Roman" panose="02020603050405020304" pitchFamily="18" charset="0"/>
                <a:cs typeface="Times New Roman" panose="02020603050405020304" pitchFamily="18" charset="0"/>
              </a:rPr>
              <a:t>Viên đại tá ra lệnh cho lính giác giết anh trung sĩ.</a:t>
            </a:r>
          </a:p>
        </p:txBody>
      </p:sp>
      <p:sp>
        <p:nvSpPr>
          <p:cNvPr id="9" name="TextBox 8"/>
          <p:cNvSpPr txBox="1"/>
          <p:nvPr/>
        </p:nvSpPr>
        <p:spPr>
          <a:xfrm>
            <a:off x="2057392" y="5725987"/>
            <a:ext cx="9401175" cy="954107"/>
          </a:xfrm>
          <a:prstGeom prst="rect">
            <a:avLst/>
          </a:prstGeom>
          <a:solidFill>
            <a:schemeClr val="accent5">
              <a:lumMod val="75000"/>
            </a:schemeClr>
          </a:solidFill>
        </p:spPr>
        <p:txBody>
          <a:bodyPr wrap="square" rtlCol="0">
            <a:spAutoFit/>
          </a:bodyPr>
          <a:lstStyle/>
          <a:p>
            <a:pPr algn="just">
              <a:buFont typeface="Arial" panose="020B0604020202020204" pitchFamily="34" charset="0"/>
              <a:buChar char="•"/>
            </a:pPr>
            <a:r>
              <a:rPr lang="vi-VN" sz="2800" dirty="0">
                <a:solidFill>
                  <a:schemeClr val="bg1"/>
                </a:solidFill>
                <a:latin typeface="Times New Roman" panose="02020603050405020304" pitchFamily="18" charset="0"/>
                <a:cs typeface="Times New Roman" panose="02020603050405020304" pitchFamily="18" charset="0"/>
              </a:rPr>
              <a:t>Anh trung sĩ rời đi. Viên đại tá phát hiện chiếc bút, khẩu súng của mình đã biến thành rỉ sắt.</a:t>
            </a:r>
          </a:p>
        </p:txBody>
      </p:sp>
      <p:sp>
        <p:nvSpPr>
          <p:cNvPr id="10" name="TextBox 9"/>
          <p:cNvSpPr txBox="1"/>
          <p:nvPr/>
        </p:nvSpPr>
        <p:spPr>
          <a:xfrm>
            <a:off x="2028818" y="2520053"/>
            <a:ext cx="9401175" cy="954107"/>
          </a:xfrm>
          <a:prstGeom prst="rect">
            <a:avLst/>
          </a:prstGeom>
          <a:solidFill>
            <a:schemeClr val="accent6">
              <a:lumMod val="20000"/>
              <a:lumOff val="80000"/>
            </a:schemeClr>
          </a:solidFill>
        </p:spPr>
        <p:txBody>
          <a:bodyPr wrap="square" rtlCol="0">
            <a:spAutoFit/>
          </a:bodyPr>
          <a:lstStyle/>
          <a:p>
            <a:pPr algn="just">
              <a:buFont typeface="Arial" panose="020B0604020202020204" pitchFamily="34" charset="0"/>
              <a:buChar char="•"/>
            </a:pPr>
            <a:r>
              <a:rPr lang="vi-VN" sz="2800" dirty="0">
                <a:solidFill>
                  <a:srgbClr val="454545"/>
                </a:solidFill>
                <a:latin typeface="Times New Roman" panose="02020603050405020304" pitchFamily="18" charset="0"/>
                <a:cs typeface="Times New Roman" panose="02020603050405020304" pitchFamily="18" charset="0"/>
              </a:rPr>
              <a:t>Viên đại tá nói chuyện với anh trung sĩ về việc chuyển anh đến một nơi khác.</a:t>
            </a:r>
          </a:p>
        </p:txBody>
      </p:sp>
      <p:sp>
        <p:nvSpPr>
          <p:cNvPr id="2" name="Rounded Rectangle 1"/>
          <p:cNvSpPr/>
          <p:nvPr/>
        </p:nvSpPr>
        <p:spPr>
          <a:xfrm>
            <a:off x="957256" y="1319626"/>
            <a:ext cx="514350" cy="948562"/>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Times New Roman" panose="02020603050405020304" pitchFamily="18" charset="0"/>
                <a:cs typeface="Times New Roman" panose="02020603050405020304" pitchFamily="18" charset="0"/>
              </a:rPr>
              <a:t>2</a:t>
            </a:r>
            <a:endParaRPr lang="en-US" sz="3200" dirty="0">
              <a:latin typeface="Times New Roman" panose="02020603050405020304" pitchFamily="18" charset="0"/>
              <a:cs typeface="Times New Roman" panose="02020603050405020304" pitchFamily="18" charset="0"/>
            </a:endParaRPr>
          </a:p>
        </p:txBody>
      </p:sp>
      <p:sp>
        <p:nvSpPr>
          <p:cNvPr id="12" name="Rounded Rectangle 11"/>
          <p:cNvSpPr/>
          <p:nvPr/>
        </p:nvSpPr>
        <p:spPr>
          <a:xfrm>
            <a:off x="957256" y="2577070"/>
            <a:ext cx="514350" cy="84416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Times New Roman" panose="02020603050405020304" pitchFamily="18" charset="0"/>
                <a:cs typeface="Times New Roman" panose="02020603050405020304" pitchFamily="18" charset="0"/>
              </a:rPr>
              <a:t>1</a:t>
            </a:r>
            <a:endParaRPr lang="en-US" sz="3200" dirty="0">
              <a:latin typeface="Times New Roman" panose="02020603050405020304" pitchFamily="18" charset="0"/>
              <a:cs typeface="Times New Roman" panose="02020603050405020304" pitchFamily="18" charset="0"/>
            </a:endParaRPr>
          </a:p>
        </p:txBody>
      </p:sp>
      <p:sp>
        <p:nvSpPr>
          <p:cNvPr id="13" name="Rounded Rectangle 12"/>
          <p:cNvSpPr/>
          <p:nvPr/>
        </p:nvSpPr>
        <p:spPr>
          <a:xfrm>
            <a:off x="957256" y="3730113"/>
            <a:ext cx="514350" cy="962954"/>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Times New Roman" panose="02020603050405020304" pitchFamily="18" charset="0"/>
                <a:cs typeface="Times New Roman" panose="02020603050405020304" pitchFamily="18" charset="0"/>
              </a:rPr>
              <a:t>3</a:t>
            </a:r>
            <a:endParaRPr lang="en-US" sz="3200" dirty="0">
              <a:latin typeface="Times New Roman" panose="02020603050405020304" pitchFamily="18" charset="0"/>
              <a:cs typeface="Times New Roman" panose="02020603050405020304" pitchFamily="18" charset="0"/>
            </a:endParaRPr>
          </a:p>
        </p:txBody>
      </p:sp>
      <p:sp>
        <p:nvSpPr>
          <p:cNvPr id="14" name="Rounded Rectangle 13"/>
          <p:cNvSpPr/>
          <p:nvPr/>
        </p:nvSpPr>
        <p:spPr>
          <a:xfrm>
            <a:off x="957256" y="4997428"/>
            <a:ext cx="514350" cy="52322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Times New Roman" panose="02020603050405020304" pitchFamily="18" charset="0"/>
                <a:cs typeface="Times New Roman" panose="02020603050405020304" pitchFamily="18" charset="0"/>
              </a:rPr>
              <a:t>5</a:t>
            </a:r>
            <a:endParaRPr lang="en-US" sz="3200" dirty="0">
              <a:latin typeface="Times New Roman" panose="02020603050405020304" pitchFamily="18" charset="0"/>
              <a:cs typeface="Times New Roman" panose="02020603050405020304" pitchFamily="18" charset="0"/>
            </a:endParaRPr>
          </a:p>
        </p:txBody>
      </p:sp>
      <p:sp>
        <p:nvSpPr>
          <p:cNvPr id="15" name="Rounded Rectangle 14"/>
          <p:cNvSpPr/>
          <p:nvPr/>
        </p:nvSpPr>
        <p:spPr>
          <a:xfrm>
            <a:off x="957256" y="5717140"/>
            <a:ext cx="514350" cy="96295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Times New Roman" panose="02020603050405020304" pitchFamily="18" charset="0"/>
                <a:cs typeface="Times New Roman" panose="02020603050405020304" pitchFamily="18" charset="0"/>
              </a:rPr>
              <a:t>4</a:t>
            </a:r>
            <a:endParaRPr lang="en-US"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347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80">
                                          <p:stCondLst>
                                            <p:cond delay="0"/>
                                          </p:stCondLst>
                                        </p:cTn>
                                        <p:tgtEl>
                                          <p:spTgt spid="10"/>
                                        </p:tgtEl>
                                      </p:cBhvr>
                                    </p:animEffect>
                                    <p:anim calcmode="lin" valueType="num">
                                      <p:cBhvr>
                                        <p:cTn id="2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9" dur="26">
                                          <p:stCondLst>
                                            <p:cond delay="650"/>
                                          </p:stCondLst>
                                        </p:cTn>
                                        <p:tgtEl>
                                          <p:spTgt spid="10"/>
                                        </p:tgtEl>
                                      </p:cBhvr>
                                      <p:to x="100000" y="60000"/>
                                    </p:animScale>
                                    <p:animScale>
                                      <p:cBhvr>
                                        <p:cTn id="30" dur="166" decel="50000">
                                          <p:stCondLst>
                                            <p:cond delay="676"/>
                                          </p:stCondLst>
                                        </p:cTn>
                                        <p:tgtEl>
                                          <p:spTgt spid="10"/>
                                        </p:tgtEl>
                                      </p:cBhvr>
                                      <p:to x="100000" y="100000"/>
                                    </p:animScale>
                                    <p:animScale>
                                      <p:cBhvr>
                                        <p:cTn id="31" dur="26">
                                          <p:stCondLst>
                                            <p:cond delay="1312"/>
                                          </p:stCondLst>
                                        </p:cTn>
                                        <p:tgtEl>
                                          <p:spTgt spid="10"/>
                                        </p:tgtEl>
                                      </p:cBhvr>
                                      <p:to x="100000" y="80000"/>
                                    </p:animScale>
                                    <p:animScale>
                                      <p:cBhvr>
                                        <p:cTn id="32" dur="166" decel="50000">
                                          <p:stCondLst>
                                            <p:cond delay="1338"/>
                                          </p:stCondLst>
                                        </p:cTn>
                                        <p:tgtEl>
                                          <p:spTgt spid="10"/>
                                        </p:tgtEl>
                                      </p:cBhvr>
                                      <p:to x="100000" y="100000"/>
                                    </p:animScale>
                                    <p:animScale>
                                      <p:cBhvr>
                                        <p:cTn id="33" dur="26">
                                          <p:stCondLst>
                                            <p:cond delay="1642"/>
                                          </p:stCondLst>
                                        </p:cTn>
                                        <p:tgtEl>
                                          <p:spTgt spid="10"/>
                                        </p:tgtEl>
                                      </p:cBhvr>
                                      <p:to x="100000" y="90000"/>
                                    </p:animScale>
                                    <p:animScale>
                                      <p:cBhvr>
                                        <p:cTn id="34" dur="166" decel="50000">
                                          <p:stCondLst>
                                            <p:cond delay="1668"/>
                                          </p:stCondLst>
                                        </p:cTn>
                                        <p:tgtEl>
                                          <p:spTgt spid="10"/>
                                        </p:tgtEl>
                                      </p:cBhvr>
                                      <p:to x="100000" y="100000"/>
                                    </p:animScale>
                                    <p:animScale>
                                      <p:cBhvr>
                                        <p:cTn id="35" dur="26">
                                          <p:stCondLst>
                                            <p:cond delay="1808"/>
                                          </p:stCondLst>
                                        </p:cTn>
                                        <p:tgtEl>
                                          <p:spTgt spid="10"/>
                                        </p:tgtEl>
                                      </p:cBhvr>
                                      <p:to x="100000" y="95000"/>
                                    </p:animScale>
                                    <p:animScale>
                                      <p:cBhvr>
                                        <p:cTn id="36" dur="166" decel="50000">
                                          <p:stCondLst>
                                            <p:cond delay="1834"/>
                                          </p:stCondLst>
                                        </p:cTn>
                                        <p:tgtEl>
                                          <p:spTgt spid="10"/>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80">
                                          <p:stCondLst>
                                            <p:cond delay="0"/>
                                          </p:stCondLst>
                                        </p:cTn>
                                        <p:tgtEl>
                                          <p:spTgt spid="7"/>
                                        </p:tgtEl>
                                      </p:cBhvr>
                                    </p:animEffect>
                                    <p:anim calcmode="lin" valueType="num">
                                      <p:cBhvr>
                                        <p:cTn id="4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5" dur="26">
                                          <p:stCondLst>
                                            <p:cond delay="650"/>
                                          </p:stCondLst>
                                        </p:cTn>
                                        <p:tgtEl>
                                          <p:spTgt spid="7"/>
                                        </p:tgtEl>
                                      </p:cBhvr>
                                      <p:to x="100000" y="60000"/>
                                    </p:animScale>
                                    <p:animScale>
                                      <p:cBhvr>
                                        <p:cTn id="46" dur="166" decel="50000">
                                          <p:stCondLst>
                                            <p:cond delay="676"/>
                                          </p:stCondLst>
                                        </p:cTn>
                                        <p:tgtEl>
                                          <p:spTgt spid="7"/>
                                        </p:tgtEl>
                                      </p:cBhvr>
                                      <p:to x="100000" y="100000"/>
                                    </p:animScale>
                                    <p:animScale>
                                      <p:cBhvr>
                                        <p:cTn id="47" dur="26">
                                          <p:stCondLst>
                                            <p:cond delay="1312"/>
                                          </p:stCondLst>
                                        </p:cTn>
                                        <p:tgtEl>
                                          <p:spTgt spid="7"/>
                                        </p:tgtEl>
                                      </p:cBhvr>
                                      <p:to x="100000" y="80000"/>
                                    </p:animScale>
                                    <p:animScale>
                                      <p:cBhvr>
                                        <p:cTn id="48" dur="166" decel="50000">
                                          <p:stCondLst>
                                            <p:cond delay="1338"/>
                                          </p:stCondLst>
                                        </p:cTn>
                                        <p:tgtEl>
                                          <p:spTgt spid="7"/>
                                        </p:tgtEl>
                                      </p:cBhvr>
                                      <p:to x="100000" y="100000"/>
                                    </p:animScale>
                                    <p:animScale>
                                      <p:cBhvr>
                                        <p:cTn id="49" dur="26">
                                          <p:stCondLst>
                                            <p:cond delay="1642"/>
                                          </p:stCondLst>
                                        </p:cTn>
                                        <p:tgtEl>
                                          <p:spTgt spid="7"/>
                                        </p:tgtEl>
                                      </p:cBhvr>
                                      <p:to x="100000" y="90000"/>
                                    </p:animScale>
                                    <p:animScale>
                                      <p:cBhvr>
                                        <p:cTn id="50" dur="166" decel="50000">
                                          <p:stCondLst>
                                            <p:cond delay="1668"/>
                                          </p:stCondLst>
                                        </p:cTn>
                                        <p:tgtEl>
                                          <p:spTgt spid="7"/>
                                        </p:tgtEl>
                                      </p:cBhvr>
                                      <p:to x="100000" y="100000"/>
                                    </p:animScale>
                                    <p:animScale>
                                      <p:cBhvr>
                                        <p:cTn id="51" dur="26">
                                          <p:stCondLst>
                                            <p:cond delay="1808"/>
                                          </p:stCondLst>
                                        </p:cTn>
                                        <p:tgtEl>
                                          <p:spTgt spid="7"/>
                                        </p:tgtEl>
                                      </p:cBhvr>
                                      <p:to x="100000" y="95000"/>
                                    </p:animScale>
                                    <p:animScale>
                                      <p:cBhvr>
                                        <p:cTn id="52" dur="166" decel="50000">
                                          <p:stCondLst>
                                            <p:cond delay="1834"/>
                                          </p:stCondLst>
                                        </p:cTn>
                                        <p:tgtEl>
                                          <p:spTgt spid="7"/>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down)">
                                      <p:cBhvr>
                                        <p:cTn id="55" dur="580">
                                          <p:stCondLst>
                                            <p:cond delay="0"/>
                                          </p:stCondLst>
                                        </p:cTn>
                                        <p:tgtEl>
                                          <p:spTgt spid="8"/>
                                        </p:tgtEl>
                                      </p:cBhvr>
                                    </p:animEffect>
                                    <p:anim calcmode="lin" valueType="num">
                                      <p:cBhvr>
                                        <p:cTn id="5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1" dur="26">
                                          <p:stCondLst>
                                            <p:cond delay="650"/>
                                          </p:stCondLst>
                                        </p:cTn>
                                        <p:tgtEl>
                                          <p:spTgt spid="8"/>
                                        </p:tgtEl>
                                      </p:cBhvr>
                                      <p:to x="100000" y="60000"/>
                                    </p:animScale>
                                    <p:animScale>
                                      <p:cBhvr>
                                        <p:cTn id="62" dur="166" decel="50000">
                                          <p:stCondLst>
                                            <p:cond delay="676"/>
                                          </p:stCondLst>
                                        </p:cTn>
                                        <p:tgtEl>
                                          <p:spTgt spid="8"/>
                                        </p:tgtEl>
                                      </p:cBhvr>
                                      <p:to x="100000" y="100000"/>
                                    </p:animScale>
                                    <p:animScale>
                                      <p:cBhvr>
                                        <p:cTn id="63" dur="26">
                                          <p:stCondLst>
                                            <p:cond delay="1312"/>
                                          </p:stCondLst>
                                        </p:cTn>
                                        <p:tgtEl>
                                          <p:spTgt spid="8"/>
                                        </p:tgtEl>
                                      </p:cBhvr>
                                      <p:to x="100000" y="80000"/>
                                    </p:animScale>
                                    <p:animScale>
                                      <p:cBhvr>
                                        <p:cTn id="64" dur="166" decel="50000">
                                          <p:stCondLst>
                                            <p:cond delay="1338"/>
                                          </p:stCondLst>
                                        </p:cTn>
                                        <p:tgtEl>
                                          <p:spTgt spid="8"/>
                                        </p:tgtEl>
                                      </p:cBhvr>
                                      <p:to x="100000" y="100000"/>
                                    </p:animScale>
                                    <p:animScale>
                                      <p:cBhvr>
                                        <p:cTn id="65" dur="26">
                                          <p:stCondLst>
                                            <p:cond delay="1642"/>
                                          </p:stCondLst>
                                        </p:cTn>
                                        <p:tgtEl>
                                          <p:spTgt spid="8"/>
                                        </p:tgtEl>
                                      </p:cBhvr>
                                      <p:to x="100000" y="90000"/>
                                    </p:animScale>
                                    <p:animScale>
                                      <p:cBhvr>
                                        <p:cTn id="66" dur="166" decel="50000">
                                          <p:stCondLst>
                                            <p:cond delay="1668"/>
                                          </p:stCondLst>
                                        </p:cTn>
                                        <p:tgtEl>
                                          <p:spTgt spid="8"/>
                                        </p:tgtEl>
                                      </p:cBhvr>
                                      <p:to x="100000" y="100000"/>
                                    </p:animScale>
                                    <p:animScale>
                                      <p:cBhvr>
                                        <p:cTn id="67" dur="26">
                                          <p:stCondLst>
                                            <p:cond delay="1808"/>
                                          </p:stCondLst>
                                        </p:cTn>
                                        <p:tgtEl>
                                          <p:spTgt spid="8"/>
                                        </p:tgtEl>
                                      </p:cBhvr>
                                      <p:to x="100000" y="95000"/>
                                    </p:animScale>
                                    <p:animScale>
                                      <p:cBhvr>
                                        <p:cTn id="68" dur="166" decel="50000">
                                          <p:stCondLst>
                                            <p:cond delay="1834"/>
                                          </p:stCondLst>
                                        </p:cTn>
                                        <p:tgtEl>
                                          <p:spTgt spid="8"/>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wipe(down)">
                                      <p:cBhvr>
                                        <p:cTn id="71" dur="580">
                                          <p:stCondLst>
                                            <p:cond delay="0"/>
                                          </p:stCondLst>
                                        </p:cTn>
                                        <p:tgtEl>
                                          <p:spTgt spid="9"/>
                                        </p:tgtEl>
                                      </p:cBhvr>
                                    </p:animEffect>
                                    <p:anim calcmode="lin" valueType="num">
                                      <p:cBhvr>
                                        <p:cTn id="7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77" dur="26">
                                          <p:stCondLst>
                                            <p:cond delay="650"/>
                                          </p:stCondLst>
                                        </p:cTn>
                                        <p:tgtEl>
                                          <p:spTgt spid="9"/>
                                        </p:tgtEl>
                                      </p:cBhvr>
                                      <p:to x="100000" y="60000"/>
                                    </p:animScale>
                                    <p:animScale>
                                      <p:cBhvr>
                                        <p:cTn id="78" dur="166" decel="50000">
                                          <p:stCondLst>
                                            <p:cond delay="676"/>
                                          </p:stCondLst>
                                        </p:cTn>
                                        <p:tgtEl>
                                          <p:spTgt spid="9"/>
                                        </p:tgtEl>
                                      </p:cBhvr>
                                      <p:to x="100000" y="100000"/>
                                    </p:animScale>
                                    <p:animScale>
                                      <p:cBhvr>
                                        <p:cTn id="79" dur="26">
                                          <p:stCondLst>
                                            <p:cond delay="1312"/>
                                          </p:stCondLst>
                                        </p:cTn>
                                        <p:tgtEl>
                                          <p:spTgt spid="9"/>
                                        </p:tgtEl>
                                      </p:cBhvr>
                                      <p:to x="100000" y="80000"/>
                                    </p:animScale>
                                    <p:animScale>
                                      <p:cBhvr>
                                        <p:cTn id="80" dur="166" decel="50000">
                                          <p:stCondLst>
                                            <p:cond delay="1338"/>
                                          </p:stCondLst>
                                        </p:cTn>
                                        <p:tgtEl>
                                          <p:spTgt spid="9"/>
                                        </p:tgtEl>
                                      </p:cBhvr>
                                      <p:to x="100000" y="100000"/>
                                    </p:animScale>
                                    <p:animScale>
                                      <p:cBhvr>
                                        <p:cTn id="81" dur="26">
                                          <p:stCondLst>
                                            <p:cond delay="1642"/>
                                          </p:stCondLst>
                                        </p:cTn>
                                        <p:tgtEl>
                                          <p:spTgt spid="9"/>
                                        </p:tgtEl>
                                      </p:cBhvr>
                                      <p:to x="100000" y="90000"/>
                                    </p:animScale>
                                    <p:animScale>
                                      <p:cBhvr>
                                        <p:cTn id="82" dur="166" decel="50000">
                                          <p:stCondLst>
                                            <p:cond delay="1668"/>
                                          </p:stCondLst>
                                        </p:cTn>
                                        <p:tgtEl>
                                          <p:spTgt spid="9"/>
                                        </p:tgtEl>
                                      </p:cBhvr>
                                      <p:to x="100000" y="100000"/>
                                    </p:animScale>
                                    <p:animScale>
                                      <p:cBhvr>
                                        <p:cTn id="83" dur="26">
                                          <p:stCondLst>
                                            <p:cond delay="1808"/>
                                          </p:stCondLst>
                                        </p:cTn>
                                        <p:tgtEl>
                                          <p:spTgt spid="9"/>
                                        </p:tgtEl>
                                      </p:cBhvr>
                                      <p:to x="100000" y="95000"/>
                                    </p:animScale>
                                    <p:animScale>
                                      <p:cBhvr>
                                        <p:cTn id="84" dur="166" decel="50000">
                                          <p:stCondLst>
                                            <p:cond delay="1834"/>
                                          </p:stCondLst>
                                        </p:cTn>
                                        <p:tgtEl>
                                          <p:spTgt spid="9"/>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12"/>
                                        </p:tgtEl>
                                        <p:attrNameLst>
                                          <p:attrName>style.visibility</p:attrName>
                                        </p:attrNameLst>
                                      </p:cBhvr>
                                      <p:to>
                                        <p:strVal val="visible"/>
                                      </p:to>
                                    </p:set>
                                    <p:animEffect transition="in" filter="fade">
                                      <p:cBhvr>
                                        <p:cTn id="89" dur="1000"/>
                                        <p:tgtEl>
                                          <p:spTgt spid="12"/>
                                        </p:tgtEl>
                                      </p:cBhvr>
                                    </p:animEffect>
                                    <p:anim calcmode="lin" valueType="num">
                                      <p:cBhvr>
                                        <p:cTn id="90" dur="1000" fill="hold"/>
                                        <p:tgtEl>
                                          <p:spTgt spid="12"/>
                                        </p:tgtEl>
                                        <p:attrNameLst>
                                          <p:attrName>ppt_x</p:attrName>
                                        </p:attrNameLst>
                                      </p:cBhvr>
                                      <p:tavLst>
                                        <p:tav tm="0">
                                          <p:val>
                                            <p:strVal val="#ppt_x"/>
                                          </p:val>
                                        </p:tav>
                                        <p:tav tm="100000">
                                          <p:val>
                                            <p:strVal val="#ppt_x"/>
                                          </p:val>
                                        </p:tav>
                                      </p:tavLst>
                                    </p:anim>
                                    <p:anim calcmode="lin" valueType="num">
                                      <p:cBhvr>
                                        <p:cTn id="9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2"/>
                                        </p:tgtEl>
                                        <p:attrNameLst>
                                          <p:attrName>style.visibility</p:attrName>
                                        </p:attrNameLst>
                                      </p:cBhvr>
                                      <p:to>
                                        <p:strVal val="visible"/>
                                      </p:to>
                                    </p:set>
                                    <p:animEffect transition="in" filter="fade">
                                      <p:cBhvr>
                                        <p:cTn id="96" dur="1000"/>
                                        <p:tgtEl>
                                          <p:spTgt spid="2"/>
                                        </p:tgtEl>
                                      </p:cBhvr>
                                    </p:animEffect>
                                    <p:anim calcmode="lin" valueType="num">
                                      <p:cBhvr>
                                        <p:cTn id="97" dur="1000" fill="hold"/>
                                        <p:tgtEl>
                                          <p:spTgt spid="2"/>
                                        </p:tgtEl>
                                        <p:attrNameLst>
                                          <p:attrName>ppt_x</p:attrName>
                                        </p:attrNameLst>
                                      </p:cBhvr>
                                      <p:tavLst>
                                        <p:tav tm="0">
                                          <p:val>
                                            <p:strVal val="#ppt_x"/>
                                          </p:val>
                                        </p:tav>
                                        <p:tav tm="100000">
                                          <p:val>
                                            <p:strVal val="#ppt_x"/>
                                          </p:val>
                                        </p:tav>
                                      </p:tavLst>
                                    </p:anim>
                                    <p:anim calcmode="lin" valueType="num">
                                      <p:cBhvr>
                                        <p:cTn id="9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13"/>
                                        </p:tgtEl>
                                        <p:attrNameLst>
                                          <p:attrName>style.visibility</p:attrName>
                                        </p:attrNameLst>
                                      </p:cBhvr>
                                      <p:to>
                                        <p:strVal val="visible"/>
                                      </p:to>
                                    </p:set>
                                    <p:animEffect transition="in" filter="fade">
                                      <p:cBhvr>
                                        <p:cTn id="103" dur="1000"/>
                                        <p:tgtEl>
                                          <p:spTgt spid="13"/>
                                        </p:tgtEl>
                                      </p:cBhvr>
                                    </p:animEffect>
                                    <p:anim calcmode="lin" valueType="num">
                                      <p:cBhvr>
                                        <p:cTn id="104" dur="1000" fill="hold"/>
                                        <p:tgtEl>
                                          <p:spTgt spid="13"/>
                                        </p:tgtEl>
                                        <p:attrNameLst>
                                          <p:attrName>ppt_x</p:attrName>
                                        </p:attrNameLst>
                                      </p:cBhvr>
                                      <p:tavLst>
                                        <p:tav tm="0">
                                          <p:val>
                                            <p:strVal val="#ppt_x"/>
                                          </p:val>
                                        </p:tav>
                                        <p:tav tm="100000">
                                          <p:val>
                                            <p:strVal val="#ppt_x"/>
                                          </p:val>
                                        </p:tav>
                                      </p:tavLst>
                                    </p:anim>
                                    <p:anim calcmode="lin" valueType="num">
                                      <p:cBhvr>
                                        <p:cTn id="10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15"/>
                                        </p:tgtEl>
                                        <p:attrNameLst>
                                          <p:attrName>style.visibility</p:attrName>
                                        </p:attrNameLst>
                                      </p:cBhvr>
                                      <p:to>
                                        <p:strVal val="visible"/>
                                      </p:to>
                                    </p:set>
                                    <p:animEffect transition="in" filter="fade">
                                      <p:cBhvr>
                                        <p:cTn id="110" dur="1000"/>
                                        <p:tgtEl>
                                          <p:spTgt spid="15"/>
                                        </p:tgtEl>
                                      </p:cBhvr>
                                    </p:animEffect>
                                    <p:anim calcmode="lin" valueType="num">
                                      <p:cBhvr>
                                        <p:cTn id="111" dur="1000" fill="hold"/>
                                        <p:tgtEl>
                                          <p:spTgt spid="15"/>
                                        </p:tgtEl>
                                        <p:attrNameLst>
                                          <p:attrName>ppt_x</p:attrName>
                                        </p:attrNameLst>
                                      </p:cBhvr>
                                      <p:tavLst>
                                        <p:tav tm="0">
                                          <p:val>
                                            <p:strVal val="#ppt_x"/>
                                          </p:val>
                                        </p:tav>
                                        <p:tav tm="100000">
                                          <p:val>
                                            <p:strVal val="#ppt_x"/>
                                          </p:val>
                                        </p:tav>
                                      </p:tavLst>
                                    </p:anim>
                                    <p:anim calcmode="lin" valueType="num">
                                      <p:cBhvr>
                                        <p:cTn id="11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grpId="0" nodeType="clickEffect">
                                  <p:stCondLst>
                                    <p:cond delay="0"/>
                                  </p:stCondLst>
                                  <p:childTnLst>
                                    <p:set>
                                      <p:cBhvr>
                                        <p:cTn id="116" dur="1" fill="hold">
                                          <p:stCondLst>
                                            <p:cond delay="0"/>
                                          </p:stCondLst>
                                        </p:cTn>
                                        <p:tgtEl>
                                          <p:spTgt spid="14"/>
                                        </p:tgtEl>
                                        <p:attrNameLst>
                                          <p:attrName>style.visibility</p:attrName>
                                        </p:attrNameLst>
                                      </p:cBhvr>
                                      <p:to>
                                        <p:strVal val="visible"/>
                                      </p:to>
                                    </p:set>
                                    <p:animEffect transition="in" filter="wipe(down)">
                                      <p:cBhvr>
                                        <p:cTn id="1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2" grpId="0" animBg="1"/>
      <p:bldP spid="1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9217" y="197966"/>
            <a:ext cx="9529052" cy="461665"/>
            <a:chOff x="-178462" y="1828800"/>
            <a:chExt cx="19060588" cy="923316"/>
          </a:xfrm>
        </p:grpSpPr>
        <p:sp>
          <p:nvSpPr>
            <p:cNvPr id="17" name="Round Same Side Corner Rectangle 1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18" name="TextBox 17"/>
            <p:cNvSpPr txBox="1"/>
            <p:nvPr/>
          </p:nvSpPr>
          <p:spPr>
            <a:xfrm>
              <a:off x="478766" y="1828800"/>
              <a:ext cx="1238167" cy="923316"/>
            </a:xfrm>
            <a:prstGeom prst="rect">
              <a:avLst/>
            </a:prstGeom>
            <a:noFill/>
          </p:spPr>
          <p:txBody>
            <a:bodyPr wrap="square" rtlCol="0">
              <a:spAutoFit/>
            </a:bodyPr>
            <a:lstStyle/>
            <a:p>
              <a:pPr algn="ctr" defTabSz="1076536"/>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2067735" y="1828800"/>
              <a:ext cx="16814391" cy="923316"/>
            </a:xfrm>
            <a:prstGeom prst="rect">
              <a:avLst/>
            </a:prstGeom>
            <a:noFill/>
          </p:spPr>
          <p:txBody>
            <a:bodyPr wrap="square" rtlCol="0">
              <a:spAutoFit/>
            </a:bodyPr>
            <a:lstStyle/>
            <a:p>
              <a:pPr defTabSz="1076536"/>
              <a:r>
                <a:rPr lang="vi-VN" sz="2400" b="1" dirty="0" smtClean="0">
                  <a:solidFill>
                    <a:srgbClr val="31859C"/>
                  </a:solidFill>
                  <a:latin typeface="Tahoma" panose="020B0604030504040204" pitchFamily="34" charset="0"/>
                  <a:cs typeface="Tahoma" panose="020B0604030504040204" pitchFamily="34" charset="0"/>
                </a:rPr>
                <a:t>TÌM HIỂU </a:t>
              </a:r>
              <a:r>
                <a:rPr lang="en-US" sz="2400" b="1" dirty="0" smtClean="0">
                  <a:solidFill>
                    <a:srgbClr val="31859C"/>
                  </a:solidFill>
                  <a:latin typeface="Tahoma" panose="020B0604030504040204" pitchFamily="34" charset="0"/>
                  <a:cs typeface="Tahoma" panose="020B0604030504040204" pitchFamily="34" charset="0"/>
                </a:rPr>
                <a:t>CHI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20" name="Group 19"/>
          <p:cNvGrpSpPr/>
          <p:nvPr/>
        </p:nvGrpSpPr>
        <p:grpSpPr>
          <a:xfrm>
            <a:off x="319937" y="693325"/>
            <a:ext cx="9224112" cy="496647"/>
            <a:chOff x="644526" y="2766774"/>
            <a:chExt cx="18450623" cy="993289"/>
          </a:xfrm>
        </p:grpSpPr>
        <p:sp>
          <p:nvSpPr>
            <p:cNvPr id="21" name="TextBox 20"/>
            <p:cNvSpPr txBox="1"/>
            <p:nvPr/>
          </p:nvSpPr>
          <p:spPr>
            <a:xfrm>
              <a:off x="1906584" y="2766774"/>
              <a:ext cx="17188565" cy="923326"/>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trung</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sĩ</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3" name="TextBox 22"/>
            <p:cNvSpPr txBox="1"/>
            <p:nvPr/>
          </p:nvSpPr>
          <p:spPr>
            <a:xfrm>
              <a:off x="957123" y="2795828"/>
              <a:ext cx="783010" cy="964235"/>
            </a:xfrm>
            <a:prstGeom prst="rect">
              <a:avLst/>
            </a:prstGeom>
            <a:noFill/>
          </p:spPr>
          <p:txBody>
            <a:bodyPr wrap="none" rtlCol="0">
              <a:spAutoFit/>
            </a:bodyPr>
            <a:lstStyle/>
            <a:p>
              <a:pPr algn="ctr" defTabSz="1076536"/>
              <a:r>
                <a:rPr lang="en-US" sz="2533"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3" name="Picture 2"/>
          <p:cNvPicPr>
            <a:picLocks noChangeAspect="1"/>
          </p:cNvPicPr>
          <p:nvPr/>
        </p:nvPicPr>
        <p:blipFill>
          <a:blip r:embed="rId3"/>
          <a:stretch>
            <a:fillRect/>
          </a:stretch>
        </p:blipFill>
        <p:spPr>
          <a:xfrm>
            <a:off x="4603232" y="948912"/>
            <a:ext cx="7588768" cy="1403637"/>
          </a:xfrm>
          <a:prstGeom prst="rect">
            <a:avLst/>
          </a:prstGeom>
        </p:spPr>
      </p:pic>
      <p:graphicFrame>
        <p:nvGraphicFramePr>
          <p:cNvPr id="2" name="Table 1"/>
          <p:cNvGraphicFramePr>
            <a:graphicFrameLocks noGrp="1"/>
          </p:cNvGraphicFramePr>
          <p:nvPr>
            <p:extLst/>
          </p:nvPr>
        </p:nvGraphicFramePr>
        <p:xfrm>
          <a:off x="858357" y="2277003"/>
          <a:ext cx="10525162" cy="4152372"/>
        </p:xfrm>
        <a:graphic>
          <a:graphicData uri="http://schemas.openxmlformats.org/drawingml/2006/table">
            <a:tbl>
              <a:tblPr firstRow="1" bandRow="1">
                <a:tableStyleId>{5940675A-B579-460E-94D1-54222C63F5DA}</a:tableStyleId>
              </a:tblPr>
              <a:tblGrid>
                <a:gridCol w="1584806">
                  <a:extLst>
                    <a:ext uri="{9D8B030D-6E8A-4147-A177-3AD203B41FA5}">
                      <a16:colId xmlns:a16="http://schemas.microsoft.com/office/drawing/2014/main" xmlns="" val="20000"/>
                    </a:ext>
                  </a:extLst>
                </a:gridCol>
                <a:gridCol w="2600325">
                  <a:extLst>
                    <a:ext uri="{9D8B030D-6E8A-4147-A177-3AD203B41FA5}">
                      <a16:colId xmlns:a16="http://schemas.microsoft.com/office/drawing/2014/main" xmlns="" val="20001"/>
                    </a:ext>
                  </a:extLst>
                </a:gridCol>
                <a:gridCol w="3243262">
                  <a:extLst>
                    <a:ext uri="{9D8B030D-6E8A-4147-A177-3AD203B41FA5}">
                      <a16:colId xmlns:a16="http://schemas.microsoft.com/office/drawing/2014/main" xmlns="" val="20002"/>
                    </a:ext>
                  </a:extLst>
                </a:gridCol>
                <a:gridCol w="3096769">
                  <a:extLst>
                    <a:ext uri="{9D8B030D-6E8A-4147-A177-3AD203B41FA5}">
                      <a16:colId xmlns:a16="http://schemas.microsoft.com/office/drawing/2014/main" xmlns="" val="20003"/>
                    </a:ext>
                  </a:extLst>
                </a:gridCol>
              </a:tblGrid>
              <a:tr h="1038093">
                <a:tc rowSpan="4">
                  <a:txBody>
                    <a:bodyPr/>
                    <a:lstStyle/>
                    <a:p>
                      <a:pPr algn="ctr"/>
                      <a:r>
                        <a:rPr lang="en-US" sz="2800" dirty="0" err="1" smtClean="0">
                          <a:solidFill>
                            <a:srgbClr val="FF0000"/>
                          </a:solidFill>
                          <a:latin typeface="Times New Roman" panose="02020603050405020304" pitchFamily="18" charset="0"/>
                          <a:cs typeface="Times New Roman" panose="02020603050405020304" pitchFamily="18" charset="0"/>
                        </a:rPr>
                        <a:t>Nhân</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vật</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anh</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trung</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sĩ</a:t>
                      </a:r>
                      <a:r>
                        <a:rPr lang="en-US" sz="2800" baseline="0" dirty="0" smtClean="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en-US" sz="2800" b="1" dirty="0" err="1" smtClean="0">
                          <a:latin typeface="Times New Roman" panose="02020603050405020304" pitchFamily="18" charset="0"/>
                          <a:cs typeface="Times New Roman" panose="02020603050405020304" pitchFamily="18" charset="0"/>
                        </a:rPr>
                        <a:t>Tính</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cách</a:t>
                      </a:r>
                      <a:endParaRPr lang="en-US" sz="2800" b="1"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pPr algn="ctr"/>
                      <a:r>
                        <a:rPr lang="en-US" sz="2800" b="1" dirty="0" err="1" smtClean="0">
                          <a:latin typeface="Times New Roman" panose="02020603050405020304" pitchFamily="18" charset="0"/>
                          <a:cs typeface="Times New Roman" panose="02020603050405020304" pitchFamily="18" charset="0"/>
                        </a:rPr>
                        <a:t>Biểu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hiện</a:t>
                      </a:r>
                      <a:r>
                        <a:rPr lang="en-US" sz="2800" b="1" dirty="0" smtClean="0">
                          <a:latin typeface="Times New Roman" panose="02020603050405020304" pitchFamily="18" charset="0"/>
                          <a:cs typeface="Times New Roman" panose="02020603050405020304" pitchFamily="18" charset="0"/>
                        </a:rPr>
                        <a:t>/</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Dẫn</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chứng</a:t>
                      </a:r>
                      <a:endParaRPr lang="en-US" sz="2800" b="1"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pPr algn="ctr"/>
                      <a:r>
                        <a:rPr lang="en-US" sz="2800" b="1" dirty="0" err="1" smtClean="0">
                          <a:latin typeface="Times New Roman" panose="02020603050405020304" pitchFamily="18" charset="0"/>
                          <a:cs typeface="Times New Roman" panose="02020603050405020304" pitchFamily="18" charset="0"/>
                        </a:rPr>
                        <a:t>Nhận</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xét</a:t>
                      </a:r>
                      <a:endParaRPr lang="en-US" sz="2800" b="1"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extLst>
                  <a:ext uri="{0D108BD9-81ED-4DB2-BD59-A6C34878D82A}">
                    <a16:rowId xmlns:a16="http://schemas.microsoft.com/office/drawing/2014/main" xmlns="" val="10000"/>
                  </a:ext>
                </a:extLst>
              </a:tr>
              <a:tr h="1038093">
                <a:tc vMerge="1">
                  <a:txBody>
                    <a:bodyPr/>
                    <a:lstStyle/>
                    <a:p>
                      <a:endParaRPr lang="en-US" dirty="0"/>
                    </a:p>
                  </a:txBody>
                  <a:tcPr/>
                </a:tc>
                <a:tc>
                  <a:txBody>
                    <a:bodyPr/>
                    <a:lstStyle/>
                    <a:p>
                      <a:endParaRPr lang="en-US" sz="280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r h="1038093">
                <a:tc vMerge="1">
                  <a:txBody>
                    <a:bodyPr/>
                    <a:lstStyle/>
                    <a:p>
                      <a:endParaRPr lang="en-US" dirty="0"/>
                    </a:p>
                  </a:txBody>
                  <a:tcPr/>
                </a:tc>
                <a:tc>
                  <a:txBody>
                    <a:bodyPr/>
                    <a:lstStyle/>
                    <a:p>
                      <a:endParaRPr lang="en-US" sz="280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2"/>
                  </a:ext>
                </a:extLst>
              </a:tr>
              <a:tr h="1038093">
                <a:tc vMerge="1">
                  <a:txBody>
                    <a:bodyPr/>
                    <a:lstStyle/>
                    <a:p>
                      <a:endParaRPr lang="en-US" dirty="0"/>
                    </a:p>
                  </a:txBody>
                  <a:tcPr/>
                </a:tc>
                <a:tc>
                  <a:txBody>
                    <a:bodyPr/>
                    <a:lstStyle/>
                    <a:p>
                      <a:endParaRPr lang="en-US" sz="280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3"/>
                  </a:ext>
                </a:extLst>
              </a:tr>
            </a:tbl>
          </a:graphicData>
        </a:graphic>
      </p:graphicFrame>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0" y="4019338"/>
            <a:ext cx="2234035" cy="2234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21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par>
                                <p:cTn id="22" presetID="53" presetClass="entr" presetSubtype="16"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 calcmode="lin" valueType="num">
                                      <p:cBhvr>
                                        <p:cTn id="24" dur="500" fill="hold"/>
                                        <p:tgtEl>
                                          <p:spTgt spid="1026"/>
                                        </p:tgtEl>
                                        <p:attrNameLst>
                                          <p:attrName>ppt_w</p:attrName>
                                        </p:attrNameLst>
                                      </p:cBhvr>
                                      <p:tavLst>
                                        <p:tav tm="0">
                                          <p:val>
                                            <p:fltVal val="0"/>
                                          </p:val>
                                        </p:tav>
                                        <p:tav tm="100000">
                                          <p:val>
                                            <p:strVal val="#ppt_w"/>
                                          </p:val>
                                        </p:tav>
                                      </p:tavLst>
                                    </p:anim>
                                    <p:anim calcmode="lin" valueType="num">
                                      <p:cBhvr>
                                        <p:cTn id="25" dur="500" fill="hold"/>
                                        <p:tgtEl>
                                          <p:spTgt spid="1026"/>
                                        </p:tgtEl>
                                        <p:attrNameLst>
                                          <p:attrName>ppt_h</p:attrName>
                                        </p:attrNameLst>
                                      </p:cBhvr>
                                      <p:tavLst>
                                        <p:tav tm="0">
                                          <p:val>
                                            <p:fltVal val="0"/>
                                          </p:val>
                                        </p:tav>
                                        <p:tav tm="100000">
                                          <p:val>
                                            <p:strVal val="#ppt_h"/>
                                          </p:val>
                                        </p:tav>
                                      </p:tavLst>
                                    </p:anim>
                                    <p:animEffect transition="in" filter="fade">
                                      <p:cBhvr>
                                        <p:cTn id="2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28613" y="285751"/>
          <a:ext cx="11587165" cy="6329362"/>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xmlns="" val="20000"/>
                    </a:ext>
                  </a:extLst>
                </a:gridCol>
                <a:gridCol w="2606357">
                  <a:extLst>
                    <a:ext uri="{9D8B030D-6E8A-4147-A177-3AD203B41FA5}">
                      <a16:colId xmlns:a16="http://schemas.microsoft.com/office/drawing/2014/main" xmlns="" val="20001"/>
                    </a:ext>
                  </a:extLst>
                </a:gridCol>
                <a:gridCol w="5214938">
                  <a:extLst>
                    <a:ext uri="{9D8B030D-6E8A-4147-A177-3AD203B41FA5}">
                      <a16:colId xmlns:a16="http://schemas.microsoft.com/office/drawing/2014/main" xmlns="" val="20002"/>
                    </a:ext>
                  </a:extLst>
                </a:gridCol>
                <a:gridCol w="3557590">
                  <a:extLst>
                    <a:ext uri="{9D8B030D-6E8A-4147-A177-3AD203B41FA5}">
                      <a16:colId xmlns:a16="http://schemas.microsoft.com/office/drawing/2014/main" xmlns="" val="20003"/>
                    </a:ext>
                  </a:extLst>
                </a:gridCol>
              </a:tblGrid>
              <a:tr h="585787">
                <a:tc rowSpan="4">
                  <a:txBody>
                    <a:bodyPr/>
                    <a:lstStyle/>
                    <a:p>
                      <a:pPr algn="ctr"/>
                      <a:endParaRPr lang="en-US" sz="280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en-US" sz="2800" b="1" dirty="0" err="1" smtClean="0">
                          <a:latin typeface="Times New Roman" panose="02020603050405020304" pitchFamily="18" charset="0"/>
                          <a:cs typeface="Times New Roman" panose="02020603050405020304" pitchFamily="18" charset="0"/>
                        </a:rPr>
                        <a:t>Tính</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cách</a:t>
                      </a:r>
                      <a:endParaRPr lang="en-US" sz="2800" b="1"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pPr algn="ctr"/>
                      <a:r>
                        <a:rPr lang="en-US" sz="2800" b="1" dirty="0" err="1" smtClean="0">
                          <a:latin typeface="Times New Roman" panose="02020603050405020304" pitchFamily="18" charset="0"/>
                          <a:cs typeface="Times New Roman" panose="02020603050405020304" pitchFamily="18" charset="0"/>
                        </a:rPr>
                        <a:t>Biểu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hiện</a:t>
                      </a:r>
                      <a:r>
                        <a:rPr lang="en-US" sz="2800" b="1" dirty="0" smtClean="0">
                          <a:latin typeface="Times New Roman" panose="02020603050405020304" pitchFamily="18" charset="0"/>
                          <a:cs typeface="Times New Roman" panose="02020603050405020304" pitchFamily="18" charset="0"/>
                        </a:rPr>
                        <a:t>/</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Dẫn</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chứng</a:t>
                      </a:r>
                      <a:endParaRPr lang="en-US" sz="2800" b="1"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pPr algn="ctr"/>
                      <a:r>
                        <a:rPr lang="en-US" sz="2800" b="1" dirty="0" err="1" smtClean="0">
                          <a:latin typeface="Times New Roman" panose="02020603050405020304" pitchFamily="18" charset="0"/>
                          <a:cs typeface="Times New Roman" panose="02020603050405020304" pitchFamily="18" charset="0"/>
                        </a:rPr>
                        <a:t>Nhận</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xét</a:t>
                      </a:r>
                      <a:endParaRPr lang="en-US" sz="2800" b="1"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extLst>
                  <a:ext uri="{0D108BD9-81ED-4DB2-BD59-A6C34878D82A}">
                    <a16:rowId xmlns:a16="http://schemas.microsoft.com/office/drawing/2014/main" xmlns="" val="10000"/>
                  </a:ext>
                </a:extLst>
              </a:tr>
              <a:tr h="1228725">
                <a:tc vMerge="1">
                  <a:txBody>
                    <a:bodyPr/>
                    <a:lstStyle/>
                    <a:p>
                      <a:endParaRPr lang="en-US" dirty="0"/>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r h="1028700">
                <a:tc vMerge="1">
                  <a:txBody>
                    <a:bodyPr/>
                    <a:lstStyle/>
                    <a:p>
                      <a:endParaRPr lang="en-US" dirty="0"/>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2"/>
                  </a:ext>
                </a:extLst>
              </a:tr>
              <a:tr h="3486150">
                <a:tc vMerge="1">
                  <a:txBody>
                    <a:bodyPr/>
                    <a:lstStyle/>
                    <a:p>
                      <a:endParaRPr lang="en-US" dirty="0"/>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3"/>
                  </a:ext>
                </a:extLst>
              </a:tr>
            </a:tbl>
          </a:graphicData>
        </a:graphic>
      </p:graphicFrame>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07238" y="3369303"/>
            <a:ext cx="2986088" cy="29860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57218" y="1035948"/>
            <a:ext cx="2507452" cy="861774"/>
          </a:xfrm>
          <a:prstGeom prst="rect">
            <a:avLst/>
          </a:prstGeom>
        </p:spPr>
        <p:txBody>
          <a:bodyPr wrap="square">
            <a:spAutoFit/>
          </a:bodyPr>
          <a:lstStyle/>
          <a:p>
            <a:pPr algn="just"/>
            <a:r>
              <a:rPr lang="en-US" sz="2500" b="1" dirty="0">
                <a:solidFill>
                  <a:prstClr val="black"/>
                </a:solidFill>
                <a:latin typeface="Times New Roman" panose="02020603050405020304" pitchFamily="18" charset="0"/>
                <a:cs typeface="Times New Roman" panose="02020603050405020304" pitchFamily="18" charset="0"/>
              </a:rPr>
              <a:t>- </a:t>
            </a:r>
            <a:r>
              <a:rPr lang="en-US" sz="2500" b="1" dirty="0" err="1">
                <a:solidFill>
                  <a:prstClr val="black"/>
                </a:solidFill>
                <a:latin typeface="Times New Roman" panose="02020603050405020304" pitchFamily="18" charset="0"/>
                <a:cs typeface="Times New Roman" panose="02020603050405020304" pitchFamily="18" charset="0"/>
              </a:rPr>
              <a:t>Là</a:t>
            </a:r>
            <a:r>
              <a:rPr lang="en-US" sz="2500" b="1" dirty="0">
                <a:solidFill>
                  <a:prstClr val="black"/>
                </a:solidFill>
                <a:latin typeface="Times New Roman" panose="02020603050405020304" pitchFamily="18" charset="0"/>
                <a:cs typeface="Times New Roman" panose="02020603050405020304" pitchFamily="18" charset="0"/>
              </a:rPr>
              <a:t> </a:t>
            </a:r>
            <a:r>
              <a:rPr lang="en-US" sz="2500" b="1" dirty="0" err="1">
                <a:solidFill>
                  <a:prstClr val="black"/>
                </a:solidFill>
                <a:latin typeface="Times New Roman" panose="02020603050405020304" pitchFamily="18" charset="0"/>
                <a:cs typeface="Times New Roman" panose="02020603050405020304" pitchFamily="18" charset="0"/>
              </a:rPr>
              <a:t>người</a:t>
            </a:r>
            <a:r>
              <a:rPr lang="en-US" sz="2500" b="1" dirty="0">
                <a:solidFill>
                  <a:prstClr val="black"/>
                </a:solidFill>
                <a:latin typeface="Times New Roman" panose="02020603050405020304" pitchFamily="18" charset="0"/>
                <a:cs typeface="Times New Roman" panose="02020603050405020304" pitchFamily="18" charset="0"/>
              </a:rPr>
              <a:t> </a:t>
            </a:r>
            <a:r>
              <a:rPr lang="en-US" sz="2500" b="1" dirty="0" err="1">
                <a:solidFill>
                  <a:prstClr val="black"/>
                </a:solidFill>
                <a:latin typeface="Times New Roman" panose="02020603050405020304" pitchFamily="18" charset="0"/>
                <a:cs typeface="Times New Roman" panose="02020603050405020304" pitchFamily="18" charset="0"/>
              </a:rPr>
              <a:t>có</a:t>
            </a:r>
            <a:r>
              <a:rPr lang="en-US" sz="2500" b="1" dirty="0">
                <a:solidFill>
                  <a:prstClr val="black"/>
                </a:solidFill>
                <a:latin typeface="Times New Roman" panose="02020603050405020304" pitchFamily="18" charset="0"/>
                <a:cs typeface="Times New Roman" panose="02020603050405020304" pitchFamily="18" charset="0"/>
              </a:rPr>
              <a:t> </a:t>
            </a:r>
            <a:r>
              <a:rPr lang="en-US" sz="2500" b="1" dirty="0" err="1">
                <a:solidFill>
                  <a:prstClr val="black"/>
                </a:solidFill>
                <a:latin typeface="Times New Roman" panose="02020603050405020304" pitchFamily="18" charset="0"/>
                <a:cs typeface="Times New Roman" panose="02020603050405020304" pitchFamily="18" charset="0"/>
              </a:rPr>
              <a:t>trí</a:t>
            </a:r>
            <a:r>
              <a:rPr lang="en-US" sz="2500" b="1" dirty="0">
                <a:solidFill>
                  <a:prstClr val="black"/>
                </a:solidFill>
                <a:latin typeface="Times New Roman" panose="02020603050405020304" pitchFamily="18" charset="0"/>
                <a:cs typeface="Times New Roman" panose="02020603050405020304" pitchFamily="18" charset="0"/>
              </a:rPr>
              <a:t> </a:t>
            </a:r>
            <a:r>
              <a:rPr lang="en-US" sz="2500" b="1" dirty="0" err="1">
                <a:solidFill>
                  <a:prstClr val="black"/>
                </a:solidFill>
                <a:latin typeface="Times New Roman" panose="02020603050405020304" pitchFamily="18" charset="0"/>
                <a:cs typeface="Times New Roman" panose="02020603050405020304" pitchFamily="18" charset="0"/>
              </a:rPr>
              <a:t>tuệ</a:t>
            </a:r>
            <a:r>
              <a:rPr lang="en-US" sz="2500" b="1" dirty="0">
                <a:solidFill>
                  <a:prstClr val="black"/>
                </a:solidFill>
                <a:latin typeface="Times New Roman" panose="02020603050405020304" pitchFamily="18" charset="0"/>
                <a:cs typeface="Times New Roman" panose="02020603050405020304" pitchFamily="18" charset="0"/>
              </a:rPr>
              <a:t>, </a:t>
            </a:r>
            <a:r>
              <a:rPr lang="en-US" sz="2500" b="1" dirty="0" err="1">
                <a:solidFill>
                  <a:prstClr val="black"/>
                </a:solidFill>
                <a:latin typeface="Times New Roman" panose="02020603050405020304" pitchFamily="18" charset="0"/>
                <a:cs typeface="Times New Roman" panose="02020603050405020304" pitchFamily="18" charset="0"/>
              </a:rPr>
              <a:t>tài</a:t>
            </a:r>
            <a:r>
              <a:rPr lang="en-US" sz="2500" b="1" dirty="0">
                <a:solidFill>
                  <a:prstClr val="black"/>
                </a:solidFill>
                <a:latin typeface="Times New Roman" panose="02020603050405020304" pitchFamily="18" charset="0"/>
                <a:cs typeface="Times New Roman" panose="02020603050405020304" pitchFamily="18" charset="0"/>
              </a:rPr>
              <a:t> </a:t>
            </a:r>
            <a:r>
              <a:rPr lang="en-US" sz="2500" b="1" dirty="0" err="1">
                <a:solidFill>
                  <a:prstClr val="black"/>
                </a:solidFill>
                <a:latin typeface="Times New Roman" panose="02020603050405020304" pitchFamily="18" charset="0"/>
                <a:cs typeface="Times New Roman" panose="02020603050405020304" pitchFamily="18" charset="0"/>
              </a:rPr>
              <a:t>năng</a:t>
            </a:r>
            <a:endParaRPr lang="en-US" sz="2500" dirty="0">
              <a:solidFill>
                <a:prstClr val="black"/>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3143249" y="1160584"/>
            <a:ext cx="4647004" cy="492443"/>
          </a:xfrm>
          <a:prstGeom prst="rect">
            <a:avLst/>
          </a:prstGeom>
        </p:spPr>
        <p:txBody>
          <a:bodyPr wrap="square">
            <a:spAutoFit/>
          </a:bodyPr>
          <a:lstStyle/>
          <a:p>
            <a:pPr algn="just"/>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Anh</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đã</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chế</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tạo</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ra</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chất</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làm</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gỉ</a:t>
            </a:r>
            <a:r>
              <a:rPr lang="en-US" sz="2600" dirty="0" smtClean="0">
                <a:solidFill>
                  <a:prstClr val="black"/>
                </a:solidFill>
                <a:latin typeface="Times New Roman" panose="02020603050405020304" pitchFamily="18" charset="0"/>
                <a:cs typeface="Times New Roman" panose="02020603050405020304" pitchFamily="18" charset="0"/>
              </a:rPr>
              <a:t>”</a:t>
            </a:r>
            <a:endParaRPr lang="en-US" sz="2600" i="1"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8401055" y="903356"/>
            <a:ext cx="3443287" cy="1292662"/>
          </a:xfrm>
          <a:prstGeom prst="rect">
            <a:avLst/>
          </a:prstGeom>
        </p:spPr>
        <p:txBody>
          <a:bodyPr wrap="square">
            <a:spAutoFit/>
          </a:bodyPr>
          <a:lstStyle/>
          <a:p>
            <a:pPr algn="just"/>
            <a:r>
              <a:rPr lang="en-US" sz="25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dirty="0" err="1">
                <a:solidFill>
                  <a:prstClr val="black"/>
                </a:solidFill>
                <a:latin typeface="Times New Roman" panose="02020603050405020304" pitchFamily="18" charset="0"/>
                <a:cs typeface="Times New Roman" panose="02020603050405020304" pitchFamily="18" charset="0"/>
              </a:rPr>
              <a:t>Anh</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muốn</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dùng</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chất</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làm</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gỉ</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để</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vô</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hiệu</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hóa</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tất</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cả</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vũ</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khí</a:t>
            </a:r>
            <a:r>
              <a:rPr lang="en-US" sz="2500" dirty="0">
                <a:solidFill>
                  <a:prstClr val="black"/>
                </a:solidFill>
                <a:latin typeface="Times New Roman" panose="02020603050405020304" pitchFamily="18" charset="0"/>
                <a:cs typeface="Times New Roman" panose="02020603050405020304" pitchFamily="18" charset="0"/>
              </a:rPr>
              <a:t> </a:t>
            </a:r>
          </a:p>
        </p:txBody>
      </p:sp>
      <p:sp>
        <p:nvSpPr>
          <p:cNvPr id="24" name="Rectangle 23"/>
          <p:cNvSpPr/>
          <p:nvPr/>
        </p:nvSpPr>
        <p:spPr>
          <a:xfrm>
            <a:off x="557218" y="2203020"/>
            <a:ext cx="2507452" cy="861774"/>
          </a:xfrm>
          <a:prstGeom prst="rect">
            <a:avLst/>
          </a:prstGeom>
        </p:spPr>
        <p:txBody>
          <a:bodyPr wrap="square">
            <a:spAutoFit/>
          </a:bodyPr>
          <a:lstStyle/>
          <a:p>
            <a:pPr algn="just"/>
            <a:r>
              <a:rPr lang="en-US" sz="2500" b="1" dirty="0">
                <a:solidFill>
                  <a:prstClr val="black"/>
                </a:solidFill>
                <a:latin typeface="Times New Roman" panose="02020603050405020304" pitchFamily="18" charset="0"/>
                <a:cs typeface="Times New Roman" panose="02020603050405020304" pitchFamily="18" charset="0"/>
              </a:rPr>
              <a:t>- </a:t>
            </a:r>
            <a:r>
              <a:rPr lang="en-US" sz="2500" b="1" dirty="0" err="1">
                <a:solidFill>
                  <a:prstClr val="black"/>
                </a:solidFill>
                <a:latin typeface="Times New Roman" panose="02020603050405020304" pitchFamily="18" charset="0"/>
                <a:cs typeface="Times New Roman" panose="02020603050405020304" pitchFamily="18" charset="0"/>
              </a:rPr>
              <a:t>Là</a:t>
            </a:r>
            <a:r>
              <a:rPr lang="en-US" sz="2500" b="1" dirty="0">
                <a:solidFill>
                  <a:prstClr val="black"/>
                </a:solidFill>
                <a:latin typeface="Times New Roman" panose="02020603050405020304" pitchFamily="18" charset="0"/>
                <a:cs typeface="Times New Roman" panose="02020603050405020304" pitchFamily="18" charset="0"/>
              </a:rPr>
              <a:t> </a:t>
            </a:r>
            <a:r>
              <a:rPr lang="en-US" sz="2500" b="1" dirty="0" err="1">
                <a:solidFill>
                  <a:prstClr val="black"/>
                </a:solidFill>
                <a:latin typeface="Times New Roman" panose="02020603050405020304" pitchFamily="18" charset="0"/>
                <a:cs typeface="Times New Roman" panose="02020603050405020304" pitchFamily="18" charset="0"/>
              </a:rPr>
              <a:t>người</a:t>
            </a:r>
            <a:r>
              <a:rPr lang="en-US" sz="2500" b="1" dirty="0">
                <a:solidFill>
                  <a:prstClr val="black"/>
                </a:solidFill>
                <a:latin typeface="Times New Roman" panose="02020603050405020304" pitchFamily="18" charset="0"/>
                <a:cs typeface="Times New Roman" panose="02020603050405020304" pitchFamily="18" charset="0"/>
              </a:rPr>
              <a:t> </a:t>
            </a:r>
            <a:r>
              <a:rPr lang="en-US" sz="2500" b="1" dirty="0" err="1" smtClean="0">
                <a:solidFill>
                  <a:prstClr val="black"/>
                </a:solidFill>
                <a:latin typeface="Times New Roman" panose="02020603050405020304" pitchFamily="18" charset="0"/>
                <a:cs typeface="Times New Roman" panose="02020603050405020304" pitchFamily="18" charset="0"/>
              </a:rPr>
              <a:t>yêu</a:t>
            </a:r>
            <a:r>
              <a:rPr lang="en-US" sz="2500" b="1" dirty="0" smtClean="0">
                <a:solidFill>
                  <a:prstClr val="black"/>
                </a:solidFill>
                <a:latin typeface="Times New Roman" panose="02020603050405020304" pitchFamily="18" charset="0"/>
                <a:cs typeface="Times New Roman" panose="02020603050405020304" pitchFamily="18" charset="0"/>
              </a:rPr>
              <a:t> </a:t>
            </a:r>
            <a:r>
              <a:rPr lang="en-US" sz="2500" b="1" dirty="0" err="1" smtClean="0">
                <a:solidFill>
                  <a:prstClr val="black"/>
                </a:solidFill>
                <a:latin typeface="Times New Roman" panose="02020603050405020304" pitchFamily="18" charset="0"/>
                <a:cs typeface="Times New Roman" panose="02020603050405020304" pitchFamily="18" charset="0"/>
              </a:rPr>
              <a:t>chuộng</a:t>
            </a:r>
            <a:r>
              <a:rPr lang="en-US" sz="2500" b="1" dirty="0" smtClean="0">
                <a:solidFill>
                  <a:prstClr val="black"/>
                </a:solidFill>
                <a:latin typeface="Times New Roman" panose="02020603050405020304" pitchFamily="18" charset="0"/>
                <a:cs typeface="Times New Roman" panose="02020603050405020304" pitchFamily="18" charset="0"/>
              </a:rPr>
              <a:t> </a:t>
            </a:r>
            <a:r>
              <a:rPr lang="en-US" sz="2500" b="1" dirty="0" err="1" smtClean="0">
                <a:solidFill>
                  <a:prstClr val="black"/>
                </a:solidFill>
                <a:latin typeface="Times New Roman" panose="02020603050405020304" pitchFamily="18" charset="0"/>
                <a:cs typeface="Times New Roman" panose="02020603050405020304" pitchFamily="18" charset="0"/>
              </a:rPr>
              <a:t>hòa</a:t>
            </a:r>
            <a:r>
              <a:rPr lang="en-US" sz="2500" b="1" dirty="0" smtClean="0">
                <a:solidFill>
                  <a:prstClr val="black"/>
                </a:solidFill>
                <a:latin typeface="Times New Roman" panose="02020603050405020304" pitchFamily="18" charset="0"/>
                <a:cs typeface="Times New Roman" panose="02020603050405020304" pitchFamily="18" charset="0"/>
              </a:rPr>
              <a:t> </a:t>
            </a:r>
            <a:r>
              <a:rPr lang="en-US" sz="2500" b="1" dirty="0" err="1" smtClean="0">
                <a:solidFill>
                  <a:prstClr val="black"/>
                </a:solidFill>
                <a:latin typeface="Times New Roman" panose="02020603050405020304" pitchFamily="18" charset="0"/>
                <a:cs typeface="Times New Roman" panose="02020603050405020304" pitchFamily="18" charset="0"/>
              </a:rPr>
              <a:t>bình</a:t>
            </a:r>
            <a:endParaRPr lang="en-US" sz="2500" dirty="0">
              <a:solidFill>
                <a:prstClr val="black"/>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3107535" y="2163061"/>
            <a:ext cx="5250652" cy="892552"/>
          </a:xfrm>
          <a:prstGeom prst="rect">
            <a:avLst/>
          </a:prstGeom>
        </p:spPr>
        <p:txBody>
          <a:bodyPr wrap="square">
            <a:spAutoFit/>
          </a:bodyPr>
          <a:lstStyle/>
          <a:p>
            <a:pPr algn="just"/>
            <a:r>
              <a:rPr lang="en-US" sz="2600" dirty="0" smtClean="0">
                <a:solidFill>
                  <a:prstClr val="black"/>
                </a:solidFill>
                <a:latin typeface="Times New Roman" panose="02020603050405020304" pitchFamily="18" charset="0"/>
                <a:cs typeface="Times New Roman" panose="02020603050405020304" pitchFamily="18" charset="0"/>
              </a:rPr>
              <a:t>“</a:t>
            </a:r>
            <a:r>
              <a:rPr lang="en-US" sz="2600" dirty="0" err="1" smtClean="0">
                <a:solidFill>
                  <a:prstClr val="black"/>
                </a:solidFill>
                <a:latin typeface="Times New Roman" panose="02020603050405020304" pitchFamily="18" charset="0"/>
                <a:cs typeface="Times New Roman" panose="02020603050405020304" pitchFamily="18" charset="0"/>
              </a:rPr>
              <a:t>Tôi</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muốn</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sống</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không</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có</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chiến</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tranh</a:t>
            </a:r>
            <a:r>
              <a:rPr lang="en-US" sz="2600" dirty="0" smtClean="0">
                <a:solidFill>
                  <a:prstClr val="black"/>
                </a:solidFill>
                <a:latin typeface="Times New Roman" panose="02020603050405020304" pitchFamily="18" charset="0"/>
                <a:cs typeface="Times New Roman" panose="02020603050405020304" pitchFamily="18" charset="0"/>
              </a:rPr>
              <a:t>…</a:t>
            </a:r>
            <a:r>
              <a:rPr lang="en-US" sz="2600" dirty="0" err="1" smtClean="0">
                <a:solidFill>
                  <a:prstClr val="black"/>
                </a:solidFill>
                <a:latin typeface="Times New Roman" panose="02020603050405020304" pitchFamily="18" charset="0"/>
                <a:cs typeface="Times New Roman" panose="02020603050405020304" pitchFamily="18" charset="0"/>
              </a:rPr>
              <a:t>mơ</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ước</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của</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tôi</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là</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như</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vậy</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đó</a:t>
            </a:r>
            <a:r>
              <a:rPr lang="en-US" sz="2600" dirty="0" smtClean="0">
                <a:solidFill>
                  <a:prstClr val="black"/>
                </a:solidFill>
                <a:latin typeface="Times New Roman" panose="02020603050405020304" pitchFamily="18" charset="0"/>
                <a:cs typeface="Times New Roman" panose="02020603050405020304" pitchFamily="18" charset="0"/>
              </a:rPr>
              <a:t>”</a:t>
            </a:r>
            <a:endParaRPr lang="en-US" sz="2600" i="1"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429627" y="2229968"/>
            <a:ext cx="3443287" cy="861774"/>
          </a:xfrm>
          <a:prstGeom prst="rect">
            <a:avLst/>
          </a:prstGeom>
        </p:spPr>
        <p:txBody>
          <a:bodyPr wrap="square">
            <a:spAutoFit/>
          </a:bodyPr>
          <a:lstStyle/>
          <a:p>
            <a:pPr algn="just"/>
            <a:r>
              <a:rPr lang="en-US" sz="25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500" dirty="0" err="1" smtClean="0">
                <a:solidFill>
                  <a:prstClr val="black"/>
                </a:solidFill>
                <a:latin typeface="Times New Roman" panose="02020603050405020304" pitchFamily="18" charset="0"/>
                <a:cs typeface="Times New Roman" panose="02020603050405020304" pitchFamily="18" charset="0"/>
              </a:rPr>
              <a:t>Khát</a:t>
            </a:r>
            <a:r>
              <a:rPr lang="en-US" sz="2500" dirty="0" smtClean="0">
                <a:solidFill>
                  <a:prstClr val="black"/>
                </a:solidFill>
                <a:latin typeface="Times New Roman" panose="02020603050405020304" pitchFamily="18" charset="0"/>
                <a:cs typeface="Times New Roman" panose="02020603050405020304" pitchFamily="18" charset="0"/>
              </a:rPr>
              <a:t> </a:t>
            </a:r>
            <a:r>
              <a:rPr lang="en-US" sz="2500" dirty="0" err="1" smtClean="0">
                <a:solidFill>
                  <a:prstClr val="black"/>
                </a:solidFill>
                <a:latin typeface="Times New Roman" panose="02020603050405020304" pitchFamily="18" charset="0"/>
                <a:cs typeface="Times New Roman" panose="02020603050405020304" pitchFamily="18" charset="0"/>
              </a:rPr>
              <a:t>vọng</a:t>
            </a:r>
            <a:r>
              <a:rPr lang="en-US" sz="2500" dirty="0" smtClean="0">
                <a:solidFill>
                  <a:prstClr val="black"/>
                </a:solidFill>
                <a:latin typeface="Times New Roman" panose="02020603050405020304" pitchFamily="18" charset="0"/>
                <a:cs typeface="Times New Roman" panose="02020603050405020304" pitchFamily="18" charset="0"/>
              </a:rPr>
              <a:t> </a:t>
            </a:r>
            <a:r>
              <a:rPr lang="en-US" sz="2500" dirty="0" err="1" smtClean="0">
                <a:solidFill>
                  <a:prstClr val="black"/>
                </a:solidFill>
                <a:latin typeface="Times New Roman" panose="02020603050405020304" pitchFamily="18" charset="0"/>
                <a:cs typeface="Times New Roman" panose="02020603050405020304" pitchFamily="18" charset="0"/>
              </a:rPr>
              <a:t>cao</a:t>
            </a:r>
            <a:r>
              <a:rPr lang="en-US" sz="2500" dirty="0" smtClean="0">
                <a:solidFill>
                  <a:prstClr val="black"/>
                </a:solidFill>
                <a:latin typeface="Times New Roman" panose="02020603050405020304" pitchFamily="18" charset="0"/>
                <a:cs typeface="Times New Roman" panose="02020603050405020304" pitchFamily="18" charset="0"/>
              </a:rPr>
              <a:t> </a:t>
            </a:r>
            <a:r>
              <a:rPr lang="en-US" sz="2500" dirty="0" err="1" smtClean="0">
                <a:solidFill>
                  <a:prstClr val="black"/>
                </a:solidFill>
                <a:latin typeface="Times New Roman" panose="02020603050405020304" pitchFamily="18" charset="0"/>
                <a:cs typeface="Times New Roman" panose="02020603050405020304" pitchFamily="18" charset="0"/>
              </a:rPr>
              <a:t>cả</a:t>
            </a:r>
            <a:r>
              <a:rPr lang="en-US" sz="2500" dirty="0" smtClean="0">
                <a:solidFill>
                  <a:prstClr val="black"/>
                </a:solidFill>
                <a:latin typeface="Times New Roman" panose="02020603050405020304" pitchFamily="18" charset="0"/>
                <a:cs typeface="Times New Roman" panose="02020603050405020304" pitchFamily="18" charset="0"/>
              </a:rPr>
              <a:t>, </a:t>
            </a:r>
            <a:r>
              <a:rPr lang="en-US" sz="2500" dirty="0" err="1" smtClean="0">
                <a:solidFill>
                  <a:prstClr val="black"/>
                </a:solidFill>
                <a:latin typeface="Times New Roman" panose="02020603050405020304" pitchFamily="18" charset="0"/>
                <a:cs typeface="Times New Roman" panose="02020603050405020304" pitchFamily="18" charset="0"/>
              </a:rPr>
              <a:t>chính</a:t>
            </a:r>
            <a:r>
              <a:rPr lang="en-US" sz="2500" dirty="0" smtClean="0">
                <a:solidFill>
                  <a:prstClr val="black"/>
                </a:solidFill>
                <a:latin typeface="Times New Roman" panose="02020603050405020304" pitchFamily="18" charset="0"/>
                <a:cs typeface="Times New Roman" panose="02020603050405020304" pitchFamily="18" charset="0"/>
              </a:rPr>
              <a:t> </a:t>
            </a:r>
            <a:r>
              <a:rPr lang="en-US" sz="2500" dirty="0" err="1" smtClean="0">
                <a:solidFill>
                  <a:prstClr val="black"/>
                </a:solidFill>
                <a:latin typeface="Times New Roman" panose="02020603050405020304" pitchFamily="18" charset="0"/>
                <a:cs typeface="Times New Roman" panose="02020603050405020304" pitchFamily="18" charset="0"/>
              </a:rPr>
              <a:t>đáng</a:t>
            </a:r>
            <a:endParaRPr lang="en-US" sz="2500" dirty="0">
              <a:solidFill>
                <a:prstClr val="black"/>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1810944" y="3565647"/>
            <a:ext cx="1532336" cy="2677656"/>
          </a:xfrm>
          <a:prstGeom prst="rect">
            <a:avLst/>
          </a:prstGeom>
        </p:spPr>
        <p:txBody>
          <a:bodyPr wrap="square">
            <a:spAutoFit/>
          </a:bodyPr>
          <a:lstStyle/>
          <a:p>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Là</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người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kiên</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định</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quyết</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đoán</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3143249" y="3248988"/>
            <a:ext cx="5214938" cy="4093428"/>
          </a:xfrm>
          <a:prstGeom prst="rect">
            <a:avLst/>
          </a:prstGeom>
        </p:spPr>
        <p:txBody>
          <a:bodyPr wrap="square">
            <a:spAutoFit/>
          </a:bodyPr>
          <a:lstStyle/>
          <a:p>
            <a:pPr algn="just"/>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Anh</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nghiên</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cứu</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về</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chất</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làm</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gỉ</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đã</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lâu</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nhiều</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năm</a:t>
            </a:r>
            <a:r>
              <a:rPr lang="en-US" sz="2600" dirty="0" smtClean="0">
                <a:solidFill>
                  <a:prstClr val="black"/>
                </a:solidFill>
                <a:latin typeface="Times New Roman" panose="02020603050405020304" pitchFamily="18" charset="0"/>
                <a:cs typeface="Times New Roman" panose="02020603050405020304" pitchFamily="18" charset="0"/>
              </a:rPr>
              <a:t>.</a:t>
            </a:r>
          </a:p>
          <a:p>
            <a:pPr algn="just"/>
            <a:r>
              <a:rPr lang="en-US" sz="26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Khi</a:t>
            </a:r>
            <a:r>
              <a:rPr lang="en-US" sz="26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viên</a:t>
            </a:r>
            <a:r>
              <a:rPr lang="en-US" sz="26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đại</a:t>
            </a:r>
            <a:r>
              <a:rPr lang="en-US" sz="26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tá</a:t>
            </a:r>
            <a:r>
              <a:rPr lang="en-US" sz="26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6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tin </a:t>
            </a:r>
            <a:r>
              <a:rPr lang="en-US" sz="26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6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chất</a:t>
            </a:r>
            <a:r>
              <a:rPr lang="en-US" sz="26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6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gỉ</a:t>
            </a:r>
            <a:r>
              <a:rPr lang="en-US" sz="26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mà</a:t>
            </a:r>
            <a:r>
              <a:rPr lang="en-US" sz="26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anh</a:t>
            </a:r>
            <a:r>
              <a:rPr lang="en-US" sz="26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nói</a:t>
            </a:r>
            <a:r>
              <a:rPr lang="en-US" sz="26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anh</a:t>
            </a:r>
            <a:r>
              <a:rPr lang="en-US" sz="26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đã</a:t>
            </a:r>
            <a:r>
              <a:rPr lang="en-US" sz="26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kiên</a:t>
            </a:r>
            <a:r>
              <a:rPr lang="en-US" sz="26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nhẫn</a:t>
            </a:r>
            <a:r>
              <a:rPr lang="en-US" sz="26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giải</a:t>
            </a:r>
            <a:r>
              <a:rPr lang="en-US" sz="26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thích</a:t>
            </a:r>
            <a:r>
              <a:rPr lang="en-US" sz="26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6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nó</a:t>
            </a:r>
            <a:r>
              <a:rPr lang="en-US" sz="26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Lập</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tức</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sử</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dụng</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chất</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làm</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gỉ</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khi</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đại</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tá</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tỏ</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ra</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không</a:t>
            </a:r>
            <a:r>
              <a:rPr lang="en-US" sz="2600" dirty="0">
                <a:solidFill>
                  <a:prstClr val="black"/>
                </a:solidFill>
                <a:latin typeface="Times New Roman" panose="02020603050405020304" pitchFamily="18" charset="0"/>
                <a:cs typeface="Times New Roman" panose="02020603050405020304" pitchFamily="18" charset="0"/>
              </a:rPr>
              <a:t> tin </a:t>
            </a:r>
            <a:r>
              <a:rPr lang="en-US" sz="2600" dirty="0" err="1">
                <a:solidFill>
                  <a:prstClr val="black"/>
                </a:solidFill>
                <a:latin typeface="Times New Roman" panose="02020603050405020304" pitchFamily="18" charset="0"/>
                <a:cs typeface="Times New Roman" panose="02020603050405020304" pitchFamily="18" charset="0"/>
              </a:rPr>
              <a:t>và</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không</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đồng</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thuận</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với</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những</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gì</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anh</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nói</a:t>
            </a:r>
            <a:r>
              <a:rPr lang="en-US" sz="2600" dirty="0">
                <a:solidFill>
                  <a:prstClr val="black"/>
                </a:solidFill>
                <a:latin typeface="Times New Roman" panose="02020603050405020304" pitchFamily="18" charset="0"/>
                <a:cs typeface="Times New Roman" panose="02020603050405020304" pitchFamily="18" charset="0"/>
              </a:rPr>
              <a:t>.</a:t>
            </a:r>
          </a:p>
          <a:p>
            <a:pPr algn="just"/>
            <a:endParaRPr lang="en-US" sz="26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algn="just"/>
            <a:endParaRPr lang="en-US" sz="2600" i="1" dirty="0">
              <a:solidFill>
                <a:prstClr val="black"/>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8401055" y="3738169"/>
            <a:ext cx="3443287" cy="1692771"/>
          </a:xfrm>
          <a:prstGeom prst="rect">
            <a:avLst/>
          </a:prstGeom>
        </p:spPr>
        <p:txBody>
          <a:bodyPr wrap="square">
            <a:spAutoFit/>
          </a:bodyPr>
          <a:lstStyle/>
          <a:p>
            <a:pPr algn="just"/>
            <a:r>
              <a:rPr lang="en-US" sz="26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a:t>
            </a:r>
            <a:r>
              <a:rPr lang="vi-VN" sz="2600" dirty="0" smtClean="0">
                <a:solidFill>
                  <a:prstClr val="black"/>
                </a:solidFill>
                <a:latin typeface="Times New Roman" panose="02020603050405020304" pitchFamily="18" charset="0"/>
                <a:cs typeface="Times New Roman" panose="02020603050405020304" pitchFamily="18" charset="0"/>
              </a:rPr>
              <a:t>ó </a:t>
            </a:r>
            <a:r>
              <a:rPr lang="vi-VN" sz="2600" dirty="0">
                <a:solidFill>
                  <a:prstClr val="black"/>
                </a:solidFill>
                <a:latin typeface="Times New Roman" panose="02020603050405020304" pitchFamily="18" charset="0"/>
                <a:cs typeface="Times New Roman" panose="02020603050405020304" pitchFamily="18" charset="0"/>
              </a:rPr>
              <a:t>niềm tin về nghiên cứu của mình và luôn nỗ lực để thực hiện nó. </a:t>
            </a:r>
          </a:p>
        </p:txBody>
      </p:sp>
    </p:spTree>
    <p:extLst>
      <p:ext uri="{BB962C8B-B14F-4D97-AF65-F5344CB8AC3E}">
        <p14:creationId xmlns:p14="http://schemas.microsoft.com/office/powerpoint/2010/main" val="263652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fill="hold"/>
                                        <p:tgtEl>
                                          <p:spTgt spid="24"/>
                                        </p:tgtEl>
                                        <p:attrNameLst>
                                          <p:attrName>ppt_x</p:attrName>
                                        </p:attrNameLst>
                                      </p:cBhvr>
                                      <p:tavLst>
                                        <p:tav tm="0">
                                          <p:val>
                                            <p:strVal val="#ppt_x"/>
                                          </p:val>
                                        </p:tav>
                                        <p:tav tm="100000">
                                          <p:val>
                                            <p:strVal val="#ppt_x"/>
                                          </p:val>
                                        </p:tav>
                                      </p:tavLst>
                                    </p:anim>
                                    <p:anim calcmode="lin" valueType="num">
                                      <p:cBhvr additive="base">
                                        <p:cTn id="2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arn(inVertical)">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down)">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barn(inVertical)">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down)">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barn(inVertical)">
                                      <p:cBhvr>
                                        <p:cTn id="5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5" grpId="0"/>
      <p:bldP spid="24" grpId="0"/>
      <p:bldP spid="25" grpId="0"/>
      <p:bldP spid="26" grpId="0"/>
      <p:bldP spid="27" grpId="0"/>
      <p:bldP spid="28" grpId="0"/>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35864" y="721031"/>
            <a:ext cx="5350663" cy="535066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4532553" y="2197382"/>
            <a:ext cx="6629400" cy="3046988"/>
          </a:xfrm>
          <a:prstGeom prst="rect">
            <a:avLst/>
          </a:prstGeom>
        </p:spPr>
        <p:txBody>
          <a:bodyPr wrap="square">
            <a:spAutoFit/>
          </a:bodyPr>
          <a:lstStyle/>
          <a:p>
            <a:pPr algn="just">
              <a:lnSpc>
                <a:spcPct val="200000"/>
              </a:lnSpc>
            </a:pPr>
            <a:r>
              <a:rPr lang="en-US" sz="3200" dirty="0" err="1" smtClean="0">
                <a:solidFill>
                  <a:srgbClr val="FF0000"/>
                </a:solidFill>
                <a:latin typeface="Times New Roman" panose="02020603050405020304" pitchFamily="18" charset="0"/>
                <a:cs typeface="Times New Roman" panose="02020603050405020304" pitchFamily="18" charset="0"/>
              </a:rPr>
              <a:t>Anh</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trung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sĩ</a:t>
            </a:r>
            <a:r>
              <a:rPr lang="vi-VN" sz="3200" dirty="0" smtClean="0">
                <a:solidFill>
                  <a:srgbClr val="FF0000"/>
                </a:solidFill>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là người có </a:t>
            </a:r>
            <a:r>
              <a:rPr lang="en-US" sz="3200" dirty="0" err="1" smtClean="0">
                <a:solidFill>
                  <a:srgbClr val="FF0000"/>
                </a:solidFill>
                <a:latin typeface="Times New Roman" panose="02020603050405020304" pitchFamily="18" charset="0"/>
                <a:cs typeface="Times New Roman" panose="02020603050405020304" pitchFamily="18" charset="0"/>
              </a:rPr>
              <a:t>thông</a:t>
            </a:r>
            <a:r>
              <a:rPr lang="en-US" sz="3200" dirty="0" smtClean="0">
                <a:solidFill>
                  <a:srgbClr val="FF0000"/>
                </a:solidFill>
                <a:latin typeface="Times New Roman" panose="02020603050405020304" pitchFamily="18" charset="0"/>
                <a:cs typeface="Times New Roman" panose="02020603050405020304" pitchFamily="18" charset="0"/>
              </a:rPr>
              <a:t> minh</a:t>
            </a:r>
            <a:r>
              <a:rPr lang="vi-VN" sz="3200" dirty="0" smtClean="0">
                <a:solidFill>
                  <a:srgbClr val="FF0000"/>
                </a:solidFill>
                <a:latin typeface="Times New Roman" panose="02020603050405020304" pitchFamily="18" charset="0"/>
                <a:cs typeface="Times New Roman" panose="02020603050405020304" pitchFamily="18" charset="0"/>
              </a:rPr>
              <a:t>, tài giỏi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kiên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định</a:t>
            </a:r>
            <a:r>
              <a:rPr lang="vi-VN" sz="3200" dirty="0" smtClean="0">
                <a:solidFill>
                  <a:srgbClr val="FF0000"/>
                </a:solidFill>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và có tấm lòng nhân ái, yêu chuộng hòa bình.</a:t>
            </a:r>
          </a:p>
        </p:txBody>
      </p:sp>
    </p:spTree>
    <p:extLst>
      <p:ext uri="{BB962C8B-B14F-4D97-AF65-F5344CB8AC3E}">
        <p14:creationId xmlns:p14="http://schemas.microsoft.com/office/powerpoint/2010/main" val="309948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loud Callout 28"/>
          <p:cNvSpPr/>
          <p:nvPr/>
        </p:nvSpPr>
        <p:spPr>
          <a:xfrm>
            <a:off x="3282587" y="485774"/>
            <a:ext cx="6318613" cy="4371976"/>
          </a:xfrm>
          <a:prstGeom prst="cloudCallout">
            <a:avLst/>
          </a:prstGeom>
          <a:solidFill>
            <a:srgbClr val="EDF6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i="1" dirty="0">
              <a:solidFill>
                <a:srgbClr val="FF0000"/>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3863000" y="905621"/>
            <a:ext cx="5157786" cy="3246530"/>
          </a:xfrm>
          <a:prstGeom prst="rect">
            <a:avLst/>
          </a:prstGeom>
        </p:spPr>
        <p:txBody>
          <a:bodyPr wrap="square">
            <a:spAutoFit/>
          </a:bodyPr>
          <a:lstStyle/>
          <a:p>
            <a:pPr algn="ctr">
              <a:lnSpc>
                <a:spcPct val="150000"/>
              </a:lnSpc>
            </a:pPr>
            <a:r>
              <a:rPr lang="en-US" sz="2800" dirty="0" err="1">
                <a:solidFill>
                  <a:prstClr val="black"/>
                </a:solidFill>
                <a:latin typeface="Times New Roman" panose="02020603050405020304" pitchFamily="18" charset="0"/>
                <a:cs typeface="Times New Roman" panose="02020603050405020304" pitchFamily="18" charset="0"/>
              </a:rPr>
              <a:t>Em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hiểu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gỉ</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gì</a:t>
            </a:r>
            <a:r>
              <a:rPr lang="en-US" sz="2800" dirty="0">
                <a:solidFill>
                  <a:prstClr val="black"/>
                </a:solidFill>
                <a:latin typeface="Times New Roman" panose="02020603050405020304" pitchFamily="18" charset="0"/>
                <a:cs typeface="Times New Roman" panose="02020603050405020304" pitchFamily="18" charset="0"/>
              </a:rPr>
              <a:t>? Ý </a:t>
            </a:r>
            <a:r>
              <a:rPr lang="en-US" sz="2800" dirty="0" err="1">
                <a:solidFill>
                  <a:prstClr val="black"/>
                </a:solidFill>
                <a:latin typeface="Times New Roman" panose="02020603050405020304" pitchFamily="18" charset="0"/>
                <a:cs typeface="Times New Roman" panose="02020603050405020304" pitchFamily="18" charset="0"/>
              </a:rPr>
              <a:t>tưởng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gỉ</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trung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sĩ</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dựa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sở</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nào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Đoạn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nào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bản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những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kiến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thức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khoa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học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ấy</a:t>
            </a:r>
            <a:r>
              <a:rPr lang="en-US" sz="2800" dirty="0">
                <a:solidFill>
                  <a:prstClr val="black"/>
                </a:solidFill>
                <a:latin typeface="Times New Roman" panose="02020603050405020304" pitchFamily="18" charset="0"/>
                <a:cs typeface="Times New Roman" panose="02020603050405020304" pitchFamily="18" charset="0"/>
              </a:rPr>
              <a:t>?</a:t>
            </a:r>
            <a:endParaRPr lang="en-US" sz="2800" i="1" dirty="0">
              <a:solidFill>
                <a:prstClr val="black"/>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03929" y="1944760"/>
            <a:ext cx="5002214" cy="4906263"/>
          </a:xfrm>
          <a:prstGeom prst="rect">
            <a:avLst/>
          </a:prstGeom>
        </p:spPr>
      </p:pic>
    </p:spTree>
    <p:extLst>
      <p:ext uri="{BB962C8B-B14F-4D97-AF65-F5344CB8AC3E}">
        <p14:creationId xmlns:p14="http://schemas.microsoft.com/office/powerpoint/2010/main" val="9588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circle(in)">
                                      <p:cBhvr>
                                        <p:cTn id="10"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0986" y="163579"/>
            <a:ext cx="11213199" cy="1307537"/>
          </a:xfrm>
          <a:prstGeom prst="rect">
            <a:avLst/>
          </a:prstGeom>
        </p:spPr>
        <p:txBody>
          <a:bodyPr wrap="square">
            <a:spAutoFit/>
          </a:bodyPr>
          <a:lstStyle/>
          <a:p>
            <a:pPr algn="just">
              <a:lnSpc>
                <a:spcPct val="150000"/>
              </a:lnSpc>
            </a:pP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Chất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làm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gỉ</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chất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làm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cho</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các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vật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nhất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kim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loại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bị</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hoen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gỉ</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mục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nát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hư</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hỏng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trở</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nên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vô</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dụng</a:t>
            </a:r>
            <a:r>
              <a:rPr lang="en-US" sz="2800" dirty="0" smtClean="0">
                <a:solidFill>
                  <a:prstClr val="black"/>
                </a:solidFill>
                <a:latin typeface="Times New Roman" panose="02020603050405020304" pitchFamily="18" charset="0"/>
                <a:cs typeface="Times New Roman" panose="02020603050405020304" pitchFamily="18" charset="0"/>
              </a:rPr>
              <a:t>,...</a:t>
            </a:r>
            <a:endParaRPr lang="en-US" sz="2800" i="1"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4429125" y="1676971"/>
            <a:ext cx="7472363" cy="4616648"/>
          </a:xfrm>
          <a:prstGeom prst="rect">
            <a:avLst/>
          </a:prstGeom>
        </p:spPr>
        <p:txBody>
          <a:bodyPr wrap="square">
            <a:spAutoFit/>
          </a:bodyPr>
          <a:lstStyle/>
          <a:p>
            <a:pPr algn="just">
              <a:lnSpc>
                <a:spcPct val="150000"/>
              </a:lnSpc>
            </a:pPr>
            <a:r>
              <a:rPr lang="en-US" sz="2800" dirty="0" smtClean="0">
                <a:solidFill>
                  <a:prstClr val="black"/>
                </a:solidFill>
                <a:latin typeface="Times New Roman" panose="02020603050405020304" pitchFamily="18" charset="0"/>
                <a:cs typeface="Times New Roman" panose="02020603050405020304" pitchFamily="18" charset="0"/>
              </a:rPr>
              <a:t>- Ý </a:t>
            </a:r>
            <a:r>
              <a:rPr lang="en-US" sz="2800" dirty="0" err="1" smtClean="0">
                <a:solidFill>
                  <a:prstClr val="black"/>
                </a:solidFill>
                <a:latin typeface="Times New Roman" panose="02020603050405020304" pitchFamily="18" charset="0"/>
                <a:cs typeface="Times New Roman" panose="02020603050405020304" pitchFamily="18" charset="0"/>
              </a:rPr>
              <a:t>tưởng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về</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chất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làm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gỉ</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có</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cơ</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sở</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khoa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học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gỉ</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sản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phẩm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được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tạo</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ra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trên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bề</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mặt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kim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loại</a:t>
            </a:r>
            <a:r>
              <a:rPr lang="en-US" sz="2800" dirty="0" smtClean="0">
                <a:solidFill>
                  <a:prstClr val="black"/>
                </a:solidFill>
                <a:latin typeface="Times New Roman" panose="02020603050405020304" pitchFamily="18" charset="0"/>
                <a:cs typeface="Times New Roman" panose="02020603050405020304" pitchFamily="18" charset="0"/>
              </a:rPr>
              <a:t> hay </a:t>
            </a:r>
            <a:r>
              <a:rPr lang="en-US" sz="2800" dirty="0" err="1" smtClean="0">
                <a:solidFill>
                  <a:prstClr val="black"/>
                </a:solidFill>
                <a:latin typeface="Times New Roman" panose="02020603050405020304" pitchFamily="18" charset="0"/>
                <a:cs typeface="Times New Roman" panose="02020603050405020304" pitchFamily="18" charset="0"/>
              </a:rPr>
              <a:t>hợp</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kim</a:t>
            </a:r>
            <a:r>
              <a:rPr lang="en-US" sz="2800" dirty="0" smtClean="0">
                <a:solidFill>
                  <a:prstClr val="black"/>
                </a:solidFill>
                <a:latin typeface="Times New Roman" panose="02020603050405020304" pitchFamily="18" charset="0"/>
                <a:cs typeface="Times New Roman" panose="02020603050405020304" pitchFamily="18" charset="0"/>
              </a:rPr>
              <a:t> do </a:t>
            </a:r>
            <a:r>
              <a:rPr lang="en-US" sz="2800" dirty="0" err="1" smtClean="0">
                <a:solidFill>
                  <a:prstClr val="black"/>
                </a:solidFill>
                <a:latin typeface="Times New Roman" panose="02020603050405020304" pitchFamily="18" charset="0"/>
                <a:cs typeface="Times New Roman" panose="02020603050405020304" pitchFamily="18" charset="0"/>
              </a:rPr>
              <a:t>tác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động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khí</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quyển</a:t>
            </a:r>
            <a:r>
              <a:rPr lang="en-US" sz="2800" dirty="0" smtClean="0">
                <a:solidFill>
                  <a:prstClr val="black"/>
                </a:solidFill>
                <a:latin typeface="Times New Roman" panose="02020603050405020304" pitchFamily="18" charset="0"/>
                <a:cs typeface="Times New Roman" panose="02020603050405020304" pitchFamily="18" charset="0"/>
              </a:rPr>
              <a:t> hay </a:t>
            </a:r>
            <a:r>
              <a:rPr lang="en-US" sz="2800" dirty="0" err="1" smtClean="0">
                <a:solidFill>
                  <a:prstClr val="black"/>
                </a:solidFill>
                <a:latin typeface="Times New Roman" panose="02020603050405020304" pitchFamily="18" charset="0"/>
                <a:cs typeface="Times New Roman" panose="02020603050405020304" pitchFamily="18" charset="0"/>
              </a:rPr>
              <a:t>môi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trường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chứa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oxi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hoặc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khi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đốt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nóng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trong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không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khí</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Gỉ</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làm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giảm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chất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lượng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bề</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mặt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hao</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mòn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kim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loại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Từ</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điển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bách</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khoa</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Việt</a:t>
            </a:r>
            <a:r>
              <a:rPr lang="en-US" sz="2800" i="1" dirty="0" smtClean="0">
                <a:solidFill>
                  <a:prstClr val="black"/>
                </a:solidFill>
                <a:latin typeface="Times New Roman" panose="02020603050405020304" pitchFamily="18" charset="0"/>
                <a:cs typeface="Times New Roman" panose="02020603050405020304" pitchFamily="18" charset="0"/>
              </a:rPr>
              <a:t> Nam, </a:t>
            </a:r>
            <a:r>
              <a:rPr lang="en-US" sz="2800" dirty="0" err="1" smtClean="0">
                <a:solidFill>
                  <a:prstClr val="black"/>
                </a:solidFill>
                <a:latin typeface="Times New Roman" panose="02020603050405020304" pitchFamily="18" charset="0"/>
                <a:cs typeface="Times New Roman" panose="02020603050405020304" pitchFamily="18" charset="0"/>
              </a:rPr>
              <a:t>tập</a:t>
            </a:r>
            <a:r>
              <a:rPr lang="en-US" sz="2800" dirty="0" smtClean="0">
                <a:solidFill>
                  <a:prstClr val="black"/>
                </a:solidFill>
                <a:latin typeface="Times New Roman" panose="02020603050405020304" pitchFamily="18" charset="0"/>
                <a:cs typeface="Times New Roman" panose="02020603050405020304" pitchFamily="18" charset="0"/>
              </a:rPr>
              <a:t> 2, NXB </a:t>
            </a:r>
            <a:r>
              <a:rPr lang="en-US" sz="2800" dirty="0" err="1" smtClean="0">
                <a:solidFill>
                  <a:prstClr val="black"/>
                </a:solidFill>
                <a:latin typeface="Times New Roman" panose="02020603050405020304" pitchFamily="18" charset="0"/>
                <a:cs typeface="Times New Roman" panose="02020603050405020304" pitchFamily="18" charset="0"/>
              </a:rPr>
              <a:t>Từ</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điển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bách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khoa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Nội</a:t>
            </a:r>
            <a:r>
              <a:rPr lang="en-US" sz="2800" dirty="0" smtClean="0">
                <a:solidFill>
                  <a:prstClr val="black"/>
                </a:solidFill>
                <a:latin typeface="Times New Roman" panose="02020603050405020304" pitchFamily="18" charset="0"/>
                <a:cs typeface="Times New Roman" panose="02020603050405020304" pitchFamily="18" charset="0"/>
              </a:rPr>
              <a:t>, 2002).</a:t>
            </a:r>
            <a:endParaRPr lang="en-US" sz="2800" i="1" dirty="0">
              <a:solidFill>
                <a:prstClr val="black"/>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823" y="1792278"/>
            <a:ext cx="3022314" cy="2193017"/>
          </a:xfrm>
          <a:prstGeom prst="rect">
            <a:avLst/>
          </a:prstGeom>
        </p:spPr>
      </p:pic>
      <p:pic>
        <p:nvPicPr>
          <p:cNvPr id="9" name="Picture 8"/>
          <p:cNvPicPr>
            <a:picLocks noChangeAspect="1"/>
          </p:cNvPicPr>
          <p:nvPr/>
        </p:nvPicPr>
        <p:blipFill>
          <a:blip r:embed="rId4"/>
          <a:stretch>
            <a:fillRect/>
          </a:stretch>
        </p:blipFill>
        <p:spPr>
          <a:xfrm>
            <a:off x="1013905" y="3592390"/>
            <a:ext cx="3022313" cy="2236910"/>
          </a:xfrm>
          <a:prstGeom prst="rect">
            <a:avLst/>
          </a:prstGeom>
        </p:spPr>
      </p:pic>
    </p:spTree>
    <p:extLst>
      <p:ext uri="{BB962C8B-B14F-4D97-AF65-F5344CB8AC3E}">
        <p14:creationId xmlns:p14="http://schemas.microsoft.com/office/powerpoint/2010/main" val="16188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par>
                                <p:cTn id="15" presetID="2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loud Callout 28"/>
          <p:cNvSpPr/>
          <p:nvPr/>
        </p:nvSpPr>
        <p:spPr>
          <a:xfrm>
            <a:off x="1582374" y="428624"/>
            <a:ext cx="6318613" cy="4371976"/>
          </a:xfrm>
          <a:prstGeom prst="cloudCallout">
            <a:avLst/>
          </a:prstGeom>
          <a:solidFill>
            <a:srgbClr val="EDF6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i="1" dirty="0">
              <a:solidFill>
                <a:srgbClr val="FF0000"/>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2162787" y="848471"/>
            <a:ext cx="5281000" cy="3323987"/>
          </a:xfrm>
          <a:prstGeom prst="rect">
            <a:avLst/>
          </a:prstGeom>
        </p:spPr>
        <p:txBody>
          <a:bodyPr wrap="square">
            <a:spAutoFit/>
          </a:bodyPr>
          <a:lstStyle/>
          <a:p>
            <a:pPr algn="ctr">
              <a:lnSpc>
                <a:spcPct val="150000"/>
              </a:lnSpc>
            </a:pPr>
            <a:r>
              <a:rPr lang="en-US" sz="2800" dirty="0" err="1">
                <a:solidFill>
                  <a:prstClr val="black"/>
                </a:solidFill>
                <a:latin typeface="Times New Roman" panose="02020603050405020304" pitchFamily="18" charset="0"/>
                <a:cs typeface="Times New Roman" panose="02020603050405020304" pitchFamily="18" charset="0"/>
              </a:rPr>
              <a:t>Em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hiểu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gỉ</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gì</a:t>
            </a:r>
            <a:r>
              <a:rPr lang="en-US" sz="2800" dirty="0">
                <a:solidFill>
                  <a:prstClr val="black"/>
                </a:solidFill>
                <a:latin typeface="Times New Roman" panose="02020603050405020304" pitchFamily="18" charset="0"/>
                <a:cs typeface="Times New Roman" panose="02020603050405020304" pitchFamily="18" charset="0"/>
              </a:rPr>
              <a:t>? Ý </a:t>
            </a:r>
            <a:r>
              <a:rPr lang="en-US" sz="2800" dirty="0" err="1">
                <a:solidFill>
                  <a:prstClr val="black"/>
                </a:solidFill>
                <a:latin typeface="Times New Roman" panose="02020603050405020304" pitchFamily="18" charset="0"/>
                <a:cs typeface="Times New Roman" panose="02020603050405020304" pitchFamily="18" charset="0"/>
              </a:rPr>
              <a:t>tưởng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gỉ</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trung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sĩ</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dựa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sở</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nào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Đoạn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nào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bản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những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kiến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thức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khoa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học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ấy</a:t>
            </a:r>
            <a:r>
              <a:rPr lang="en-US" sz="2800" dirty="0">
                <a:solidFill>
                  <a:prstClr val="black"/>
                </a:solidFill>
                <a:latin typeface="Times New Roman" panose="02020603050405020304" pitchFamily="18" charset="0"/>
                <a:cs typeface="Times New Roman" panose="02020603050405020304" pitchFamily="18" charset="0"/>
              </a:rPr>
              <a:t>?</a:t>
            </a:r>
            <a:endParaRPr lang="en-US" sz="2800" i="1" dirty="0">
              <a:solidFill>
                <a:prstClr val="black"/>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9450" y="342900"/>
            <a:ext cx="6858000" cy="6858000"/>
          </a:xfrm>
          <a:prstGeom prst="rect">
            <a:avLst/>
          </a:prstGeom>
        </p:spPr>
      </p:pic>
    </p:spTree>
    <p:extLst>
      <p:ext uri="{BB962C8B-B14F-4D97-AF65-F5344CB8AC3E}">
        <p14:creationId xmlns:p14="http://schemas.microsoft.com/office/powerpoint/2010/main" val="196358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circle(in)">
                                      <p:cBhvr>
                                        <p:cTn id="10"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1464" y="173666"/>
            <a:ext cx="8783586" cy="6555641"/>
          </a:xfrm>
          <a:prstGeom prst="rect">
            <a:avLst/>
          </a:prstGeom>
          <a:solidFill>
            <a:srgbClr val="F3F9FB"/>
          </a:solidFill>
        </p:spPr>
        <p:txBody>
          <a:bodyPr wrap="square">
            <a:spAutoFit/>
          </a:bodyPr>
          <a:lstStyle/>
          <a:p>
            <a:pPr algn="just">
              <a:lnSpc>
                <a:spcPct val="150000"/>
              </a:lnSpc>
            </a:pP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Ví</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dụ</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đoạn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văn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Phát</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a:solidFill>
                  <a:prstClr val="black"/>
                </a:solidFill>
                <a:latin typeface="Times New Roman" panose="02020603050405020304" pitchFamily="18" charset="0"/>
                <a:cs typeface="Times New Roman" panose="02020603050405020304" pitchFamily="18" charset="0"/>
              </a:rPr>
              <a:t>minh </a:t>
            </a:r>
            <a:r>
              <a:rPr lang="en-US" sz="2800" i="1" dirty="0" err="1">
                <a:solidFill>
                  <a:prstClr val="black"/>
                </a:solidFill>
                <a:latin typeface="Times New Roman" panose="02020603050405020304" pitchFamily="18" charset="0"/>
                <a:cs typeface="Times New Roman" panose="02020603050405020304" pitchFamily="18" charset="0"/>
              </a:rPr>
              <a:t>này</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dựa</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trên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cơ</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sở</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cấu</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trúc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của</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các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nguyên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tử</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xác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định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Nếu</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như</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đại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tá</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nghiên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cứu</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chúng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đại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tá</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hẳn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biết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rằng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các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nguyên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tử</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của</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loại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thép</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vũ</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khí</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được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sắp</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đặt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theo</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một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trật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tự</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nhất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định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Tôi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tìm</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một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nhân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tố</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nào</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đó</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có</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khả</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năng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phá</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hủy</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sự</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cân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bằng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của</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chúng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Có</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lẽ</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đại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tá</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biết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tôi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nghiên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cứu</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vật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lí</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và</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luyện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kim</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Trong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đầu</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tôi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nảy</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ra</a:t>
            </a:r>
            <a:r>
              <a:rPr lang="en-US" sz="2800" i="1" dirty="0">
                <a:solidFill>
                  <a:prstClr val="black"/>
                </a:solidFill>
                <a:latin typeface="Times New Roman" panose="02020603050405020304" pitchFamily="18" charset="0"/>
                <a:cs typeface="Times New Roman" panose="02020603050405020304" pitchFamily="18" charset="0"/>
              </a:rPr>
              <a:t> ý </a:t>
            </a:r>
            <a:r>
              <a:rPr lang="en-US" sz="2800" i="1" dirty="0" err="1">
                <a:solidFill>
                  <a:prstClr val="black"/>
                </a:solidFill>
                <a:latin typeface="Times New Roman" panose="02020603050405020304" pitchFamily="18" charset="0"/>
                <a:cs typeface="Times New Roman" panose="02020603050405020304" pitchFamily="18" charset="0"/>
              </a:rPr>
              <a:t>nghĩ</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là</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trong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khí</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quyển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bao</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giờ</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cũng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có</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chất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gây</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ra</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sự</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hoen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gỉ</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đó</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là</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hơi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nước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Cần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tìm</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ra</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phương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pháp</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nào</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đó</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để</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gây</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ra</a:t>
            </a:r>
            <a:r>
              <a:rPr lang="en-US" sz="2800" i="1" dirty="0">
                <a:solidFill>
                  <a:prstClr val="black"/>
                </a:solidFill>
                <a:latin typeface="Times New Roman" panose="02020603050405020304" pitchFamily="18" charset="0"/>
                <a:cs typeface="Times New Roman" panose="02020603050405020304" pitchFamily="18" charset="0"/>
              </a:rPr>
              <a:t> ở </a:t>
            </a:r>
            <a:r>
              <a:rPr lang="en-US" sz="2800" i="1" dirty="0" err="1">
                <a:solidFill>
                  <a:prstClr val="black"/>
                </a:solidFill>
                <a:latin typeface="Times New Roman" panose="02020603050405020304" pitchFamily="18" charset="0"/>
                <a:cs typeface="Times New Roman" panose="02020603050405020304" pitchFamily="18" charset="0"/>
              </a:rPr>
              <a:t>thép</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một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hiệu</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ứng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sốc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thần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kinh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Khi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đó</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hơi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nước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sẽ</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tự</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làm</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công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việc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của</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nó</a:t>
            </a:r>
            <a:r>
              <a:rPr lang="en-US" sz="2800" i="1" dirty="0">
                <a:solidFill>
                  <a:prstClr val="black"/>
                </a:solidFill>
                <a:latin typeface="Times New Roman" panose="02020603050405020304" pitchFamily="18" charset="0"/>
                <a:cs typeface="Times New Roman" panose="02020603050405020304" pitchFamily="18" charset="0"/>
              </a:rPr>
              <a:t>.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9450" y="342900"/>
            <a:ext cx="6858000" cy="6858000"/>
          </a:xfrm>
          <a:prstGeom prst="rect">
            <a:avLst/>
          </a:prstGeom>
        </p:spPr>
      </p:pic>
    </p:spTree>
    <p:extLst>
      <p:ext uri="{BB962C8B-B14F-4D97-AF65-F5344CB8AC3E}">
        <p14:creationId xmlns:p14="http://schemas.microsoft.com/office/powerpoint/2010/main" val="129930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9217" y="197966"/>
            <a:ext cx="9529052" cy="461665"/>
            <a:chOff x="-178462" y="1828800"/>
            <a:chExt cx="19060588" cy="923316"/>
          </a:xfrm>
        </p:grpSpPr>
        <p:sp>
          <p:nvSpPr>
            <p:cNvPr id="17" name="Round Same Side Corner Rectangle 1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18" name="TextBox 17"/>
            <p:cNvSpPr txBox="1"/>
            <p:nvPr/>
          </p:nvSpPr>
          <p:spPr>
            <a:xfrm>
              <a:off x="478766" y="1828800"/>
              <a:ext cx="1238167" cy="923316"/>
            </a:xfrm>
            <a:prstGeom prst="rect">
              <a:avLst/>
            </a:prstGeom>
            <a:noFill/>
          </p:spPr>
          <p:txBody>
            <a:bodyPr wrap="square" rtlCol="0">
              <a:spAutoFit/>
            </a:bodyPr>
            <a:lstStyle/>
            <a:p>
              <a:pPr algn="ctr" defTabSz="1076536"/>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2067735" y="1828800"/>
              <a:ext cx="16814391" cy="923316"/>
            </a:xfrm>
            <a:prstGeom prst="rect">
              <a:avLst/>
            </a:prstGeom>
            <a:noFill/>
          </p:spPr>
          <p:txBody>
            <a:bodyPr wrap="square" rtlCol="0">
              <a:spAutoFit/>
            </a:bodyPr>
            <a:lstStyle/>
            <a:p>
              <a:pPr defTabSz="1076536"/>
              <a:r>
                <a:rPr lang="vi-VN" sz="2400" b="1" dirty="0" smtClean="0">
                  <a:solidFill>
                    <a:srgbClr val="31859C"/>
                  </a:solidFill>
                  <a:latin typeface="Tahoma" panose="020B0604030504040204" pitchFamily="34" charset="0"/>
                  <a:cs typeface="Tahoma" panose="020B0604030504040204" pitchFamily="34" charset="0"/>
                </a:rPr>
                <a:t>TÌM HIỂU </a:t>
              </a:r>
              <a:r>
                <a:rPr lang="en-US" sz="2400" b="1" dirty="0" smtClean="0">
                  <a:solidFill>
                    <a:srgbClr val="31859C"/>
                  </a:solidFill>
                  <a:latin typeface="Tahoma" panose="020B0604030504040204" pitchFamily="34" charset="0"/>
                  <a:cs typeface="Tahoma" panose="020B0604030504040204" pitchFamily="34" charset="0"/>
                </a:rPr>
                <a:t>CHI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20" name="Group 19"/>
          <p:cNvGrpSpPr/>
          <p:nvPr/>
        </p:nvGrpSpPr>
        <p:grpSpPr>
          <a:xfrm>
            <a:off x="319937" y="693325"/>
            <a:ext cx="9224112" cy="496647"/>
            <a:chOff x="644526" y="2766774"/>
            <a:chExt cx="18450623" cy="993289"/>
          </a:xfrm>
        </p:grpSpPr>
        <p:sp>
          <p:nvSpPr>
            <p:cNvPr id="21" name="TextBox 20"/>
            <p:cNvSpPr txBox="1"/>
            <p:nvPr/>
          </p:nvSpPr>
          <p:spPr>
            <a:xfrm>
              <a:off x="1906584" y="2766774"/>
              <a:ext cx="17188565" cy="923326"/>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viên</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đại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3" name="TextBox 22"/>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3" name="Picture 2"/>
          <p:cNvPicPr>
            <a:picLocks noChangeAspect="1"/>
          </p:cNvPicPr>
          <p:nvPr/>
        </p:nvPicPr>
        <p:blipFill>
          <a:blip r:embed="rId3"/>
          <a:stretch>
            <a:fillRect/>
          </a:stretch>
        </p:blipFill>
        <p:spPr>
          <a:xfrm>
            <a:off x="5247466" y="247093"/>
            <a:ext cx="7588768" cy="1403637"/>
          </a:xfrm>
          <a:prstGeom prst="rect">
            <a:avLst/>
          </a:prstGeom>
        </p:spPr>
      </p:pic>
      <p:graphicFrame>
        <p:nvGraphicFramePr>
          <p:cNvPr id="4" name="Table 3"/>
          <p:cNvGraphicFramePr>
            <a:graphicFrameLocks noGrp="1"/>
          </p:cNvGraphicFramePr>
          <p:nvPr>
            <p:extLst/>
          </p:nvPr>
        </p:nvGraphicFramePr>
        <p:xfrm>
          <a:off x="490503" y="1457326"/>
          <a:ext cx="11125237" cy="5029200"/>
        </p:xfrm>
        <a:graphic>
          <a:graphicData uri="http://schemas.openxmlformats.org/drawingml/2006/table">
            <a:tbl>
              <a:tblPr firstRow="1" bandRow="1">
                <a:tableStyleId>{5940675A-B579-460E-94D1-54222C63F5DA}</a:tableStyleId>
              </a:tblPr>
              <a:tblGrid>
                <a:gridCol w="1752635">
                  <a:extLst>
                    <a:ext uri="{9D8B030D-6E8A-4147-A177-3AD203B41FA5}">
                      <a16:colId xmlns:a16="http://schemas.microsoft.com/office/drawing/2014/main" xmlns="" val="20000"/>
                    </a:ext>
                  </a:extLst>
                </a:gridCol>
                <a:gridCol w="3700462">
                  <a:extLst>
                    <a:ext uri="{9D8B030D-6E8A-4147-A177-3AD203B41FA5}">
                      <a16:colId xmlns:a16="http://schemas.microsoft.com/office/drawing/2014/main" xmlns="" val="20001"/>
                    </a:ext>
                  </a:extLst>
                </a:gridCol>
                <a:gridCol w="5672140">
                  <a:extLst>
                    <a:ext uri="{9D8B030D-6E8A-4147-A177-3AD203B41FA5}">
                      <a16:colId xmlns:a16="http://schemas.microsoft.com/office/drawing/2014/main" xmlns="" val="20002"/>
                    </a:ext>
                  </a:extLst>
                </a:gridCol>
              </a:tblGrid>
              <a:tr h="766037">
                <a:tc rowSpan="2">
                  <a:txBody>
                    <a:bodyPr/>
                    <a:lstStyle/>
                    <a:p>
                      <a:pPr algn="ctr">
                        <a:lnSpc>
                          <a:spcPct val="200000"/>
                        </a:lnSpc>
                      </a:pPr>
                      <a:r>
                        <a:rPr lang="en-US" sz="2800" dirty="0" err="1" smtClean="0">
                          <a:solidFill>
                            <a:srgbClr val="FF0000"/>
                          </a:solidFill>
                          <a:latin typeface="Times New Roman" panose="02020603050405020304" pitchFamily="18" charset="0"/>
                          <a:cs typeface="Times New Roman" panose="02020603050405020304" pitchFamily="18" charset="0"/>
                        </a:rPr>
                        <a:t>Nhân</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vật</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viên</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đại</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tá</a:t>
                      </a:r>
                      <a:endParaRPr lang="en-US" sz="280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anh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trung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sĩ</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tới</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anh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trung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sĩ</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rời</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đi</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0"/>
                  </a:ext>
                </a:extLst>
              </a:tr>
              <a:tr h="4263163">
                <a:tc vMerge="1">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1"/>
                  </a:ext>
                </a:extLst>
              </a:tr>
            </a:tbl>
          </a:graphicData>
        </a:graphic>
      </p:graphicFrame>
      <p:pic>
        <p:nvPicPr>
          <p:cNvPr id="14" name="Picture 1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8462" b="64082" l="32182" r="63727"/>
                    </a14:imgEffect>
                    <a14:imgEffect>
                      <a14:saturation sat="200000"/>
                    </a14:imgEffect>
                  </a14:imgLayer>
                </a14:imgProps>
              </a:ext>
              <a:ext uri="{28A0092B-C50C-407E-A947-70E740481C1C}">
                <a14:useLocalDpi xmlns:a14="http://schemas.microsoft.com/office/drawing/2010/main" val="0"/>
              </a:ext>
            </a:extLst>
          </a:blip>
          <a:srcRect l="30515" t="38279" r="33960" b="35269"/>
          <a:stretch/>
        </p:blipFill>
        <p:spPr>
          <a:xfrm>
            <a:off x="484124" y="4226776"/>
            <a:ext cx="1862623" cy="2082753"/>
          </a:xfrm>
          <a:prstGeom prst="rect">
            <a:avLst/>
          </a:prstGeom>
        </p:spPr>
      </p:pic>
      <p:sp>
        <p:nvSpPr>
          <p:cNvPr id="15" name="Rectangle 14"/>
          <p:cNvSpPr/>
          <p:nvPr/>
        </p:nvSpPr>
        <p:spPr>
          <a:xfrm>
            <a:off x="2346748" y="2411479"/>
            <a:ext cx="3453978" cy="3293209"/>
          </a:xfrm>
          <a:prstGeom prst="rect">
            <a:avLst/>
          </a:prstGeom>
        </p:spPr>
        <p:txBody>
          <a:bodyPr wrap="square">
            <a:spAutoFit/>
          </a:bodyPr>
          <a:lstStyle/>
          <a:p>
            <a:pPr algn="just"/>
            <a:r>
              <a:rPr lang="en-US" sz="2600" dirty="0" smtClean="0">
                <a:solidFill>
                  <a:prstClr val="black"/>
                </a:solidFill>
                <a:latin typeface="Times New Roman" panose="02020603050405020304" pitchFamily="18" charset="0"/>
                <a:cs typeface="Times New Roman" panose="02020603050405020304" pitchFamily="18" charset="0"/>
              </a:rPr>
              <a:t>+ </a:t>
            </a:r>
            <a:r>
              <a:rPr lang="vi-VN" sz="2600" dirty="0" smtClean="0">
                <a:solidFill>
                  <a:prstClr val="black"/>
                </a:solidFill>
                <a:latin typeface="Times New Roman" panose="02020603050405020304" pitchFamily="18" charset="0"/>
                <a:cs typeface="Times New Roman" panose="02020603050405020304" pitchFamily="18" charset="0"/>
              </a:rPr>
              <a:t>Tìm </a:t>
            </a:r>
            <a:r>
              <a:rPr lang="vi-VN" sz="2600" dirty="0">
                <a:solidFill>
                  <a:prstClr val="black"/>
                </a:solidFill>
                <a:latin typeface="Times New Roman" panose="02020603050405020304" pitchFamily="18" charset="0"/>
                <a:cs typeface="Times New Roman" panose="02020603050405020304" pitchFamily="18" charset="0"/>
              </a:rPr>
              <a:t>cách thuyết phục để chuyển anh trung sĩ đi một đơn vị khác.</a:t>
            </a:r>
          </a:p>
          <a:p>
            <a:pPr algn="just"/>
            <a:r>
              <a:rPr lang="en-US" sz="2600" dirty="0" smtClean="0">
                <a:solidFill>
                  <a:prstClr val="black"/>
                </a:solidFill>
                <a:latin typeface="Times New Roman" panose="02020603050405020304" pitchFamily="18" charset="0"/>
                <a:cs typeface="Times New Roman" panose="02020603050405020304" pitchFamily="18" charset="0"/>
              </a:rPr>
              <a:t>+ </a:t>
            </a:r>
            <a:r>
              <a:rPr lang="vi-VN" sz="2600" dirty="0" smtClean="0">
                <a:solidFill>
                  <a:prstClr val="black"/>
                </a:solidFill>
                <a:latin typeface="Times New Roman" panose="02020603050405020304" pitchFamily="18" charset="0"/>
                <a:cs typeface="Times New Roman" panose="02020603050405020304" pitchFamily="18" charset="0"/>
              </a:rPr>
              <a:t>Không </a:t>
            </a:r>
            <a:r>
              <a:rPr lang="vi-VN" sz="2600" dirty="0">
                <a:solidFill>
                  <a:prstClr val="black"/>
                </a:solidFill>
                <a:latin typeface="Times New Roman" panose="02020603050405020304" pitchFamily="18" charset="0"/>
                <a:cs typeface="Times New Roman" panose="02020603050405020304" pitchFamily="18" charset="0"/>
              </a:rPr>
              <a:t>tin vào những nghiên cứu của anh trung sĩ.</a:t>
            </a:r>
          </a:p>
          <a:p>
            <a:pPr algn="just"/>
            <a:r>
              <a:rPr lang="en-US" sz="2600" dirty="0" smtClean="0">
                <a:solidFill>
                  <a:prstClr val="black"/>
                </a:solidFill>
                <a:latin typeface="Times New Roman" panose="02020603050405020304" pitchFamily="18" charset="0"/>
                <a:cs typeface="Times New Roman" panose="02020603050405020304" pitchFamily="18" charset="0"/>
              </a:rPr>
              <a:t>+ </a:t>
            </a:r>
            <a:r>
              <a:rPr lang="vi-VN" sz="2600" dirty="0" smtClean="0">
                <a:solidFill>
                  <a:prstClr val="black"/>
                </a:solidFill>
                <a:latin typeface="Times New Roman" panose="02020603050405020304" pitchFamily="18" charset="0"/>
                <a:cs typeface="Times New Roman" panose="02020603050405020304" pitchFamily="18" charset="0"/>
              </a:rPr>
              <a:t>Đề </a:t>
            </a:r>
            <a:r>
              <a:rPr lang="vi-VN" sz="2600" dirty="0">
                <a:solidFill>
                  <a:prstClr val="black"/>
                </a:solidFill>
                <a:latin typeface="Times New Roman" panose="02020603050405020304" pitchFamily="18" charset="0"/>
                <a:cs typeface="Times New Roman" panose="02020603050405020304" pitchFamily="18" charset="0"/>
              </a:rPr>
              <a:t>nghị anh trung sĩ đến gặp bác sĩ Mét-thiu</a:t>
            </a:r>
            <a:r>
              <a:rPr lang="vi-VN" sz="2600" dirty="0" smtClean="0">
                <a:solidFill>
                  <a:prstClr val="black"/>
                </a:solidFill>
                <a:latin typeface="Times New Roman" panose="02020603050405020304" pitchFamily="18" charset="0"/>
                <a:cs typeface="Times New Roman" panose="02020603050405020304" pitchFamily="18" charset="0"/>
              </a:rPr>
              <a:t>.</a:t>
            </a:r>
            <a:endParaRPr lang="vi-VN" sz="2600" dirty="0">
              <a:solidFill>
                <a:prstClr val="black"/>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6000751" y="2301829"/>
            <a:ext cx="5457824" cy="4093428"/>
          </a:xfrm>
          <a:prstGeom prst="rect">
            <a:avLst/>
          </a:prstGeom>
        </p:spPr>
        <p:txBody>
          <a:bodyPr wrap="square">
            <a:spAutoFit/>
          </a:bodyPr>
          <a:lstStyle/>
          <a:p>
            <a:pPr algn="just"/>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Gọi</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điện</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trao</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đổi</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với</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bác</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sĩ</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Mét-thiu</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về</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vấn</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đề</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của</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anh</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trung</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sĩ</a:t>
            </a:r>
            <a:r>
              <a:rPr lang="en-US" sz="2600" dirty="0">
                <a:solidFill>
                  <a:prstClr val="black"/>
                </a:solidFill>
                <a:latin typeface="Times New Roman" panose="02020603050405020304" pitchFamily="18" charset="0"/>
                <a:cs typeface="Times New Roman" panose="02020603050405020304" pitchFamily="18" charset="0"/>
              </a:rPr>
              <a:t>.</a:t>
            </a:r>
          </a:p>
          <a:p>
            <a:pPr algn="just"/>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Phát</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hiện</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chiếc</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bút</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đã</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biến</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thành</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vụn</a:t>
            </a:r>
            <a:r>
              <a:rPr lang="en-US" sz="2600" dirty="0">
                <a:solidFill>
                  <a:prstClr val="black"/>
                </a:solidFill>
                <a:latin typeface="Times New Roman" panose="02020603050405020304" pitchFamily="18" charset="0"/>
                <a:cs typeface="Times New Roman" panose="02020603050405020304" pitchFamily="18" charset="0"/>
              </a:rPr>
              <a:t>.</a:t>
            </a:r>
          </a:p>
          <a:p>
            <a:pPr algn="just"/>
            <a:r>
              <a:rPr lang="en-US" sz="2600" dirty="0" smtClean="0">
                <a:solidFill>
                  <a:prstClr val="black"/>
                </a:solidFill>
                <a:latin typeface="Times New Roman" panose="02020603050405020304" pitchFamily="18" charset="0"/>
                <a:cs typeface="Times New Roman" panose="02020603050405020304" pitchFamily="18" charset="0"/>
              </a:rPr>
              <a:t>+ Ra </a:t>
            </a:r>
            <a:r>
              <a:rPr lang="en-US" sz="2600" dirty="0" err="1">
                <a:solidFill>
                  <a:prstClr val="black"/>
                </a:solidFill>
                <a:latin typeface="Times New Roman" panose="02020603050405020304" pitchFamily="18" charset="0"/>
                <a:cs typeface="Times New Roman" panose="02020603050405020304" pitchFamily="18" charset="0"/>
              </a:rPr>
              <a:t>lệnh</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cho</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lính</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gác</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giữ</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anh</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trung</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sĩ</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Hô-lít</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lại</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Nếu</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cần</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hãy</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bắn</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anh</a:t>
            </a:r>
            <a:r>
              <a:rPr lang="en-US" sz="2600" dirty="0">
                <a:solidFill>
                  <a:prstClr val="black"/>
                </a:solidFill>
                <a:latin typeface="Times New Roman" panose="02020603050405020304" pitchFamily="18" charset="0"/>
                <a:cs typeface="Times New Roman" panose="02020603050405020304" pitchFamily="18" charset="0"/>
              </a:rPr>
              <a:t> ta. </a:t>
            </a:r>
            <a:r>
              <a:rPr lang="en-US" sz="2600" dirty="0" err="1">
                <a:solidFill>
                  <a:prstClr val="black"/>
                </a:solidFill>
                <a:latin typeface="Times New Roman" panose="02020603050405020304" pitchFamily="18" charset="0"/>
                <a:cs typeface="Times New Roman" panose="02020603050405020304" pitchFamily="18" charset="0"/>
              </a:rPr>
              <a:t>Không</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phải</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hỏi</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han</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gì</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cả</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hãy</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giết</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cái</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thằng</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vô</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lại</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ấy</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đi</a:t>
            </a:r>
            <a:r>
              <a:rPr lang="en-US" sz="2600" dirty="0">
                <a:solidFill>
                  <a:prstClr val="black"/>
                </a:solidFill>
                <a:latin typeface="Times New Roman" panose="02020603050405020304" pitchFamily="18" charset="0"/>
                <a:cs typeface="Times New Roman" panose="02020603050405020304" pitchFamily="18" charset="0"/>
              </a:rPr>
              <a:t>,..." .</a:t>
            </a:r>
          </a:p>
          <a:p>
            <a:pPr algn="just"/>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Phát</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hiện</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những</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khẩu</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súng</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những</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chiếc</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máy</a:t>
            </a:r>
            <a:r>
              <a:rPr lang="en-US" sz="2600" dirty="0">
                <a:solidFill>
                  <a:prstClr val="black"/>
                </a:solidFill>
                <a:latin typeface="Times New Roman" panose="02020603050405020304" pitchFamily="18" charset="0"/>
                <a:cs typeface="Times New Roman" panose="02020603050405020304" pitchFamily="18" charset="0"/>
              </a:rPr>
              <a:t> bay... </a:t>
            </a:r>
            <a:r>
              <a:rPr lang="en-US" sz="2600" dirty="0" err="1">
                <a:solidFill>
                  <a:prstClr val="black"/>
                </a:solidFill>
                <a:latin typeface="Times New Roman" panose="02020603050405020304" pitchFamily="18" charset="0"/>
                <a:cs typeface="Times New Roman" panose="02020603050405020304" pitchFamily="18" charset="0"/>
              </a:rPr>
              <a:t>đã</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bị</a:t>
            </a:r>
            <a:r>
              <a:rPr lang="en-US" sz="2600" dirty="0">
                <a:solidFill>
                  <a:prstClr val="black"/>
                </a:solidFill>
                <a:latin typeface="Times New Roman" panose="02020603050405020304" pitchFamily="18" charset="0"/>
                <a:cs typeface="Times New Roman" panose="02020603050405020304" pitchFamily="18" charset="0"/>
              </a:rPr>
              <a:t> tan </a:t>
            </a:r>
            <a:r>
              <a:rPr lang="en-US" sz="2600" dirty="0" err="1">
                <a:solidFill>
                  <a:prstClr val="black"/>
                </a:solidFill>
                <a:latin typeface="Times New Roman" panose="02020603050405020304" pitchFamily="18" charset="0"/>
                <a:cs typeface="Times New Roman" panose="02020603050405020304" pitchFamily="18" charset="0"/>
              </a:rPr>
              <a:t>thành</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bụi</a:t>
            </a:r>
            <a:r>
              <a:rPr lang="en-US" sz="26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4995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5">
                                            <p:txEl>
                                              <p:pRg st="0" end="0"/>
                                            </p:txEl>
                                          </p:spTgt>
                                        </p:tgtEl>
                                        <p:attrNameLst>
                                          <p:attrName>style.visibility</p:attrName>
                                        </p:attrNameLst>
                                      </p:cBhvr>
                                      <p:to>
                                        <p:strVal val="visible"/>
                                      </p:to>
                                    </p:set>
                                    <p:animEffect transition="in" filter="barn(inVertical)">
                                      <p:cBhvr>
                                        <p:cTn id="24" dur="500"/>
                                        <p:tgtEl>
                                          <p:spTgt spid="1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5">
                                            <p:txEl>
                                              <p:pRg st="1" end="1"/>
                                            </p:txEl>
                                          </p:spTgt>
                                        </p:tgtEl>
                                        <p:attrNameLst>
                                          <p:attrName>style.visibility</p:attrName>
                                        </p:attrNameLst>
                                      </p:cBhvr>
                                      <p:to>
                                        <p:strVal val="visible"/>
                                      </p:to>
                                    </p:set>
                                    <p:animEffect transition="in" filter="barn(inVertical)">
                                      <p:cBhvr>
                                        <p:cTn id="29" dur="500"/>
                                        <p:tgtEl>
                                          <p:spTgt spid="1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5">
                                            <p:txEl>
                                              <p:pRg st="2" end="2"/>
                                            </p:txEl>
                                          </p:spTgt>
                                        </p:tgtEl>
                                        <p:attrNameLst>
                                          <p:attrName>style.visibility</p:attrName>
                                        </p:attrNameLst>
                                      </p:cBhvr>
                                      <p:to>
                                        <p:strVal val="visible"/>
                                      </p:to>
                                    </p:set>
                                    <p:animEffect transition="in" filter="barn(inVertical)">
                                      <p:cBhvr>
                                        <p:cTn id="34" dur="500"/>
                                        <p:tgtEl>
                                          <p:spTgt spid="15">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24">
                                            <p:txEl>
                                              <p:pRg st="0" end="0"/>
                                            </p:txEl>
                                          </p:spTgt>
                                        </p:tgtEl>
                                        <p:attrNameLst>
                                          <p:attrName>style.visibility</p:attrName>
                                        </p:attrNameLst>
                                      </p:cBhvr>
                                      <p:to>
                                        <p:strVal val="visible"/>
                                      </p:to>
                                    </p:set>
                                    <p:animEffect transition="in" filter="circle(in)">
                                      <p:cBhvr>
                                        <p:cTn id="39" dur="2000"/>
                                        <p:tgtEl>
                                          <p:spTgt spid="2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4">
                                            <p:txEl>
                                              <p:pRg st="1" end="1"/>
                                            </p:txEl>
                                          </p:spTgt>
                                        </p:tgtEl>
                                        <p:attrNameLst>
                                          <p:attrName>style.visibility</p:attrName>
                                        </p:attrNameLst>
                                      </p:cBhvr>
                                      <p:to>
                                        <p:strVal val="visible"/>
                                      </p:to>
                                    </p:set>
                                    <p:animEffect transition="in" filter="wipe(down)">
                                      <p:cBhvr>
                                        <p:cTn id="44" dur="500"/>
                                        <p:tgtEl>
                                          <p:spTgt spid="24">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4">
                                            <p:txEl>
                                              <p:pRg st="2" end="2"/>
                                            </p:txEl>
                                          </p:spTgt>
                                        </p:tgtEl>
                                        <p:attrNameLst>
                                          <p:attrName>style.visibility</p:attrName>
                                        </p:attrNameLst>
                                      </p:cBhvr>
                                      <p:to>
                                        <p:strVal val="visible"/>
                                      </p:to>
                                    </p:set>
                                    <p:animEffect transition="in" filter="fade">
                                      <p:cBhvr>
                                        <p:cTn id="49" dur="1000"/>
                                        <p:tgtEl>
                                          <p:spTgt spid="24">
                                            <p:txEl>
                                              <p:pRg st="2" end="2"/>
                                            </p:txEl>
                                          </p:spTgt>
                                        </p:tgtEl>
                                      </p:cBhvr>
                                    </p:animEffect>
                                    <p:anim calcmode="lin" valueType="num">
                                      <p:cBhvr>
                                        <p:cTn id="50" dur="1000" fill="hold"/>
                                        <p:tgtEl>
                                          <p:spTgt spid="24">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2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24">
                                            <p:txEl>
                                              <p:pRg st="3" end="3"/>
                                            </p:txEl>
                                          </p:spTgt>
                                        </p:tgtEl>
                                        <p:attrNameLst>
                                          <p:attrName>style.visibility</p:attrName>
                                        </p:attrNameLst>
                                      </p:cBhvr>
                                      <p:to>
                                        <p:strVal val="visible"/>
                                      </p:to>
                                    </p:set>
                                    <p:animEffect transition="in" filter="circle(in)">
                                      <p:cBhvr>
                                        <p:cTn id="56" dur="20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8462" b="64082" l="32182" r="63727"/>
                    </a14:imgEffect>
                    <a14:imgEffect>
                      <a14:saturation sat="200000"/>
                    </a14:imgEffect>
                  </a14:imgLayer>
                </a14:imgProps>
              </a:ext>
              <a:ext uri="{28A0092B-C50C-407E-A947-70E740481C1C}">
                <a14:useLocalDpi xmlns:a14="http://schemas.microsoft.com/office/drawing/2010/main" val="0"/>
              </a:ext>
            </a:extLst>
          </a:blip>
          <a:srcRect l="30515" t="38279" r="33960" b="35269"/>
          <a:stretch/>
        </p:blipFill>
        <p:spPr>
          <a:xfrm>
            <a:off x="498411" y="1100138"/>
            <a:ext cx="4556581" cy="5095091"/>
          </a:xfrm>
          <a:prstGeom prst="rect">
            <a:avLst/>
          </a:prstGeom>
        </p:spPr>
      </p:pic>
      <p:cxnSp>
        <p:nvCxnSpPr>
          <p:cNvPr id="25" name="Google Shape;2696;p65"/>
          <p:cNvCxnSpPr/>
          <p:nvPr/>
        </p:nvCxnSpPr>
        <p:spPr>
          <a:xfrm flipV="1">
            <a:off x="3518538" y="1631025"/>
            <a:ext cx="1167762" cy="441747"/>
          </a:xfrm>
          <a:prstGeom prst="straightConnector1">
            <a:avLst/>
          </a:prstGeom>
          <a:noFill/>
          <a:ln w="28575" cap="flat" cmpd="sng">
            <a:solidFill>
              <a:srgbClr val="7ABEAE"/>
            </a:solidFill>
            <a:prstDash val="dash"/>
            <a:round/>
            <a:headEnd type="oval" w="med" len="med"/>
            <a:tailEnd type="oval" w="med" len="med"/>
          </a:ln>
        </p:spPr>
      </p:cxnSp>
      <p:pic>
        <p:nvPicPr>
          <p:cNvPr id="26" name="Picture 25"/>
          <p:cNvPicPr>
            <a:picLocks noChangeAspect="1"/>
          </p:cNvPicPr>
          <p:nvPr/>
        </p:nvPicPr>
        <p:blipFill>
          <a:blip r:embed="rId5"/>
          <a:stretch>
            <a:fillRect/>
          </a:stretch>
        </p:blipFill>
        <p:spPr>
          <a:xfrm>
            <a:off x="4102419" y="911236"/>
            <a:ext cx="5660480" cy="1122966"/>
          </a:xfrm>
          <a:prstGeom prst="rect">
            <a:avLst/>
          </a:prstGeom>
        </p:spPr>
      </p:pic>
      <p:sp>
        <p:nvSpPr>
          <p:cNvPr id="27" name="Rectangle 26"/>
          <p:cNvSpPr/>
          <p:nvPr/>
        </p:nvSpPr>
        <p:spPr>
          <a:xfrm>
            <a:off x="5170168" y="1851898"/>
            <a:ext cx="6602516" cy="4401205"/>
          </a:xfrm>
          <a:prstGeom prst="rect">
            <a:avLst/>
          </a:prstGeom>
        </p:spPr>
        <p:txBody>
          <a:bodyPr wrap="square">
            <a:spAutoFit/>
          </a:bodyPr>
          <a:lstStyle/>
          <a:p>
            <a:pPr algn="just">
              <a:lnSpc>
                <a:spcPct val="200000"/>
              </a:lnSpc>
            </a:pP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dirty="0" smtClean="0">
                <a:solidFill>
                  <a:srgbClr val="FF0000"/>
                </a:solidFill>
                <a:latin typeface="Times New Roman" panose="02020603050405020304" pitchFamily="18" charset="0"/>
                <a:cs typeface="Times New Roman" panose="02020603050405020304" pitchFamily="18" charset="0"/>
              </a:rPr>
              <a:t>Viên </a:t>
            </a:r>
            <a:r>
              <a:rPr lang="vi-VN" sz="2800" dirty="0">
                <a:solidFill>
                  <a:srgbClr val="FF0000"/>
                </a:solidFill>
                <a:latin typeface="Times New Roman" panose="02020603050405020304" pitchFamily="18" charset="0"/>
                <a:cs typeface="Times New Roman" panose="02020603050405020304" pitchFamily="18" charset="0"/>
              </a:rPr>
              <a:t>đại tá là đại diện cho con người chỉ biết đến lợi ích của một nhóm người, ủng hộ chiến tranh, xấu xa, độc ác</a:t>
            </a:r>
            <a:r>
              <a:rPr lang="vi-VN" sz="2800" dirty="0" smtClean="0">
                <a:solidFill>
                  <a:srgbClr val="FF0000"/>
                </a:solidFill>
                <a:latin typeface="Times New Roman" panose="02020603050405020304" pitchFamily="18" charset="0"/>
                <a:cs typeface="Times New Roman" panose="02020603050405020304" pitchFamily="18" charset="0"/>
              </a:rPr>
              <a:t>.</a:t>
            </a:r>
            <a:endParaRPr lang="en-US" sz="2800" dirty="0" smtClean="0">
              <a:solidFill>
                <a:srgbClr val="FF0000"/>
              </a:solidFill>
              <a:latin typeface="Times New Roman" panose="02020603050405020304" pitchFamily="18" charset="0"/>
              <a:cs typeface="Times New Roman" panose="02020603050405020304" pitchFamily="18" charset="0"/>
            </a:endParaRPr>
          </a:p>
          <a:p>
            <a:pPr algn="just">
              <a:lnSpc>
                <a:spcPct val="200000"/>
              </a:lnSpc>
            </a:pP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rPr>
              <a:t>Là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người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bảo</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thủ</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độc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đoán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cố</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chấp</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luôn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cho</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mình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đúng</a:t>
            </a:r>
            <a:r>
              <a:rPr 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0288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animEffect transition="in" filter="wipe(down)">
                                      <p:cBhvr>
                                        <p:cTn id="15" dur="500"/>
                                        <p:tgtEl>
                                          <p:spTgt spid="2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7">
                                            <p:txEl>
                                              <p:pRg st="1" end="1"/>
                                            </p:txEl>
                                          </p:spTgt>
                                        </p:tgtEl>
                                        <p:attrNameLst>
                                          <p:attrName>style.visibility</p:attrName>
                                        </p:attrNameLst>
                                      </p:cBhvr>
                                      <p:to>
                                        <p:strVal val="visible"/>
                                      </p:to>
                                    </p:set>
                                    <p:animEffect transition="in" filter="fade">
                                      <p:cBhvr>
                                        <p:cTn id="20" dur="1000"/>
                                        <p:tgtEl>
                                          <p:spTgt spid="27">
                                            <p:txEl>
                                              <p:pRg st="1" end="1"/>
                                            </p:txEl>
                                          </p:spTgt>
                                        </p:tgtEl>
                                      </p:cBhvr>
                                    </p:animEffect>
                                    <p:anim calcmode="lin" valueType="num">
                                      <p:cBhvr>
                                        <p:cTn id="21" dur="1000" fill="hold"/>
                                        <p:tgtEl>
                                          <p:spTgt spid="27">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2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8462" b="64082" l="32182" r="63727"/>
                    </a14:imgEffect>
                    <a14:imgEffect>
                      <a14:saturation sat="200000"/>
                    </a14:imgEffect>
                  </a14:imgLayer>
                </a14:imgProps>
              </a:ext>
              <a:ext uri="{28A0092B-C50C-407E-A947-70E740481C1C}">
                <a14:useLocalDpi xmlns:a14="http://schemas.microsoft.com/office/drawing/2010/main" val="0"/>
              </a:ext>
            </a:extLst>
          </a:blip>
          <a:srcRect l="30515" t="38279" r="33960" b="35269"/>
          <a:stretch/>
        </p:blipFill>
        <p:spPr>
          <a:xfrm>
            <a:off x="481782" y="825053"/>
            <a:ext cx="5073444" cy="5673039"/>
          </a:xfrm>
          <a:prstGeom prst="rect">
            <a:avLst/>
          </a:prstGeom>
        </p:spPr>
      </p:pic>
      <p:pic>
        <p:nvPicPr>
          <p:cNvPr id="2" name="Picture 1"/>
          <p:cNvPicPr>
            <a:picLocks noChangeAspect="1"/>
          </p:cNvPicPr>
          <p:nvPr/>
        </p:nvPicPr>
        <p:blipFill>
          <a:blip r:embed="rId5"/>
          <a:stretch>
            <a:fillRect/>
          </a:stretch>
        </p:blipFill>
        <p:spPr>
          <a:xfrm>
            <a:off x="3513348" y="1488500"/>
            <a:ext cx="10165486" cy="2016701"/>
          </a:xfrm>
          <a:prstGeom prst="rect">
            <a:avLst/>
          </a:prstGeom>
        </p:spPr>
      </p:pic>
      <p:sp>
        <p:nvSpPr>
          <p:cNvPr id="9" name="Rectangle 8"/>
          <p:cNvSpPr/>
          <p:nvPr/>
        </p:nvSpPr>
        <p:spPr>
          <a:xfrm>
            <a:off x="7641573" y="3076797"/>
            <a:ext cx="3950913" cy="584775"/>
          </a:xfrm>
          <a:prstGeom prst="rect">
            <a:avLst/>
          </a:prstGeom>
        </p:spPr>
        <p:txBody>
          <a:bodyPr wrap="square">
            <a:spAutoFit/>
          </a:bodyPr>
          <a:lstStyle/>
          <a:p>
            <a:pPr algn="ctr"/>
            <a:r>
              <a:rPr lang="vi-VN" sz="3200" dirty="0">
                <a:latin typeface="Times New Roman" panose="02020603050405020304" pitchFamily="18" charset="0"/>
                <a:cs typeface="Times New Roman" panose="02020603050405020304" pitchFamily="18" charset="0"/>
              </a:rPr>
              <a:t>(Rây Brét-bơ-ry)</a:t>
            </a:r>
            <a:endParaRPr lang="vi-VN" sz="3200"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0527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9217" y="197966"/>
            <a:ext cx="9529052" cy="461665"/>
            <a:chOff x="-178462" y="1828800"/>
            <a:chExt cx="19060588" cy="923316"/>
          </a:xfrm>
        </p:grpSpPr>
        <p:sp>
          <p:nvSpPr>
            <p:cNvPr id="17" name="Round Same Side Corner Rectangle 1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18" name="TextBox 17"/>
            <p:cNvSpPr txBox="1"/>
            <p:nvPr/>
          </p:nvSpPr>
          <p:spPr>
            <a:xfrm>
              <a:off x="478766" y="1828800"/>
              <a:ext cx="1238167" cy="923316"/>
            </a:xfrm>
            <a:prstGeom prst="rect">
              <a:avLst/>
            </a:prstGeom>
            <a:noFill/>
          </p:spPr>
          <p:txBody>
            <a:bodyPr wrap="square" rtlCol="0">
              <a:spAutoFit/>
            </a:bodyPr>
            <a:lstStyle/>
            <a:p>
              <a:pPr algn="ctr" defTabSz="1076536"/>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2067735" y="1828800"/>
              <a:ext cx="16814391" cy="923316"/>
            </a:xfrm>
            <a:prstGeom prst="rect">
              <a:avLst/>
            </a:prstGeom>
            <a:noFill/>
          </p:spPr>
          <p:txBody>
            <a:bodyPr wrap="square" rtlCol="0">
              <a:spAutoFit/>
            </a:bodyPr>
            <a:lstStyle/>
            <a:p>
              <a:pPr defTabSz="1076536"/>
              <a:r>
                <a:rPr lang="vi-VN" sz="2400" b="1" dirty="0" smtClean="0">
                  <a:solidFill>
                    <a:srgbClr val="31859C"/>
                  </a:solidFill>
                  <a:latin typeface="Tahoma" panose="020B0604030504040204" pitchFamily="34" charset="0"/>
                  <a:cs typeface="Tahoma" panose="020B0604030504040204" pitchFamily="34" charset="0"/>
                </a:rPr>
                <a:t>TÌM HIỂU </a:t>
              </a:r>
              <a:r>
                <a:rPr lang="en-US" sz="2400" b="1" dirty="0" smtClean="0">
                  <a:solidFill>
                    <a:srgbClr val="31859C"/>
                  </a:solidFill>
                  <a:latin typeface="Tahoma" panose="020B0604030504040204" pitchFamily="34" charset="0"/>
                  <a:cs typeface="Tahoma" panose="020B0604030504040204" pitchFamily="34" charset="0"/>
                </a:rPr>
                <a:t>CHI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20" name="Group 19"/>
          <p:cNvGrpSpPr/>
          <p:nvPr/>
        </p:nvGrpSpPr>
        <p:grpSpPr>
          <a:xfrm>
            <a:off x="319937" y="693325"/>
            <a:ext cx="9224112" cy="496647"/>
            <a:chOff x="644526" y="2766774"/>
            <a:chExt cx="18450623" cy="993289"/>
          </a:xfrm>
        </p:grpSpPr>
        <p:sp>
          <p:nvSpPr>
            <p:cNvPr id="21" name="TextBox 20"/>
            <p:cNvSpPr txBox="1"/>
            <p:nvPr/>
          </p:nvSpPr>
          <p:spPr>
            <a:xfrm>
              <a:off x="1906584" y="2766774"/>
              <a:ext cx="17188565" cy="923326"/>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Những</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chi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tiết</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đặc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sắc</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3" name="TextBox 22"/>
            <p:cNvSpPr txBox="1"/>
            <p:nvPr/>
          </p:nvSpPr>
          <p:spPr>
            <a:xfrm>
              <a:off x="957123" y="2795828"/>
              <a:ext cx="783010" cy="964235"/>
            </a:xfrm>
            <a:prstGeom prst="rect">
              <a:avLst/>
            </a:prstGeom>
            <a:noFill/>
          </p:spPr>
          <p:txBody>
            <a:bodyPr wrap="none" rtlCol="0">
              <a:spAutoFit/>
            </a:bodyPr>
            <a:lstStyle/>
            <a:p>
              <a:pPr algn="ctr" defTabSz="1076536"/>
              <a:r>
                <a:rPr lang="en-US" sz="2533"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 name="Rectangle 1"/>
          <p:cNvSpPr/>
          <p:nvPr/>
        </p:nvSpPr>
        <p:spPr>
          <a:xfrm>
            <a:off x="401652" y="2637860"/>
            <a:ext cx="7327024" cy="1815882"/>
          </a:xfrm>
          <a:prstGeom prst="rect">
            <a:avLst/>
          </a:prstGeom>
        </p:spPr>
        <p:txBody>
          <a:bodyPr wrap="square">
            <a:spAutoFit/>
          </a:bodyPr>
          <a:lstStyle/>
          <a:p>
            <a:pPr algn="just"/>
            <a:r>
              <a:rPr lang="en-US" sz="2800" i="1" dirty="0" smtClean="0">
                <a:solidFill>
                  <a:prstClr val="black"/>
                </a:solidFill>
                <a:latin typeface="Times New Roman" panose="02020603050405020304" pitchFamily="18" charset="0"/>
                <a:cs typeface="Times New Roman" panose="02020603050405020304" pitchFamily="18" charset="0"/>
              </a:rPr>
              <a:t>- </a:t>
            </a:r>
            <a:r>
              <a:rPr lang="vi-VN" sz="2800" i="1" dirty="0" smtClean="0">
                <a:solidFill>
                  <a:prstClr val="black"/>
                </a:solidFill>
                <a:latin typeface="Times New Roman" panose="02020603050405020304" pitchFamily="18" charset="0"/>
                <a:cs typeface="Times New Roman" panose="02020603050405020304" pitchFamily="18" charset="0"/>
              </a:rPr>
              <a:t>“</a:t>
            </a:r>
            <a:r>
              <a:rPr lang="vi-VN" sz="2800" i="1" dirty="0">
                <a:solidFill>
                  <a:prstClr val="black"/>
                </a:solidFill>
                <a:latin typeface="Times New Roman" panose="02020603050405020304" pitchFamily="18" charset="0"/>
                <a:cs typeface="Times New Roman" panose="02020603050405020304" pitchFamily="18" charset="0"/>
              </a:rPr>
              <a:t>Phát minh này dựa trên cấu trúc của các nguyên tử xác </a:t>
            </a:r>
            <a:r>
              <a:rPr lang="vi-VN" sz="2800" i="1" dirty="0" smtClean="0">
                <a:solidFill>
                  <a:prstClr val="black"/>
                </a:solidFill>
                <a:latin typeface="Times New Roman" panose="02020603050405020304" pitchFamily="18" charset="0"/>
                <a:cs typeface="Times New Roman" panose="02020603050405020304" pitchFamily="18" charset="0"/>
              </a:rPr>
              <a:t>định</a:t>
            </a:r>
            <a:r>
              <a:rPr lang="en-US" sz="2800" i="1" dirty="0" smtClean="0">
                <a:solidFill>
                  <a:prstClr val="black"/>
                </a:solidFill>
                <a:latin typeface="Times New Roman" panose="02020603050405020304" pitchFamily="18" charset="0"/>
                <a:cs typeface="Times New Roman" panose="02020603050405020304" pitchFamily="18" charset="0"/>
              </a:rPr>
              <a:t>…”</a:t>
            </a:r>
            <a:endParaRPr lang="vi-VN" sz="2800" dirty="0">
              <a:solidFill>
                <a:prstClr val="black"/>
              </a:solidFill>
              <a:latin typeface="Times New Roman" panose="02020603050405020304" pitchFamily="18" charset="0"/>
              <a:cs typeface="Times New Roman" panose="02020603050405020304" pitchFamily="18" charset="0"/>
            </a:endParaRPr>
          </a:p>
          <a:p>
            <a:pPr algn="just"/>
            <a:r>
              <a:rPr lang="en-US" sz="2800" i="1" dirty="0" smtClean="0">
                <a:solidFill>
                  <a:prstClr val="black"/>
                </a:solidFill>
                <a:latin typeface="Times New Roman" panose="02020603050405020304" pitchFamily="18" charset="0"/>
                <a:cs typeface="Times New Roman" panose="02020603050405020304" pitchFamily="18" charset="0"/>
              </a:rPr>
              <a:t>- </a:t>
            </a:r>
            <a:r>
              <a:rPr lang="vi-VN" sz="2800" i="1" dirty="0" smtClean="0">
                <a:solidFill>
                  <a:prstClr val="black"/>
                </a:solidFill>
                <a:latin typeface="Times New Roman" panose="02020603050405020304" pitchFamily="18" charset="0"/>
                <a:cs typeface="Times New Roman" panose="02020603050405020304" pitchFamily="18" charset="0"/>
              </a:rPr>
              <a:t>"</a:t>
            </a:r>
            <a:r>
              <a:rPr lang="vi-VN" sz="2800" i="1" dirty="0">
                <a:solidFill>
                  <a:prstClr val="black"/>
                </a:solidFill>
                <a:latin typeface="Times New Roman" panose="02020603050405020304" pitchFamily="18" charset="0"/>
                <a:cs typeface="Times New Roman" panose="02020603050405020304" pitchFamily="18" charset="0"/>
              </a:rPr>
              <a:t>Tôi đi tìm một nhân tố nào đó </a:t>
            </a:r>
            <a:r>
              <a:rPr lang="en-US" sz="2800" i="1" dirty="0" smtClean="0">
                <a:solidFill>
                  <a:prstClr val="black"/>
                </a:solidFill>
                <a:latin typeface="Times New Roman" panose="02020603050405020304" pitchFamily="18" charset="0"/>
                <a:cs typeface="Times New Roman" panose="02020603050405020304" pitchFamily="18" charset="0"/>
              </a:rPr>
              <a:t>…</a:t>
            </a:r>
            <a:r>
              <a:rPr lang="vi-VN" sz="2800" i="1" dirty="0" smtClean="0">
                <a:solidFill>
                  <a:prstClr val="black"/>
                </a:solidFill>
                <a:latin typeface="Times New Roman" panose="02020603050405020304" pitchFamily="18" charset="0"/>
                <a:cs typeface="Times New Roman" panose="02020603050405020304" pitchFamily="18" charset="0"/>
              </a:rPr>
              <a:t> </a:t>
            </a:r>
            <a:r>
              <a:rPr lang="vi-VN" sz="2800" i="1" dirty="0">
                <a:solidFill>
                  <a:prstClr val="black"/>
                </a:solidFill>
                <a:latin typeface="Times New Roman" panose="02020603050405020304" pitchFamily="18" charset="0"/>
                <a:cs typeface="Times New Roman" panose="02020603050405020304" pitchFamily="18" charset="0"/>
              </a:rPr>
              <a:t>Khi đó hơi nước sẽ tự làm công việc của nó</a:t>
            </a:r>
            <a:r>
              <a:rPr lang="vi-VN" sz="2800" i="1" dirty="0" smtClean="0">
                <a:solidFill>
                  <a:prstClr val="black"/>
                </a:solidFill>
                <a:latin typeface="Times New Roman" panose="02020603050405020304" pitchFamily="18" charset="0"/>
                <a:cs typeface="Times New Roman" panose="02020603050405020304" pitchFamily="18" charset="0"/>
              </a:rPr>
              <a:t>.”</a:t>
            </a:r>
            <a:endParaRPr lang="vi-VN" sz="2800" dirty="0">
              <a:solidFill>
                <a:prstClr val="black"/>
              </a:solidFill>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8268" y="2336784"/>
            <a:ext cx="3022314" cy="2193017"/>
          </a:xfrm>
          <a:prstGeom prst="rect">
            <a:avLst/>
          </a:prstGeom>
        </p:spPr>
      </p:pic>
      <p:pic>
        <p:nvPicPr>
          <p:cNvPr id="26" name="Picture 25"/>
          <p:cNvPicPr>
            <a:picLocks noChangeAspect="1"/>
          </p:cNvPicPr>
          <p:nvPr/>
        </p:nvPicPr>
        <p:blipFill>
          <a:blip r:embed="rId4"/>
          <a:stretch>
            <a:fillRect/>
          </a:stretch>
        </p:blipFill>
        <p:spPr>
          <a:xfrm>
            <a:off x="8962189" y="290556"/>
            <a:ext cx="3022313" cy="2236910"/>
          </a:xfrm>
          <a:prstGeom prst="rect">
            <a:avLst/>
          </a:prstGeom>
        </p:spPr>
      </p:pic>
      <p:pic>
        <p:nvPicPr>
          <p:cNvPr id="5" name="Picture 4"/>
          <p:cNvPicPr>
            <a:picLocks noChangeAspect="1"/>
          </p:cNvPicPr>
          <p:nvPr/>
        </p:nvPicPr>
        <p:blipFill>
          <a:blip r:embed="rId5"/>
          <a:stretch>
            <a:fillRect/>
          </a:stretch>
        </p:blipFill>
        <p:spPr>
          <a:xfrm>
            <a:off x="553997" y="1732582"/>
            <a:ext cx="7345263" cy="905278"/>
          </a:xfrm>
          <a:prstGeom prst="rect">
            <a:avLst/>
          </a:prstGeom>
        </p:spPr>
      </p:pic>
      <p:sp>
        <p:nvSpPr>
          <p:cNvPr id="6" name="Rectangle 5"/>
          <p:cNvSpPr/>
          <p:nvPr/>
        </p:nvSpPr>
        <p:spPr>
          <a:xfrm>
            <a:off x="327497" y="4899243"/>
            <a:ext cx="11555692" cy="1815882"/>
          </a:xfrm>
          <a:prstGeom prst="rect">
            <a:avLst/>
          </a:prstGeom>
          <a:solidFill>
            <a:srgbClr val="F3F9FB"/>
          </a:solidFill>
        </p:spPr>
        <p:txBody>
          <a:bodyPr wrap="square">
            <a:spAutoFit/>
          </a:bodyPr>
          <a:lstStyle/>
          <a:p>
            <a:pPr algn="just"/>
            <a:r>
              <a:rPr lang="vi-VN"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sz="2800" dirty="0">
                <a:solidFill>
                  <a:prstClr val="black"/>
                </a:solidFill>
                <a:latin typeface="Times New Roman" panose="02020603050405020304" pitchFamily="18" charset="0"/>
                <a:cs typeface="Times New Roman" panose="02020603050405020304" pitchFamily="18" charset="0"/>
              </a:rPr>
              <a:t> Anh trung sĩ dựa trên cơ sở khoa học về cấu trúc của các nguyên tử xác định. Trong thực tế, có hiện tượng gỉ sắt. Khi sắt thép gặp không khí ẩm hoặc hơi nước sẽ tạo thành chất gỉ. Chất gỉ có màu nâu, đỏ. Nếu để khối sắt thép trong môi trường đó lâu thì chúng có thể bị phân hủy hoàn toàn.</a:t>
            </a:r>
          </a:p>
        </p:txBody>
      </p:sp>
    </p:spTree>
    <p:extLst>
      <p:ext uri="{BB962C8B-B14F-4D97-AF65-F5344CB8AC3E}">
        <p14:creationId xmlns:p14="http://schemas.microsoft.com/office/powerpoint/2010/main" val="279899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par>
                                <p:cTn id="20" presetID="22" presetClass="entr" presetSubtype="4"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ircle(in)">
                                      <p:cBhvr>
                                        <p:cTn id="3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14387" y="291198"/>
            <a:ext cx="10472738" cy="954107"/>
          </a:xfrm>
          <a:prstGeom prst="rect">
            <a:avLst/>
          </a:prstGeom>
          <a:solidFill>
            <a:schemeClr val="accent5">
              <a:lumMod val="75000"/>
            </a:schemeClr>
          </a:solidFill>
        </p:spPr>
        <p:txBody>
          <a:bodyPr wrap="square">
            <a:spAutoFit/>
          </a:bodyPr>
          <a:lstStyle/>
          <a:p>
            <a:pPr algn="just"/>
            <a:r>
              <a:rPr lang="vi-VN" sz="2800" dirty="0">
                <a:solidFill>
                  <a:schemeClr val="bg1"/>
                </a:solidFill>
                <a:latin typeface="Times New Roman" panose="02020603050405020304" pitchFamily="18" charset="0"/>
                <a:cs typeface="Times New Roman" panose="02020603050405020304" pitchFamily="18" charset="0"/>
              </a:rPr>
              <a:t>- Sự hình dung, tưởng tượng về tác động của "chất làm gì" được tác giả thể hiện ở:</a:t>
            </a:r>
          </a:p>
        </p:txBody>
      </p:sp>
      <p:sp>
        <p:nvSpPr>
          <p:cNvPr id="24" name="Rectangle 23"/>
          <p:cNvSpPr/>
          <p:nvPr/>
        </p:nvSpPr>
        <p:spPr>
          <a:xfrm>
            <a:off x="232517" y="1435983"/>
            <a:ext cx="11636477" cy="5693866"/>
          </a:xfrm>
          <a:prstGeom prst="rect">
            <a:avLst/>
          </a:prstGeom>
        </p:spPr>
        <p:txBody>
          <a:bodyPr wrap="square">
            <a:spAutoFit/>
          </a:bodyPr>
          <a:lstStyle/>
          <a:p>
            <a:pPr marL="342900" indent="-342900" algn="just">
              <a:buFont typeface="Wingdings" panose="05000000000000000000" pitchFamily="2" charset="2"/>
              <a:buChar char="ü"/>
            </a:pPr>
            <a:r>
              <a:rPr lang="vi-VN" sz="2500" dirty="0" smtClean="0">
                <a:solidFill>
                  <a:prstClr val="black"/>
                </a:solidFill>
                <a:latin typeface="Times New Roman" panose="02020603050405020304" pitchFamily="18" charset="0"/>
                <a:cs typeface="Times New Roman" panose="02020603050405020304" pitchFamily="18" charset="0"/>
              </a:rPr>
              <a:t>Anh </a:t>
            </a:r>
            <a:r>
              <a:rPr lang="vi-VN" sz="2500" dirty="0">
                <a:solidFill>
                  <a:prstClr val="black"/>
                </a:solidFill>
                <a:latin typeface="Times New Roman" panose="02020603050405020304" pitchFamily="18" charset="0"/>
                <a:cs typeface="Times New Roman" panose="02020603050405020304" pitchFamily="18" charset="0"/>
              </a:rPr>
              <a:t>trung sĩ có thể biến chiếc bút của đại tá thành vụn gỉ trong thời gian ngắn mà ông ta không hề biết.</a:t>
            </a:r>
          </a:p>
          <a:p>
            <a:pPr marL="342900" indent="-342900" algn="just">
              <a:buFont typeface="Wingdings" panose="05000000000000000000" pitchFamily="2" charset="2"/>
              <a:buChar char="ü"/>
            </a:pPr>
            <a:r>
              <a:rPr lang="vi-VN" sz="2500" dirty="0">
                <a:solidFill>
                  <a:prstClr val="black"/>
                </a:solidFill>
                <a:latin typeface="Times New Roman" panose="02020603050405020304" pitchFamily="18" charset="0"/>
                <a:cs typeface="Times New Roman" panose="02020603050405020304" pitchFamily="18" charset="0"/>
              </a:rPr>
              <a:t>Anh trung sĩ đã biến những khẩu súng của lính gác bị hoen gỉ ngay lập tức khiến chúng không thể sử dụng được nữa.</a:t>
            </a:r>
          </a:p>
          <a:p>
            <a:pPr marL="342900" indent="-342900" algn="just">
              <a:buFont typeface="Wingdings" panose="05000000000000000000" pitchFamily="2" charset="2"/>
              <a:buChar char="ü"/>
            </a:pPr>
            <a:r>
              <a:rPr lang="vi-VN" sz="2500" i="1" dirty="0">
                <a:solidFill>
                  <a:prstClr val="black"/>
                </a:solidFill>
                <a:latin typeface="Times New Roman" panose="02020603050405020304" pitchFamily="18" charset="0"/>
                <a:cs typeface="Times New Roman" panose="02020603050405020304" pitchFamily="18" charset="0"/>
              </a:rPr>
              <a:t>“Những khẩu súng đang biến thành vụn gỉ sắt màu vàng, những chiếc máy bay thì tan vụn ra thành đám bụi màu xám bị gió cuốn đi bay lả tả, những chiếc xe tăng dần dần chìm vào lớp nhựa đường nóng chảy, như những con quái vật thời tiền sử một thời bị rơi vào những cái hố nhựa đường”.</a:t>
            </a:r>
            <a:endParaRPr lang="vi-VN" sz="2500" dirty="0">
              <a:solidFill>
                <a:prstClr val="black"/>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vi-VN" sz="2500" i="1" dirty="0">
                <a:solidFill>
                  <a:prstClr val="black"/>
                </a:solidFill>
                <a:latin typeface="Times New Roman" panose="02020603050405020304" pitchFamily="18" charset="0"/>
                <a:cs typeface="Times New Roman" panose="02020603050405020304" pitchFamily="18" charset="0"/>
              </a:rPr>
              <a:t>“Những chiếc xe tải biến thành những đám mây màu da cam, chỉ còn lại những chiếc lốp cao su lăn đi một cách vô định trên mặt đường”.</a:t>
            </a:r>
            <a:endParaRPr lang="vi-VN" sz="2500" dirty="0">
              <a:solidFill>
                <a:prstClr val="black"/>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vi-VN" sz="2500" dirty="0">
                <a:solidFill>
                  <a:prstClr val="black"/>
                </a:solidFill>
                <a:latin typeface="Times New Roman" panose="02020603050405020304" pitchFamily="18" charset="0"/>
                <a:cs typeface="Times New Roman" panose="02020603050405020304" pitchFamily="18" charset="0"/>
              </a:rPr>
              <a:t>Khi đại tá với chiếc súng lục của mình </a:t>
            </a:r>
            <a:r>
              <a:rPr lang="vi-VN" sz="2500" i="1" dirty="0">
                <a:solidFill>
                  <a:prstClr val="black"/>
                </a:solidFill>
                <a:latin typeface="Times New Roman" panose="02020603050405020304" pitchFamily="18" charset="0"/>
                <a:cs typeface="Times New Roman" panose="02020603050405020304" pitchFamily="18" charset="0"/>
              </a:rPr>
              <a:t>“Cái bao da màu nâu đầy vụn gỉ sắt”</a:t>
            </a:r>
            <a:r>
              <a:rPr lang="vi-VN" sz="2500" dirty="0">
                <a:solidFill>
                  <a:prstClr val="black"/>
                </a:solidFill>
                <a:latin typeface="Times New Roman" panose="02020603050405020304" pitchFamily="18" charset="0"/>
                <a:cs typeface="Times New Roman" panose="02020603050405020304" pitchFamily="18" charset="0"/>
              </a:rPr>
              <a:t>.</a:t>
            </a:r>
          </a:p>
          <a:p>
            <a:pPr algn="just"/>
            <a:r>
              <a:rPr lang="vi-VN" sz="25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vi-VN" sz="2500" dirty="0" smtClean="0">
                <a:solidFill>
                  <a:srgbClr val="FF0000"/>
                </a:solidFill>
                <a:latin typeface="Times New Roman" panose="02020603050405020304" pitchFamily="18" charset="0"/>
                <a:cs typeface="Times New Roman" panose="02020603050405020304" pitchFamily="18" charset="0"/>
              </a:rPr>
              <a:t> </a:t>
            </a:r>
            <a:r>
              <a:rPr lang="vi-VN" sz="2500" dirty="0">
                <a:solidFill>
                  <a:srgbClr val="FF0000"/>
                </a:solidFill>
                <a:latin typeface="Times New Roman" panose="02020603050405020304" pitchFamily="18" charset="0"/>
                <a:cs typeface="Times New Roman" panose="02020603050405020304" pitchFamily="18" charset="0"/>
              </a:rPr>
              <a:t>Bằng sự sáng tạo của mình, tác giả đã miêu tả tác dụng thần kì của chất làm gỉ. Qua đó thể hiện niềm tin về một chất có thể làm súng đạn biến mất, đem lại hòa bình cho thế giới.</a:t>
            </a:r>
          </a:p>
        </p:txBody>
      </p:sp>
    </p:spTree>
    <p:extLst>
      <p:ext uri="{BB962C8B-B14F-4D97-AF65-F5344CB8AC3E}">
        <p14:creationId xmlns:p14="http://schemas.microsoft.com/office/powerpoint/2010/main" val="333112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4">
                                            <p:txEl>
                                              <p:pRg st="0" end="0"/>
                                            </p:txEl>
                                          </p:spTgt>
                                        </p:tgtEl>
                                        <p:attrNameLst>
                                          <p:attrName>style.visibility</p:attrName>
                                        </p:attrNameLst>
                                      </p:cBhvr>
                                      <p:to>
                                        <p:strVal val="visible"/>
                                      </p:to>
                                    </p:set>
                                    <p:animEffect transition="in" filter="wipe(down)">
                                      <p:cBhvr>
                                        <p:cTn id="14" dur="500"/>
                                        <p:tgtEl>
                                          <p:spTgt spid="2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4">
                                            <p:txEl>
                                              <p:pRg st="1" end="1"/>
                                            </p:txEl>
                                          </p:spTgt>
                                        </p:tgtEl>
                                        <p:attrNameLst>
                                          <p:attrName>style.visibility</p:attrName>
                                        </p:attrNameLst>
                                      </p:cBhvr>
                                      <p:to>
                                        <p:strVal val="visible"/>
                                      </p:to>
                                    </p:set>
                                    <p:animEffect transition="in" filter="fade">
                                      <p:cBhvr>
                                        <p:cTn id="19" dur="1000"/>
                                        <p:tgtEl>
                                          <p:spTgt spid="24">
                                            <p:txEl>
                                              <p:pRg st="1" end="1"/>
                                            </p:txEl>
                                          </p:spTgt>
                                        </p:tgtEl>
                                      </p:cBhvr>
                                    </p:animEffect>
                                    <p:anim calcmode="lin" valueType="num">
                                      <p:cBhvr>
                                        <p:cTn id="20" dur="1000" fill="hold"/>
                                        <p:tgtEl>
                                          <p:spTgt spid="2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4">
                                            <p:txEl>
                                              <p:pRg st="2" end="2"/>
                                            </p:txEl>
                                          </p:spTgt>
                                        </p:tgtEl>
                                        <p:attrNameLst>
                                          <p:attrName>style.visibility</p:attrName>
                                        </p:attrNameLst>
                                      </p:cBhvr>
                                      <p:to>
                                        <p:strVal val="visible"/>
                                      </p:to>
                                    </p:set>
                                    <p:animEffect transition="in" filter="wipe(down)">
                                      <p:cBhvr>
                                        <p:cTn id="26" dur="500"/>
                                        <p:tgtEl>
                                          <p:spTgt spid="2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4">
                                            <p:txEl>
                                              <p:pRg st="3" end="3"/>
                                            </p:txEl>
                                          </p:spTgt>
                                        </p:tgtEl>
                                        <p:attrNameLst>
                                          <p:attrName>style.visibility</p:attrName>
                                        </p:attrNameLst>
                                      </p:cBhvr>
                                      <p:to>
                                        <p:strVal val="visible"/>
                                      </p:to>
                                    </p:set>
                                    <p:animEffect transition="in" filter="barn(inVertical)">
                                      <p:cBhvr>
                                        <p:cTn id="31" dur="500"/>
                                        <p:tgtEl>
                                          <p:spTgt spid="24">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24">
                                            <p:txEl>
                                              <p:pRg st="4" end="4"/>
                                            </p:txEl>
                                          </p:spTgt>
                                        </p:tgtEl>
                                        <p:attrNameLst>
                                          <p:attrName>style.visibility</p:attrName>
                                        </p:attrNameLst>
                                      </p:cBhvr>
                                      <p:to>
                                        <p:strVal val="visible"/>
                                      </p:to>
                                    </p:set>
                                    <p:animEffect transition="in" filter="circle(in)">
                                      <p:cBhvr>
                                        <p:cTn id="36" dur="2000"/>
                                        <p:tgtEl>
                                          <p:spTgt spid="24">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4">
                                            <p:txEl>
                                              <p:pRg st="5" end="5"/>
                                            </p:txEl>
                                          </p:spTgt>
                                        </p:tgtEl>
                                        <p:attrNameLst>
                                          <p:attrName>style.visibility</p:attrName>
                                        </p:attrNameLst>
                                      </p:cBhvr>
                                      <p:to>
                                        <p:strVal val="visible"/>
                                      </p:to>
                                    </p:set>
                                    <p:anim calcmode="lin" valueType="num">
                                      <p:cBhvr additive="base">
                                        <p:cTn id="41" dur="500" fill="hold"/>
                                        <p:tgtEl>
                                          <p:spTgt spid="24">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9217" y="197966"/>
            <a:ext cx="9529052" cy="461665"/>
            <a:chOff x="-178462" y="1828800"/>
            <a:chExt cx="19060588" cy="923316"/>
          </a:xfrm>
        </p:grpSpPr>
        <p:sp>
          <p:nvSpPr>
            <p:cNvPr id="7" name="Round Same Side Corner Rectangle 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8" name="TextBox 7"/>
            <p:cNvSpPr txBox="1"/>
            <p:nvPr/>
          </p:nvSpPr>
          <p:spPr>
            <a:xfrm>
              <a:off x="3" y="1828800"/>
              <a:ext cx="1716932" cy="923316"/>
            </a:xfrm>
            <a:prstGeom prst="rect">
              <a:avLst/>
            </a:prstGeom>
            <a:noFill/>
          </p:spPr>
          <p:txBody>
            <a:bodyPr wrap="square" rtlCol="0">
              <a:spAutoFit/>
            </a:bodyPr>
            <a:lstStyle/>
            <a:p>
              <a:pPr algn="ctr" defTabSz="1076536"/>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2067735" y="1828800"/>
              <a:ext cx="16814391" cy="923316"/>
            </a:xfrm>
            <a:prstGeom prst="rect">
              <a:avLst/>
            </a:prstGeom>
            <a:noFill/>
          </p:spPr>
          <p:txBody>
            <a:bodyPr wrap="square" rtlCol="0">
              <a:spAutoFit/>
            </a:bodyPr>
            <a:lstStyle/>
            <a:p>
              <a:pPr defTabSz="1076536"/>
              <a:r>
                <a:rPr lang="en-US" sz="2400" b="1" dirty="0" smtClean="0">
                  <a:solidFill>
                    <a:srgbClr val="31859C"/>
                  </a:solidFill>
                  <a:latin typeface="Tahoma" panose="020B0604030504040204" pitchFamily="34" charset="0"/>
                  <a:cs typeface="Tahoma" panose="020B0604030504040204" pitchFamily="34" charset="0"/>
                </a:rPr>
                <a:t>TỔNG KẾT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10" name="Group 9"/>
          <p:cNvGrpSpPr/>
          <p:nvPr/>
        </p:nvGrpSpPr>
        <p:grpSpPr>
          <a:xfrm>
            <a:off x="319937" y="693325"/>
            <a:ext cx="9224112" cy="496647"/>
            <a:chOff x="644526" y="2766774"/>
            <a:chExt cx="18450623" cy="993289"/>
          </a:xfrm>
        </p:grpSpPr>
        <p:sp>
          <p:nvSpPr>
            <p:cNvPr id="11" name="TextBox 10"/>
            <p:cNvSpPr txBox="1"/>
            <p:nvPr/>
          </p:nvSpPr>
          <p:spPr>
            <a:xfrm>
              <a:off x="1906584" y="2766774"/>
              <a:ext cx="17188565" cy="923326"/>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Nghệ</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thuật</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3" name="TextBox 12"/>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6" name="Rectangle 5"/>
          <p:cNvSpPr/>
          <p:nvPr/>
        </p:nvSpPr>
        <p:spPr>
          <a:xfrm>
            <a:off x="162072" y="2668425"/>
            <a:ext cx="6474109" cy="3970318"/>
          </a:xfrm>
          <a:prstGeom prst="rect">
            <a:avLst/>
          </a:prstGeom>
        </p:spPr>
        <p:txBody>
          <a:bodyPr wrap="square">
            <a:spAutoFit/>
          </a:bodyPr>
          <a:lstStyle/>
          <a:p>
            <a:pPr algn="just">
              <a:lnSpc>
                <a:spcPct val="150000"/>
              </a:lnSpc>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Cốt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truyện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đáo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hấp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dẫn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chứa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đựng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ngờ</a:t>
            </a:r>
            <a:endParaRPr lang="vi-VN" sz="2800" dirty="0">
              <a:latin typeface="Times New Roman" panose="02020603050405020304" pitchFamily="18" charset="0"/>
              <a:cs typeface="Times New Roman" panose="02020603050405020304" pitchFamily="18" charset="0"/>
            </a:endParaRPr>
          </a:p>
          <a:p>
            <a:pPr algn="just">
              <a:lnSpc>
                <a:spcPct val="150000"/>
              </a:lnSpc>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chuyện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hợp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miêu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ảnh</a:t>
            </a:r>
            <a:endParaRPr lang="vi-VN" sz="2800" dirty="0">
              <a:latin typeface="Times New Roman" panose="02020603050405020304" pitchFamily="18" charset="0"/>
              <a:cs typeface="Times New Roman" panose="02020603050405020304" pitchFamily="18" charset="0"/>
            </a:endParaRPr>
          </a:p>
          <a:p>
            <a:pPr algn="just">
              <a:lnSpc>
                <a:spcPct val="150000"/>
              </a:lnSpc>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dựng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chuyện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mở</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tạo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suy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nghĩ</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liên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tưởng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đọ</a:t>
            </a:r>
            <a:r>
              <a:rPr lang="en-US" sz="2800" dirty="0" err="1">
                <a:latin typeface="Times New Roman" panose="02020603050405020304" pitchFamily="18" charset="0"/>
                <a:cs typeface="Times New Roman" panose="02020603050405020304" pitchFamily="18" charset="0"/>
              </a:rPr>
              <a:t>c</a:t>
            </a:r>
            <a:endParaRPr lang="vi-VN" sz="28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212722" y="1488785"/>
            <a:ext cx="7223696" cy="1430113"/>
          </a:xfrm>
          <a:prstGeom prst="rect">
            <a:avLst/>
          </a:prstGeom>
        </p:spPr>
      </p:pic>
      <p:pic>
        <p:nvPicPr>
          <p:cNvPr id="14" name="Picture 1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8462" b="64082" l="32182" r="63727"/>
                    </a14:imgEffect>
                    <a14:imgEffect>
                      <a14:saturation sat="200000"/>
                    </a14:imgEffect>
                  </a14:imgLayer>
                </a14:imgProps>
              </a:ext>
              <a:ext uri="{28A0092B-C50C-407E-A947-70E740481C1C}">
                <a14:useLocalDpi xmlns:a14="http://schemas.microsoft.com/office/drawing/2010/main" val="0"/>
              </a:ext>
            </a:extLst>
          </a:blip>
          <a:srcRect l="30515" t="38279" r="33960" b="35269"/>
          <a:stretch/>
        </p:blipFill>
        <p:spPr>
          <a:xfrm>
            <a:off x="7161544" y="1207072"/>
            <a:ext cx="4556581" cy="5095091"/>
          </a:xfrm>
          <a:prstGeom prst="rect">
            <a:avLst/>
          </a:prstGeom>
        </p:spPr>
      </p:pic>
    </p:spTree>
    <p:extLst>
      <p:ext uri="{BB962C8B-B14F-4D97-AF65-F5344CB8AC3E}">
        <p14:creationId xmlns:p14="http://schemas.microsoft.com/office/powerpoint/2010/main" val="11572210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9217" y="197966"/>
            <a:ext cx="9529052" cy="461665"/>
            <a:chOff x="-178462" y="1828800"/>
            <a:chExt cx="19060588" cy="923316"/>
          </a:xfrm>
        </p:grpSpPr>
        <p:sp>
          <p:nvSpPr>
            <p:cNvPr id="7" name="Round Same Side Corner Rectangle 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8" name="TextBox 7"/>
            <p:cNvSpPr txBox="1"/>
            <p:nvPr/>
          </p:nvSpPr>
          <p:spPr>
            <a:xfrm>
              <a:off x="3" y="1828800"/>
              <a:ext cx="1716932" cy="923316"/>
            </a:xfrm>
            <a:prstGeom prst="rect">
              <a:avLst/>
            </a:prstGeom>
            <a:noFill/>
          </p:spPr>
          <p:txBody>
            <a:bodyPr wrap="square" rtlCol="0">
              <a:spAutoFit/>
            </a:bodyPr>
            <a:lstStyle/>
            <a:p>
              <a:pPr algn="ctr" defTabSz="1076536"/>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2067735" y="1828800"/>
              <a:ext cx="16814391" cy="923316"/>
            </a:xfrm>
            <a:prstGeom prst="rect">
              <a:avLst/>
            </a:prstGeom>
            <a:noFill/>
          </p:spPr>
          <p:txBody>
            <a:bodyPr wrap="square" rtlCol="0">
              <a:spAutoFit/>
            </a:bodyPr>
            <a:lstStyle/>
            <a:p>
              <a:pPr defTabSz="1076536"/>
              <a:r>
                <a:rPr lang="en-US" sz="2400" b="1" dirty="0" smtClean="0">
                  <a:solidFill>
                    <a:srgbClr val="31859C"/>
                  </a:solidFill>
                  <a:latin typeface="Tahoma" panose="020B0604030504040204" pitchFamily="34" charset="0"/>
                  <a:cs typeface="Tahoma" panose="020B0604030504040204" pitchFamily="34" charset="0"/>
                </a:rPr>
                <a:t>TỔNG KẾT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10" name="Group 9"/>
          <p:cNvGrpSpPr/>
          <p:nvPr/>
        </p:nvGrpSpPr>
        <p:grpSpPr>
          <a:xfrm>
            <a:off x="319937" y="693325"/>
            <a:ext cx="9224112" cy="496647"/>
            <a:chOff x="644526" y="2766774"/>
            <a:chExt cx="18450623" cy="993289"/>
          </a:xfrm>
        </p:grpSpPr>
        <p:sp>
          <p:nvSpPr>
            <p:cNvPr id="11" name="TextBox 10"/>
            <p:cNvSpPr txBox="1"/>
            <p:nvPr/>
          </p:nvSpPr>
          <p:spPr>
            <a:xfrm>
              <a:off x="1906584" y="2766774"/>
              <a:ext cx="17188565" cy="923326"/>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Nội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dung</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3" name="TextBox 12"/>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 name="Rectangle 1"/>
          <p:cNvSpPr/>
          <p:nvPr/>
        </p:nvSpPr>
        <p:spPr>
          <a:xfrm>
            <a:off x="319937" y="2318809"/>
            <a:ext cx="6484163" cy="3892412"/>
          </a:xfrm>
          <a:prstGeom prst="rect">
            <a:avLst/>
          </a:prstGeom>
        </p:spPr>
        <p:txBody>
          <a:bodyPr wrap="square">
            <a:spAutoFit/>
          </a:bodyPr>
          <a:lstStyle/>
          <a:p>
            <a:pPr algn="just">
              <a:lnSpc>
                <a:spcPct val="150000"/>
              </a:lnSpc>
            </a:pPr>
            <a:r>
              <a:rPr lang="vi-VN" sz="2800" dirty="0">
                <a:latin typeface="Times New Roman" panose="02020603050405020304" pitchFamily="18" charset="0"/>
                <a:cs typeface="Times New Roman" panose="02020603050405020304" pitchFamily="18" charset="0"/>
              </a:rPr>
              <a:t>Truyện kể về người trung sĩ với tấm lòng nhân ái, yêu hòa bình mong muốn tạo ra một chất để phá hủy vũ khí, ngăn chặn chiến tranh. Qua đó, truyện ca ngợi trí tuệ của con người và thể hiện ước mơ về một cuộc sống hòa bình. </a:t>
            </a:r>
            <a:endParaRPr lang="en-US" sz="2800" dirty="0">
              <a:solidFill>
                <a:prstClr val="black"/>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499119" y="1183541"/>
            <a:ext cx="7568138" cy="1498304"/>
          </a:xfrm>
          <a:prstGeom prst="rect">
            <a:avLst/>
          </a:prstGeom>
        </p:spPr>
      </p:pic>
      <p:pic>
        <p:nvPicPr>
          <p:cNvPr id="15" name="Picture 1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8462" b="64082" l="32182" r="63727"/>
                    </a14:imgEffect>
                    <a14:imgEffect>
                      <a14:saturation sat="200000"/>
                    </a14:imgEffect>
                  </a14:imgLayer>
                </a14:imgProps>
              </a:ext>
              <a:ext uri="{28A0092B-C50C-407E-A947-70E740481C1C}">
                <a14:useLocalDpi xmlns:a14="http://schemas.microsoft.com/office/drawing/2010/main" val="0"/>
              </a:ext>
            </a:extLst>
          </a:blip>
          <a:srcRect l="30515" t="38279" r="33960" b="35269"/>
          <a:stretch/>
        </p:blipFill>
        <p:spPr>
          <a:xfrm>
            <a:off x="7161544" y="1207072"/>
            <a:ext cx="4556581" cy="5095091"/>
          </a:xfrm>
          <a:prstGeom prst="rect">
            <a:avLst/>
          </a:prstGeom>
        </p:spPr>
      </p:pic>
    </p:spTree>
    <p:extLst>
      <p:ext uri="{BB962C8B-B14F-4D97-AF65-F5344CB8AC3E}">
        <p14:creationId xmlns:p14="http://schemas.microsoft.com/office/powerpoint/2010/main" val="29064307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16" y="328668"/>
            <a:ext cx="6044422" cy="6044422"/>
          </a:xfrm>
          <a:prstGeom prst="rect">
            <a:avLst/>
          </a:prstGeom>
        </p:spPr>
      </p:pic>
      <p:pic>
        <p:nvPicPr>
          <p:cNvPr id="4" name="Picture 3"/>
          <p:cNvPicPr>
            <a:picLocks noChangeAspect="1"/>
          </p:cNvPicPr>
          <p:nvPr/>
        </p:nvPicPr>
        <p:blipFill>
          <a:blip r:embed="rId4"/>
          <a:stretch>
            <a:fillRect/>
          </a:stretch>
        </p:blipFill>
        <p:spPr>
          <a:xfrm>
            <a:off x="5480628" y="1091283"/>
            <a:ext cx="6191356" cy="4810754"/>
          </a:xfrm>
          <a:prstGeom prst="rect">
            <a:avLst/>
          </a:prstGeom>
        </p:spPr>
      </p:pic>
    </p:spTree>
    <p:extLst>
      <p:ext uri="{BB962C8B-B14F-4D97-AF65-F5344CB8AC3E}">
        <p14:creationId xmlns:p14="http://schemas.microsoft.com/office/powerpoint/2010/main" val="1281168852"/>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ình hiệu Rung chuông vàng (2007 - 2010)">
            <a:hlinkClick r:id="" action="ppaction://media"/>
          </p:cNvPr>
          <p:cNvPicPr>
            <a:picLocks noGrp="1" noChangeAspect="1"/>
          </p:cNvPicPr>
          <p:nvPr>
            <p:ph idx="1"/>
            <a:audioFile r:link="rId1"/>
            <p:extLst>
              <p:ext uri="{DAA4B4D4-6D71-4841-9C94-3DE7FCFB9230}">
                <p14:media xmlns:p14="http://schemas.microsoft.com/office/powerpoint/2010/main" r:embed="rId2">
                  <p14:trim st="3080"/>
                </p14:media>
              </p:ext>
            </p:extLst>
          </p:nvPr>
        </p:nvPicPr>
        <p:blipFill>
          <a:blip r:embed="rId5"/>
          <a:stretch>
            <a:fillRect/>
          </a:stretch>
        </p:blipFill>
        <p:spPr>
          <a:xfrm>
            <a:off x="13411200" y="3276600"/>
            <a:ext cx="609600" cy="609600"/>
          </a:xfr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4089" cy="6858000"/>
          </a:xfrm>
          <a:prstGeom prst="rect">
            <a:avLst/>
          </a:prstGeom>
        </p:spPr>
      </p:pic>
      <p:sp>
        <p:nvSpPr>
          <p:cNvPr id="6" name="Rectangle 5"/>
          <p:cNvSpPr/>
          <p:nvPr/>
        </p:nvSpPr>
        <p:spPr>
          <a:xfrm>
            <a:off x="3733801" y="2608927"/>
            <a:ext cx="7992894" cy="2554545"/>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defTabSz="914377"/>
            <a:r>
              <a:rPr lang="en-US" sz="8000" b="1" dirty="0">
                <a:ln w="0"/>
                <a:solidFill>
                  <a:srgbClr val="FF0000"/>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t>RUNG</a:t>
            </a:r>
          </a:p>
          <a:p>
            <a:pPr algn="ctr" defTabSz="914377"/>
            <a:r>
              <a:rPr lang="en-US" sz="8000" b="1" dirty="0">
                <a:ln w="0"/>
                <a:solidFill>
                  <a:srgbClr val="FF0000"/>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t>CHUÔNG VÀNG</a:t>
            </a:r>
          </a:p>
        </p:txBody>
      </p:sp>
    </p:spTree>
    <p:extLst>
      <p:ext uri="{BB962C8B-B14F-4D97-AF65-F5344CB8AC3E}">
        <p14:creationId xmlns:p14="http://schemas.microsoft.com/office/powerpoint/2010/main" val="137889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2057400" y="265231"/>
            <a:ext cx="4724400" cy="923330"/>
          </a:xfrm>
          <a:prstGeom prst="rect">
            <a:avLst/>
          </a:prstGeom>
          <a:noFill/>
        </p:spPr>
        <p:txBody>
          <a:bodyPr wrap="square" rtlCol="0">
            <a:spAutoFit/>
          </a:bodyPr>
          <a:lstStyle/>
          <a:p>
            <a:pPr defTabSz="914377"/>
            <a:r>
              <a:rPr lang="en-US" sz="5400" dirty="0">
                <a:solidFill>
                  <a:srgbClr val="FFFF00"/>
                </a:solidFill>
                <a:latin typeface="Times New Roman" panose="02020603050405020304" pitchFamily="18" charset="0"/>
                <a:cs typeface="Times New Roman" panose="02020603050405020304" pitchFamily="18" charset="0"/>
              </a:rPr>
              <a:t>CÂU HỎI 1 </a:t>
            </a:r>
          </a:p>
        </p:txBody>
      </p:sp>
      <p:graphicFrame>
        <p:nvGraphicFramePr>
          <p:cNvPr id="3" name="Object 2"/>
          <p:cNvGraphicFramePr>
            <a:graphicFrameLocks noChangeAspect="1"/>
          </p:cNvGraphicFramePr>
          <p:nvPr>
            <p:extLst>
              <p:ext uri="{D42A27DB-BD31-4B8C-83A1-F6EECF244321}">
                <p14:modId xmlns:p14="http://schemas.microsoft.com/office/powerpoint/2010/main" val="1419932989"/>
              </p:ext>
            </p:extLst>
          </p:nvPr>
        </p:nvGraphicFramePr>
        <p:xfrm>
          <a:off x="6318251" y="2371725"/>
          <a:ext cx="114300" cy="177800"/>
        </p:xfrm>
        <a:graphic>
          <a:graphicData uri="http://schemas.openxmlformats.org/presentationml/2006/ole">
            <mc:AlternateContent xmlns:mc="http://schemas.openxmlformats.org/markup-compatibility/2006">
              <mc:Choice xmlns:v="urn:schemas-microsoft-com:vml" Requires="v">
                <p:oleObj spid="_x0000_s8196"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1"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632461" y="5569804"/>
            <a:ext cx="7804957" cy="830997"/>
          </a:xfrm>
          <a:prstGeom prst="rect">
            <a:avLst/>
          </a:prstGeom>
          <a:solidFill>
            <a:schemeClr val="tx1">
              <a:alpha val="47000"/>
            </a:schemeClr>
          </a:solidFill>
        </p:spPr>
        <p:txBody>
          <a:bodyPr wrap="square" rtlCol="0">
            <a:spAutoFit/>
          </a:bodyPr>
          <a:lstStyle/>
          <a:p>
            <a:pPr defTabSz="914377"/>
            <a:r>
              <a:rPr lang="en-US" sz="4800" dirty="0" err="1" smtClean="0">
                <a:solidFill>
                  <a:prstClr val="white"/>
                </a:solidFill>
                <a:latin typeface="Times New Roman" panose="02020603050405020304" pitchFamily="18" charset="0"/>
                <a:cs typeface="Times New Roman" panose="02020603050405020304" pitchFamily="18" charset="0"/>
              </a:rPr>
              <a:t>Truyện</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khoa</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học</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viễn</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tưởng</a:t>
            </a:r>
            <a:endParaRPr lang="en-US" sz="4800" dirty="0">
              <a:solidFill>
                <a:prstClr val="white"/>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66663" y="2211209"/>
            <a:ext cx="10636996" cy="1569660"/>
          </a:xfrm>
          <a:prstGeom prst="rect">
            <a:avLst/>
          </a:prstGeom>
          <a:solidFill>
            <a:schemeClr val="tx1">
              <a:alpha val="47000"/>
            </a:schemeClr>
          </a:solidFill>
        </p:spPr>
        <p:txBody>
          <a:bodyPr wrap="square" rtlCol="0">
            <a:spAutoFit/>
          </a:bodyPr>
          <a:lstStyle/>
          <a:p>
            <a:pPr defTabSz="914377"/>
            <a:r>
              <a:rPr lang="en-US" sz="4800" dirty="0" err="1" smtClean="0">
                <a:solidFill>
                  <a:prstClr val="white"/>
                </a:solidFill>
                <a:latin typeface="Times New Roman" panose="02020603050405020304" pitchFamily="18" charset="0"/>
                <a:cs typeface="Times New Roman" panose="02020603050405020304" pitchFamily="18" charset="0"/>
              </a:rPr>
              <a:t>Văn</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bản</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chất</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làm</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gỉ</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được</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sáng</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tác</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theo</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thể</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loại</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nào</a:t>
            </a:r>
            <a:r>
              <a:rPr lang="en-US" sz="4800" dirty="0" smtClean="0">
                <a:solidFill>
                  <a:prstClr val="white"/>
                </a:solidFill>
                <a:latin typeface="Times New Roman" panose="02020603050405020304" pitchFamily="18" charset="0"/>
                <a:cs typeface="Times New Roman" panose="02020603050405020304" pitchFamily="18" charset="0"/>
              </a:rPr>
              <a:t>?</a:t>
            </a:r>
            <a:endParaRPr lang="en-US" sz="4800" dirty="0">
              <a:solidFill>
                <a:prstClr val="white"/>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57201" y="4563071"/>
            <a:ext cx="3536951" cy="923330"/>
          </a:xfrm>
          <a:prstGeom prst="rect">
            <a:avLst/>
          </a:prstGeom>
          <a:noFill/>
        </p:spPr>
        <p:txBody>
          <a:bodyPr wrap="square" rtlCol="0">
            <a:spAutoFit/>
          </a:bodyPr>
          <a:lstStyle/>
          <a:p>
            <a:pPr defTabSz="914377"/>
            <a:r>
              <a:rPr lang="en-US" sz="5400" i="1" u="sng" dirty="0" err="1">
                <a:solidFill>
                  <a:srgbClr val="FFFF00"/>
                </a:solidFill>
                <a:latin typeface="Times New Roman" panose="02020603050405020304" pitchFamily="18" charset="0"/>
                <a:cs typeface="Times New Roman" panose="02020603050405020304" pitchFamily="18" charset="0"/>
              </a:rPr>
              <a:t>Đáp</a:t>
            </a:r>
            <a:r>
              <a:rPr lang="en-US" sz="5400" i="1" u="sng" dirty="0">
                <a:solidFill>
                  <a:srgbClr val="FFFF00"/>
                </a:solidFill>
                <a:latin typeface="Times New Roman" panose="02020603050405020304" pitchFamily="18" charset="0"/>
                <a:cs typeface="Times New Roman" panose="02020603050405020304" pitchFamily="18" charset="0"/>
              </a:rPr>
              <a:t> </a:t>
            </a:r>
            <a:r>
              <a:rPr lang="en-US" sz="5400" i="1" u="sng" dirty="0" err="1">
                <a:solidFill>
                  <a:srgbClr val="FFFF00"/>
                </a:solidFill>
                <a:latin typeface="Times New Roman" panose="02020603050405020304" pitchFamily="18" charset="0"/>
                <a:cs typeface="Times New Roman" panose="02020603050405020304" pitchFamily="18" charset="0"/>
              </a:rPr>
              <a:t>án</a:t>
            </a:r>
            <a:r>
              <a:rPr lang="en-US" sz="5400" i="1" u="sng" dirty="0">
                <a:solidFill>
                  <a:srgbClr val="FFFF00"/>
                </a:solidFill>
                <a:latin typeface="Times New Roman" panose="02020603050405020304" pitchFamily="18" charset="0"/>
                <a:cs typeface="Times New Roman" panose="02020603050405020304" pitchFamily="18" charset="0"/>
              </a:rPr>
              <a:t>: </a:t>
            </a:r>
          </a:p>
        </p:txBody>
      </p:sp>
      <p:pic>
        <p:nvPicPr>
          <p:cNvPr id="7"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0630927"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3" descr="an30"/>
          <p:cNvPicPr>
            <a:picLocks noChangeAspect="1" noChangeArrowheads="1" noCrop="1"/>
          </p:cNvPicPr>
          <p:nvPr/>
        </p:nvPicPr>
        <p:blipFill>
          <a:blip r:embed="rId14">
            <a:extLst/>
          </a:blip>
          <a:srcRect/>
          <a:stretch>
            <a:fillRect/>
          </a:stretch>
        </p:blipFill>
        <p:spPr bwMode="auto">
          <a:xfrm>
            <a:off x="10722168" y="503560"/>
            <a:ext cx="1114507" cy="986803"/>
          </a:xfrm>
          <a:prstGeom prst="ellipse">
            <a:avLst/>
          </a:prstGeom>
          <a:ln>
            <a:noFill/>
          </a:ln>
          <a:effectLst>
            <a:softEdge rad="112500"/>
          </a:effectLst>
          <a:extLst/>
        </p:spPr>
      </p:pic>
      <p:sp>
        <p:nvSpPr>
          <p:cNvPr id="9" name="Hình chữ nhật 85"/>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10" name="Hình chữ nhật 84"/>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11" name="Hình chữ nhật 83"/>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12" name="Hình chữ nhật 57"/>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13" name="Hình chữ nhật 86"/>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14" name="Hình chữ nhật 87"/>
          <p:cNvSpPr/>
          <p:nvPr/>
        </p:nvSpPr>
        <p:spPr>
          <a:xfrm>
            <a:off x="10597731" y="170282"/>
            <a:ext cx="1363379"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15" name="Hình chữ nhật 88"/>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16" name="Hình chữ nhật 89"/>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17" name="Hình chữ nhật 90"/>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18" name="Hình chữ nhật 91"/>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19" name="Hình Bầu dục 45"/>
          <p:cNvSpPr/>
          <p:nvPr/>
        </p:nvSpPr>
        <p:spPr>
          <a:xfrm>
            <a:off x="10737855" y="5995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914377">
              <a:defRPr/>
            </a:pPr>
            <a:r>
              <a:rPr lang="en-US"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20" name="Picture 1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5" y="17767"/>
            <a:ext cx="1707491" cy="1710119"/>
          </a:xfrm>
          <a:prstGeom prst="rect">
            <a:avLst/>
          </a:prstGeom>
        </p:spPr>
      </p:pic>
      <p:pic>
        <p:nvPicPr>
          <p:cNvPr id="21"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5203086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out)">
                                      <p:cBhvr>
                                        <p:cTn id="17" dur="500"/>
                                        <p:tgtEl>
                                          <p:spTgt spid="7"/>
                                        </p:tgtEl>
                                      </p:cBhvr>
                                    </p:animEffect>
                                  </p:childTnLst>
                                </p:cTn>
                              </p:par>
                              <p:par>
                                <p:cTn id="18" presetID="4" presetClass="entr" presetSubtype="32"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ox(out)">
                                      <p:cBhvr>
                                        <p:cTn id="20" dur="500"/>
                                        <p:tgtEl>
                                          <p:spTgt spid="8"/>
                                        </p:tgtEl>
                                      </p:cBhvr>
                                    </p:animEffect>
                                  </p:childTnLst>
                                </p:cTn>
                              </p:par>
                              <p:par>
                                <p:cTn id="21" presetID="4" presetClass="entr" presetSubtype="32"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ox(out)">
                                      <p:cBhvr>
                                        <p:cTn id="23" dur="500"/>
                                        <p:tgtEl>
                                          <p:spTgt spid="9"/>
                                        </p:tgtEl>
                                      </p:cBhvr>
                                    </p:animEffect>
                                  </p:childTnLst>
                                </p:cTn>
                              </p:par>
                              <p:par>
                                <p:cTn id="24" presetID="4" presetClass="entr" presetSubtype="32"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ox(out)">
                                      <p:cBhvr>
                                        <p:cTn id="26" dur="500"/>
                                        <p:tgtEl>
                                          <p:spTgt spid="10"/>
                                        </p:tgtEl>
                                      </p:cBhvr>
                                    </p:animEffect>
                                  </p:childTnLst>
                                </p:cTn>
                              </p:par>
                              <p:par>
                                <p:cTn id="27" presetID="4" presetClass="entr" presetSubtype="32"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ox(out)">
                                      <p:cBhvr>
                                        <p:cTn id="29" dur="500"/>
                                        <p:tgtEl>
                                          <p:spTgt spid="11"/>
                                        </p:tgtEl>
                                      </p:cBhvr>
                                    </p:animEffect>
                                  </p:childTnLst>
                                </p:cTn>
                              </p:par>
                              <p:par>
                                <p:cTn id="30" presetID="4" presetClass="entr" presetSubtype="32"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ox(out)">
                                      <p:cBhvr>
                                        <p:cTn id="32" dur="500"/>
                                        <p:tgtEl>
                                          <p:spTgt spid="12"/>
                                        </p:tgtEl>
                                      </p:cBhvr>
                                    </p:animEffect>
                                  </p:childTnLst>
                                </p:cTn>
                              </p:par>
                              <p:par>
                                <p:cTn id="33" presetID="4" presetClass="entr" presetSubtype="32"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ox(out)">
                                      <p:cBhvr>
                                        <p:cTn id="35" dur="500"/>
                                        <p:tgtEl>
                                          <p:spTgt spid="13"/>
                                        </p:tgtEl>
                                      </p:cBhvr>
                                    </p:animEffect>
                                  </p:childTnLst>
                                </p:cTn>
                              </p:par>
                              <p:par>
                                <p:cTn id="36" presetID="4" presetClass="entr" presetSubtype="32"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ox(out)">
                                      <p:cBhvr>
                                        <p:cTn id="38" dur="500"/>
                                        <p:tgtEl>
                                          <p:spTgt spid="14"/>
                                        </p:tgtEl>
                                      </p:cBhvr>
                                    </p:animEffect>
                                  </p:childTnLst>
                                </p:cTn>
                              </p:par>
                              <p:par>
                                <p:cTn id="39" presetID="4" presetClass="entr" presetSubtype="32"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ox(out)">
                                      <p:cBhvr>
                                        <p:cTn id="41" dur="500"/>
                                        <p:tgtEl>
                                          <p:spTgt spid="15"/>
                                        </p:tgtEl>
                                      </p:cBhvr>
                                    </p:animEffect>
                                  </p:childTnLst>
                                </p:cTn>
                              </p:par>
                              <p:par>
                                <p:cTn id="42" presetID="4" presetClass="entr" presetSubtype="32"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ox(out)">
                                      <p:cBhvr>
                                        <p:cTn id="44" dur="500"/>
                                        <p:tgtEl>
                                          <p:spTgt spid="16"/>
                                        </p:tgtEl>
                                      </p:cBhvr>
                                    </p:animEffect>
                                  </p:childTnLst>
                                </p:cTn>
                              </p:par>
                              <p:par>
                                <p:cTn id="45" presetID="4" presetClass="entr" presetSubtype="32"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ox(out)">
                                      <p:cBhvr>
                                        <p:cTn id="47" dur="500"/>
                                        <p:tgtEl>
                                          <p:spTgt spid="17"/>
                                        </p:tgtEl>
                                      </p:cBhvr>
                                    </p:animEffect>
                                  </p:childTnLst>
                                </p:cTn>
                              </p:par>
                              <p:par>
                                <p:cTn id="48" presetID="4" presetClass="entr" presetSubtype="32"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ox(out)">
                                      <p:cBhvr>
                                        <p:cTn id="50" dur="500"/>
                                        <p:tgtEl>
                                          <p:spTgt spid="18"/>
                                        </p:tgtEl>
                                      </p:cBhvr>
                                    </p:animEffect>
                                  </p:childTnLst>
                                </p:cTn>
                              </p:par>
                              <p:par>
                                <p:cTn id="51" presetID="4" presetClass="entr" presetSubtype="32"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ox(out)">
                                      <p:cBhvr>
                                        <p:cTn id="53" dur="500"/>
                                        <p:tgtEl>
                                          <p:spTgt spid="19"/>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19"/>
                                        </p:tgtEl>
                                      </p:cBhvr>
                                    </p:animEffect>
                                    <p:set>
                                      <p:cBhvr>
                                        <p:cTn id="57"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18"/>
                                        </p:tgtEl>
                                      </p:cBhvr>
                                    </p:animEffect>
                                    <p:set>
                                      <p:cBhvr>
                                        <p:cTn id="61" dur="1" fill="hold">
                                          <p:stCondLst>
                                            <p:cond delay="999"/>
                                          </p:stCondLst>
                                        </p:cTn>
                                        <p:tgtEl>
                                          <p:spTgt spid="18"/>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17"/>
                                        </p:tgtEl>
                                      </p:cBhvr>
                                    </p:animEffect>
                                    <p:set>
                                      <p:cBhvr>
                                        <p:cTn id="65" dur="1" fill="hold">
                                          <p:stCondLst>
                                            <p:cond delay="999"/>
                                          </p:stCondLst>
                                        </p:cTn>
                                        <p:tgtEl>
                                          <p:spTgt spid="17"/>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16"/>
                                        </p:tgtEl>
                                      </p:cBhvr>
                                    </p:animEffect>
                                    <p:set>
                                      <p:cBhvr>
                                        <p:cTn id="69" dur="1" fill="hold">
                                          <p:stCondLst>
                                            <p:cond delay="999"/>
                                          </p:stCondLst>
                                        </p:cTn>
                                        <p:tgtEl>
                                          <p:spTgt spid="16"/>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15"/>
                                        </p:tgtEl>
                                      </p:cBhvr>
                                    </p:animEffect>
                                    <p:set>
                                      <p:cBhvr>
                                        <p:cTn id="73" dur="1" fill="hold">
                                          <p:stCondLst>
                                            <p:cond delay="999"/>
                                          </p:stCondLst>
                                        </p:cTn>
                                        <p:tgtEl>
                                          <p:spTgt spid="15"/>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14"/>
                                        </p:tgtEl>
                                      </p:cBhvr>
                                    </p:animEffect>
                                    <p:set>
                                      <p:cBhvr>
                                        <p:cTn id="77" dur="1" fill="hold">
                                          <p:stCondLst>
                                            <p:cond delay="999"/>
                                          </p:stCondLst>
                                        </p:cTn>
                                        <p:tgtEl>
                                          <p:spTgt spid="14"/>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13"/>
                                        </p:tgtEl>
                                      </p:cBhvr>
                                    </p:animEffect>
                                    <p:set>
                                      <p:cBhvr>
                                        <p:cTn id="81" dur="1" fill="hold">
                                          <p:stCondLst>
                                            <p:cond delay="999"/>
                                          </p:stCondLst>
                                        </p:cTn>
                                        <p:tgtEl>
                                          <p:spTgt spid="13"/>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12"/>
                                        </p:tgtEl>
                                      </p:cBhvr>
                                    </p:animEffect>
                                    <p:set>
                                      <p:cBhvr>
                                        <p:cTn id="85" dur="1" fill="hold">
                                          <p:stCondLst>
                                            <p:cond delay="999"/>
                                          </p:stCondLst>
                                        </p:cTn>
                                        <p:tgtEl>
                                          <p:spTgt spid="12"/>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11"/>
                                        </p:tgtEl>
                                      </p:cBhvr>
                                    </p:animEffect>
                                    <p:set>
                                      <p:cBhvr>
                                        <p:cTn id="89" dur="1" fill="hold">
                                          <p:stCondLst>
                                            <p:cond delay="999"/>
                                          </p:stCondLst>
                                        </p:cTn>
                                        <p:tgtEl>
                                          <p:spTgt spid="11"/>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10"/>
                                        </p:tgtEl>
                                      </p:cBhvr>
                                    </p:animEffect>
                                    <p:set>
                                      <p:cBhvr>
                                        <p:cTn id="93" dur="1" fill="hold">
                                          <p:stCondLst>
                                            <p:cond delay="999"/>
                                          </p:stCondLst>
                                        </p:cTn>
                                        <p:tgtEl>
                                          <p:spTgt spid="10"/>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9"/>
                                        </p:tgtEl>
                                      </p:cBhvr>
                                    </p:animEffect>
                                    <p:set>
                                      <p:cBhvr>
                                        <p:cTn id="97" dur="1" fill="hold">
                                          <p:stCondLst>
                                            <p:cond delay="999"/>
                                          </p:stCondLst>
                                        </p:cTn>
                                        <p:tgtEl>
                                          <p:spTgt spid="9"/>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7"/>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8"/>
                                        </p:tgtEl>
                                        <p:attrNameLst>
                                          <p:attrName>ppt_w</p:attrName>
                                        </p:attrNameLst>
                                      </p:cBhvr>
                                      <p:tavLst>
                                        <p:tav tm="0">
                                          <p:val>
                                            <p:strVal val="ppt_w"/>
                                          </p:val>
                                        </p:tav>
                                        <p:tav tm="100000">
                                          <p:val>
                                            <p:fltVal val="0"/>
                                          </p:val>
                                        </p:tav>
                                      </p:tavLst>
                                    </p:anim>
                                    <p:anim calcmode="lin" valueType="num">
                                      <p:cBhvr>
                                        <p:cTn id="104" dur="1000"/>
                                        <p:tgtEl>
                                          <p:spTgt spid="8"/>
                                        </p:tgtEl>
                                        <p:attrNameLst>
                                          <p:attrName>ppt_h</p:attrName>
                                        </p:attrNameLst>
                                      </p:cBhvr>
                                      <p:tavLst>
                                        <p:tav tm="0">
                                          <p:val>
                                            <p:strVal val="ppt_h"/>
                                          </p:val>
                                        </p:tav>
                                        <p:tav tm="100000">
                                          <p:val>
                                            <p:fltVal val="0"/>
                                          </p:val>
                                        </p:tav>
                                      </p:tavLst>
                                    </p:anim>
                                    <p:anim calcmode="lin" valueType="num">
                                      <p:cBhvr>
                                        <p:cTn id="105" dur="1000"/>
                                        <p:tgtEl>
                                          <p:spTgt spid="8"/>
                                        </p:tgtEl>
                                        <p:attrNameLst>
                                          <p:attrName>style.rotation</p:attrName>
                                        </p:attrNameLst>
                                      </p:cBhvr>
                                      <p:tavLst>
                                        <p:tav tm="0">
                                          <p:val>
                                            <p:fltVal val="0"/>
                                          </p:val>
                                        </p:tav>
                                        <p:tav tm="100000">
                                          <p:val>
                                            <p:fltVal val="90"/>
                                          </p:val>
                                        </p:tav>
                                      </p:tavLst>
                                    </p:anim>
                                    <p:animEffect transition="out" filter="fade">
                                      <p:cBhvr>
                                        <p:cTn id="106" dur="1000"/>
                                        <p:tgtEl>
                                          <p:spTgt spid="8"/>
                                        </p:tgtEl>
                                      </p:cBhvr>
                                    </p:animEffect>
                                    <p:set>
                                      <p:cBhvr>
                                        <p:cTn id="107"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6"/>
                                        </p:tgtEl>
                                        <p:attrNameLst>
                                          <p:attrName>style.visibility</p:attrName>
                                        </p:attrNameLst>
                                      </p:cBhvr>
                                      <p:to>
                                        <p:strVal val="visible"/>
                                      </p:to>
                                    </p:set>
                                    <p:animEffect transition="in" filter="wipe(down)">
                                      <p:cBhvr>
                                        <p:cTn id="112" dur="500"/>
                                        <p:tgtEl>
                                          <p:spTgt spid="6"/>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1"/>
                </p:tgtEl>
              </p:cMediaNode>
            </p:audio>
          </p:childTnLst>
        </p:cTn>
      </p:par>
    </p:tnLst>
    <p:bldLst>
      <p:bldP spid="2" grpId="0"/>
      <p:bldP spid="4" grpId="0" animBg="1"/>
      <p:bldP spid="5"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2057400" y="265231"/>
            <a:ext cx="4724400" cy="923330"/>
          </a:xfrm>
          <a:prstGeom prst="rect">
            <a:avLst/>
          </a:prstGeom>
          <a:noFill/>
        </p:spPr>
        <p:txBody>
          <a:bodyPr wrap="square" rtlCol="0">
            <a:spAutoFit/>
          </a:bodyPr>
          <a:lstStyle/>
          <a:p>
            <a:pPr defTabSz="914377"/>
            <a:r>
              <a:rPr lang="en-US" sz="5400" dirty="0">
                <a:solidFill>
                  <a:srgbClr val="FFFF00"/>
                </a:solidFill>
                <a:latin typeface="Times New Roman" panose="02020603050405020304" pitchFamily="18" charset="0"/>
                <a:cs typeface="Times New Roman" panose="02020603050405020304" pitchFamily="18" charset="0"/>
              </a:rPr>
              <a:t>CÂU HỎI 2</a:t>
            </a:r>
          </a:p>
        </p:txBody>
      </p:sp>
      <p:graphicFrame>
        <p:nvGraphicFramePr>
          <p:cNvPr id="3" name="Object 2"/>
          <p:cNvGraphicFramePr>
            <a:graphicFrameLocks noChangeAspect="1"/>
          </p:cNvGraphicFramePr>
          <p:nvPr>
            <p:extLst>
              <p:ext uri="{D42A27DB-BD31-4B8C-83A1-F6EECF244321}">
                <p14:modId xmlns:p14="http://schemas.microsoft.com/office/powerpoint/2010/main" val="434397671"/>
              </p:ext>
            </p:extLst>
          </p:nvPr>
        </p:nvGraphicFramePr>
        <p:xfrm>
          <a:off x="6318251" y="2371725"/>
          <a:ext cx="114300" cy="177800"/>
        </p:xfrm>
        <a:graphic>
          <a:graphicData uri="http://schemas.openxmlformats.org/presentationml/2006/ole">
            <mc:AlternateContent xmlns:mc="http://schemas.openxmlformats.org/markup-compatibility/2006">
              <mc:Choice xmlns:v="urn:schemas-microsoft-com:vml" Requires="v">
                <p:oleObj spid="_x0000_s9220"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1"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632460" y="5188804"/>
            <a:ext cx="9578341" cy="1569660"/>
          </a:xfrm>
          <a:prstGeom prst="rect">
            <a:avLst/>
          </a:prstGeom>
          <a:solidFill>
            <a:schemeClr val="tx1">
              <a:alpha val="47000"/>
            </a:schemeClr>
          </a:solidFill>
        </p:spPr>
        <p:txBody>
          <a:bodyPr wrap="square" rtlCol="0">
            <a:spAutoFit/>
          </a:bodyPr>
          <a:lstStyle/>
          <a:p>
            <a:pPr defTabSz="914377"/>
            <a:r>
              <a:rPr lang="en-US" sz="4800" dirty="0" err="1" smtClean="0">
                <a:solidFill>
                  <a:prstClr val="white"/>
                </a:solidFill>
                <a:latin typeface="Times New Roman" panose="02020603050405020304" pitchFamily="18" charset="0"/>
                <a:cs typeface="Times New Roman" panose="02020603050405020304" pitchFamily="18" charset="0"/>
              </a:rPr>
              <a:t>Viên</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đại</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tá</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viên</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trung</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sĩ</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bác</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sĩ</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Mét-thiu</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người</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lính</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gác</a:t>
            </a:r>
            <a:endParaRPr lang="en-US" sz="4800" dirty="0">
              <a:solidFill>
                <a:prstClr val="white"/>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66663" y="2211209"/>
            <a:ext cx="10636996" cy="1569660"/>
          </a:xfrm>
          <a:prstGeom prst="rect">
            <a:avLst/>
          </a:prstGeom>
          <a:solidFill>
            <a:schemeClr val="tx1">
              <a:alpha val="47000"/>
            </a:schemeClr>
          </a:solidFill>
        </p:spPr>
        <p:txBody>
          <a:bodyPr wrap="square" rtlCol="0">
            <a:spAutoFit/>
          </a:bodyPr>
          <a:lstStyle/>
          <a:p>
            <a:pPr defTabSz="914377"/>
            <a:r>
              <a:rPr lang="en-US" sz="4800" dirty="0" err="1" smtClean="0">
                <a:solidFill>
                  <a:prstClr val="white"/>
                </a:solidFill>
                <a:latin typeface="Times New Roman" panose="02020603050405020304" pitchFamily="18" charset="0"/>
                <a:cs typeface="Times New Roman" panose="02020603050405020304" pitchFamily="18" charset="0"/>
              </a:rPr>
              <a:t>Hãy</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kể</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tên</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các</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nhân</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vật</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xuất</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hiện</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trong</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văn</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bản</a:t>
            </a:r>
            <a:r>
              <a:rPr lang="en-US" sz="4800" dirty="0" smtClean="0">
                <a:solidFill>
                  <a:prstClr val="white"/>
                </a:solidFill>
                <a:latin typeface="Times New Roman" panose="02020603050405020304" pitchFamily="18" charset="0"/>
                <a:cs typeface="Times New Roman" panose="02020603050405020304" pitchFamily="18" charset="0"/>
              </a:rPr>
              <a:t>?</a:t>
            </a:r>
            <a:endParaRPr lang="en-US" sz="4800" dirty="0">
              <a:solidFill>
                <a:prstClr val="white"/>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57201" y="4143969"/>
            <a:ext cx="3536951" cy="923330"/>
          </a:xfrm>
          <a:prstGeom prst="rect">
            <a:avLst/>
          </a:prstGeom>
          <a:noFill/>
        </p:spPr>
        <p:txBody>
          <a:bodyPr wrap="square" rtlCol="0">
            <a:spAutoFit/>
          </a:bodyPr>
          <a:lstStyle/>
          <a:p>
            <a:pPr defTabSz="914377"/>
            <a:r>
              <a:rPr lang="en-US" sz="5400" i="1" u="sng" dirty="0" err="1">
                <a:solidFill>
                  <a:srgbClr val="FFFF00"/>
                </a:solidFill>
                <a:latin typeface="Times New Roman" panose="02020603050405020304" pitchFamily="18" charset="0"/>
                <a:cs typeface="Times New Roman" panose="02020603050405020304" pitchFamily="18" charset="0"/>
              </a:rPr>
              <a:t>Đáp</a:t>
            </a:r>
            <a:r>
              <a:rPr lang="en-US" sz="5400" i="1" u="sng" dirty="0">
                <a:solidFill>
                  <a:srgbClr val="FFFF00"/>
                </a:solidFill>
                <a:latin typeface="Times New Roman" panose="02020603050405020304" pitchFamily="18" charset="0"/>
                <a:cs typeface="Times New Roman" panose="02020603050405020304" pitchFamily="18" charset="0"/>
              </a:rPr>
              <a:t> </a:t>
            </a:r>
            <a:r>
              <a:rPr lang="en-US" sz="5400" i="1" u="sng" dirty="0" err="1">
                <a:solidFill>
                  <a:srgbClr val="FFFF00"/>
                </a:solidFill>
                <a:latin typeface="Times New Roman" panose="02020603050405020304" pitchFamily="18" charset="0"/>
                <a:cs typeface="Times New Roman" panose="02020603050405020304" pitchFamily="18" charset="0"/>
              </a:rPr>
              <a:t>án</a:t>
            </a:r>
            <a:r>
              <a:rPr lang="en-US" sz="5400" i="1" u="sng" dirty="0">
                <a:solidFill>
                  <a:srgbClr val="FFFF00"/>
                </a:solidFill>
                <a:latin typeface="Times New Roman" panose="02020603050405020304" pitchFamily="18" charset="0"/>
                <a:cs typeface="Times New Roman" panose="02020603050405020304" pitchFamily="18" charset="0"/>
              </a:rPr>
              <a:t>: </a:t>
            </a:r>
          </a:p>
        </p:txBody>
      </p:sp>
      <p:pic>
        <p:nvPicPr>
          <p:cNvPr id="7"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0630927"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3" descr="an30"/>
          <p:cNvPicPr>
            <a:picLocks noChangeAspect="1" noChangeArrowheads="1" noCrop="1"/>
          </p:cNvPicPr>
          <p:nvPr/>
        </p:nvPicPr>
        <p:blipFill>
          <a:blip r:embed="rId14">
            <a:extLst/>
          </a:blip>
          <a:srcRect/>
          <a:stretch>
            <a:fillRect/>
          </a:stretch>
        </p:blipFill>
        <p:spPr bwMode="auto">
          <a:xfrm>
            <a:off x="10722168" y="503560"/>
            <a:ext cx="1114507" cy="986803"/>
          </a:xfrm>
          <a:prstGeom prst="ellipse">
            <a:avLst/>
          </a:prstGeom>
          <a:ln>
            <a:noFill/>
          </a:ln>
          <a:effectLst>
            <a:softEdge rad="112500"/>
          </a:effectLst>
          <a:extLst/>
        </p:spPr>
      </p:pic>
      <p:sp>
        <p:nvSpPr>
          <p:cNvPr id="9" name="Hình chữ nhật 85"/>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10" name="Hình chữ nhật 84"/>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11" name="Hình chữ nhật 83"/>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12" name="Hình chữ nhật 57"/>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13" name="Hình chữ nhật 86"/>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14" name="Hình chữ nhật 87"/>
          <p:cNvSpPr/>
          <p:nvPr/>
        </p:nvSpPr>
        <p:spPr>
          <a:xfrm>
            <a:off x="10597731" y="170282"/>
            <a:ext cx="1363379"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15" name="Hình chữ nhật 88"/>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16" name="Hình chữ nhật 89"/>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17" name="Hình chữ nhật 90"/>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18" name="Hình chữ nhật 91"/>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19" name="Hình Bầu dục 45"/>
          <p:cNvSpPr/>
          <p:nvPr/>
        </p:nvSpPr>
        <p:spPr>
          <a:xfrm>
            <a:off x="10753543" y="651019"/>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914377">
              <a:defRPr/>
            </a:pPr>
            <a:r>
              <a:rPr lang="en-US"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20"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246595" y="6019800"/>
            <a:ext cx="609600" cy="609600"/>
          </a:xfrm>
          <a:prstGeom prst="rect">
            <a:avLst/>
          </a:prstGeom>
        </p:spPr>
      </p:pic>
      <p:pic>
        <p:nvPicPr>
          <p:cNvPr id="21" name="Picture 2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09785" y="17767"/>
            <a:ext cx="1707491" cy="1710119"/>
          </a:xfrm>
          <a:prstGeom prst="rect">
            <a:avLst/>
          </a:prstGeom>
        </p:spPr>
      </p:pic>
    </p:spTree>
    <p:extLst>
      <p:ext uri="{BB962C8B-B14F-4D97-AF65-F5344CB8AC3E}">
        <p14:creationId xmlns:p14="http://schemas.microsoft.com/office/powerpoint/2010/main" val="26919112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out)">
                                      <p:cBhvr>
                                        <p:cTn id="17" dur="500"/>
                                        <p:tgtEl>
                                          <p:spTgt spid="7"/>
                                        </p:tgtEl>
                                      </p:cBhvr>
                                    </p:animEffect>
                                  </p:childTnLst>
                                </p:cTn>
                              </p:par>
                              <p:par>
                                <p:cTn id="18" presetID="4" presetClass="entr" presetSubtype="32"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ox(out)">
                                      <p:cBhvr>
                                        <p:cTn id="20" dur="500"/>
                                        <p:tgtEl>
                                          <p:spTgt spid="8"/>
                                        </p:tgtEl>
                                      </p:cBhvr>
                                    </p:animEffect>
                                  </p:childTnLst>
                                </p:cTn>
                              </p:par>
                              <p:par>
                                <p:cTn id="21" presetID="4" presetClass="entr" presetSubtype="32"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ox(out)">
                                      <p:cBhvr>
                                        <p:cTn id="23" dur="500"/>
                                        <p:tgtEl>
                                          <p:spTgt spid="9"/>
                                        </p:tgtEl>
                                      </p:cBhvr>
                                    </p:animEffect>
                                  </p:childTnLst>
                                </p:cTn>
                              </p:par>
                              <p:par>
                                <p:cTn id="24" presetID="4" presetClass="entr" presetSubtype="32"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ox(out)">
                                      <p:cBhvr>
                                        <p:cTn id="26" dur="500"/>
                                        <p:tgtEl>
                                          <p:spTgt spid="10"/>
                                        </p:tgtEl>
                                      </p:cBhvr>
                                    </p:animEffect>
                                  </p:childTnLst>
                                </p:cTn>
                              </p:par>
                              <p:par>
                                <p:cTn id="27" presetID="4" presetClass="entr" presetSubtype="32"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ox(out)">
                                      <p:cBhvr>
                                        <p:cTn id="29" dur="500"/>
                                        <p:tgtEl>
                                          <p:spTgt spid="11"/>
                                        </p:tgtEl>
                                      </p:cBhvr>
                                    </p:animEffect>
                                  </p:childTnLst>
                                </p:cTn>
                              </p:par>
                              <p:par>
                                <p:cTn id="30" presetID="4" presetClass="entr" presetSubtype="32"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ox(out)">
                                      <p:cBhvr>
                                        <p:cTn id="32" dur="500"/>
                                        <p:tgtEl>
                                          <p:spTgt spid="12"/>
                                        </p:tgtEl>
                                      </p:cBhvr>
                                    </p:animEffect>
                                  </p:childTnLst>
                                </p:cTn>
                              </p:par>
                              <p:par>
                                <p:cTn id="33" presetID="4" presetClass="entr" presetSubtype="32"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ox(out)">
                                      <p:cBhvr>
                                        <p:cTn id="35" dur="500"/>
                                        <p:tgtEl>
                                          <p:spTgt spid="13"/>
                                        </p:tgtEl>
                                      </p:cBhvr>
                                    </p:animEffect>
                                  </p:childTnLst>
                                </p:cTn>
                              </p:par>
                              <p:par>
                                <p:cTn id="36" presetID="4" presetClass="entr" presetSubtype="32"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ox(out)">
                                      <p:cBhvr>
                                        <p:cTn id="38" dur="500"/>
                                        <p:tgtEl>
                                          <p:spTgt spid="14"/>
                                        </p:tgtEl>
                                      </p:cBhvr>
                                    </p:animEffect>
                                  </p:childTnLst>
                                </p:cTn>
                              </p:par>
                              <p:par>
                                <p:cTn id="39" presetID="4" presetClass="entr" presetSubtype="32"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ox(out)">
                                      <p:cBhvr>
                                        <p:cTn id="41" dur="500"/>
                                        <p:tgtEl>
                                          <p:spTgt spid="15"/>
                                        </p:tgtEl>
                                      </p:cBhvr>
                                    </p:animEffect>
                                  </p:childTnLst>
                                </p:cTn>
                              </p:par>
                              <p:par>
                                <p:cTn id="42" presetID="4" presetClass="entr" presetSubtype="32"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ox(out)">
                                      <p:cBhvr>
                                        <p:cTn id="44" dur="500"/>
                                        <p:tgtEl>
                                          <p:spTgt spid="16"/>
                                        </p:tgtEl>
                                      </p:cBhvr>
                                    </p:animEffect>
                                  </p:childTnLst>
                                </p:cTn>
                              </p:par>
                              <p:par>
                                <p:cTn id="45" presetID="4" presetClass="entr" presetSubtype="32"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ox(out)">
                                      <p:cBhvr>
                                        <p:cTn id="47" dur="500"/>
                                        <p:tgtEl>
                                          <p:spTgt spid="17"/>
                                        </p:tgtEl>
                                      </p:cBhvr>
                                    </p:animEffect>
                                  </p:childTnLst>
                                </p:cTn>
                              </p:par>
                              <p:par>
                                <p:cTn id="48" presetID="4" presetClass="entr" presetSubtype="32"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ox(out)">
                                      <p:cBhvr>
                                        <p:cTn id="50" dur="500"/>
                                        <p:tgtEl>
                                          <p:spTgt spid="18"/>
                                        </p:tgtEl>
                                      </p:cBhvr>
                                    </p:animEffect>
                                  </p:childTnLst>
                                </p:cTn>
                              </p:par>
                              <p:par>
                                <p:cTn id="51" presetID="4" presetClass="entr" presetSubtype="32"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ox(out)">
                                      <p:cBhvr>
                                        <p:cTn id="53" dur="500"/>
                                        <p:tgtEl>
                                          <p:spTgt spid="19"/>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19"/>
                                        </p:tgtEl>
                                      </p:cBhvr>
                                    </p:animEffect>
                                    <p:set>
                                      <p:cBhvr>
                                        <p:cTn id="57"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18"/>
                                        </p:tgtEl>
                                      </p:cBhvr>
                                    </p:animEffect>
                                    <p:set>
                                      <p:cBhvr>
                                        <p:cTn id="61" dur="1" fill="hold">
                                          <p:stCondLst>
                                            <p:cond delay="999"/>
                                          </p:stCondLst>
                                        </p:cTn>
                                        <p:tgtEl>
                                          <p:spTgt spid="18"/>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17"/>
                                        </p:tgtEl>
                                      </p:cBhvr>
                                    </p:animEffect>
                                    <p:set>
                                      <p:cBhvr>
                                        <p:cTn id="65" dur="1" fill="hold">
                                          <p:stCondLst>
                                            <p:cond delay="999"/>
                                          </p:stCondLst>
                                        </p:cTn>
                                        <p:tgtEl>
                                          <p:spTgt spid="17"/>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16"/>
                                        </p:tgtEl>
                                      </p:cBhvr>
                                    </p:animEffect>
                                    <p:set>
                                      <p:cBhvr>
                                        <p:cTn id="69" dur="1" fill="hold">
                                          <p:stCondLst>
                                            <p:cond delay="999"/>
                                          </p:stCondLst>
                                        </p:cTn>
                                        <p:tgtEl>
                                          <p:spTgt spid="16"/>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15"/>
                                        </p:tgtEl>
                                      </p:cBhvr>
                                    </p:animEffect>
                                    <p:set>
                                      <p:cBhvr>
                                        <p:cTn id="73" dur="1" fill="hold">
                                          <p:stCondLst>
                                            <p:cond delay="999"/>
                                          </p:stCondLst>
                                        </p:cTn>
                                        <p:tgtEl>
                                          <p:spTgt spid="15"/>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14"/>
                                        </p:tgtEl>
                                      </p:cBhvr>
                                    </p:animEffect>
                                    <p:set>
                                      <p:cBhvr>
                                        <p:cTn id="77" dur="1" fill="hold">
                                          <p:stCondLst>
                                            <p:cond delay="999"/>
                                          </p:stCondLst>
                                        </p:cTn>
                                        <p:tgtEl>
                                          <p:spTgt spid="14"/>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13"/>
                                        </p:tgtEl>
                                      </p:cBhvr>
                                    </p:animEffect>
                                    <p:set>
                                      <p:cBhvr>
                                        <p:cTn id="81" dur="1" fill="hold">
                                          <p:stCondLst>
                                            <p:cond delay="999"/>
                                          </p:stCondLst>
                                        </p:cTn>
                                        <p:tgtEl>
                                          <p:spTgt spid="13"/>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12"/>
                                        </p:tgtEl>
                                      </p:cBhvr>
                                    </p:animEffect>
                                    <p:set>
                                      <p:cBhvr>
                                        <p:cTn id="85" dur="1" fill="hold">
                                          <p:stCondLst>
                                            <p:cond delay="999"/>
                                          </p:stCondLst>
                                        </p:cTn>
                                        <p:tgtEl>
                                          <p:spTgt spid="12"/>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11"/>
                                        </p:tgtEl>
                                      </p:cBhvr>
                                    </p:animEffect>
                                    <p:set>
                                      <p:cBhvr>
                                        <p:cTn id="89" dur="1" fill="hold">
                                          <p:stCondLst>
                                            <p:cond delay="999"/>
                                          </p:stCondLst>
                                        </p:cTn>
                                        <p:tgtEl>
                                          <p:spTgt spid="11"/>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10"/>
                                        </p:tgtEl>
                                      </p:cBhvr>
                                    </p:animEffect>
                                    <p:set>
                                      <p:cBhvr>
                                        <p:cTn id="93" dur="1" fill="hold">
                                          <p:stCondLst>
                                            <p:cond delay="999"/>
                                          </p:stCondLst>
                                        </p:cTn>
                                        <p:tgtEl>
                                          <p:spTgt spid="10"/>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9"/>
                                        </p:tgtEl>
                                      </p:cBhvr>
                                    </p:animEffect>
                                    <p:set>
                                      <p:cBhvr>
                                        <p:cTn id="97" dur="1" fill="hold">
                                          <p:stCondLst>
                                            <p:cond delay="999"/>
                                          </p:stCondLst>
                                        </p:cTn>
                                        <p:tgtEl>
                                          <p:spTgt spid="9"/>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7"/>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8"/>
                                        </p:tgtEl>
                                        <p:attrNameLst>
                                          <p:attrName>ppt_w</p:attrName>
                                        </p:attrNameLst>
                                      </p:cBhvr>
                                      <p:tavLst>
                                        <p:tav tm="0">
                                          <p:val>
                                            <p:strVal val="ppt_w"/>
                                          </p:val>
                                        </p:tav>
                                        <p:tav tm="100000">
                                          <p:val>
                                            <p:fltVal val="0"/>
                                          </p:val>
                                        </p:tav>
                                      </p:tavLst>
                                    </p:anim>
                                    <p:anim calcmode="lin" valueType="num">
                                      <p:cBhvr>
                                        <p:cTn id="104" dur="1000"/>
                                        <p:tgtEl>
                                          <p:spTgt spid="8"/>
                                        </p:tgtEl>
                                        <p:attrNameLst>
                                          <p:attrName>ppt_h</p:attrName>
                                        </p:attrNameLst>
                                      </p:cBhvr>
                                      <p:tavLst>
                                        <p:tav tm="0">
                                          <p:val>
                                            <p:strVal val="ppt_h"/>
                                          </p:val>
                                        </p:tav>
                                        <p:tav tm="100000">
                                          <p:val>
                                            <p:fltVal val="0"/>
                                          </p:val>
                                        </p:tav>
                                      </p:tavLst>
                                    </p:anim>
                                    <p:anim calcmode="lin" valueType="num">
                                      <p:cBhvr>
                                        <p:cTn id="105" dur="1000"/>
                                        <p:tgtEl>
                                          <p:spTgt spid="8"/>
                                        </p:tgtEl>
                                        <p:attrNameLst>
                                          <p:attrName>style.rotation</p:attrName>
                                        </p:attrNameLst>
                                      </p:cBhvr>
                                      <p:tavLst>
                                        <p:tav tm="0">
                                          <p:val>
                                            <p:fltVal val="0"/>
                                          </p:val>
                                        </p:tav>
                                        <p:tav tm="100000">
                                          <p:val>
                                            <p:fltVal val="90"/>
                                          </p:val>
                                        </p:tav>
                                      </p:tavLst>
                                    </p:anim>
                                    <p:animEffect transition="out" filter="fade">
                                      <p:cBhvr>
                                        <p:cTn id="106" dur="1000"/>
                                        <p:tgtEl>
                                          <p:spTgt spid="8"/>
                                        </p:tgtEl>
                                      </p:cBhvr>
                                    </p:animEffect>
                                    <p:set>
                                      <p:cBhvr>
                                        <p:cTn id="107"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6"/>
                                        </p:tgtEl>
                                        <p:attrNameLst>
                                          <p:attrName>style.visibility</p:attrName>
                                        </p:attrNameLst>
                                      </p:cBhvr>
                                      <p:to>
                                        <p:strVal val="visible"/>
                                      </p:to>
                                    </p:set>
                                    <p:animEffect transition="in" filter="wipe(down)">
                                      <p:cBhvr>
                                        <p:cTn id="112" dur="500"/>
                                        <p:tgtEl>
                                          <p:spTgt spid="6"/>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0"/>
                </p:tgtEl>
              </p:cMediaNode>
            </p:audio>
          </p:childTnLst>
        </p:cTn>
      </p:par>
    </p:tnLst>
    <p:bldLst>
      <p:bldP spid="2" grpId="0"/>
      <p:bldP spid="4" grpId="0" animBg="1"/>
      <p:bldP spid="5"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2057400" y="265231"/>
            <a:ext cx="4724400" cy="923330"/>
          </a:xfrm>
          <a:prstGeom prst="rect">
            <a:avLst/>
          </a:prstGeom>
          <a:noFill/>
        </p:spPr>
        <p:txBody>
          <a:bodyPr wrap="square" rtlCol="0">
            <a:spAutoFit/>
          </a:bodyPr>
          <a:lstStyle/>
          <a:p>
            <a:pPr defTabSz="914377"/>
            <a:r>
              <a:rPr lang="en-US" sz="5400" dirty="0">
                <a:solidFill>
                  <a:srgbClr val="FFFF00"/>
                </a:solidFill>
                <a:latin typeface="Times New Roman" panose="02020603050405020304" pitchFamily="18" charset="0"/>
                <a:cs typeface="Times New Roman" panose="02020603050405020304" pitchFamily="18" charset="0"/>
              </a:rPr>
              <a:t>CÂU </a:t>
            </a:r>
            <a:r>
              <a:rPr lang="en-US" sz="5400">
                <a:solidFill>
                  <a:srgbClr val="FFFF00"/>
                </a:solidFill>
                <a:latin typeface="Times New Roman" panose="02020603050405020304" pitchFamily="18" charset="0"/>
                <a:cs typeface="Times New Roman" panose="02020603050405020304" pitchFamily="18" charset="0"/>
              </a:rPr>
              <a:t>HỎI 3 </a:t>
            </a:r>
            <a:endParaRPr lang="en-US" sz="5400" dirty="0">
              <a:solidFill>
                <a:srgbClr val="FFFF00"/>
              </a:solidFill>
              <a:latin typeface="Times New Roman" panose="02020603050405020304" pitchFamily="18" charset="0"/>
              <a:cs typeface="Times New Roman" panose="02020603050405020304"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754221128"/>
              </p:ext>
            </p:extLst>
          </p:nvPr>
        </p:nvGraphicFramePr>
        <p:xfrm>
          <a:off x="6318251" y="2371725"/>
          <a:ext cx="114300" cy="177800"/>
        </p:xfrm>
        <a:graphic>
          <a:graphicData uri="http://schemas.openxmlformats.org/presentationml/2006/ole">
            <mc:AlternateContent xmlns:mc="http://schemas.openxmlformats.org/markup-compatibility/2006">
              <mc:Choice xmlns:v="urn:schemas-microsoft-com:vml" Requires="v">
                <p:oleObj spid="_x0000_s10244"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1"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632461" y="5188804"/>
            <a:ext cx="9287394" cy="830997"/>
          </a:xfrm>
          <a:prstGeom prst="rect">
            <a:avLst/>
          </a:prstGeom>
          <a:solidFill>
            <a:schemeClr val="tx1">
              <a:alpha val="47000"/>
            </a:schemeClr>
          </a:solidFill>
        </p:spPr>
        <p:txBody>
          <a:bodyPr wrap="square" rtlCol="0">
            <a:spAutoFit/>
          </a:bodyPr>
          <a:lstStyle/>
          <a:p>
            <a:pPr defTabSz="914377"/>
            <a:r>
              <a:rPr lang="en-US" sz="4800" dirty="0" err="1" smtClean="0">
                <a:solidFill>
                  <a:prstClr val="white"/>
                </a:solidFill>
                <a:latin typeface="Times New Roman" panose="02020603050405020304" pitchFamily="18" charset="0"/>
                <a:cs typeface="Times New Roman" panose="02020603050405020304" pitchFamily="18" charset="0"/>
              </a:rPr>
              <a:t>Anh</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đã</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chế</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tạo</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ra</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chất</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làm</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gỉ</a:t>
            </a:r>
            <a:r>
              <a:rPr lang="en-US" sz="4800" dirty="0" smtClean="0">
                <a:solidFill>
                  <a:prstClr val="white"/>
                </a:solidFill>
                <a:latin typeface="Times New Roman" panose="02020603050405020304" pitchFamily="18" charset="0"/>
                <a:cs typeface="Times New Roman" panose="02020603050405020304" pitchFamily="18" charset="0"/>
              </a:rPr>
              <a:t>” </a:t>
            </a:r>
            <a:endParaRPr lang="en-US" sz="4800" dirty="0">
              <a:solidFill>
                <a:prstClr val="white"/>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66663" y="2211209"/>
            <a:ext cx="10636996" cy="1569660"/>
          </a:xfrm>
          <a:prstGeom prst="rect">
            <a:avLst/>
          </a:prstGeom>
          <a:solidFill>
            <a:schemeClr val="tx1">
              <a:alpha val="47000"/>
            </a:schemeClr>
          </a:solidFill>
        </p:spPr>
        <p:txBody>
          <a:bodyPr wrap="square" rtlCol="0">
            <a:spAutoFit/>
          </a:bodyPr>
          <a:lstStyle/>
          <a:p>
            <a:pPr defTabSz="914377"/>
            <a:r>
              <a:rPr lang="en-US" sz="4800" dirty="0" err="1" smtClean="0">
                <a:solidFill>
                  <a:prstClr val="white"/>
                </a:solidFill>
                <a:latin typeface="Times New Roman" panose="02020603050405020304" pitchFamily="18" charset="0"/>
                <a:cs typeface="Times New Roman" panose="02020603050405020304" pitchFamily="18" charset="0"/>
              </a:rPr>
              <a:t>Chứng</a:t>
            </a:r>
            <a:r>
              <a:rPr lang="en-US" sz="4800" dirty="0" smtClean="0">
                <a:solidFill>
                  <a:prstClr val="white"/>
                </a:solidFill>
                <a:latin typeface="Times New Roman" panose="02020603050405020304" pitchFamily="18" charset="0"/>
                <a:cs typeface="Times New Roman" panose="02020603050405020304" pitchFamily="18" charset="0"/>
              </a:rPr>
              <a:t> minh </a:t>
            </a:r>
            <a:r>
              <a:rPr lang="en-US" sz="4800" dirty="0" err="1" smtClean="0">
                <a:solidFill>
                  <a:prstClr val="white"/>
                </a:solidFill>
                <a:latin typeface="Times New Roman" panose="02020603050405020304" pitchFamily="18" charset="0"/>
                <a:cs typeface="Times New Roman" panose="02020603050405020304" pitchFamily="18" charset="0"/>
              </a:rPr>
              <a:t>viên</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trung</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sĩ</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là</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một</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người</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tài</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năng</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có</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trí</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tuệ</a:t>
            </a:r>
            <a:r>
              <a:rPr lang="en-US" sz="4800" dirty="0" smtClean="0">
                <a:solidFill>
                  <a:prstClr val="white"/>
                </a:solidFill>
                <a:latin typeface="Times New Roman" panose="02020603050405020304" pitchFamily="18" charset="0"/>
                <a:cs typeface="Times New Roman" panose="02020603050405020304" pitchFamily="18" charset="0"/>
              </a:rPr>
              <a:t>?</a:t>
            </a:r>
            <a:endParaRPr lang="en-US" sz="4800" dirty="0">
              <a:solidFill>
                <a:prstClr val="white"/>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57201" y="4143969"/>
            <a:ext cx="3536951" cy="923330"/>
          </a:xfrm>
          <a:prstGeom prst="rect">
            <a:avLst/>
          </a:prstGeom>
          <a:noFill/>
        </p:spPr>
        <p:txBody>
          <a:bodyPr wrap="square" rtlCol="0">
            <a:spAutoFit/>
          </a:bodyPr>
          <a:lstStyle/>
          <a:p>
            <a:pPr defTabSz="914377"/>
            <a:r>
              <a:rPr lang="en-US" sz="5400" i="1" u="sng" dirty="0" err="1">
                <a:solidFill>
                  <a:srgbClr val="FFFF00"/>
                </a:solidFill>
                <a:latin typeface="Times New Roman" panose="02020603050405020304" pitchFamily="18" charset="0"/>
                <a:cs typeface="Times New Roman" panose="02020603050405020304" pitchFamily="18" charset="0"/>
              </a:rPr>
              <a:t>Đáp</a:t>
            </a:r>
            <a:r>
              <a:rPr lang="en-US" sz="5400" i="1" u="sng" dirty="0">
                <a:solidFill>
                  <a:srgbClr val="FFFF00"/>
                </a:solidFill>
                <a:latin typeface="Times New Roman" panose="02020603050405020304" pitchFamily="18" charset="0"/>
                <a:cs typeface="Times New Roman" panose="02020603050405020304" pitchFamily="18" charset="0"/>
              </a:rPr>
              <a:t> </a:t>
            </a:r>
            <a:r>
              <a:rPr lang="en-US" sz="5400" i="1" u="sng" dirty="0" err="1">
                <a:solidFill>
                  <a:srgbClr val="FFFF00"/>
                </a:solidFill>
                <a:latin typeface="Times New Roman" panose="02020603050405020304" pitchFamily="18" charset="0"/>
                <a:cs typeface="Times New Roman" panose="02020603050405020304" pitchFamily="18" charset="0"/>
              </a:rPr>
              <a:t>án</a:t>
            </a:r>
            <a:r>
              <a:rPr lang="en-US" sz="5400" i="1" u="sng" dirty="0">
                <a:solidFill>
                  <a:srgbClr val="FFFF00"/>
                </a:solidFill>
                <a:latin typeface="Times New Roman" panose="02020603050405020304" pitchFamily="18" charset="0"/>
                <a:cs typeface="Times New Roman" panose="02020603050405020304" pitchFamily="18" charset="0"/>
              </a:rPr>
              <a:t>: </a:t>
            </a:r>
          </a:p>
        </p:txBody>
      </p:sp>
      <p:pic>
        <p:nvPicPr>
          <p:cNvPr id="7"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0630927"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3" descr="an30"/>
          <p:cNvPicPr>
            <a:picLocks noChangeAspect="1" noChangeArrowheads="1" noCrop="1"/>
          </p:cNvPicPr>
          <p:nvPr/>
        </p:nvPicPr>
        <p:blipFill>
          <a:blip r:embed="rId14">
            <a:extLst/>
          </a:blip>
          <a:srcRect/>
          <a:stretch>
            <a:fillRect/>
          </a:stretch>
        </p:blipFill>
        <p:spPr bwMode="auto">
          <a:xfrm>
            <a:off x="10722168" y="503560"/>
            <a:ext cx="1114507" cy="986803"/>
          </a:xfrm>
          <a:prstGeom prst="ellipse">
            <a:avLst/>
          </a:prstGeom>
          <a:ln>
            <a:noFill/>
          </a:ln>
          <a:effectLst>
            <a:softEdge rad="112500"/>
          </a:effectLst>
          <a:extLst/>
        </p:spPr>
      </p:pic>
      <p:sp>
        <p:nvSpPr>
          <p:cNvPr id="9" name="Hình chữ nhật 85"/>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10" name="Hình chữ nhật 84"/>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11" name="Hình chữ nhật 83"/>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12" name="Hình chữ nhật 57"/>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13" name="Hình chữ nhật 86"/>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14" name="Hình chữ nhật 87"/>
          <p:cNvSpPr/>
          <p:nvPr/>
        </p:nvSpPr>
        <p:spPr>
          <a:xfrm>
            <a:off x="10597731" y="170282"/>
            <a:ext cx="1363379"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15" name="Hình chữ nhật 88"/>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16" name="Hình chữ nhật 89"/>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17" name="Hình chữ nhật 90"/>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18" name="Hình chữ nhật 91"/>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19" name="Hình Bầu dục 45"/>
          <p:cNvSpPr/>
          <p:nvPr/>
        </p:nvSpPr>
        <p:spPr>
          <a:xfrm>
            <a:off x="10737855" y="609601"/>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914377">
              <a:defRPr/>
            </a:pPr>
            <a:r>
              <a:rPr lang="en-US"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20" name="Picture 1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5" y="17767"/>
            <a:ext cx="1707491" cy="1710119"/>
          </a:xfrm>
          <a:prstGeom prst="rect">
            <a:avLst/>
          </a:prstGeom>
        </p:spPr>
      </p:pic>
      <p:pic>
        <p:nvPicPr>
          <p:cNvPr id="21"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19059766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out)">
                                      <p:cBhvr>
                                        <p:cTn id="17" dur="500"/>
                                        <p:tgtEl>
                                          <p:spTgt spid="7"/>
                                        </p:tgtEl>
                                      </p:cBhvr>
                                    </p:animEffect>
                                  </p:childTnLst>
                                </p:cTn>
                              </p:par>
                              <p:par>
                                <p:cTn id="18" presetID="4" presetClass="entr" presetSubtype="32"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ox(out)">
                                      <p:cBhvr>
                                        <p:cTn id="20" dur="500"/>
                                        <p:tgtEl>
                                          <p:spTgt spid="8"/>
                                        </p:tgtEl>
                                      </p:cBhvr>
                                    </p:animEffect>
                                  </p:childTnLst>
                                </p:cTn>
                              </p:par>
                              <p:par>
                                <p:cTn id="21" presetID="4" presetClass="entr" presetSubtype="32"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ox(out)">
                                      <p:cBhvr>
                                        <p:cTn id="23" dur="500"/>
                                        <p:tgtEl>
                                          <p:spTgt spid="9"/>
                                        </p:tgtEl>
                                      </p:cBhvr>
                                    </p:animEffect>
                                  </p:childTnLst>
                                </p:cTn>
                              </p:par>
                              <p:par>
                                <p:cTn id="24" presetID="4" presetClass="entr" presetSubtype="32"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ox(out)">
                                      <p:cBhvr>
                                        <p:cTn id="26" dur="500"/>
                                        <p:tgtEl>
                                          <p:spTgt spid="10"/>
                                        </p:tgtEl>
                                      </p:cBhvr>
                                    </p:animEffect>
                                  </p:childTnLst>
                                </p:cTn>
                              </p:par>
                              <p:par>
                                <p:cTn id="27" presetID="4" presetClass="entr" presetSubtype="32"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ox(out)">
                                      <p:cBhvr>
                                        <p:cTn id="29" dur="500"/>
                                        <p:tgtEl>
                                          <p:spTgt spid="11"/>
                                        </p:tgtEl>
                                      </p:cBhvr>
                                    </p:animEffect>
                                  </p:childTnLst>
                                </p:cTn>
                              </p:par>
                              <p:par>
                                <p:cTn id="30" presetID="4" presetClass="entr" presetSubtype="32"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ox(out)">
                                      <p:cBhvr>
                                        <p:cTn id="32" dur="500"/>
                                        <p:tgtEl>
                                          <p:spTgt spid="12"/>
                                        </p:tgtEl>
                                      </p:cBhvr>
                                    </p:animEffect>
                                  </p:childTnLst>
                                </p:cTn>
                              </p:par>
                              <p:par>
                                <p:cTn id="33" presetID="4" presetClass="entr" presetSubtype="32"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ox(out)">
                                      <p:cBhvr>
                                        <p:cTn id="35" dur="500"/>
                                        <p:tgtEl>
                                          <p:spTgt spid="13"/>
                                        </p:tgtEl>
                                      </p:cBhvr>
                                    </p:animEffect>
                                  </p:childTnLst>
                                </p:cTn>
                              </p:par>
                              <p:par>
                                <p:cTn id="36" presetID="4" presetClass="entr" presetSubtype="32"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ox(out)">
                                      <p:cBhvr>
                                        <p:cTn id="38" dur="500"/>
                                        <p:tgtEl>
                                          <p:spTgt spid="14"/>
                                        </p:tgtEl>
                                      </p:cBhvr>
                                    </p:animEffect>
                                  </p:childTnLst>
                                </p:cTn>
                              </p:par>
                              <p:par>
                                <p:cTn id="39" presetID="4" presetClass="entr" presetSubtype="32"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ox(out)">
                                      <p:cBhvr>
                                        <p:cTn id="41" dur="500"/>
                                        <p:tgtEl>
                                          <p:spTgt spid="15"/>
                                        </p:tgtEl>
                                      </p:cBhvr>
                                    </p:animEffect>
                                  </p:childTnLst>
                                </p:cTn>
                              </p:par>
                              <p:par>
                                <p:cTn id="42" presetID="4" presetClass="entr" presetSubtype="32"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ox(out)">
                                      <p:cBhvr>
                                        <p:cTn id="44" dur="500"/>
                                        <p:tgtEl>
                                          <p:spTgt spid="16"/>
                                        </p:tgtEl>
                                      </p:cBhvr>
                                    </p:animEffect>
                                  </p:childTnLst>
                                </p:cTn>
                              </p:par>
                              <p:par>
                                <p:cTn id="45" presetID="4" presetClass="entr" presetSubtype="32"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ox(out)">
                                      <p:cBhvr>
                                        <p:cTn id="47" dur="500"/>
                                        <p:tgtEl>
                                          <p:spTgt spid="17"/>
                                        </p:tgtEl>
                                      </p:cBhvr>
                                    </p:animEffect>
                                  </p:childTnLst>
                                </p:cTn>
                              </p:par>
                              <p:par>
                                <p:cTn id="48" presetID="4" presetClass="entr" presetSubtype="32"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ox(out)">
                                      <p:cBhvr>
                                        <p:cTn id="50" dur="500"/>
                                        <p:tgtEl>
                                          <p:spTgt spid="18"/>
                                        </p:tgtEl>
                                      </p:cBhvr>
                                    </p:animEffect>
                                  </p:childTnLst>
                                </p:cTn>
                              </p:par>
                              <p:par>
                                <p:cTn id="51" presetID="4" presetClass="entr" presetSubtype="32"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ox(out)">
                                      <p:cBhvr>
                                        <p:cTn id="53" dur="500"/>
                                        <p:tgtEl>
                                          <p:spTgt spid="19"/>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19"/>
                                        </p:tgtEl>
                                      </p:cBhvr>
                                    </p:animEffect>
                                    <p:set>
                                      <p:cBhvr>
                                        <p:cTn id="57"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18"/>
                                        </p:tgtEl>
                                      </p:cBhvr>
                                    </p:animEffect>
                                    <p:set>
                                      <p:cBhvr>
                                        <p:cTn id="61" dur="1" fill="hold">
                                          <p:stCondLst>
                                            <p:cond delay="999"/>
                                          </p:stCondLst>
                                        </p:cTn>
                                        <p:tgtEl>
                                          <p:spTgt spid="18"/>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17"/>
                                        </p:tgtEl>
                                      </p:cBhvr>
                                    </p:animEffect>
                                    <p:set>
                                      <p:cBhvr>
                                        <p:cTn id="65" dur="1" fill="hold">
                                          <p:stCondLst>
                                            <p:cond delay="999"/>
                                          </p:stCondLst>
                                        </p:cTn>
                                        <p:tgtEl>
                                          <p:spTgt spid="17"/>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16"/>
                                        </p:tgtEl>
                                      </p:cBhvr>
                                    </p:animEffect>
                                    <p:set>
                                      <p:cBhvr>
                                        <p:cTn id="69" dur="1" fill="hold">
                                          <p:stCondLst>
                                            <p:cond delay="999"/>
                                          </p:stCondLst>
                                        </p:cTn>
                                        <p:tgtEl>
                                          <p:spTgt spid="16"/>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15"/>
                                        </p:tgtEl>
                                      </p:cBhvr>
                                    </p:animEffect>
                                    <p:set>
                                      <p:cBhvr>
                                        <p:cTn id="73" dur="1" fill="hold">
                                          <p:stCondLst>
                                            <p:cond delay="999"/>
                                          </p:stCondLst>
                                        </p:cTn>
                                        <p:tgtEl>
                                          <p:spTgt spid="15"/>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14"/>
                                        </p:tgtEl>
                                      </p:cBhvr>
                                    </p:animEffect>
                                    <p:set>
                                      <p:cBhvr>
                                        <p:cTn id="77" dur="1" fill="hold">
                                          <p:stCondLst>
                                            <p:cond delay="999"/>
                                          </p:stCondLst>
                                        </p:cTn>
                                        <p:tgtEl>
                                          <p:spTgt spid="14"/>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13"/>
                                        </p:tgtEl>
                                      </p:cBhvr>
                                    </p:animEffect>
                                    <p:set>
                                      <p:cBhvr>
                                        <p:cTn id="81" dur="1" fill="hold">
                                          <p:stCondLst>
                                            <p:cond delay="999"/>
                                          </p:stCondLst>
                                        </p:cTn>
                                        <p:tgtEl>
                                          <p:spTgt spid="13"/>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12"/>
                                        </p:tgtEl>
                                      </p:cBhvr>
                                    </p:animEffect>
                                    <p:set>
                                      <p:cBhvr>
                                        <p:cTn id="85" dur="1" fill="hold">
                                          <p:stCondLst>
                                            <p:cond delay="999"/>
                                          </p:stCondLst>
                                        </p:cTn>
                                        <p:tgtEl>
                                          <p:spTgt spid="12"/>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11"/>
                                        </p:tgtEl>
                                      </p:cBhvr>
                                    </p:animEffect>
                                    <p:set>
                                      <p:cBhvr>
                                        <p:cTn id="89" dur="1" fill="hold">
                                          <p:stCondLst>
                                            <p:cond delay="999"/>
                                          </p:stCondLst>
                                        </p:cTn>
                                        <p:tgtEl>
                                          <p:spTgt spid="11"/>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10"/>
                                        </p:tgtEl>
                                      </p:cBhvr>
                                    </p:animEffect>
                                    <p:set>
                                      <p:cBhvr>
                                        <p:cTn id="93" dur="1" fill="hold">
                                          <p:stCondLst>
                                            <p:cond delay="999"/>
                                          </p:stCondLst>
                                        </p:cTn>
                                        <p:tgtEl>
                                          <p:spTgt spid="10"/>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9"/>
                                        </p:tgtEl>
                                      </p:cBhvr>
                                    </p:animEffect>
                                    <p:set>
                                      <p:cBhvr>
                                        <p:cTn id="97" dur="1" fill="hold">
                                          <p:stCondLst>
                                            <p:cond delay="999"/>
                                          </p:stCondLst>
                                        </p:cTn>
                                        <p:tgtEl>
                                          <p:spTgt spid="9"/>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7"/>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8"/>
                                        </p:tgtEl>
                                        <p:attrNameLst>
                                          <p:attrName>ppt_w</p:attrName>
                                        </p:attrNameLst>
                                      </p:cBhvr>
                                      <p:tavLst>
                                        <p:tav tm="0">
                                          <p:val>
                                            <p:strVal val="ppt_w"/>
                                          </p:val>
                                        </p:tav>
                                        <p:tav tm="100000">
                                          <p:val>
                                            <p:fltVal val="0"/>
                                          </p:val>
                                        </p:tav>
                                      </p:tavLst>
                                    </p:anim>
                                    <p:anim calcmode="lin" valueType="num">
                                      <p:cBhvr>
                                        <p:cTn id="104" dur="1000"/>
                                        <p:tgtEl>
                                          <p:spTgt spid="8"/>
                                        </p:tgtEl>
                                        <p:attrNameLst>
                                          <p:attrName>ppt_h</p:attrName>
                                        </p:attrNameLst>
                                      </p:cBhvr>
                                      <p:tavLst>
                                        <p:tav tm="0">
                                          <p:val>
                                            <p:strVal val="ppt_h"/>
                                          </p:val>
                                        </p:tav>
                                        <p:tav tm="100000">
                                          <p:val>
                                            <p:fltVal val="0"/>
                                          </p:val>
                                        </p:tav>
                                      </p:tavLst>
                                    </p:anim>
                                    <p:anim calcmode="lin" valueType="num">
                                      <p:cBhvr>
                                        <p:cTn id="105" dur="1000"/>
                                        <p:tgtEl>
                                          <p:spTgt spid="8"/>
                                        </p:tgtEl>
                                        <p:attrNameLst>
                                          <p:attrName>style.rotation</p:attrName>
                                        </p:attrNameLst>
                                      </p:cBhvr>
                                      <p:tavLst>
                                        <p:tav tm="0">
                                          <p:val>
                                            <p:fltVal val="0"/>
                                          </p:val>
                                        </p:tav>
                                        <p:tav tm="100000">
                                          <p:val>
                                            <p:fltVal val="90"/>
                                          </p:val>
                                        </p:tav>
                                      </p:tavLst>
                                    </p:anim>
                                    <p:animEffect transition="out" filter="fade">
                                      <p:cBhvr>
                                        <p:cTn id="106" dur="1000"/>
                                        <p:tgtEl>
                                          <p:spTgt spid="8"/>
                                        </p:tgtEl>
                                      </p:cBhvr>
                                    </p:animEffect>
                                    <p:set>
                                      <p:cBhvr>
                                        <p:cTn id="107"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6"/>
                                        </p:tgtEl>
                                        <p:attrNameLst>
                                          <p:attrName>style.visibility</p:attrName>
                                        </p:attrNameLst>
                                      </p:cBhvr>
                                      <p:to>
                                        <p:strVal val="visible"/>
                                      </p:to>
                                    </p:set>
                                    <p:animEffect transition="in" filter="wipe(down)">
                                      <p:cBhvr>
                                        <p:cTn id="112" dur="500"/>
                                        <p:tgtEl>
                                          <p:spTgt spid="6"/>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1"/>
                </p:tgtEl>
              </p:cMediaNode>
            </p:audio>
          </p:childTnLst>
        </p:cTn>
      </p:par>
    </p:tnLst>
    <p:bldLst>
      <p:bldP spid="2" grpId="0"/>
      <p:bldP spid="4" grpId="0" animBg="1"/>
      <p:bldP spid="5"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2057400" y="265231"/>
            <a:ext cx="4724400" cy="923330"/>
          </a:xfrm>
          <a:prstGeom prst="rect">
            <a:avLst/>
          </a:prstGeom>
          <a:noFill/>
        </p:spPr>
        <p:txBody>
          <a:bodyPr wrap="square" rtlCol="0">
            <a:spAutoFit/>
          </a:bodyPr>
          <a:lstStyle/>
          <a:p>
            <a:pPr defTabSz="914377"/>
            <a:r>
              <a:rPr lang="en-US" sz="5400" dirty="0">
                <a:solidFill>
                  <a:srgbClr val="FFFF00"/>
                </a:solidFill>
                <a:latin typeface="Times New Roman" panose="02020603050405020304" pitchFamily="18" charset="0"/>
                <a:cs typeface="Times New Roman" panose="02020603050405020304" pitchFamily="18" charset="0"/>
              </a:rPr>
              <a:t>CÂU </a:t>
            </a:r>
            <a:r>
              <a:rPr lang="en-US" sz="5400">
                <a:solidFill>
                  <a:srgbClr val="FFFF00"/>
                </a:solidFill>
                <a:latin typeface="Times New Roman" panose="02020603050405020304" pitchFamily="18" charset="0"/>
                <a:cs typeface="Times New Roman" panose="02020603050405020304" pitchFamily="18" charset="0"/>
              </a:rPr>
              <a:t>HỎI 4 </a:t>
            </a:r>
            <a:endParaRPr lang="en-US" sz="5400" dirty="0">
              <a:solidFill>
                <a:srgbClr val="FFFF00"/>
              </a:solidFill>
              <a:latin typeface="Times New Roman" panose="02020603050405020304" pitchFamily="18" charset="0"/>
              <a:cs typeface="Times New Roman" panose="02020603050405020304"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67894922"/>
              </p:ext>
            </p:extLst>
          </p:nvPr>
        </p:nvGraphicFramePr>
        <p:xfrm>
          <a:off x="6318251" y="2371725"/>
          <a:ext cx="114300" cy="177800"/>
        </p:xfrm>
        <a:graphic>
          <a:graphicData uri="http://schemas.openxmlformats.org/presentationml/2006/ole">
            <mc:AlternateContent xmlns:mc="http://schemas.openxmlformats.org/markup-compatibility/2006">
              <mc:Choice xmlns:v="urn:schemas-microsoft-com:vml" Requires="v">
                <p:oleObj spid="_x0000_s11268"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1"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632461" y="5188805"/>
            <a:ext cx="9356666" cy="1569660"/>
          </a:xfrm>
          <a:prstGeom prst="rect">
            <a:avLst/>
          </a:prstGeom>
          <a:solidFill>
            <a:schemeClr val="tx1">
              <a:alpha val="47000"/>
            </a:schemeClr>
          </a:solidFill>
        </p:spPr>
        <p:txBody>
          <a:bodyPr wrap="square" rtlCol="0">
            <a:spAutoFit/>
          </a:bodyPr>
          <a:lstStyle/>
          <a:p>
            <a:pPr defTabSz="914377"/>
            <a:r>
              <a:rPr lang="en-US" sz="4800" dirty="0" err="1" smtClean="0">
                <a:solidFill>
                  <a:prstClr val="white"/>
                </a:solidFill>
                <a:latin typeface="Times New Roman" panose="02020603050405020304" pitchFamily="18" charset="0"/>
                <a:cs typeface="Times New Roman" panose="02020603050405020304" pitchFamily="18" charset="0"/>
              </a:rPr>
              <a:t>Bàng</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hoàng</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tức</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giận</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và</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muốn</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giết</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trung</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sĩ</a:t>
            </a:r>
            <a:endParaRPr lang="en-US" sz="4800" dirty="0">
              <a:solidFill>
                <a:prstClr val="white"/>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66663" y="2211209"/>
            <a:ext cx="10888028" cy="1569660"/>
          </a:xfrm>
          <a:prstGeom prst="rect">
            <a:avLst/>
          </a:prstGeom>
          <a:solidFill>
            <a:schemeClr val="tx1">
              <a:alpha val="47000"/>
            </a:schemeClr>
          </a:solidFill>
        </p:spPr>
        <p:txBody>
          <a:bodyPr wrap="square" rtlCol="0">
            <a:spAutoFit/>
          </a:bodyPr>
          <a:lstStyle/>
          <a:p>
            <a:pPr defTabSz="914377"/>
            <a:r>
              <a:rPr lang="en-US" sz="4800" dirty="0" err="1" smtClean="0">
                <a:solidFill>
                  <a:prstClr val="white"/>
                </a:solidFill>
                <a:latin typeface="Times New Roman" panose="02020603050405020304" pitchFamily="18" charset="0"/>
                <a:cs typeface="Times New Roman" panose="02020603050405020304" pitchFamily="18" charset="0"/>
              </a:rPr>
              <a:t>Sau</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khi</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chứng</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kiến</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tác</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dụng</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của</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chất</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làm</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gỉ</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viên</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đại</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tác</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có</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thái</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độ</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như</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thế</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nào</a:t>
            </a:r>
            <a:r>
              <a:rPr lang="en-US" sz="4800" dirty="0" smtClean="0">
                <a:solidFill>
                  <a:prstClr val="white"/>
                </a:solidFill>
                <a:latin typeface="Times New Roman" panose="02020603050405020304" pitchFamily="18" charset="0"/>
                <a:cs typeface="Times New Roman" panose="02020603050405020304" pitchFamily="18" charset="0"/>
              </a:rPr>
              <a:t>?</a:t>
            </a:r>
            <a:endParaRPr lang="en-US" sz="4800" dirty="0">
              <a:solidFill>
                <a:prstClr val="white"/>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57201" y="4143969"/>
            <a:ext cx="3536951" cy="923330"/>
          </a:xfrm>
          <a:prstGeom prst="rect">
            <a:avLst/>
          </a:prstGeom>
          <a:noFill/>
        </p:spPr>
        <p:txBody>
          <a:bodyPr wrap="square" rtlCol="0">
            <a:spAutoFit/>
          </a:bodyPr>
          <a:lstStyle/>
          <a:p>
            <a:pPr defTabSz="914377"/>
            <a:r>
              <a:rPr lang="en-US" sz="5400" i="1" u="sng" dirty="0" err="1">
                <a:solidFill>
                  <a:srgbClr val="FFFF00"/>
                </a:solidFill>
                <a:latin typeface="Times New Roman" panose="02020603050405020304" pitchFamily="18" charset="0"/>
                <a:cs typeface="Times New Roman" panose="02020603050405020304" pitchFamily="18" charset="0"/>
              </a:rPr>
              <a:t>Đáp</a:t>
            </a:r>
            <a:r>
              <a:rPr lang="en-US" sz="5400" i="1" u="sng" dirty="0">
                <a:solidFill>
                  <a:srgbClr val="FFFF00"/>
                </a:solidFill>
                <a:latin typeface="Times New Roman" panose="02020603050405020304" pitchFamily="18" charset="0"/>
                <a:cs typeface="Times New Roman" panose="02020603050405020304" pitchFamily="18" charset="0"/>
              </a:rPr>
              <a:t> </a:t>
            </a:r>
            <a:r>
              <a:rPr lang="en-US" sz="5400" i="1" u="sng" dirty="0" err="1">
                <a:solidFill>
                  <a:srgbClr val="FFFF00"/>
                </a:solidFill>
                <a:latin typeface="Times New Roman" panose="02020603050405020304" pitchFamily="18" charset="0"/>
                <a:cs typeface="Times New Roman" panose="02020603050405020304" pitchFamily="18" charset="0"/>
              </a:rPr>
              <a:t>án</a:t>
            </a:r>
            <a:r>
              <a:rPr lang="en-US" sz="5400" i="1" u="sng" dirty="0">
                <a:solidFill>
                  <a:srgbClr val="FFFF00"/>
                </a:solidFill>
                <a:latin typeface="Times New Roman" panose="02020603050405020304" pitchFamily="18" charset="0"/>
                <a:cs typeface="Times New Roman" panose="02020603050405020304" pitchFamily="18" charset="0"/>
              </a:rPr>
              <a:t>: </a:t>
            </a:r>
          </a:p>
        </p:txBody>
      </p:sp>
      <p:pic>
        <p:nvPicPr>
          <p:cNvPr id="7"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0630927"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3" descr="an30"/>
          <p:cNvPicPr>
            <a:picLocks noChangeAspect="1" noChangeArrowheads="1" noCrop="1"/>
          </p:cNvPicPr>
          <p:nvPr/>
        </p:nvPicPr>
        <p:blipFill>
          <a:blip r:embed="rId14">
            <a:extLst/>
          </a:blip>
          <a:srcRect/>
          <a:stretch>
            <a:fillRect/>
          </a:stretch>
        </p:blipFill>
        <p:spPr bwMode="auto">
          <a:xfrm>
            <a:off x="10722168" y="503560"/>
            <a:ext cx="1114507" cy="986803"/>
          </a:xfrm>
          <a:prstGeom prst="ellipse">
            <a:avLst/>
          </a:prstGeom>
          <a:ln>
            <a:noFill/>
          </a:ln>
          <a:effectLst>
            <a:softEdge rad="112500"/>
          </a:effectLst>
          <a:extLst/>
        </p:spPr>
      </p:pic>
      <p:sp>
        <p:nvSpPr>
          <p:cNvPr id="9" name="Hình chữ nhật 85"/>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10" name="Hình chữ nhật 84"/>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11" name="Hình chữ nhật 83"/>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12" name="Hình chữ nhật 57"/>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13" name="Hình chữ nhật 86"/>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14" name="Hình chữ nhật 87"/>
          <p:cNvSpPr/>
          <p:nvPr/>
        </p:nvSpPr>
        <p:spPr>
          <a:xfrm>
            <a:off x="10597731" y="170282"/>
            <a:ext cx="1363379"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15" name="Hình chữ nhật 88"/>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16" name="Hình chữ nhật 89"/>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17" name="Hình chữ nhật 90"/>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18" name="Hình chữ nhật 91"/>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19" name="Hình Bầu dục 45"/>
          <p:cNvSpPr/>
          <p:nvPr/>
        </p:nvSpPr>
        <p:spPr>
          <a:xfrm>
            <a:off x="10737855" y="609601"/>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914377">
              <a:defRPr/>
            </a:pPr>
            <a:r>
              <a:rPr lang="en-US"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20" name="Picture 1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5" y="17767"/>
            <a:ext cx="1707491" cy="1710119"/>
          </a:xfrm>
          <a:prstGeom prst="rect">
            <a:avLst/>
          </a:prstGeom>
        </p:spPr>
      </p:pic>
      <p:pic>
        <p:nvPicPr>
          <p:cNvPr id="21"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2477085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out)">
                                      <p:cBhvr>
                                        <p:cTn id="17" dur="500"/>
                                        <p:tgtEl>
                                          <p:spTgt spid="7"/>
                                        </p:tgtEl>
                                      </p:cBhvr>
                                    </p:animEffect>
                                  </p:childTnLst>
                                </p:cTn>
                              </p:par>
                              <p:par>
                                <p:cTn id="18" presetID="4" presetClass="entr" presetSubtype="32"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ox(out)">
                                      <p:cBhvr>
                                        <p:cTn id="20" dur="500"/>
                                        <p:tgtEl>
                                          <p:spTgt spid="8"/>
                                        </p:tgtEl>
                                      </p:cBhvr>
                                    </p:animEffect>
                                  </p:childTnLst>
                                </p:cTn>
                              </p:par>
                              <p:par>
                                <p:cTn id="21" presetID="4" presetClass="entr" presetSubtype="32"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ox(out)">
                                      <p:cBhvr>
                                        <p:cTn id="23" dur="500"/>
                                        <p:tgtEl>
                                          <p:spTgt spid="9"/>
                                        </p:tgtEl>
                                      </p:cBhvr>
                                    </p:animEffect>
                                  </p:childTnLst>
                                </p:cTn>
                              </p:par>
                              <p:par>
                                <p:cTn id="24" presetID="4" presetClass="entr" presetSubtype="32"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ox(out)">
                                      <p:cBhvr>
                                        <p:cTn id="26" dur="500"/>
                                        <p:tgtEl>
                                          <p:spTgt spid="10"/>
                                        </p:tgtEl>
                                      </p:cBhvr>
                                    </p:animEffect>
                                  </p:childTnLst>
                                </p:cTn>
                              </p:par>
                              <p:par>
                                <p:cTn id="27" presetID="4" presetClass="entr" presetSubtype="32"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ox(out)">
                                      <p:cBhvr>
                                        <p:cTn id="29" dur="500"/>
                                        <p:tgtEl>
                                          <p:spTgt spid="11"/>
                                        </p:tgtEl>
                                      </p:cBhvr>
                                    </p:animEffect>
                                  </p:childTnLst>
                                </p:cTn>
                              </p:par>
                              <p:par>
                                <p:cTn id="30" presetID="4" presetClass="entr" presetSubtype="32"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ox(out)">
                                      <p:cBhvr>
                                        <p:cTn id="32" dur="500"/>
                                        <p:tgtEl>
                                          <p:spTgt spid="12"/>
                                        </p:tgtEl>
                                      </p:cBhvr>
                                    </p:animEffect>
                                  </p:childTnLst>
                                </p:cTn>
                              </p:par>
                              <p:par>
                                <p:cTn id="33" presetID="4" presetClass="entr" presetSubtype="32"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ox(out)">
                                      <p:cBhvr>
                                        <p:cTn id="35" dur="500"/>
                                        <p:tgtEl>
                                          <p:spTgt spid="13"/>
                                        </p:tgtEl>
                                      </p:cBhvr>
                                    </p:animEffect>
                                  </p:childTnLst>
                                </p:cTn>
                              </p:par>
                              <p:par>
                                <p:cTn id="36" presetID="4" presetClass="entr" presetSubtype="32"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ox(out)">
                                      <p:cBhvr>
                                        <p:cTn id="38" dur="500"/>
                                        <p:tgtEl>
                                          <p:spTgt spid="14"/>
                                        </p:tgtEl>
                                      </p:cBhvr>
                                    </p:animEffect>
                                  </p:childTnLst>
                                </p:cTn>
                              </p:par>
                              <p:par>
                                <p:cTn id="39" presetID="4" presetClass="entr" presetSubtype="32"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ox(out)">
                                      <p:cBhvr>
                                        <p:cTn id="41" dur="500"/>
                                        <p:tgtEl>
                                          <p:spTgt spid="15"/>
                                        </p:tgtEl>
                                      </p:cBhvr>
                                    </p:animEffect>
                                  </p:childTnLst>
                                </p:cTn>
                              </p:par>
                              <p:par>
                                <p:cTn id="42" presetID="4" presetClass="entr" presetSubtype="32"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ox(out)">
                                      <p:cBhvr>
                                        <p:cTn id="44" dur="500"/>
                                        <p:tgtEl>
                                          <p:spTgt spid="16"/>
                                        </p:tgtEl>
                                      </p:cBhvr>
                                    </p:animEffect>
                                  </p:childTnLst>
                                </p:cTn>
                              </p:par>
                              <p:par>
                                <p:cTn id="45" presetID="4" presetClass="entr" presetSubtype="32"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ox(out)">
                                      <p:cBhvr>
                                        <p:cTn id="47" dur="500"/>
                                        <p:tgtEl>
                                          <p:spTgt spid="17"/>
                                        </p:tgtEl>
                                      </p:cBhvr>
                                    </p:animEffect>
                                  </p:childTnLst>
                                </p:cTn>
                              </p:par>
                              <p:par>
                                <p:cTn id="48" presetID="4" presetClass="entr" presetSubtype="32"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ox(out)">
                                      <p:cBhvr>
                                        <p:cTn id="50" dur="500"/>
                                        <p:tgtEl>
                                          <p:spTgt spid="18"/>
                                        </p:tgtEl>
                                      </p:cBhvr>
                                    </p:animEffect>
                                  </p:childTnLst>
                                </p:cTn>
                              </p:par>
                              <p:par>
                                <p:cTn id="51" presetID="4" presetClass="entr" presetSubtype="32"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ox(out)">
                                      <p:cBhvr>
                                        <p:cTn id="53" dur="500"/>
                                        <p:tgtEl>
                                          <p:spTgt spid="19"/>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19"/>
                                        </p:tgtEl>
                                      </p:cBhvr>
                                    </p:animEffect>
                                    <p:set>
                                      <p:cBhvr>
                                        <p:cTn id="57"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18"/>
                                        </p:tgtEl>
                                      </p:cBhvr>
                                    </p:animEffect>
                                    <p:set>
                                      <p:cBhvr>
                                        <p:cTn id="61" dur="1" fill="hold">
                                          <p:stCondLst>
                                            <p:cond delay="999"/>
                                          </p:stCondLst>
                                        </p:cTn>
                                        <p:tgtEl>
                                          <p:spTgt spid="18"/>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17"/>
                                        </p:tgtEl>
                                      </p:cBhvr>
                                    </p:animEffect>
                                    <p:set>
                                      <p:cBhvr>
                                        <p:cTn id="65" dur="1" fill="hold">
                                          <p:stCondLst>
                                            <p:cond delay="999"/>
                                          </p:stCondLst>
                                        </p:cTn>
                                        <p:tgtEl>
                                          <p:spTgt spid="17"/>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16"/>
                                        </p:tgtEl>
                                      </p:cBhvr>
                                    </p:animEffect>
                                    <p:set>
                                      <p:cBhvr>
                                        <p:cTn id="69" dur="1" fill="hold">
                                          <p:stCondLst>
                                            <p:cond delay="999"/>
                                          </p:stCondLst>
                                        </p:cTn>
                                        <p:tgtEl>
                                          <p:spTgt spid="16"/>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15"/>
                                        </p:tgtEl>
                                      </p:cBhvr>
                                    </p:animEffect>
                                    <p:set>
                                      <p:cBhvr>
                                        <p:cTn id="73" dur="1" fill="hold">
                                          <p:stCondLst>
                                            <p:cond delay="999"/>
                                          </p:stCondLst>
                                        </p:cTn>
                                        <p:tgtEl>
                                          <p:spTgt spid="15"/>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14"/>
                                        </p:tgtEl>
                                      </p:cBhvr>
                                    </p:animEffect>
                                    <p:set>
                                      <p:cBhvr>
                                        <p:cTn id="77" dur="1" fill="hold">
                                          <p:stCondLst>
                                            <p:cond delay="999"/>
                                          </p:stCondLst>
                                        </p:cTn>
                                        <p:tgtEl>
                                          <p:spTgt spid="14"/>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13"/>
                                        </p:tgtEl>
                                      </p:cBhvr>
                                    </p:animEffect>
                                    <p:set>
                                      <p:cBhvr>
                                        <p:cTn id="81" dur="1" fill="hold">
                                          <p:stCondLst>
                                            <p:cond delay="999"/>
                                          </p:stCondLst>
                                        </p:cTn>
                                        <p:tgtEl>
                                          <p:spTgt spid="13"/>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12"/>
                                        </p:tgtEl>
                                      </p:cBhvr>
                                    </p:animEffect>
                                    <p:set>
                                      <p:cBhvr>
                                        <p:cTn id="85" dur="1" fill="hold">
                                          <p:stCondLst>
                                            <p:cond delay="999"/>
                                          </p:stCondLst>
                                        </p:cTn>
                                        <p:tgtEl>
                                          <p:spTgt spid="12"/>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11"/>
                                        </p:tgtEl>
                                      </p:cBhvr>
                                    </p:animEffect>
                                    <p:set>
                                      <p:cBhvr>
                                        <p:cTn id="89" dur="1" fill="hold">
                                          <p:stCondLst>
                                            <p:cond delay="999"/>
                                          </p:stCondLst>
                                        </p:cTn>
                                        <p:tgtEl>
                                          <p:spTgt spid="11"/>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10"/>
                                        </p:tgtEl>
                                      </p:cBhvr>
                                    </p:animEffect>
                                    <p:set>
                                      <p:cBhvr>
                                        <p:cTn id="93" dur="1" fill="hold">
                                          <p:stCondLst>
                                            <p:cond delay="999"/>
                                          </p:stCondLst>
                                        </p:cTn>
                                        <p:tgtEl>
                                          <p:spTgt spid="10"/>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9"/>
                                        </p:tgtEl>
                                      </p:cBhvr>
                                    </p:animEffect>
                                    <p:set>
                                      <p:cBhvr>
                                        <p:cTn id="97" dur="1" fill="hold">
                                          <p:stCondLst>
                                            <p:cond delay="999"/>
                                          </p:stCondLst>
                                        </p:cTn>
                                        <p:tgtEl>
                                          <p:spTgt spid="9"/>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7"/>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8"/>
                                        </p:tgtEl>
                                        <p:attrNameLst>
                                          <p:attrName>ppt_w</p:attrName>
                                        </p:attrNameLst>
                                      </p:cBhvr>
                                      <p:tavLst>
                                        <p:tav tm="0">
                                          <p:val>
                                            <p:strVal val="ppt_w"/>
                                          </p:val>
                                        </p:tav>
                                        <p:tav tm="100000">
                                          <p:val>
                                            <p:fltVal val="0"/>
                                          </p:val>
                                        </p:tav>
                                      </p:tavLst>
                                    </p:anim>
                                    <p:anim calcmode="lin" valueType="num">
                                      <p:cBhvr>
                                        <p:cTn id="104" dur="1000"/>
                                        <p:tgtEl>
                                          <p:spTgt spid="8"/>
                                        </p:tgtEl>
                                        <p:attrNameLst>
                                          <p:attrName>ppt_h</p:attrName>
                                        </p:attrNameLst>
                                      </p:cBhvr>
                                      <p:tavLst>
                                        <p:tav tm="0">
                                          <p:val>
                                            <p:strVal val="ppt_h"/>
                                          </p:val>
                                        </p:tav>
                                        <p:tav tm="100000">
                                          <p:val>
                                            <p:fltVal val="0"/>
                                          </p:val>
                                        </p:tav>
                                      </p:tavLst>
                                    </p:anim>
                                    <p:anim calcmode="lin" valueType="num">
                                      <p:cBhvr>
                                        <p:cTn id="105" dur="1000"/>
                                        <p:tgtEl>
                                          <p:spTgt spid="8"/>
                                        </p:tgtEl>
                                        <p:attrNameLst>
                                          <p:attrName>style.rotation</p:attrName>
                                        </p:attrNameLst>
                                      </p:cBhvr>
                                      <p:tavLst>
                                        <p:tav tm="0">
                                          <p:val>
                                            <p:fltVal val="0"/>
                                          </p:val>
                                        </p:tav>
                                        <p:tav tm="100000">
                                          <p:val>
                                            <p:fltVal val="90"/>
                                          </p:val>
                                        </p:tav>
                                      </p:tavLst>
                                    </p:anim>
                                    <p:animEffect transition="out" filter="fade">
                                      <p:cBhvr>
                                        <p:cTn id="106" dur="1000"/>
                                        <p:tgtEl>
                                          <p:spTgt spid="8"/>
                                        </p:tgtEl>
                                      </p:cBhvr>
                                    </p:animEffect>
                                    <p:set>
                                      <p:cBhvr>
                                        <p:cTn id="107"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6"/>
                                        </p:tgtEl>
                                        <p:attrNameLst>
                                          <p:attrName>style.visibility</p:attrName>
                                        </p:attrNameLst>
                                      </p:cBhvr>
                                      <p:to>
                                        <p:strVal val="visible"/>
                                      </p:to>
                                    </p:set>
                                    <p:animEffect transition="in" filter="wipe(down)">
                                      <p:cBhvr>
                                        <p:cTn id="112" dur="500"/>
                                        <p:tgtEl>
                                          <p:spTgt spid="6"/>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1"/>
                </p:tgtEl>
              </p:cMediaNode>
            </p:audio>
          </p:childTnLst>
        </p:cTn>
      </p:par>
    </p:tnLst>
    <p:bldLst>
      <p:bldP spid="2" grpId="0"/>
      <p:bldP spid="4" grpId="0" animBg="1"/>
      <p:bldP spid="5"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09581" y="475896"/>
            <a:ext cx="6473356" cy="6382104"/>
          </a:xfrm>
          <a:prstGeom prst="roundRect">
            <a:avLst>
              <a:gd name="adj" fmla="val 1654"/>
            </a:avLst>
          </a:prstGeom>
          <a:no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651" tIns="22823" rIns="45651" bIns="22823" rtlCol="0" anchor="ctr"/>
          <a:lstStyle/>
          <a:p>
            <a:pPr algn="ctr" defTabSz="1085340"/>
            <a:endParaRPr lang="en-US" sz="2400" i="1">
              <a:solidFill>
                <a:schemeClr val="tx1"/>
              </a:solidFill>
              <a:latin typeface="Times New Roman" pitchFamily="18" charset="0"/>
              <a:cs typeface="Times New Roman" pitchFamily="18" charset="0"/>
            </a:endParaRPr>
          </a:p>
        </p:txBody>
      </p:sp>
      <p:grpSp>
        <p:nvGrpSpPr>
          <p:cNvPr id="7" name="Group 6"/>
          <p:cNvGrpSpPr/>
          <p:nvPr/>
        </p:nvGrpSpPr>
        <p:grpSpPr>
          <a:xfrm>
            <a:off x="225824" y="706770"/>
            <a:ext cx="4400767" cy="497825"/>
            <a:chOff x="2840539" y="3818711"/>
            <a:chExt cx="9586088" cy="995648"/>
          </a:xfrm>
        </p:grpSpPr>
        <p:sp>
          <p:nvSpPr>
            <p:cNvPr id="8"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1867" i="1">
                <a:solidFill>
                  <a:schemeClr val="bg1"/>
                </a:solidFill>
                <a:latin typeface="Times New Roman" pitchFamily="18" charset="0"/>
                <a:cs typeface="Times New Roman" pitchFamily="18" charset="0"/>
              </a:endParaRPr>
            </a:p>
          </p:txBody>
        </p:sp>
        <p:grpSp>
          <p:nvGrpSpPr>
            <p:cNvPr id="9" name="Group 8"/>
            <p:cNvGrpSpPr/>
            <p:nvPr/>
          </p:nvGrpSpPr>
          <p:grpSpPr>
            <a:xfrm>
              <a:off x="2840539" y="3886200"/>
              <a:ext cx="9586088" cy="928159"/>
              <a:chOff x="2840539" y="3733800"/>
              <a:chExt cx="9586088" cy="928159"/>
            </a:xfrm>
          </p:grpSpPr>
          <p:sp>
            <p:nvSpPr>
              <p:cNvPr id="10" name="Round Same Side Corner Rectangle 9"/>
              <p:cNvSpPr/>
              <p:nvPr/>
            </p:nvSpPr>
            <p:spPr>
              <a:xfrm rot="5400000">
                <a:off x="7270238" y="-625942"/>
                <a:ext cx="731517" cy="9581260"/>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chemeClr val="bg1"/>
                  </a:solidFill>
                  <a:latin typeface="Times New Roman" pitchFamily="18" charset="0"/>
                  <a:cs typeface="Times New Roman" pitchFamily="18" charset="0"/>
                </a:endParaRPr>
              </a:p>
            </p:txBody>
          </p:sp>
          <p:sp>
            <p:nvSpPr>
              <p:cNvPr id="11" name="Rectangle 10"/>
              <p:cNvSpPr/>
              <p:nvPr/>
            </p:nvSpPr>
            <p:spPr>
              <a:xfrm>
                <a:off x="2840539" y="3801289"/>
                <a:ext cx="1270616" cy="72916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chemeClr val="bg1"/>
                  </a:solidFill>
                  <a:latin typeface="Times New Roman" pitchFamily="18" charset="0"/>
                  <a:cs typeface="Times New Roman" pitchFamily="18" charset="0"/>
                </a:endParaRPr>
              </a:p>
            </p:txBody>
          </p:sp>
          <p:sp>
            <p:nvSpPr>
              <p:cNvPr id="12" name="Rectangle 11"/>
              <p:cNvSpPr/>
              <p:nvPr/>
            </p:nvSpPr>
            <p:spPr>
              <a:xfrm>
                <a:off x="4460663" y="3738630"/>
                <a:ext cx="6310353" cy="923329"/>
              </a:xfrm>
              <a:prstGeom prst="rect">
                <a:avLst/>
              </a:prstGeom>
            </p:spPr>
            <p:txBody>
              <a:bodyPr wrap="none">
                <a:spAutoFit/>
              </a:bodyPr>
              <a:lstStyle/>
              <a:p>
                <a:pPr defTabSz="455883">
                  <a:spcBef>
                    <a:spcPts val="600"/>
                  </a:spcBef>
                  <a:defRPr/>
                </a:pPr>
                <a:r>
                  <a:rPr lang="en-US" sz="2400" b="1" i="1" kern="0" dirty="0" smtClean="0">
                    <a:solidFill>
                      <a:schemeClr val="tx1">
                        <a:lumMod val="95000"/>
                        <a:lumOff val="5000"/>
                      </a:schemeClr>
                    </a:solidFill>
                    <a:latin typeface="Times New Roman" pitchFamily="18" charset="0"/>
                    <a:cs typeface="Times New Roman" pitchFamily="18" charset="0"/>
                  </a:rPr>
                  <a:t> TÌM </a:t>
                </a:r>
                <a:r>
                  <a:rPr lang="en-US" sz="2400" b="1" i="1" kern="0" dirty="0">
                    <a:solidFill>
                      <a:schemeClr val="tx1">
                        <a:lumMod val="95000"/>
                        <a:lumOff val="5000"/>
                      </a:schemeClr>
                    </a:solidFill>
                    <a:latin typeface="Times New Roman" pitchFamily="18" charset="0"/>
                    <a:cs typeface="Times New Roman" pitchFamily="18" charset="0"/>
                  </a:rPr>
                  <a:t>HIỂU </a:t>
                </a:r>
                <a:r>
                  <a:rPr lang="en-US" sz="2400" b="1" i="1" kern="0" dirty="0" smtClean="0">
                    <a:solidFill>
                      <a:schemeClr val="tx1">
                        <a:lumMod val="95000"/>
                        <a:lumOff val="5000"/>
                      </a:schemeClr>
                    </a:solidFill>
                    <a:latin typeface="Times New Roman" pitchFamily="18" charset="0"/>
                    <a:cs typeface="Times New Roman" pitchFamily="18" charset="0"/>
                  </a:rPr>
                  <a:t>CHUNG</a:t>
                </a:r>
                <a:endParaRPr lang="en-US" sz="2400" i="1" kern="0" dirty="0">
                  <a:solidFill>
                    <a:schemeClr val="tx1">
                      <a:lumMod val="95000"/>
                      <a:lumOff val="5000"/>
                    </a:schemeClr>
                  </a:solidFill>
                  <a:latin typeface="Times New Roman" pitchFamily="18" charset="0"/>
                  <a:cs typeface="Times New Roman" pitchFamily="18" charset="0"/>
                </a:endParaRPr>
              </a:p>
            </p:txBody>
          </p:sp>
          <p:sp>
            <p:nvSpPr>
              <p:cNvPr id="13" name="TextBox 12"/>
              <p:cNvSpPr txBox="1"/>
              <p:nvPr/>
            </p:nvSpPr>
            <p:spPr>
              <a:xfrm>
                <a:off x="3267627" y="3733800"/>
                <a:ext cx="664139" cy="923329"/>
              </a:xfrm>
              <a:prstGeom prst="rect">
                <a:avLst/>
              </a:prstGeom>
              <a:noFill/>
            </p:spPr>
            <p:txBody>
              <a:bodyPr wrap="none" rtlCol="0">
                <a:spAutoFit/>
              </a:bodyPr>
              <a:lstStyle/>
              <a:p>
                <a:pPr algn="ctr" defTabSz="1085340"/>
                <a:r>
                  <a:rPr lang="en-US" sz="2400" b="1" i="1" dirty="0">
                    <a:solidFill>
                      <a:schemeClr val="bg1"/>
                    </a:solidFill>
                    <a:latin typeface="Times New Roman" pitchFamily="18" charset="0"/>
                    <a:ea typeface="Tahoma" panose="020B0604030504040204" pitchFamily="34" charset="0"/>
                    <a:cs typeface="Times New Roman" pitchFamily="18" charset="0"/>
                  </a:rPr>
                  <a:t>I</a:t>
                </a:r>
              </a:p>
            </p:txBody>
          </p:sp>
        </p:grpSp>
      </p:grpSp>
      <p:grpSp>
        <p:nvGrpSpPr>
          <p:cNvPr id="14" name="Group 13"/>
          <p:cNvGrpSpPr/>
          <p:nvPr/>
        </p:nvGrpSpPr>
        <p:grpSpPr>
          <a:xfrm>
            <a:off x="225824" y="2624353"/>
            <a:ext cx="7493939" cy="509050"/>
            <a:chOff x="2840539" y="3818711"/>
            <a:chExt cx="16323882" cy="1018074"/>
          </a:xfrm>
        </p:grpSpPr>
        <p:sp>
          <p:nvSpPr>
            <p:cNvPr id="15"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1867" i="1">
                <a:solidFill>
                  <a:schemeClr val="bg1"/>
                </a:solidFill>
                <a:latin typeface="Times New Roman" pitchFamily="18" charset="0"/>
                <a:cs typeface="Times New Roman" pitchFamily="18" charset="0"/>
              </a:endParaRPr>
            </a:p>
          </p:txBody>
        </p:sp>
        <p:grpSp>
          <p:nvGrpSpPr>
            <p:cNvPr id="16" name="Group 15"/>
            <p:cNvGrpSpPr/>
            <p:nvPr/>
          </p:nvGrpSpPr>
          <p:grpSpPr>
            <a:xfrm>
              <a:off x="2840539" y="3886200"/>
              <a:ext cx="16323882" cy="950585"/>
              <a:chOff x="2840539" y="3733800"/>
              <a:chExt cx="16323882" cy="950585"/>
            </a:xfrm>
          </p:grpSpPr>
          <p:sp>
            <p:nvSpPr>
              <p:cNvPr id="17" name="Round Same Side Corner Rectangle 16"/>
              <p:cNvSpPr/>
              <p:nvPr/>
            </p:nvSpPr>
            <p:spPr>
              <a:xfrm rot="5400000">
                <a:off x="7270236" y="-625948"/>
                <a:ext cx="731519" cy="958126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chemeClr val="bg1"/>
                  </a:solidFill>
                  <a:latin typeface="Times New Roman" pitchFamily="18" charset="0"/>
                  <a:cs typeface="Times New Roman" pitchFamily="18" charset="0"/>
                </a:endParaRPr>
              </a:p>
            </p:txBody>
          </p:sp>
          <p:sp>
            <p:nvSpPr>
              <p:cNvPr id="18" name="Rectangle 17"/>
              <p:cNvSpPr/>
              <p:nvPr/>
            </p:nvSpPr>
            <p:spPr>
              <a:xfrm>
                <a:off x="2840539" y="3801289"/>
                <a:ext cx="1270616" cy="72916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chemeClr val="bg1"/>
                  </a:solidFill>
                  <a:latin typeface="Times New Roman" pitchFamily="18" charset="0"/>
                  <a:cs typeface="Times New Roman" pitchFamily="18" charset="0"/>
                </a:endParaRPr>
              </a:p>
            </p:txBody>
          </p:sp>
          <p:sp>
            <p:nvSpPr>
              <p:cNvPr id="19" name="Rectangle 18"/>
              <p:cNvSpPr/>
              <p:nvPr/>
            </p:nvSpPr>
            <p:spPr>
              <a:xfrm>
                <a:off x="4460662" y="3761079"/>
                <a:ext cx="14703759" cy="923306"/>
              </a:xfrm>
              <a:prstGeom prst="rect">
                <a:avLst/>
              </a:prstGeom>
            </p:spPr>
            <p:txBody>
              <a:bodyPr wrap="square">
                <a:spAutoFit/>
              </a:bodyPr>
              <a:lstStyle/>
              <a:p>
                <a:pPr defTabSz="455883">
                  <a:spcBef>
                    <a:spcPts val="600"/>
                  </a:spcBef>
                  <a:defRPr/>
                </a:pPr>
                <a:r>
                  <a:rPr lang="en-US" sz="2400" b="1" i="1" kern="0" dirty="0">
                    <a:solidFill>
                      <a:schemeClr val="tx1">
                        <a:lumMod val="95000"/>
                        <a:lumOff val="5000"/>
                      </a:schemeClr>
                    </a:solidFill>
                    <a:latin typeface="Times New Roman" pitchFamily="18" charset="0"/>
                    <a:cs typeface="Times New Roman" pitchFamily="18" charset="0"/>
                  </a:rPr>
                  <a:t>TÌM HIỂU VĂN BẢN</a:t>
                </a:r>
                <a:endParaRPr lang="en-US" sz="2400" i="1" kern="0" dirty="0">
                  <a:solidFill>
                    <a:schemeClr val="tx1">
                      <a:lumMod val="95000"/>
                      <a:lumOff val="5000"/>
                    </a:schemeClr>
                  </a:solidFill>
                  <a:latin typeface="Times New Roman" pitchFamily="18" charset="0"/>
                  <a:cs typeface="Times New Roman" pitchFamily="18" charset="0"/>
                </a:endParaRPr>
              </a:p>
            </p:txBody>
          </p:sp>
          <p:sp>
            <p:nvSpPr>
              <p:cNvPr id="20" name="TextBox 19"/>
              <p:cNvSpPr txBox="1"/>
              <p:nvPr/>
            </p:nvSpPr>
            <p:spPr>
              <a:xfrm>
                <a:off x="3136685" y="3733800"/>
                <a:ext cx="926021" cy="923306"/>
              </a:xfrm>
              <a:prstGeom prst="rect">
                <a:avLst/>
              </a:prstGeom>
              <a:noFill/>
            </p:spPr>
            <p:txBody>
              <a:bodyPr wrap="none" rtlCol="0">
                <a:spAutoFit/>
              </a:bodyPr>
              <a:lstStyle/>
              <a:p>
                <a:pPr algn="ctr" defTabSz="1085340"/>
                <a:r>
                  <a:rPr lang="en-US" sz="2400" b="1" i="1" dirty="0">
                    <a:solidFill>
                      <a:schemeClr val="bg1"/>
                    </a:solidFill>
                    <a:latin typeface="Times New Roman" pitchFamily="18" charset="0"/>
                    <a:ea typeface="Tahoma" panose="020B0604030504040204" pitchFamily="34" charset="0"/>
                    <a:cs typeface="Times New Roman" pitchFamily="18" charset="0"/>
                  </a:rPr>
                  <a:t>II</a:t>
                </a:r>
              </a:p>
            </p:txBody>
          </p:sp>
        </p:grpSp>
      </p:grpSp>
      <p:grpSp>
        <p:nvGrpSpPr>
          <p:cNvPr id="21" name="Group 20"/>
          <p:cNvGrpSpPr/>
          <p:nvPr/>
        </p:nvGrpSpPr>
        <p:grpSpPr>
          <a:xfrm>
            <a:off x="268688" y="4889372"/>
            <a:ext cx="4328507" cy="575963"/>
            <a:chOff x="2840539" y="3818711"/>
            <a:chExt cx="9428687" cy="1007552"/>
          </a:xfrm>
        </p:grpSpPr>
        <p:sp>
          <p:nvSpPr>
            <p:cNvPr id="22"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1867" i="1">
                <a:solidFill>
                  <a:schemeClr val="bg1"/>
                </a:solidFill>
                <a:latin typeface="Times New Roman" pitchFamily="18" charset="0"/>
                <a:cs typeface="Times New Roman" pitchFamily="18" charset="0"/>
              </a:endParaRPr>
            </a:p>
          </p:txBody>
        </p:sp>
        <p:grpSp>
          <p:nvGrpSpPr>
            <p:cNvPr id="23" name="Group 22"/>
            <p:cNvGrpSpPr/>
            <p:nvPr/>
          </p:nvGrpSpPr>
          <p:grpSpPr>
            <a:xfrm>
              <a:off x="2840539" y="3951329"/>
              <a:ext cx="9428687" cy="874934"/>
              <a:chOff x="2840539" y="3798929"/>
              <a:chExt cx="9428687" cy="874934"/>
            </a:xfrm>
          </p:grpSpPr>
          <p:sp>
            <p:nvSpPr>
              <p:cNvPr id="24" name="Round Same Side Corner Rectangle 23"/>
              <p:cNvSpPr/>
              <p:nvPr/>
            </p:nvSpPr>
            <p:spPr>
              <a:xfrm rot="5400000">
                <a:off x="7191540" y="-547236"/>
                <a:ext cx="731522" cy="9423851"/>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chemeClr val="bg1"/>
                  </a:solidFill>
                  <a:latin typeface="Times New Roman" pitchFamily="18" charset="0"/>
                  <a:cs typeface="Times New Roman" pitchFamily="18" charset="0"/>
                </a:endParaRPr>
              </a:p>
            </p:txBody>
          </p:sp>
          <p:sp>
            <p:nvSpPr>
              <p:cNvPr id="25" name="Rectangle 24"/>
              <p:cNvSpPr/>
              <p:nvPr/>
            </p:nvSpPr>
            <p:spPr>
              <a:xfrm>
                <a:off x="2840539" y="3801289"/>
                <a:ext cx="1270616" cy="72916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chemeClr val="bg1"/>
                  </a:solidFill>
                  <a:latin typeface="Times New Roman" pitchFamily="18" charset="0"/>
                  <a:cs typeface="Times New Roman" pitchFamily="18" charset="0"/>
                </a:endParaRPr>
              </a:p>
            </p:txBody>
          </p:sp>
          <p:sp>
            <p:nvSpPr>
              <p:cNvPr id="26" name="Rectangle 25"/>
              <p:cNvSpPr/>
              <p:nvPr/>
            </p:nvSpPr>
            <p:spPr>
              <a:xfrm>
                <a:off x="4460663" y="3866256"/>
                <a:ext cx="3736908" cy="807607"/>
              </a:xfrm>
              <a:prstGeom prst="rect">
                <a:avLst/>
              </a:prstGeom>
            </p:spPr>
            <p:txBody>
              <a:bodyPr wrap="none">
                <a:spAutoFit/>
              </a:bodyPr>
              <a:lstStyle/>
              <a:p>
                <a:pPr defTabSz="455883">
                  <a:spcBef>
                    <a:spcPts val="600"/>
                  </a:spcBef>
                  <a:defRPr/>
                </a:pPr>
                <a:r>
                  <a:rPr lang="en-US" sz="2400" b="1" i="1" kern="0" dirty="0">
                    <a:solidFill>
                      <a:schemeClr val="tx1">
                        <a:lumMod val="95000"/>
                        <a:lumOff val="5000"/>
                      </a:schemeClr>
                    </a:solidFill>
                    <a:latin typeface="Times New Roman" pitchFamily="18" charset="0"/>
                    <a:cs typeface="Times New Roman" pitchFamily="18" charset="0"/>
                  </a:rPr>
                  <a:t>TỔNG KẾT</a:t>
                </a:r>
                <a:endParaRPr lang="en-US" sz="2400" i="1" kern="0" dirty="0">
                  <a:solidFill>
                    <a:schemeClr val="tx1">
                      <a:lumMod val="95000"/>
                      <a:lumOff val="5000"/>
                    </a:schemeClr>
                  </a:solidFill>
                  <a:latin typeface="Times New Roman" pitchFamily="18" charset="0"/>
                  <a:cs typeface="Times New Roman" pitchFamily="18" charset="0"/>
                </a:endParaRPr>
              </a:p>
            </p:txBody>
          </p:sp>
          <p:sp>
            <p:nvSpPr>
              <p:cNvPr id="27" name="TextBox 26"/>
              <p:cNvSpPr txBox="1"/>
              <p:nvPr/>
            </p:nvSpPr>
            <p:spPr>
              <a:xfrm>
                <a:off x="3005762" y="3829962"/>
                <a:ext cx="1187906" cy="807607"/>
              </a:xfrm>
              <a:prstGeom prst="rect">
                <a:avLst/>
              </a:prstGeom>
              <a:noFill/>
            </p:spPr>
            <p:txBody>
              <a:bodyPr wrap="none" rtlCol="0">
                <a:spAutoFit/>
              </a:bodyPr>
              <a:lstStyle/>
              <a:p>
                <a:pPr algn="ctr" defTabSz="1085340"/>
                <a:r>
                  <a:rPr lang="en-US" sz="2400" b="1" i="1" dirty="0">
                    <a:solidFill>
                      <a:schemeClr val="bg1"/>
                    </a:solidFill>
                    <a:latin typeface="Times New Roman" pitchFamily="18" charset="0"/>
                    <a:ea typeface="Tahoma" panose="020B0604030504040204" pitchFamily="34" charset="0"/>
                    <a:cs typeface="Times New Roman" pitchFamily="18" charset="0"/>
                  </a:rPr>
                  <a:t>III</a:t>
                </a:r>
              </a:p>
            </p:txBody>
          </p:sp>
        </p:grpSp>
      </p:grpSp>
      <p:sp>
        <p:nvSpPr>
          <p:cNvPr id="28" name="Rectangle 27"/>
          <p:cNvSpPr/>
          <p:nvPr/>
        </p:nvSpPr>
        <p:spPr>
          <a:xfrm>
            <a:off x="640956" y="1201961"/>
            <a:ext cx="4831087" cy="1338753"/>
          </a:xfrm>
          <a:prstGeom prst="rect">
            <a:avLst/>
          </a:prstGeom>
        </p:spPr>
        <p:txBody>
          <a:bodyPr wrap="square" lIns="45651" tIns="22823" rIns="45651" bIns="22823">
            <a:spAutoFit/>
          </a:bodyPr>
          <a:lstStyle/>
          <a:p>
            <a:pPr marL="370423" indent="-370423" defTabSz="1085340">
              <a:lnSpc>
                <a:spcPct val="150000"/>
              </a:lnSpc>
              <a:buFont typeface="+mj-lt"/>
              <a:buAutoNum type="arabicPeriod"/>
            </a:pPr>
            <a:r>
              <a:rPr lang="en-US" sz="2800" b="1" i="1" dirty="0" err="1" smtClean="0">
                <a:latin typeface="Times New Roman" pitchFamily="18" charset="0"/>
                <a:cs typeface="Times New Roman" pitchFamily="18" charset="0"/>
              </a:rPr>
              <a:t>Tác</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giả</a:t>
            </a:r>
            <a:endParaRPr lang="vi-VN" sz="2800" b="1" i="1" dirty="0">
              <a:latin typeface="Times New Roman" pitchFamily="18" charset="0"/>
              <a:cs typeface="Times New Roman" pitchFamily="18" charset="0"/>
            </a:endParaRPr>
          </a:p>
          <a:p>
            <a:pPr marL="370423" indent="-370423" defTabSz="1085340">
              <a:lnSpc>
                <a:spcPct val="150000"/>
              </a:lnSpc>
              <a:buFont typeface="+mj-lt"/>
              <a:buAutoNum type="arabicPeriod"/>
            </a:pPr>
            <a:r>
              <a:rPr lang="en-US" sz="2800" b="1" i="1" dirty="0" err="1" smtClean="0">
                <a:latin typeface="Times New Roman" pitchFamily="18" charset="0"/>
                <a:cs typeface="Times New Roman" pitchFamily="18" charset="0"/>
              </a:rPr>
              <a:t>Tác</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phẩm</a:t>
            </a:r>
            <a:endParaRPr lang="vi-VN" sz="2800" b="1" i="1" dirty="0">
              <a:latin typeface="Times New Roman" pitchFamily="18" charset="0"/>
              <a:cs typeface="Times New Roman" pitchFamily="18" charset="0"/>
            </a:endParaRPr>
          </a:p>
        </p:txBody>
      </p:sp>
      <p:sp>
        <p:nvSpPr>
          <p:cNvPr id="29" name="Rectangle 28"/>
          <p:cNvSpPr/>
          <p:nvPr/>
        </p:nvSpPr>
        <p:spPr>
          <a:xfrm>
            <a:off x="611561" y="5447139"/>
            <a:ext cx="2475623" cy="1338753"/>
          </a:xfrm>
          <a:prstGeom prst="rect">
            <a:avLst/>
          </a:prstGeom>
        </p:spPr>
        <p:txBody>
          <a:bodyPr wrap="square" lIns="45651" tIns="22823" rIns="45651" bIns="22823">
            <a:spAutoFit/>
          </a:bodyPr>
          <a:lstStyle/>
          <a:p>
            <a:pPr marL="0" lvl="1" indent="-370423" defTabSz="1085340">
              <a:lnSpc>
                <a:spcPct val="150000"/>
              </a:lnSpc>
              <a:buFont typeface="+mj-lt"/>
              <a:buAutoNum type="arabicPeriod"/>
            </a:pPr>
            <a:r>
              <a:rPr lang="en-US" sz="2800" b="1" i="1" dirty="0" err="1" smtClean="0">
                <a:latin typeface="Times New Roman" pitchFamily="18" charset="0"/>
                <a:cs typeface="Times New Roman" pitchFamily="18" charset="0"/>
              </a:rPr>
              <a:t>Nghệ</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thuật</a:t>
            </a:r>
            <a:endParaRPr lang="en-US" sz="2800" b="1" i="1" dirty="0">
              <a:latin typeface="Times New Roman" pitchFamily="18" charset="0"/>
              <a:cs typeface="Times New Roman" pitchFamily="18" charset="0"/>
            </a:endParaRPr>
          </a:p>
          <a:p>
            <a:pPr marL="0" lvl="1" indent="-370423" defTabSz="1085340">
              <a:lnSpc>
                <a:spcPct val="150000"/>
              </a:lnSpc>
              <a:buFont typeface="+mj-lt"/>
              <a:buAutoNum type="arabicPeriod"/>
            </a:pPr>
            <a:r>
              <a:rPr lang="en-US" sz="2800" b="1" i="1" dirty="0" err="1">
                <a:latin typeface="Times New Roman" pitchFamily="18" charset="0"/>
                <a:cs typeface="Times New Roman" pitchFamily="18" charset="0"/>
              </a:rPr>
              <a:t>Nội</a:t>
            </a:r>
            <a:r>
              <a:rPr lang="en-US" sz="2800" b="1" i="1" dirty="0">
                <a:latin typeface="Times New Roman" pitchFamily="18" charset="0"/>
                <a:cs typeface="Times New Roman" pitchFamily="18" charset="0"/>
              </a:rPr>
              <a:t> dung</a:t>
            </a:r>
          </a:p>
        </p:txBody>
      </p:sp>
      <p:sp>
        <p:nvSpPr>
          <p:cNvPr id="30" name="Rectangle 29"/>
          <p:cNvSpPr/>
          <p:nvPr/>
        </p:nvSpPr>
        <p:spPr>
          <a:xfrm>
            <a:off x="617928" y="3730862"/>
            <a:ext cx="5893708" cy="476979"/>
          </a:xfrm>
          <a:prstGeom prst="rect">
            <a:avLst/>
          </a:prstGeom>
        </p:spPr>
        <p:txBody>
          <a:bodyPr wrap="square" lIns="45651" tIns="22823" rIns="45651" bIns="22823">
            <a:spAutoFit/>
          </a:bodyPr>
          <a:lstStyle/>
          <a:p>
            <a:pPr marL="0" lvl="1" indent="-370423" defTabSz="1085340"/>
            <a:r>
              <a:rPr lang="en-US" sz="2800" b="1" i="1" dirty="0" smtClean="0">
                <a:latin typeface="Times New Roman" pitchFamily="18" charset="0"/>
                <a:cs typeface="Times New Roman" pitchFamily="18" charset="0"/>
              </a:rPr>
              <a:t>2. </a:t>
            </a:r>
            <a:r>
              <a:rPr lang="en-US" sz="2800" b="1" i="1" dirty="0" err="1" smtClean="0">
                <a:latin typeface="Times New Roman" pitchFamily="18" charset="0"/>
                <a:cs typeface="Times New Roman" pitchFamily="18" charset="0"/>
              </a:rPr>
              <a:t>Nhân</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vật</a:t>
            </a:r>
            <a:r>
              <a:rPr lang="en-US" sz="2800" b="1" i="1" dirty="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viên</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đại</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tá</a:t>
            </a:r>
            <a:endParaRPr lang="en-US" sz="2800" b="1" i="1" dirty="0">
              <a:latin typeface="Times New Roman" pitchFamily="18" charset="0"/>
              <a:cs typeface="Times New Roman" pitchFamily="18" charset="0"/>
            </a:endParaRPr>
          </a:p>
        </p:txBody>
      </p:sp>
      <p:sp>
        <p:nvSpPr>
          <p:cNvPr id="31" name="Rectangle 30"/>
          <p:cNvSpPr/>
          <p:nvPr/>
        </p:nvSpPr>
        <p:spPr>
          <a:xfrm>
            <a:off x="624291" y="3248404"/>
            <a:ext cx="8813418" cy="691268"/>
          </a:xfrm>
          <a:prstGeom prst="rect">
            <a:avLst/>
          </a:prstGeom>
        </p:spPr>
        <p:txBody>
          <a:bodyPr wrap="square" lIns="45651" tIns="22823" rIns="45651" bIns="22823">
            <a:spAutoFit/>
          </a:bodyPr>
          <a:lstStyle/>
          <a:p>
            <a:pPr marL="0" lvl="1" indent="-370423" defTabSz="1085340">
              <a:lnSpc>
                <a:spcPts val="2500"/>
              </a:lnSpc>
              <a:buFont typeface="+mj-lt"/>
              <a:buAutoNum type="arabicPeriod"/>
            </a:pPr>
            <a:r>
              <a:rPr lang="en-US" sz="2800" b="1" i="1" dirty="0" err="1">
                <a:latin typeface="Times New Roman" pitchFamily="18" charset="0"/>
                <a:cs typeface="Times New Roman" pitchFamily="18" charset="0"/>
              </a:rPr>
              <a:t>Nhân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vật</a:t>
            </a:r>
            <a:r>
              <a:rPr lang="en-US" sz="2800" b="1" i="1" dirty="0">
                <a:latin typeface="Times New Roman" pitchFamily="18" charset="0"/>
                <a:cs typeface="Times New Roman" pitchFamily="18" charset="0"/>
              </a:rPr>
              <a:t> </a:t>
            </a:r>
            <a:r>
              <a:rPr lang="en-US" sz="2800" b="1" i="1" smtClean="0">
                <a:latin typeface="Times New Roman" pitchFamily="18" charset="0"/>
                <a:cs typeface="Times New Roman" pitchFamily="18" charset="0"/>
              </a:rPr>
              <a:t>anh </a:t>
            </a:r>
            <a:r>
              <a:rPr lang="en-US" sz="2800" b="1" i="1" dirty="0" err="1">
                <a:latin typeface="Times New Roman" pitchFamily="18" charset="0"/>
                <a:cs typeface="Times New Roman" pitchFamily="18" charset="0"/>
              </a:rPr>
              <a:t>trung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sĩ</a:t>
            </a:r>
            <a:endParaRPr lang="en-US" sz="2800" b="1" i="1" dirty="0">
              <a:latin typeface="Times New Roman" pitchFamily="18" charset="0"/>
              <a:cs typeface="Times New Roman" pitchFamily="18" charset="0"/>
            </a:endParaRPr>
          </a:p>
          <a:p>
            <a:pPr marL="0" lvl="1" defTabSz="1085340">
              <a:lnSpc>
                <a:spcPts val="2500"/>
              </a:lnSpc>
            </a:pPr>
            <a:endParaRPr lang="en-US" sz="2800" b="1" i="1" dirty="0">
              <a:latin typeface="Times New Roman" pitchFamily="18" charset="0"/>
              <a:cs typeface="Times New Roman" pitchFamily="18" charset="0"/>
            </a:endParaRPr>
          </a:p>
        </p:txBody>
      </p:sp>
      <p:sp>
        <p:nvSpPr>
          <p:cNvPr id="34" name="Rectangle 33"/>
          <p:cNvSpPr/>
          <p:nvPr/>
        </p:nvSpPr>
        <p:spPr>
          <a:xfrm>
            <a:off x="611561" y="4437632"/>
            <a:ext cx="8963088" cy="370668"/>
          </a:xfrm>
          <a:prstGeom prst="rect">
            <a:avLst/>
          </a:prstGeom>
        </p:spPr>
        <p:txBody>
          <a:bodyPr wrap="square" lIns="45651" tIns="22823" rIns="45651" bIns="22823">
            <a:spAutoFit/>
          </a:bodyPr>
          <a:lstStyle/>
          <a:p>
            <a:pPr marL="0" lvl="1" indent="-370423" defTabSz="1085340">
              <a:lnSpc>
                <a:spcPts val="2500"/>
              </a:lnSpc>
            </a:pPr>
            <a:r>
              <a:rPr lang="en-US" sz="2800" b="1" i="1" dirty="0">
                <a:latin typeface="Times New Roman" pitchFamily="18" charset="0"/>
                <a:cs typeface="Times New Roman" pitchFamily="18" charset="0"/>
              </a:rPr>
              <a:t>3</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Các</a:t>
            </a:r>
            <a:r>
              <a:rPr lang="en-US" sz="2800" b="1" i="1" dirty="0" smtClean="0">
                <a:latin typeface="Times New Roman" pitchFamily="18" charset="0"/>
                <a:cs typeface="Times New Roman" pitchFamily="18" charset="0"/>
              </a:rPr>
              <a:t> chi </a:t>
            </a:r>
            <a:r>
              <a:rPr lang="en-US" sz="2800" b="1" i="1" dirty="0" err="1" smtClean="0">
                <a:latin typeface="Times New Roman" pitchFamily="18" charset="0"/>
                <a:cs typeface="Times New Roman" pitchFamily="18" charset="0"/>
              </a:rPr>
              <a:t>tiết</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đặc</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sắc</a:t>
            </a:r>
            <a:endParaRPr lang="en-US" sz="2800" b="1" i="1" dirty="0">
              <a:latin typeface="Times New Roman" pitchFamily="18" charset="0"/>
              <a:cs typeface="Times New Roman" pitchFamily="18" charset="0"/>
            </a:endParaRPr>
          </a:p>
        </p:txBody>
      </p:sp>
      <p:pic>
        <p:nvPicPr>
          <p:cNvPr id="32" name="Picture 31"/>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8462" b="64082" l="32182" r="63727"/>
                    </a14:imgEffect>
                    <a14:imgEffect>
                      <a14:saturation sat="200000"/>
                    </a14:imgEffect>
                  </a14:imgLayer>
                </a14:imgProps>
              </a:ext>
              <a:ext uri="{28A0092B-C50C-407E-A947-70E740481C1C}">
                <a14:useLocalDpi xmlns:a14="http://schemas.microsoft.com/office/drawing/2010/main" val="0"/>
              </a:ext>
            </a:extLst>
          </a:blip>
          <a:srcRect l="30515" t="38279" r="33960" b="35269"/>
          <a:stretch/>
        </p:blipFill>
        <p:spPr>
          <a:xfrm>
            <a:off x="6965630" y="1337672"/>
            <a:ext cx="5073444" cy="5673039"/>
          </a:xfrm>
          <a:prstGeom prst="rect">
            <a:avLst/>
          </a:prstGeom>
        </p:spPr>
      </p:pic>
    </p:spTree>
    <p:extLst>
      <p:ext uri="{BB962C8B-B14F-4D97-AF65-F5344CB8AC3E}">
        <p14:creationId xmlns:p14="http://schemas.microsoft.com/office/powerpoint/2010/main" val="8165487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22" name="TextBox 21"/>
          <p:cNvSpPr txBox="1"/>
          <p:nvPr/>
        </p:nvSpPr>
        <p:spPr>
          <a:xfrm>
            <a:off x="2057400" y="265231"/>
            <a:ext cx="4724400" cy="923330"/>
          </a:xfrm>
          <a:prstGeom prst="rect">
            <a:avLst/>
          </a:prstGeom>
          <a:noFill/>
        </p:spPr>
        <p:txBody>
          <a:bodyPr wrap="square" rtlCol="0">
            <a:spAutoFit/>
          </a:bodyPr>
          <a:lstStyle/>
          <a:p>
            <a:pPr defTabSz="914377"/>
            <a:r>
              <a:rPr lang="en-US" sz="5400" dirty="0">
                <a:solidFill>
                  <a:srgbClr val="FFFF00"/>
                </a:solidFill>
                <a:latin typeface="Times New Roman" panose="02020603050405020304" pitchFamily="18" charset="0"/>
                <a:cs typeface="Times New Roman" panose="02020603050405020304" pitchFamily="18" charset="0"/>
              </a:rPr>
              <a:t>CÂU </a:t>
            </a:r>
            <a:r>
              <a:rPr lang="en-US" sz="5400">
                <a:solidFill>
                  <a:srgbClr val="FFFF00"/>
                </a:solidFill>
                <a:latin typeface="Times New Roman" panose="02020603050405020304" pitchFamily="18" charset="0"/>
                <a:cs typeface="Times New Roman" panose="02020603050405020304" pitchFamily="18" charset="0"/>
              </a:rPr>
              <a:t>HỎI  5</a:t>
            </a:r>
            <a:endParaRPr lang="en-US" sz="5400" dirty="0">
              <a:solidFill>
                <a:srgbClr val="FFFF00"/>
              </a:solidFill>
              <a:latin typeface="Times New Roman" panose="02020603050405020304" pitchFamily="18" charset="0"/>
              <a:cs typeface="Times New Roman" panose="02020603050405020304" pitchFamily="18" charset="0"/>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2997862113"/>
              </p:ext>
            </p:extLst>
          </p:nvPr>
        </p:nvGraphicFramePr>
        <p:xfrm>
          <a:off x="6318251" y="2371725"/>
          <a:ext cx="114300" cy="177800"/>
        </p:xfrm>
        <a:graphic>
          <a:graphicData uri="http://schemas.openxmlformats.org/presentationml/2006/ole">
            <mc:AlternateContent xmlns:mc="http://schemas.openxmlformats.org/markup-compatibility/2006">
              <mc:Choice xmlns:v="urn:schemas-microsoft-com:vml" Requires="v">
                <p:oleObj spid="_x0000_s12292"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1"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TextBox 24"/>
          <p:cNvSpPr txBox="1"/>
          <p:nvPr/>
        </p:nvSpPr>
        <p:spPr>
          <a:xfrm>
            <a:off x="575397" y="4785280"/>
            <a:ext cx="10354194" cy="1938992"/>
          </a:xfrm>
          <a:prstGeom prst="rect">
            <a:avLst/>
          </a:prstGeom>
          <a:solidFill>
            <a:schemeClr val="tx1">
              <a:alpha val="47000"/>
            </a:schemeClr>
          </a:solidFill>
        </p:spPr>
        <p:txBody>
          <a:bodyPr wrap="square" rtlCol="0">
            <a:spAutoFit/>
          </a:bodyPr>
          <a:lstStyle/>
          <a:p>
            <a:pPr defTabSz="914377"/>
            <a:r>
              <a:rPr lang="en-US" sz="4000" dirty="0" err="1" smtClean="0">
                <a:solidFill>
                  <a:prstClr val="white"/>
                </a:solidFill>
                <a:latin typeface="Times New Roman" panose="02020603050405020304" pitchFamily="18" charset="0"/>
                <a:cs typeface="Times New Roman" panose="02020603050405020304" pitchFamily="18" charset="0"/>
              </a:rPr>
              <a:t>Đúng</a:t>
            </a:r>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Vì</a:t>
            </a:r>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anh</a:t>
            </a:r>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chế</a:t>
            </a:r>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tạo</a:t>
            </a:r>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ra</a:t>
            </a:r>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chất</a:t>
            </a:r>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làm</a:t>
            </a:r>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gỉ</a:t>
            </a:r>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để</a:t>
            </a:r>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làm</a:t>
            </a:r>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vô</a:t>
            </a:r>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hiệu</a:t>
            </a:r>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hóa</a:t>
            </a:r>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máy</a:t>
            </a:r>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móc</a:t>
            </a:r>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vũ</a:t>
            </a:r>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khí</a:t>
            </a:r>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và</a:t>
            </a:r>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cũng</a:t>
            </a:r>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là</a:t>
            </a:r>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để</a:t>
            </a:r>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thực</a:t>
            </a:r>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hiện</a:t>
            </a:r>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ước</a:t>
            </a:r>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mơ</a:t>
            </a:r>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cuộc</a:t>
            </a:r>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sống</a:t>
            </a:r>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không</a:t>
            </a:r>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có</a:t>
            </a:r>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chiến</a:t>
            </a:r>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tranh</a:t>
            </a:r>
            <a:r>
              <a:rPr lang="en-US" sz="4000" dirty="0" smtClean="0">
                <a:solidFill>
                  <a:prstClr val="white"/>
                </a:solidFill>
                <a:latin typeface="Times New Roman" panose="02020603050405020304" pitchFamily="18" charset="0"/>
                <a:cs typeface="Times New Roman" panose="02020603050405020304" pitchFamily="18" charset="0"/>
              </a:rPr>
              <a:t>.</a:t>
            </a:r>
            <a:endParaRPr lang="en-US" sz="4000" dirty="0">
              <a:solidFill>
                <a:prstClr val="white"/>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609599" y="1807684"/>
            <a:ext cx="10636996" cy="1569660"/>
          </a:xfrm>
          <a:prstGeom prst="rect">
            <a:avLst/>
          </a:prstGeom>
          <a:solidFill>
            <a:schemeClr val="tx1">
              <a:alpha val="47000"/>
            </a:schemeClr>
          </a:solidFill>
        </p:spPr>
        <p:txBody>
          <a:bodyPr wrap="square" rtlCol="0">
            <a:spAutoFit/>
          </a:bodyPr>
          <a:lstStyle/>
          <a:p>
            <a:pPr defTabSz="914377"/>
            <a:r>
              <a:rPr lang="en-US" sz="4800" dirty="0" err="1" smtClean="0">
                <a:solidFill>
                  <a:prstClr val="white"/>
                </a:solidFill>
                <a:latin typeface="Times New Roman" panose="02020603050405020304" pitchFamily="18" charset="0"/>
                <a:cs typeface="Times New Roman" panose="02020603050405020304" pitchFamily="18" charset="0"/>
              </a:rPr>
              <a:t>Anh</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trung</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sĩ</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là</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một</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người</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yêu</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hòa</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bình</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Đúng</a:t>
            </a:r>
            <a:r>
              <a:rPr lang="en-US" sz="4800" dirty="0" smtClean="0">
                <a:solidFill>
                  <a:prstClr val="white"/>
                </a:solidFill>
                <a:latin typeface="Times New Roman" panose="02020603050405020304" pitchFamily="18" charset="0"/>
                <a:cs typeface="Times New Roman" panose="02020603050405020304" pitchFamily="18" charset="0"/>
              </a:rPr>
              <a:t> hay </a:t>
            </a:r>
            <a:r>
              <a:rPr lang="en-US" sz="4800" dirty="0" err="1" smtClean="0">
                <a:solidFill>
                  <a:prstClr val="white"/>
                </a:solidFill>
                <a:latin typeface="Times New Roman" panose="02020603050405020304" pitchFamily="18" charset="0"/>
                <a:cs typeface="Times New Roman" panose="02020603050405020304" pitchFamily="18" charset="0"/>
              </a:rPr>
              <a:t>sai</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Vì</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sao</a:t>
            </a:r>
            <a:r>
              <a:rPr lang="en-US" sz="4800" dirty="0" smtClean="0">
                <a:solidFill>
                  <a:prstClr val="white"/>
                </a:solidFill>
                <a:latin typeface="Times New Roman" panose="02020603050405020304" pitchFamily="18" charset="0"/>
                <a:cs typeface="Times New Roman" panose="02020603050405020304" pitchFamily="18" charset="0"/>
              </a:rPr>
              <a:t>?</a:t>
            </a:r>
            <a:endParaRPr lang="en-US" sz="4800" dirty="0">
              <a:solidFill>
                <a:prstClr val="white"/>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400137" y="3740444"/>
            <a:ext cx="3536951" cy="923330"/>
          </a:xfrm>
          <a:prstGeom prst="rect">
            <a:avLst/>
          </a:prstGeom>
          <a:noFill/>
        </p:spPr>
        <p:txBody>
          <a:bodyPr wrap="square" rtlCol="0">
            <a:spAutoFit/>
          </a:bodyPr>
          <a:lstStyle/>
          <a:p>
            <a:pPr defTabSz="914377"/>
            <a:r>
              <a:rPr lang="en-US" sz="5400" i="1" u="sng" dirty="0" err="1">
                <a:solidFill>
                  <a:srgbClr val="FFFF00"/>
                </a:solidFill>
                <a:latin typeface="Times New Roman" panose="02020603050405020304" pitchFamily="18" charset="0"/>
                <a:cs typeface="Times New Roman" panose="02020603050405020304" pitchFamily="18" charset="0"/>
              </a:rPr>
              <a:t>Đáp</a:t>
            </a:r>
            <a:r>
              <a:rPr lang="en-US" sz="5400" i="1" u="sng" dirty="0">
                <a:solidFill>
                  <a:srgbClr val="FFFF00"/>
                </a:solidFill>
                <a:latin typeface="Times New Roman" panose="02020603050405020304" pitchFamily="18" charset="0"/>
                <a:cs typeface="Times New Roman" panose="02020603050405020304" pitchFamily="18" charset="0"/>
              </a:rPr>
              <a:t> </a:t>
            </a:r>
            <a:r>
              <a:rPr lang="en-US" sz="5400" i="1" u="sng" dirty="0" err="1">
                <a:solidFill>
                  <a:srgbClr val="FFFF00"/>
                </a:solidFill>
                <a:latin typeface="Times New Roman" panose="02020603050405020304" pitchFamily="18" charset="0"/>
                <a:cs typeface="Times New Roman" panose="02020603050405020304" pitchFamily="18" charset="0"/>
              </a:rPr>
              <a:t>án</a:t>
            </a:r>
            <a:r>
              <a:rPr lang="en-US" sz="5400" i="1" u="sng" dirty="0">
                <a:solidFill>
                  <a:srgbClr val="FFFF00"/>
                </a:solidFill>
                <a:latin typeface="Times New Roman" panose="02020603050405020304" pitchFamily="18" charset="0"/>
                <a:cs typeface="Times New Roman" panose="02020603050405020304" pitchFamily="18" charset="0"/>
              </a:rPr>
              <a:t>: </a:t>
            </a:r>
          </a:p>
        </p:txBody>
      </p:sp>
      <p:pic>
        <p:nvPicPr>
          <p:cNvPr id="28"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0630927"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3" descr="an30"/>
          <p:cNvPicPr>
            <a:picLocks noChangeAspect="1" noChangeArrowheads="1" noCrop="1"/>
          </p:cNvPicPr>
          <p:nvPr/>
        </p:nvPicPr>
        <p:blipFill>
          <a:blip r:embed="rId14">
            <a:extLst/>
          </a:blip>
          <a:srcRect/>
          <a:stretch>
            <a:fillRect/>
          </a:stretch>
        </p:blipFill>
        <p:spPr bwMode="auto">
          <a:xfrm>
            <a:off x="10722168" y="503560"/>
            <a:ext cx="1114507" cy="986803"/>
          </a:xfrm>
          <a:prstGeom prst="ellipse">
            <a:avLst/>
          </a:prstGeom>
          <a:ln>
            <a:noFill/>
          </a:ln>
          <a:effectLst>
            <a:softEdge rad="112500"/>
          </a:effectLst>
          <a:extLst/>
        </p:spPr>
      </p:pic>
      <p:sp>
        <p:nvSpPr>
          <p:cNvPr id="30" name="Hình chữ nhật 85"/>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31" name="Hình chữ nhật 84"/>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49" name="Hình chữ nhật 83"/>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50" name="Hình chữ nhật 57"/>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51" name="Hình chữ nhật 86"/>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52" name="Hình chữ nhật 87"/>
          <p:cNvSpPr/>
          <p:nvPr/>
        </p:nvSpPr>
        <p:spPr>
          <a:xfrm>
            <a:off x="10597731" y="170282"/>
            <a:ext cx="1363379"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53" name="Hình chữ nhật 88"/>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54" name="Hình chữ nhật 89"/>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55" name="Hình chữ nhật 90"/>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56" name="Hình chữ nhật 91"/>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57" name="Hình Bầu dục 45"/>
          <p:cNvSpPr/>
          <p:nvPr/>
        </p:nvSpPr>
        <p:spPr>
          <a:xfrm>
            <a:off x="10737855" y="5995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914377">
              <a:defRPr/>
            </a:pPr>
            <a:r>
              <a:rPr lang="en-US"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58" name="Picture 5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5" y="17767"/>
            <a:ext cx="1707491" cy="1710119"/>
          </a:xfrm>
          <a:prstGeom prst="rect">
            <a:avLst/>
          </a:prstGeom>
        </p:spPr>
      </p:pic>
      <p:pic>
        <p:nvPicPr>
          <p:cNvPr id="59"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42136524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checkerboard(across)">
                                      <p:cBhvr>
                                        <p:cTn id="12" dur="500"/>
                                        <p:tgtEl>
                                          <p:spTgt spid="2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ox(out)">
                                      <p:cBhvr>
                                        <p:cTn id="17" dur="500"/>
                                        <p:tgtEl>
                                          <p:spTgt spid="28"/>
                                        </p:tgtEl>
                                      </p:cBhvr>
                                    </p:animEffect>
                                  </p:childTnLst>
                                </p:cTn>
                              </p:par>
                              <p:par>
                                <p:cTn id="18" presetID="4" presetClass="entr" presetSubtype="32"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ox(out)">
                                      <p:cBhvr>
                                        <p:cTn id="20" dur="500"/>
                                        <p:tgtEl>
                                          <p:spTgt spid="29"/>
                                        </p:tgtEl>
                                      </p:cBhvr>
                                    </p:animEffect>
                                  </p:childTnLst>
                                </p:cTn>
                              </p:par>
                              <p:par>
                                <p:cTn id="21" presetID="4" presetClass="entr" presetSubtype="32"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ox(out)">
                                      <p:cBhvr>
                                        <p:cTn id="23" dur="500"/>
                                        <p:tgtEl>
                                          <p:spTgt spid="30"/>
                                        </p:tgtEl>
                                      </p:cBhvr>
                                    </p:animEffect>
                                  </p:childTnLst>
                                </p:cTn>
                              </p:par>
                              <p:par>
                                <p:cTn id="24" presetID="4" presetClass="entr" presetSubtype="32"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box(out)">
                                      <p:cBhvr>
                                        <p:cTn id="26" dur="500"/>
                                        <p:tgtEl>
                                          <p:spTgt spid="31"/>
                                        </p:tgtEl>
                                      </p:cBhvr>
                                    </p:animEffect>
                                  </p:childTnLst>
                                </p:cTn>
                              </p:par>
                              <p:par>
                                <p:cTn id="27" presetID="4" presetClass="entr" presetSubtype="32" fill="hold" nodeType="with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box(out)">
                                      <p:cBhvr>
                                        <p:cTn id="29" dur="500"/>
                                        <p:tgtEl>
                                          <p:spTgt spid="49"/>
                                        </p:tgtEl>
                                      </p:cBhvr>
                                    </p:animEffect>
                                  </p:childTnLst>
                                </p:cTn>
                              </p:par>
                              <p:par>
                                <p:cTn id="30" presetID="4" presetClass="entr" presetSubtype="32" fill="hold" nodeType="with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box(out)">
                                      <p:cBhvr>
                                        <p:cTn id="32" dur="500"/>
                                        <p:tgtEl>
                                          <p:spTgt spid="50"/>
                                        </p:tgtEl>
                                      </p:cBhvr>
                                    </p:animEffect>
                                  </p:childTnLst>
                                </p:cTn>
                              </p:par>
                              <p:par>
                                <p:cTn id="33" presetID="4" presetClass="entr" presetSubtype="32"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box(out)">
                                      <p:cBhvr>
                                        <p:cTn id="35" dur="500"/>
                                        <p:tgtEl>
                                          <p:spTgt spid="51"/>
                                        </p:tgtEl>
                                      </p:cBhvr>
                                    </p:animEffect>
                                  </p:childTnLst>
                                </p:cTn>
                              </p:par>
                              <p:par>
                                <p:cTn id="36" presetID="4" presetClass="entr" presetSubtype="32"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box(out)">
                                      <p:cBhvr>
                                        <p:cTn id="38" dur="500"/>
                                        <p:tgtEl>
                                          <p:spTgt spid="52"/>
                                        </p:tgtEl>
                                      </p:cBhvr>
                                    </p:animEffect>
                                  </p:childTnLst>
                                </p:cTn>
                              </p:par>
                              <p:par>
                                <p:cTn id="39" presetID="4" presetClass="entr" presetSubtype="32"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box(out)">
                                      <p:cBhvr>
                                        <p:cTn id="41" dur="500"/>
                                        <p:tgtEl>
                                          <p:spTgt spid="53"/>
                                        </p:tgtEl>
                                      </p:cBhvr>
                                    </p:animEffect>
                                  </p:childTnLst>
                                </p:cTn>
                              </p:par>
                              <p:par>
                                <p:cTn id="42" presetID="4" presetClass="entr" presetSubtype="32" fill="hold" nodeType="with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box(out)">
                                      <p:cBhvr>
                                        <p:cTn id="44" dur="500"/>
                                        <p:tgtEl>
                                          <p:spTgt spid="54"/>
                                        </p:tgtEl>
                                      </p:cBhvr>
                                    </p:animEffect>
                                  </p:childTnLst>
                                </p:cTn>
                              </p:par>
                              <p:par>
                                <p:cTn id="45" presetID="4" presetClass="entr" presetSubtype="32" fill="hold" nodeType="with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box(out)">
                                      <p:cBhvr>
                                        <p:cTn id="47" dur="500"/>
                                        <p:tgtEl>
                                          <p:spTgt spid="55"/>
                                        </p:tgtEl>
                                      </p:cBhvr>
                                    </p:animEffect>
                                  </p:childTnLst>
                                </p:cTn>
                              </p:par>
                              <p:par>
                                <p:cTn id="48" presetID="4" presetClass="entr" presetSubtype="32" fill="hold" nodeType="with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box(out)">
                                      <p:cBhvr>
                                        <p:cTn id="50" dur="500"/>
                                        <p:tgtEl>
                                          <p:spTgt spid="56"/>
                                        </p:tgtEl>
                                      </p:cBhvr>
                                    </p:animEffect>
                                  </p:childTnLst>
                                </p:cTn>
                              </p:par>
                              <p:par>
                                <p:cTn id="51" presetID="4" presetClass="entr" presetSubtype="32" fill="hold" nodeType="withEffect">
                                  <p:stCondLst>
                                    <p:cond delay="0"/>
                                  </p:stCondLst>
                                  <p:childTnLst>
                                    <p:set>
                                      <p:cBhvr>
                                        <p:cTn id="52" dur="1" fill="hold">
                                          <p:stCondLst>
                                            <p:cond delay="0"/>
                                          </p:stCondLst>
                                        </p:cTn>
                                        <p:tgtEl>
                                          <p:spTgt spid="57"/>
                                        </p:tgtEl>
                                        <p:attrNameLst>
                                          <p:attrName>style.visibility</p:attrName>
                                        </p:attrNameLst>
                                      </p:cBhvr>
                                      <p:to>
                                        <p:strVal val="visible"/>
                                      </p:to>
                                    </p:set>
                                    <p:animEffect transition="in" filter="box(out)">
                                      <p:cBhvr>
                                        <p:cTn id="53" dur="500"/>
                                        <p:tgtEl>
                                          <p:spTgt spid="57"/>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57"/>
                                        </p:tgtEl>
                                      </p:cBhvr>
                                    </p:animEffect>
                                    <p:set>
                                      <p:cBhvr>
                                        <p:cTn id="57" dur="1" fill="hold">
                                          <p:stCondLst>
                                            <p:cond delay="499"/>
                                          </p:stCondLst>
                                        </p:cTn>
                                        <p:tgtEl>
                                          <p:spTgt spid="57"/>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56"/>
                                        </p:tgtEl>
                                      </p:cBhvr>
                                    </p:animEffect>
                                    <p:set>
                                      <p:cBhvr>
                                        <p:cTn id="61" dur="1" fill="hold">
                                          <p:stCondLst>
                                            <p:cond delay="999"/>
                                          </p:stCondLst>
                                        </p:cTn>
                                        <p:tgtEl>
                                          <p:spTgt spid="56"/>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55"/>
                                        </p:tgtEl>
                                      </p:cBhvr>
                                    </p:animEffect>
                                    <p:set>
                                      <p:cBhvr>
                                        <p:cTn id="65" dur="1" fill="hold">
                                          <p:stCondLst>
                                            <p:cond delay="999"/>
                                          </p:stCondLst>
                                        </p:cTn>
                                        <p:tgtEl>
                                          <p:spTgt spid="55"/>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54"/>
                                        </p:tgtEl>
                                      </p:cBhvr>
                                    </p:animEffect>
                                    <p:set>
                                      <p:cBhvr>
                                        <p:cTn id="69" dur="1" fill="hold">
                                          <p:stCondLst>
                                            <p:cond delay="999"/>
                                          </p:stCondLst>
                                        </p:cTn>
                                        <p:tgtEl>
                                          <p:spTgt spid="54"/>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53"/>
                                        </p:tgtEl>
                                      </p:cBhvr>
                                    </p:animEffect>
                                    <p:set>
                                      <p:cBhvr>
                                        <p:cTn id="73" dur="1" fill="hold">
                                          <p:stCondLst>
                                            <p:cond delay="999"/>
                                          </p:stCondLst>
                                        </p:cTn>
                                        <p:tgtEl>
                                          <p:spTgt spid="53"/>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52"/>
                                        </p:tgtEl>
                                      </p:cBhvr>
                                    </p:animEffect>
                                    <p:set>
                                      <p:cBhvr>
                                        <p:cTn id="77" dur="1" fill="hold">
                                          <p:stCondLst>
                                            <p:cond delay="999"/>
                                          </p:stCondLst>
                                        </p:cTn>
                                        <p:tgtEl>
                                          <p:spTgt spid="52"/>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51"/>
                                        </p:tgtEl>
                                      </p:cBhvr>
                                    </p:animEffect>
                                    <p:set>
                                      <p:cBhvr>
                                        <p:cTn id="81" dur="1" fill="hold">
                                          <p:stCondLst>
                                            <p:cond delay="999"/>
                                          </p:stCondLst>
                                        </p:cTn>
                                        <p:tgtEl>
                                          <p:spTgt spid="51"/>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50"/>
                                        </p:tgtEl>
                                      </p:cBhvr>
                                    </p:animEffect>
                                    <p:set>
                                      <p:cBhvr>
                                        <p:cTn id="85" dur="1" fill="hold">
                                          <p:stCondLst>
                                            <p:cond delay="999"/>
                                          </p:stCondLst>
                                        </p:cTn>
                                        <p:tgtEl>
                                          <p:spTgt spid="50"/>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9"/>
                                        </p:tgtEl>
                                      </p:cBhvr>
                                    </p:animEffect>
                                    <p:set>
                                      <p:cBhvr>
                                        <p:cTn id="89" dur="1" fill="hold">
                                          <p:stCondLst>
                                            <p:cond delay="999"/>
                                          </p:stCondLst>
                                        </p:cTn>
                                        <p:tgtEl>
                                          <p:spTgt spid="49"/>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1"/>
                                        </p:tgtEl>
                                      </p:cBhvr>
                                    </p:animEffect>
                                    <p:set>
                                      <p:cBhvr>
                                        <p:cTn id="93" dur="1" fill="hold">
                                          <p:stCondLst>
                                            <p:cond delay="999"/>
                                          </p:stCondLst>
                                        </p:cTn>
                                        <p:tgtEl>
                                          <p:spTgt spid="31"/>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0"/>
                                        </p:tgtEl>
                                      </p:cBhvr>
                                    </p:animEffect>
                                    <p:set>
                                      <p:cBhvr>
                                        <p:cTn id="97" dur="1" fill="hold">
                                          <p:stCondLst>
                                            <p:cond delay="999"/>
                                          </p:stCondLst>
                                        </p:cTn>
                                        <p:tgtEl>
                                          <p:spTgt spid="30"/>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28"/>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29"/>
                                        </p:tgtEl>
                                        <p:attrNameLst>
                                          <p:attrName>ppt_w</p:attrName>
                                        </p:attrNameLst>
                                      </p:cBhvr>
                                      <p:tavLst>
                                        <p:tav tm="0">
                                          <p:val>
                                            <p:strVal val="ppt_w"/>
                                          </p:val>
                                        </p:tav>
                                        <p:tav tm="100000">
                                          <p:val>
                                            <p:fltVal val="0"/>
                                          </p:val>
                                        </p:tav>
                                      </p:tavLst>
                                    </p:anim>
                                    <p:anim calcmode="lin" valueType="num">
                                      <p:cBhvr>
                                        <p:cTn id="104" dur="1000"/>
                                        <p:tgtEl>
                                          <p:spTgt spid="29"/>
                                        </p:tgtEl>
                                        <p:attrNameLst>
                                          <p:attrName>ppt_h</p:attrName>
                                        </p:attrNameLst>
                                      </p:cBhvr>
                                      <p:tavLst>
                                        <p:tav tm="0">
                                          <p:val>
                                            <p:strVal val="ppt_h"/>
                                          </p:val>
                                        </p:tav>
                                        <p:tav tm="100000">
                                          <p:val>
                                            <p:fltVal val="0"/>
                                          </p:val>
                                        </p:tav>
                                      </p:tavLst>
                                    </p:anim>
                                    <p:anim calcmode="lin" valueType="num">
                                      <p:cBhvr>
                                        <p:cTn id="105" dur="1000"/>
                                        <p:tgtEl>
                                          <p:spTgt spid="29"/>
                                        </p:tgtEl>
                                        <p:attrNameLst>
                                          <p:attrName>style.rotation</p:attrName>
                                        </p:attrNameLst>
                                      </p:cBhvr>
                                      <p:tavLst>
                                        <p:tav tm="0">
                                          <p:val>
                                            <p:fltVal val="0"/>
                                          </p:val>
                                        </p:tav>
                                        <p:tav tm="100000">
                                          <p:val>
                                            <p:fltVal val="90"/>
                                          </p:val>
                                        </p:tav>
                                      </p:tavLst>
                                    </p:anim>
                                    <p:animEffect transition="out" filter="fade">
                                      <p:cBhvr>
                                        <p:cTn id="106" dur="1000"/>
                                        <p:tgtEl>
                                          <p:spTgt spid="29"/>
                                        </p:tgtEl>
                                      </p:cBhvr>
                                    </p:animEffect>
                                    <p:set>
                                      <p:cBhvr>
                                        <p:cTn id="107"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7"/>
                                        </p:tgtEl>
                                        <p:attrNameLst>
                                          <p:attrName>style.visibility</p:attrName>
                                        </p:attrNameLst>
                                      </p:cBhvr>
                                      <p:to>
                                        <p:strVal val="visible"/>
                                      </p:to>
                                    </p:set>
                                    <p:animEffect transition="in" filter="wipe(down)">
                                      <p:cBhvr>
                                        <p:cTn id="112" dur="500"/>
                                        <p:tgtEl>
                                          <p:spTgt spid="27"/>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59"/>
                </p:tgtEl>
              </p:cMediaNode>
            </p:audio>
          </p:childTnLst>
        </p:cTn>
      </p:par>
    </p:tnLst>
    <p:bldLst>
      <p:bldP spid="22" grpId="0"/>
      <p:bldP spid="25" grpId="0" animBg="1"/>
      <p:bldP spid="26" grpId="0" animBg="1"/>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2057400" y="265231"/>
            <a:ext cx="4724400" cy="923330"/>
          </a:xfrm>
          <a:prstGeom prst="rect">
            <a:avLst/>
          </a:prstGeom>
          <a:noFill/>
        </p:spPr>
        <p:txBody>
          <a:bodyPr wrap="square" rtlCol="0">
            <a:spAutoFit/>
          </a:bodyPr>
          <a:lstStyle/>
          <a:p>
            <a:pPr defTabSz="914377"/>
            <a:r>
              <a:rPr lang="en-US" sz="5400" dirty="0">
                <a:solidFill>
                  <a:srgbClr val="FFFF00"/>
                </a:solidFill>
                <a:latin typeface="Times New Roman" panose="02020603050405020304" pitchFamily="18" charset="0"/>
                <a:cs typeface="Times New Roman" panose="02020603050405020304" pitchFamily="18" charset="0"/>
              </a:rPr>
              <a:t>CÂU </a:t>
            </a:r>
            <a:r>
              <a:rPr lang="en-US" sz="5400">
                <a:solidFill>
                  <a:srgbClr val="FFFF00"/>
                </a:solidFill>
                <a:latin typeface="Times New Roman" panose="02020603050405020304" pitchFamily="18" charset="0"/>
                <a:cs typeface="Times New Roman" panose="02020603050405020304" pitchFamily="18" charset="0"/>
              </a:rPr>
              <a:t>HỎI  6</a:t>
            </a:r>
            <a:endParaRPr lang="en-US" sz="5400" dirty="0">
              <a:solidFill>
                <a:srgbClr val="FFFF00"/>
              </a:solidFill>
              <a:latin typeface="Times New Roman" panose="02020603050405020304" pitchFamily="18" charset="0"/>
              <a:cs typeface="Times New Roman" panose="02020603050405020304"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019872990"/>
              </p:ext>
            </p:extLst>
          </p:nvPr>
        </p:nvGraphicFramePr>
        <p:xfrm>
          <a:off x="6318251" y="2371725"/>
          <a:ext cx="114300" cy="177800"/>
        </p:xfrm>
        <a:graphic>
          <a:graphicData uri="http://schemas.openxmlformats.org/presentationml/2006/ole">
            <mc:AlternateContent xmlns:mc="http://schemas.openxmlformats.org/markup-compatibility/2006">
              <mc:Choice xmlns:v="urn:schemas-microsoft-com:vml" Requires="v">
                <p:oleObj spid="_x0000_s13316"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1"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632461" y="5188805"/>
            <a:ext cx="9425939" cy="1569660"/>
          </a:xfrm>
          <a:prstGeom prst="rect">
            <a:avLst/>
          </a:prstGeom>
          <a:solidFill>
            <a:schemeClr val="tx1">
              <a:alpha val="47000"/>
            </a:schemeClr>
          </a:solidFill>
        </p:spPr>
        <p:txBody>
          <a:bodyPr wrap="square" rtlCol="0">
            <a:spAutoFit/>
          </a:bodyPr>
          <a:lstStyle/>
          <a:p>
            <a:pPr defTabSz="914377"/>
            <a:r>
              <a:rPr lang="en-US" sz="4800" dirty="0" err="1" smtClean="0">
                <a:solidFill>
                  <a:prstClr val="white"/>
                </a:solidFill>
                <a:latin typeface="Times New Roman" panose="02020603050405020304" pitchFamily="18" charset="0"/>
                <a:cs typeface="Times New Roman" panose="02020603050405020304" pitchFamily="18" charset="0"/>
              </a:rPr>
              <a:t>Ông</a:t>
            </a:r>
            <a:r>
              <a:rPr lang="en-US" sz="4800" dirty="0" smtClean="0">
                <a:solidFill>
                  <a:prstClr val="white"/>
                </a:solidFill>
                <a:latin typeface="Times New Roman" panose="02020603050405020304" pitchFamily="18" charset="0"/>
                <a:cs typeface="Times New Roman" panose="02020603050405020304" pitchFamily="18" charset="0"/>
              </a:rPr>
              <a:t> ta </a:t>
            </a:r>
            <a:r>
              <a:rPr lang="en-US" sz="4800" dirty="0" err="1" smtClean="0">
                <a:solidFill>
                  <a:prstClr val="white"/>
                </a:solidFill>
                <a:latin typeface="Times New Roman" panose="02020603050405020304" pitchFamily="18" charset="0"/>
                <a:cs typeface="Times New Roman" panose="02020603050405020304" pitchFamily="18" charset="0"/>
              </a:rPr>
              <a:t>nghĩ</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anh</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trung</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sĩ</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bị</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bệnh</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và</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khuyên</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nên</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đi</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gặp</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bác</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sĩ</a:t>
            </a:r>
            <a:endParaRPr lang="en-US" sz="4800" dirty="0">
              <a:solidFill>
                <a:prstClr val="white"/>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09599" y="1741518"/>
            <a:ext cx="10636996" cy="2308324"/>
          </a:xfrm>
          <a:prstGeom prst="rect">
            <a:avLst/>
          </a:prstGeom>
          <a:solidFill>
            <a:schemeClr val="tx1">
              <a:alpha val="47000"/>
            </a:schemeClr>
          </a:solidFill>
        </p:spPr>
        <p:txBody>
          <a:bodyPr wrap="square" rtlCol="0">
            <a:spAutoFit/>
          </a:bodyPr>
          <a:lstStyle/>
          <a:p>
            <a:pPr defTabSz="914377"/>
            <a:r>
              <a:rPr lang="en-US" sz="4800" dirty="0" err="1" smtClean="0">
                <a:solidFill>
                  <a:prstClr val="white"/>
                </a:solidFill>
                <a:latin typeface="Times New Roman" panose="02020603050405020304" pitchFamily="18" charset="0"/>
                <a:cs typeface="Times New Roman" panose="02020603050405020304" pitchFamily="18" charset="0"/>
              </a:rPr>
              <a:t>Khi</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nghe</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anh</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trung</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sĩ</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trình</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bày</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về</a:t>
            </a:r>
            <a:r>
              <a:rPr lang="en-US" sz="4800" dirty="0" smtClean="0">
                <a:solidFill>
                  <a:prstClr val="white"/>
                </a:solidFill>
                <a:latin typeface="Times New Roman" panose="02020603050405020304" pitchFamily="18" charset="0"/>
                <a:cs typeface="Times New Roman" panose="02020603050405020304" pitchFamily="18" charset="0"/>
              </a:rPr>
              <a:t> ý </a:t>
            </a:r>
            <a:r>
              <a:rPr lang="en-US" sz="4800" dirty="0" err="1" smtClean="0">
                <a:solidFill>
                  <a:prstClr val="white"/>
                </a:solidFill>
                <a:latin typeface="Times New Roman" panose="02020603050405020304" pitchFamily="18" charset="0"/>
                <a:cs typeface="Times New Roman" panose="02020603050405020304" pitchFamily="18" charset="0"/>
              </a:rPr>
              <a:t>tưởng</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về</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chất</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làm</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gỉ</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viên</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đại</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tá</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có</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thái</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độ</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hành</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động</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như</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thế</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nào</a:t>
            </a:r>
            <a:r>
              <a:rPr lang="en-US" sz="4800" dirty="0" smtClean="0">
                <a:solidFill>
                  <a:prstClr val="white"/>
                </a:solidFill>
                <a:latin typeface="Times New Roman" panose="02020603050405020304" pitchFamily="18" charset="0"/>
                <a:cs typeface="Times New Roman" panose="02020603050405020304" pitchFamily="18" charset="0"/>
              </a:rPr>
              <a:t>?</a:t>
            </a:r>
            <a:endParaRPr lang="en-US" sz="4800" dirty="0">
              <a:solidFill>
                <a:prstClr val="white"/>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57201" y="4143969"/>
            <a:ext cx="3536951" cy="923330"/>
          </a:xfrm>
          <a:prstGeom prst="rect">
            <a:avLst/>
          </a:prstGeom>
          <a:noFill/>
        </p:spPr>
        <p:txBody>
          <a:bodyPr wrap="square" rtlCol="0">
            <a:spAutoFit/>
          </a:bodyPr>
          <a:lstStyle/>
          <a:p>
            <a:pPr defTabSz="914377"/>
            <a:r>
              <a:rPr lang="en-US" sz="5400" i="1" u="sng" dirty="0" err="1">
                <a:solidFill>
                  <a:srgbClr val="FFFF00"/>
                </a:solidFill>
                <a:latin typeface="Times New Roman" panose="02020603050405020304" pitchFamily="18" charset="0"/>
                <a:cs typeface="Times New Roman" panose="02020603050405020304" pitchFamily="18" charset="0"/>
              </a:rPr>
              <a:t>Đáp</a:t>
            </a:r>
            <a:r>
              <a:rPr lang="en-US" sz="5400" i="1" u="sng" dirty="0">
                <a:solidFill>
                  <a:srgbClr val="FFFF00"/>
                </a:solidFill>
                <a:latin typeface="Times New Roman" panose="02020603050405020304" pitchFamily="18" charset="0"/>
                <a:cs typeface="Times New Roman" panose="02020603050405020304" pitchFamily="18" charset="0"/>
              </a:rPr>
              <a:t> </a:t>
            </a:r>
            <a:r>
              <a:rPr lang="en-US" sz="5400" i="1" u="sng" dirty="0" err="1">
                <a:solidFill>
                  <a:srgbClr val="FFFF00"/>
                </a:solidFill>
                <a:latin typeface="Times New Roman" panose="02020603050405020304" pitchFamily="18" charset="0"/>
                <a:cs typeface="Times New Roman" panose="02020603050405020304" pitchFamily="18" charset="0"/>
              </a:rPr>
              <a:t>án</a:t>
            </a:r>
            <a:r>
              <a:rPr lang="en-US" sz="5400" i="1" u="sng" dirty="0">
                <a:solidFill>
                  <a:srgbClr val="FFFF00"/>
                </a:solidFill>
                <a:latin typeface="Times New Roman" panose="02020603050405020304" pitchFamily="18" charset="0"/>
                <a:cs typeface="Times New Roman" panose="02020603050405020304" pitchFamily="18" charset="0"/>
              </a:rPr>
              <a:t>: </a:t>
            </a:r>
          </a:p>
        </p:txBody>
      </p:sp>
      <p:pic>
        <p:nvPicPr>
          <p:cNvPr id="7"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0630927"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3" descr="an30"/>
          <p:cNvPicPr>
            <a:picLocks noChangeAspect="1" noChangeArrowheads="1" noCrop="1"/>
          </p:cNvPicPr>
          <p:nvPr/>
        </p:nvPicPr>
        <p:blipFill>
          <a:blip r:embed="rId14">
            <a:extLst/>
          </a:blip>
          <a:srcRect/>
          <a:stretch>
            <a:fillRect/>
          </a:stretch>
        </p:blipFill>
        <p:spPr bwMode="auto">
          <a:xfrm>
            <a:off x="10722168" y="503560"/>
            <a:ext cx="1114507" cy="986803"/>
          </a:xfrm>
          <a:prstGeom prst="ellipse">
            <a:avLst/>
          </a:prstGeom>
          <a:ln>
            <a:noFill/>
          </a:ln>
          <a:effectLst>
            <a:softEdge rad="112500"/>
          </a:effectLst>
          <a:extLst/>
        </p:spPr>
      </p:pic>
      <p:sp>
        <p:nvSpPr>
          <p:cNvPr id="9" name="Hình chữ nhật 85"/>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10" name="Hình chữ nhật 84"/>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11" name="Hình chữ nhật 83"/>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12" name="Hình chữ nhật 57"/>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13" name="Hình chữ nhật 86"/>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14" name="Hình chữ nhật 87"/>
          <p:cNvSpPr/>
          <p:nvPr/>
        </p:nvSpPr>
        <p:spPr>
          <a:xfrm>
            <a:off x="10597731" y="170282"/>
            <a:ext cx="1363379"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15" name="Hình chữ nhật 88"/>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16" name="Hình chữ nhật 89"/>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17" name="Hình chữ nhật 90"/>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18" name="Hình chữ nhật 91"/>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19" name="Hình Bầu dục 45"/>
          <p:cNvSpPr/>
          <p:nvPr/>
        </p:nvSpPr>
        <p:spPr>
          <a:xfrm>
            <a:off x="10737855" y="5995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914377">
              <a:defRPr/>
            </a:pPr>
            <a:r>
              <a:rPr lang="en-US"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20" name="Picture 1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5" y="17767"/>
            <a:ext cx="1707491" cy="1710119"/>
          </a:xfrm>
          <a:prstGeom prst="rect">
            <a:avLst/>
          </a:prstGeom>
        </p:spPr>
      </p:pic>
      <p:pic>
        <p:nvPicPr>
          <p:cNvPr id="21"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13085301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out)">
                                      <p:cBhvr>
                                        <p:cTn id="17" dur="500"/>
                                        <p:tgtEl>
                                          <p:spTgt spid="7"/>
                                        </p:tgtEl>
                                      </p:cBhvr>
                                    </p:animEffect>
                                  </p:childTnLst>
                                </p:cTn>
                              </p:par>
                              <p:par>
                                <p:cTn id="18" presetID="4" presetClass="entr" presetSubtype="32"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ox(out)">
                                      <p:cBhvr>
                                        <p:cTn id="20" dur="500"/>
                                        <p:tgtEl>
                                          <p:spTgt spid="8"/>
                                        </p:tgtEl>
                                      </p:cBhvr>
                                    </p:animEffect>
                                  </p:childTnLst>
                                </p:cTn>
                              </p:par>
                              <p:par>
                                <p:cTn id="21" presetID="4" presetClass="entr" presetSubtype="32"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ox(out)">
                                      <p:cBhvr>
                                        <p:cTn id="23" dur="500"/>
                                        <p:tgtEl>
                                          <p:spTgt spid="9"/>
                                        </p:tgtEl>
                                      </p:cBhvr>
                                    </p:animEffect>
                                  </p:childTnLst>
                                </p:cTn>
                              </p:par>
                              <p:par>
                                <p:cTn id="24" presetID="4" presetClass="entr" presetSubtype="32"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ox(out)">
                                      <p:cBhvr>
                                        <p:cTn id="26" dur="500"/>
                                        <p:tgtEl>
                                          <p:spTgt spid="10"/>
                                        </p:tgtEl>
                                      </p:cBhvr>
                                    </p:animEffect>
                                  </p:childTnLst>
                                </p:cTn>
                              </p:par>
                              <p:par>
                                <p:cTn id="27" presetID="4" presetClass="entr" presetSubtype="32"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ox(out)">
                                      <p:cBhvr>
                                        <p:cTn id="29" dur="500"/>
                                        <p:tgtEl>
                                          <p:spTgt spid="11"/>
                                        </p:tgtEl>
                                      </p:cBhvr>
                                    </p:animEffect>
                                  </p:childTnLst>
                                </p:cTn>
                              </p:par>
                              <p:par>
                                <p:cTn id="30" presetID="4" presetClass="entr" presetSubtype="32"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ox(out)">
                                      <p:cBhvr>
                                        <p:cTn id="32" dur="500"/>
                                        <p:tgtEl>
                                          <p:spTgt spid="12"/>
                                        </p:tgtEl>
                                      </p:cBhvr>
                                    </p:animEffect>
                                  </p:childTnLst>
                                </p:cTn>
                              </p:par>
                              <p:par>
                                <p:cTn id="33" presetID="4" presetClass="entr" presetSubtype="32"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ox(out)">
                                      <p:cBhvr>
                                        <p:cTn id="35" dur="500"/>
                                        <p:tgtEl>
                                          <p:spTgt spid="13"/>
                                        </p:tgtEl>
                                      </p:cBhvr>
                                    </p:animEffect>
                                  </p:childTnLst>
                                </p:cTn>
                              </p:par>
                              <p:par>
                                <p:cTn id="36" presetID="4" presetClass="entr" presetSubtype="32"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ox(out)">
                                      <p:cBhvr>
                                        <p:cTn id="38" dur="500"/>
                                        <p:tgtEl>
                                          <p:spTgt spid="14"/>
                                        </p:tgtEl>
                                      </p:cBhvr>
                                    </p:animEffect>
                                  </p:childTnLst>
                                </p:cTn>
                              </p:par>
                              <p:par>
                                <p:cTn id="39" presetID="4" presetClass="entr" presetSubtype="32"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ox(out)">
                                      <p:cBhvr>
                                        <p:cTn id="41" dur="500"/>
                                        <p:tgtEl>
                                          <p:spTgt spid="15"/>
                                        </p:tgtEl>
                                      </p:cBhvr>
                                    </p:animEffect>
                                  </p:childTnLst>
                                </p:cTn>
                              </p:par>
                              <p:par>
                                <p:cTn id="42" presetID="4" presetClass="entr" presetSubtype="32"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ox(out)">
                                      <p:cBhvr>
                                        <p:cTn id="44" dur="500"/>
                                        <p:tgtEl>
                                          <p:spTgt spid="16"/>
                                        </p:tgtEl>
                                      </p:cBhvr>
                                    </p:animEffect>
                                  </p:childTnLst>
                                </p:cTn>
                              </p:par>
                              <p:par>
                                <p:cTn id="45" presetID="4" presetClass="entr" presetSubtype="32"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ox(out)">
                                      <p:cBhvr>
                                        <p:cTn id="47" dur="500"/>
                                        <p:tgtEl>
                                          <p:spTgt spid="17"/>
                                        </p:tgtEl>
                                      </p:cBhvr>
                                    </p:animEffect>
                                  </p:childTnLst>
                                </p:cTn>
                              </p:par>
                              <p:par>
                                <p:cTn id="48" presetID="4" presetClass="entr" presetSubtype="32"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ox(out)">
                                      <p:cBhvr>
                                        <p:cTn id="50" dur="500"/>
                                        <p:tgtEl>
                                          <p:spTgt spid="18"/>
                                        </p:tgtEl>
                                      </p:cBhvr>
                                    </p:animEffect>
                                  </p:childTnLst>
                                </p:cTn>
                              </p:par>
                              <p:par>
                                <p:cTn id="51" presetID="4" presetClass="entr" presetSubtype="32"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ox(out)">
                                      <p:cBhvr>
                                        <p:cTn id="53" dur="500"/>
                                        <p:tgtEl>
                                          <p:spTgt spid="19"/>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19"/>
                                        </p:tgtEl>
                                      </p:cBhvr>
                                    </p:animEffect>
                                    <p:set>
                                      <p:cBhvr>
                                        <p:cTn id="57"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18"/>
                                        </p:tgtEl>
                                      </p:cBhvr>
                                    </p:animEffect>
                                    <p:set>
                                      <p:cBhvr>
                                        <p:cTn id="61" dur="1" fill="hold">
                                          <p:stCondLst>
                                            <p:cond delay="999"/>
                                          </p:stCondLst>
                                        </p:cTn>
                                        <p:tgtEl>
                                          <p:spTgt spid="18"/>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17"/>
                                        </p:tgtEl>
                                      </p:cBhvr>
                                    </p:animEffect>
                                    <p:set>
                                      <p:cBhvr>
                                        <p:cTn id="65" dur="1" fill="hold">
                                          <p:stCondLst>
                                            <p:cond delay="999"/>
                                          </p:stCondLst>
                                        </p:cTn>
                                        <p:tgtEl>
                                          <p:spTgt spid="17"/>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16"/>
                                        </p:tgtEl>
                                      </p:cBhvr>
                                    </p:animEffect>
                                    <p:set>
                                      <p:cBhvr>
                                        <p:cTn id="69" dur="1" fill="hold">
                                          <p:stCondLst>
                                            <p:cond delay="999"/>
                                          </p:stCondLst>
                                        </p:cTn>
                                        <p:tgtEl>
                                          <p:spTgt spid="16"/>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15"/>
                                        </p:tgtEl>
                                      </p:cBhvr>
                                    </p:animEffect>
                                    <p:set>
                                      <p:cBhvr>
                                        <p:cTn id="73" dur="1" fill="hold">
                                          <p:stCondLst>
                                            <p:cond delay="999"/>
                                          </p:stCondLst>
                                        </p:cTn>
                                        <p:tgtEl>
                                          <p:spTgt spid="15"/>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14"/>
                                        </p:tgtEl>
                                      </p:cBhvr>
                                    </p:animEffect>
                                    <p:set>
                                      <p:cBhvr>
                                        <p:cTn id="77" dur="1" fill="hold">
                                          <p:stCondLst>
                                            <p:cond delay="999"/>
                                          </p:stCondLst>
                                        </p:cTn>
                                        <p:tgtEl>
                                          <p:spTgt spid="14"/>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13"/>
                                        </p:tgtEl>
                                      </p:cBhvr>
                                    </p:animEffect>
                                    <p:set>
                                      <p:cBhvr>
                                        <p:cTn id="81" dur="1" fill="hold">
                                          <p:stCondLst>
                                            <p:cond delay="999"/>
                                          </p:stCondLst>
                                        </p:cTn>
                                        <p:tgtEl>
                                          <p:spTgt spid="13"/>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12"/>
                                        </p:tgtEl>
                                      </p:cBhvr>
                                    </p:animEffect>
                                    <p:set>
                                      <p:cBhvr>
                                        <p:cTn id="85" dur="1" fill="hold">
                                          <p:stCondLst>
                                            <p:cond delay="999"/>
                                          </p:stCondLst>
                                        </p:cTn>
                                        <p:tgtEl>
                                          <p:spTgt spid="12"/>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11"/>
                                        </p:tgtEl>
                                      </p:cBhvr>
                                    </p:animEffect>
                                    <p:set>
                                      <p:cBhvr>
                                        <p:cTn id="89" dur="1" fill="hold">
                                          <p:stCondLst>
                                            <p:cond delay="999"/>
                                          </p:stCondLst>
                                        </p:cTn>
                                        <p:tgtEl>
                                          <p:spTgt spid="11"/>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10"/>
                                        </p:tgtEl>
                                      </p:cBhvr>
                                    </p:animEffect>
                                    <p:set>
                                      <p:cBhvr>
                                        <p:cTn id="93" dur="1" fill="hold">
                                          <p:stCondLst>
                                            <p:cond delay="999"/>
                                          </p:stCondLst>
                                        </p:cTn>
                                        <p:tgtEl>
                                          <p:spTgt spid="10"/>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9"/>
                                        </p:tgtEl>
                                      </p:cBhvr>
                                    </p:animEffect>
                                    <p:set>
                                      <p:cBhvr>
                                        <p:cTn id="97" dur="1" fill="hold">
                                          <p:stCondLst>
                                            <p:cond delay="999"/>
                                          </p:stCondLst>
                                        </p:cTn>
                                        <p:tgtEl>
                                          <p:spTgt spid="9"/>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7"/>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8"/>
                                        </p:tgtEl>
                                        <p:attrNameLst>
                                          <p:attrName>ppt_w</p:attrName>
                                        </p:attrNameLst>
                                      </p:cBhvr>
                                      <p:tavLst>
                                        <p:tav tm="0">
                                          <p:val>
                                            <p:strVal val="ppt_w"/>
                                          </p:val>
                                        </p:tav>
                                        <p:tav tm="100000">
                                          <p:val>
                                            <p:fltVal val="0"/>
                                          </p:val>
                                        </p:tav>
                                      </p:tavLst>
                                    </p:anim>
                                    <p:anim calcmode="lin" valueType="num">
                                      <p:cBhvr>
                                        <p:cTn id="104" dur="1000"/>
                                        <p:tgtEl>
                                          <p:spTgt spid="8"/>
                                        </p:tgtEl>
                                        <p:attrNameLst>
                                          <p:attrName>ppt_h</p:attrName>
                                        </p:attrNameLst>
                                      </p:cBhvr>
                                      <p:tavLst>
                                        <p:tav tm="0">
                                          <p:val>
                                            <p:strVal val="ppt_h"/>
                                          </p:val>
                                        </p:tav>
                                        <p:tav tm="100000">
                                          <p:val>
                                            <p:fltVal val="0"/>
                                          </p:val>
                                        </p:tav>
                                      </p:tavLst>
                                    </p:anim>
                                    <p:anim calcmode="lin" valueType="num">
                                      <p:cBhvr>
                                        <p:cTn id="105" dur="1000"/>
                                        <p:tgtEl>
                                          <p:spTgt spid="8"/>
                                        </p:tgtEl>
                                        <p:attrNameLst>
                                          <p:attrName>style.rotation</p:attrName>
                                        </p:attrNameLst>
                                      </p:cBhvr>
                                      <p:tavLst>
                                        <p:tav tm="0">
                                          <p:val>
                                            <p:fltVal val="0"/>
                                          </p:val>
                                        </p:tav>
                                        <p:tav tm="100000">
                                          <p:val>
                                            <p:fltVal val="90"/>
                                          </p:val>
                                        </p:tav>
                                      </p:tavLst>
                                    </p:anim>
                                    <p:animEffect transition="out" filter="fade">
                                      <p:cBhvr>
                                        <p:cTn id="106" dur="1000"/>
                                        <p:tgtEl>
                                          <p:spTgt spid="8"/>
                                        </p:tgtEl>
                                      </p:cBhvr>
                                    </p:animEffect>
                                    <p:set>
                                      <p:cBhvr>
                                        <p:cTn id="107"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6"/>
                                        </p:tgtEl>
                                        <p:attrNameLst>
                                          <p:attrName>style.visibility</p:attrName>
                                        </p:attrNameLst>
                                      </p:cBhvr>
                                      <p:to>
                                        <p:strVal val="visible"/>
                                      </p:to>
                                    </p:set>
                                    <p:animEffect transition="in" filter="wipe(down)">
                                      <p:cBhvr>
                                        <p:cTn id="112" dur="500"/>
                                        <p:tgtEl>
                                          <p:spTgt spid="6"/>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1"/>
                </p:tgtEl>
              </p:cMediaNode>
            </p:audio>
          </p:childTnLst>
        </p:cTn>
      </p:par>
    </p:tnLst>
    <p:bldLst>
      <p:bldP spid="2" grpId="0"/>
      <p:bldP spid="4" grpId="0" animBg="1"/>
      <p:bldP spid="5"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2079169" y="240353"/>
            <a:ext cx="4724400" cy="923330"/>
          </a:xfrm>
          <a:prstGeom prst="rect">
            <a:avLst/>
          </a:prstGeom>
          <a:noFill/>
        </p:spPr>
        <p:txBody>
          <a:bodyPr wrap="square" rtlCol="0">
            <a:spAutoFit/>
          </a:bodyPr>
          <a:lstStyle/>
          <a:p>
            <a:pPr defTabSz="914377"/>
            <a:r>
              <a:rPr lang="en-US" sz="5400" dirty="0">
                <a:solidFill>
                  <a:srgbClr val="FFFF00"/>
                </a:solidFill>
                <a:latin typeface="Times New Roman" panose="02020603050405020304" pitchFamily="18" charset="0"/>
                <a:cs typeface="Times New Roman" panose="02020603050405020304" pitchFamily="18" charset="0"/>
              </a:rPr>
              <a:t>CÂU </a:t>
            </a:r>
            <a:r>
              <a:rPr lang="en-US" sz="5400">
                <a:solidFill>
                  <a:srgbClr val="FFFF00"/>
                </a:solidFill>
                <a:latin typeface="Times New Roman" panose="02020603050405020304" pitchFamily="18" charset="0"/>
                <a:cs typeface="Times New Roman" panose="02020603050405020304" pitchFamily="18" charset="0"/>
              </a:rPr>
              <a:t>HỎI  7</a:t>
            </a:r>
            <a:endParaRPr lang="en-US" sz="5400" dirty="0">
              <a:solidFill>
                <a:srgbClr val="FFFF00"/>
              </a:solidFill>
              <a:latin typeface="Times New Roman" panose="02020603050405020304" pitchFamily="18" charset="0"/>
              <a:cs typeface="Times New Roman" panose="02020603050405020304"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4035292266"/>
              </p:ext>
            </p:extLst>
          </p:nvPr>
        </p:nvGraphicFramePr>
        <p:xfrm>
          <a:off x="6318251" y="2371725"/>
          <a:ext cx="114300" cy="177800"/>
        </p:xfrm>
        <a:graphic>
          <a:graphicData uri="http://schemas.openxmlformats.org/presentationml/2006/ole">
            <mc:AlternateContent xmlns:mc="http://schemas.openxmlformats.org/markup-compatibility/2006">
              <mc:Choice xmlns:v="urn:schemas-microsoft-com:vml" Requires="v">
                <p:oleObj spid="_x0000_s14340"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1"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575395" y="4742290"/>
            <a:ext cx="10535949" cy="2062103"/>
          </a:xfrm>
          <a:prstGeom prst="rect">
            <a:avLst/>
          </a:prstGeom>
          <a:solidFill>
            <a:schemeClr val="tx1">
              <a:alpha val="47000"/>
            </a:schemeClr>
          </a:solidFill>
        </p:spPr>
        <p:txBody>
          <a:bodyPr wrap="square" rtlCol="0">
            <a:spAutoFit/>
          </a:bodyPr>
          <a:lstStyle/>
          <a:p>
            <a:pPr algn="just"/>
            <a:r>
              <a:rPr lang="vi-VN" sz="3200" dirty="0">
                <a:solidFill>
                  <a:schemeClr val="bg1"/>
                </a:solidFill>
                <a:latin typeface="Times New Roman" panose="02020603050405020304" pitchFamily="18" charset="0"/>
                <a:cs typeface="Times New Roman" panose="02020603050405020304" pitchFamily="18" charset="0"/>
              </a:rPr>
              <a:t>Truyện kể về người trung sĩ với tấm lòng nhân ái, yêu hòa bình mong muốn tạo ra một chất để phá hủy vũ khí, ngăn chặn chiến tranh. Qua đó, truyện ca ngợi trí tuệ của con người và thể hiện ước mơ về một cuộc sống hòa bình. </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09599" y="1764695"/>
            <a:ext cx="10636996" cy="1569660"/>
          </a:xfrm>
          <a:prstGeom prst="rect">
            <a:avLst/>
          </a:prstGeom>
          <a:solidFill>
            <a:schemeClr val="tx1">
              <a:alpha val="47000"/>
            </a:schemeClr>
          </a:solidFill>
        </p:spPr>
        <p:txBody>
          <a:bodyPr wrap="square" rtlCol="0">
            <a:spAutoFit/>
          </a:bodyPr>
          <a:lstStyle/>
          <a:p>
            <a:pPr defTabSz="914377"/>
            <a:r>
              <a:rPr lang="en-US" sz="4800" dirty="0" err="1" smtClean="0">
                <a:solidFill>
                  <a:prstClr val="white"/>
                </a:solidFill>
                <a:latin typeface="Times New Roman" panose="02020603050405020304" pitchFamily="18" charset="0"/>
                <a:cs typeface="Times New Roman" panose="02020603050405020304" pitchFamily="18" charset="0"/>
              </a:rPr>
              <a:t>Nêu</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n</a:t>
            </a:r>
            <a:r>
              <a:rPr lang="en-US" sz="4800" dirty="0" err="1" smtClean="0">
                <a:solidFill>
                  <a:prstClr val="white"/>
                </a:solidFill>
                <a:latin typeface="Times New Roman" panose="02020603050405020304" pitchFamily="18" charset="0"/>
                <a:cs typeface="Times New Roman" panose="02020603050405020304" pitchFamily="18" charset="0"/>
              </a:rPr>
              <a:t>ội</a:t>
            </a:r>
            <a:r>
              <a:rPr lang="en-US" sz="4800" dirty="0" smtClean="0">
                <a:solidFill>
                  <a:prstClr val="white"/>
                </a:solidFill>
                <a:latin typeface="Times New Roman" panose="02020603050405020304" pitchFamily="18" charset="0"/>
                <a:cs typeface="Times New Roman" panose="02020603050405020304" pitchFamily="18" charset="0"/>
              </a:rPr>
              <a:t> dung </a:t>
            </a:r>
            <a:r>
              <a:rPr lang="en-US" sz="4800" dirty="0" err="1" smtClean="0">
                <a:solidFill>
                  <a:prstClr val="white"/>
                </a:solidFill>
                <a:latin typeface="Times New Roman" panose="02020603050405020304" pitchFamily="18" charset="0"/>
                <a:cs typeface="Times New Roman" panose="02020603050405020304" pitchFamily="18" charset="0"/>
              </a:rPr>
              <a:t>chính</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của</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văn</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bản</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chất</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làm</a:t>
            </a:r>
            <a:r>
              <a:rPr lang="en-US" sz="4800" dirty="0" smtClean="0">
                <a:solidFill>
                  <a:prstClr val="white"/>
                </a:solidFill>
                <a:latin typeface="Times New Roman" panose="02020603050405020304" pitchFamily="18" charset="0"/>
                <a:cs typeface="Times New Roman" panose="02020603050405020304" pitchFamily="18" charset="0"/>
              </a:rPr>
              <a:t> </a:t>
            </a:r>
            <a:r>
              <a:rPr lang="en-US" sz="4800" dirty="0" err="1" smtClean="0">
                <a:solidFill>
                  <a:prstClr val="white"/>
                </a:solidFill>
                <a:latin typeface="Times New Roman" panose="02020603050405020304" pitchFamily="18" charset="0"/>
                <a:cs typeface="Times New Roman" panose="02020603050405020304" pitchFamily="18" charset="0"/>
              </a:rPr>
              <a:t>gỉ</a:t>
            </a:r>
            <a:r>
              <a:rPr lang="en-US" sz="4800" dirty="0" smtClean="0">
                <a:solidFill>
                  <a:prstClr val="white"/>
                </a:solidFill>
                <a:latin typeface="Times New Roman" panose="02020603050405020304" pitchFamily="18" charset="0"/>
                <a:cs typeface="Times New Roman" panose="02020603050405020304" pitchFamily="18" charset="0"/>
              </a:rPr>
              <a:t>”?</a:t>
            </a:r>
            <a:endParaRPr lang="en-US" sz="4800" dirty="0">
              <a:solidFill>
                <a:prstClr val="white"/>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75396" y="3508060"/>
            <a:ext cx="3536951" cy="923330"/>
          </a:xfrm>
          <a:prstGeom prst="rect">
            <a:avLst/>
          </a:prstGeom>
          <a:noFill/>
        </p:spPr>
        <p:txBody>
          <a:bodyPr wrap="square" rtlCol="0">
            <a:spAutoFit/>
          </a:bodyPr>
          <a:lstStyle/>
          <a:p>
            <a:pPr defTabSz="914377"/>
            <a:r>
              <a:rPr lang="en-US" sz="5400" i="1" u="sng" dirty="0" err="1">
                <a:solidFill>
                  <a:srgbClr val="FFFF00"/>
                </a:solidFill>
                <a:latin typeface="Times New Roman" panose="02020603050405020304" pitchFamily="18" charset="0"/>
                <a:cs typeface="Times New Roman" panose="02020603050405020304" pitchFamily="18" charset="0"/>
              </a:rPr>
              <a:t>Đáp</a:t>
            </a:r>
            <a:r>
              <a:rPr lang="en-US" sz="5400" i="1" u="sng" dirty="0">
                <a:solidFill>
                  <a:srgbClr val="FFFF00"/>
                </a:solidFill>
                <a:latin typeface="Times New Roman" panose="02020603050405020304" pitchFamily="18" charset="0"/>
                <a:cs typeface="Times New Roman" panose="02020603050405020304" pitchFamily="18" charset="0"/>
              </a:rPr>
              <a:t> </a:t>
            </a:r>
            <a:r>
              <a:rPr lang="en-US" sz="5400" i="1" u="sng" dirty="0" err="1">
                <a:solidFill>
                  <a:srgbClr val="FFFF00"/>
                </a:solidFill>
                <a:latin typeface="Times New Roman" panose="02020603050405020304" pitchFamily="18" charset="0"/>
                <a:cs typeface="Times New Roman" panose="02020603050405020304" pitchFamily="18" charset="0"/>
              </a:rPr>
              <a:t>án</a:t>
            </a:r>
            <a:r>
              <a:rPr lang="en-US" sz="5400" i="1" u="sng" dirty="0">
                <a:solidFill>
                  <a:srgbClr val="FFFF00"/>
                </a:solidFill>
                <a:latin typeface="Times New Roman" panose="02020603050405020304" pitchFamily="18" charset="0"/>
                <a:cs typeface="Times New Roman" panose="02020603050405020304" pitchFamily="18" charset="0"/>
              </a:rPr>
              <a:t>: </a:t>
            </a:r>
          </a:p>
        </p:txBody>
      </p:sp>
      <p:pic>
        <p:nvPicPr>
          <p:cNvPr id="7"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0630927"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3" descr="an30"/>
          <p:cNvPicPr>
            <a:picLocks noChangeAspect="1" noChangeArrowheads="1" noCrop="1"/>
          </p:cNvPicPr>
          <p:nvPr/>
        </p:nvPicPr>
        <p:blipFill>
          <a:blip r:embed="rId14">
            <a:extLst/>
          </a:blip>
          <a:srcRect/>
          <a:stretch>
            <a:fillRect/>
          </a:stretch>
        </p:blipFill>
        <p:spPr bwMode="auto">
          <a:xfrm>
            <a:off x="10722168" y="503560"/>
            <a:ext cx="1114507" cy="986803"/>
          </a:xfrm>
          <a:prstGeom prst="ellipse">
            <a:avLst/>
          </a:prstGeom>
          <a:ln>
            <a:noFill/>
          </a:ln>
          <a:effectLst>
            <a:softEdge rad="112500"/>
          </a:effectLst>
          <a:extLst/>
        </p:spPr>
      </p:pic>
      <p:sp>
        <p:nvSpPr>
          <p:cNvPr id="9" name="Hình chữ nhật 85"/>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10" name="Hình chữ nhật 84"/>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11" name="Hình chữ nhật 83"/>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12" name="Hình chữ nhật 57"/>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13" name="Hình chữ nhật 86"/>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14" name="Hình chữ nhật 87"/>
          <p:cNvSpPr/>
          <p:nvPr/>
        </p:nvSpPr>
        <p:spPr>
          <a:xfrm>
            <a:off x="10597731" y="170282"/>
            <a:ext cx="1363379"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15" name="Hình chữ nhật 88"/>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16" name="Hình chữ nhật 89"/>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17" name="Hình chữ nhật 90"/>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18" name="Hình chữ nhật 91"/>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19" name="Hình Bầu dục 45"/>
          <p:cNvSpPr/>
          <p:nvPr/>
        </p:nvSpPr>
        <p:spPr>
          <a:xfrm>
            <a:off x="10737855" y="5995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914377">
              <a:defRPr/>
            </a:pPr>
            <a:r>
              <a:rPr lang="en-US"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20" name="Picture 1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5" y="17767"/>
            <a:ext cx="1707491" cy="1710119"/>
          </a:xfrm>
          <a:prstGeom prst="rect">
            <a:avLst/>
          </a:prstGeom>
        </p:spPr>
      </p:pic>
      <p:pic>
        <p:nvPicPr>
          <p:cNvPr id="21"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13933747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out)">
                                      <p:cBhvr>
                                        <p:cTn id="17" dur="500"/>
                                        <p:tgtEl>
                                          <p:spTgt spid="7"/>
                                        </p:tgtEl>
                                      </p:cBhvr>
                                    </p:animEffect>
                                  </p:childTnLst>
                                </p:cTn>
                              </p:par>
                              <p:par>
                                <p:cTn id="18" presetID="4" presetClass="entr" presetSubtype="32"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ox(out)">
                                      <p:cBhvr>
                                        <p:cTn id="20" dur="500"/>
                                        <p:tgtEl>
                                          <p:spTgt spid="8"/>
                                        </p:tgtEl>
                                      </p:cBhvr>
                                    </p:animEffect>
                                  </p:childTnLst>
                                </p:cTn>
                              </p:par>
                              <p:par>
                                <p:cTn id="21" presetID="4" presetClass="entr" presetSubtype="32"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ox(out)">
                                      <p:cBhvr>
                                        <p:cTn id="23" dur="500"/>
                                        <p:tgtEl>
                                          <p:spTgt spid="9"/>
                                        </p:tgtEl>
                                      </p:cBhvr>
                                    </p:animEffect>
                                  </p:childTnLst>
                                </p:cTn>
                              </p:par>
                              <p:par>
                                <p:cTn id="24" presetID="4" presetClass="entr" presetSubtype="32"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ox(out)">
                                      <p:cBhvr>
                                        <p:cTn id="26" dur="500"/>
                                        <p:tgtEl>
                                          <p:spTgt spid="10"/>
                                        </p:tgtEl>
                                      </p:cBhvr>
                                    </p:animEffect>
                                  </p:childTnLst>
                                </p:cTn>
                              </p:par>
                              <p:par>
                                <p:cTn id="27" presetID="4" presetClass="entr" presetSubtype="32"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ox(out)">
                                      <p:cBhvr>
                                        <p:cTn id="29" dur="500"/>
                                        <p:tgtEl>
                                          <p:spTgt spid="11"/>
                                        </p:tgtEl>
                                      </p:cBhvr>
                                    </p:animEffect>
                                  </p:childTnLst>
                                </p:cTn>
                              </p:par>
                              <p:par>
                                <p:cTn id="30" presetID="4" presetClass="entr" presetSubtype="32"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ox(out)">
                                      <p:cBhvr>
                                        <p:cTn id="32" dur="500"/>
                                        <p:tgtEl>
                                          <p:spTgt spid="12"/>
                                        </p:tgtEl>
                                      </p:cBhvr>
                                    </p:animEffect>
                                  </p:childTnLst>
                                </p:cTn>
                              </p:par>
                              <p:par>
                                <p:cTn id="33" presetID="4" presetClass="entr" presetSubtype="32"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ox(out)">
                                      <p:cBhvr>
                                        <p:cTn id="35" dur="500"/>
                                        <p:tgtEl>
                                          <p:spTgt spid="13"/>
                                        </p:tgtEl>
                                      </p:cBhvr>
                                    </p:animEffect>
                                  </p:childTnLst>
                                </p:cTn>
                              </p:par>
                              <p:par>
                                <p:cTn id="36" presetID="4" presetClass="entr" presetSubtype="32"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ox(out)">
                                      <p:cBhvr>
                                        <p:cTn id="38" dur="500"/>
                                        <p:tgtEl>
                                          <p:spTgt spid="14"/>
                                        </p:tgtEl>
                                      </p:cBhvr>
                                    </p:animEffect>
                                  </p:childTnLst>
                                </p:cTn>
                              </p:par>
                              <p:par>
                                <p:cTn id="39" presetID="4" presetClass="entr" presetSubtype="32"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ox(out)">
                                      <p:cBhvr>
                                        <p:cTn id="41" dur="500"/>
                                        <p:tgtEl>
                                          <p:spTgt spid="15"/>
                                        </p:tgtEl>
                                      </p:cBhvr>
                                    </p:animEffect>
                                  </p:childTnLst>
                                </p:cTn>
                              </p:par>
                              <p:par>
                                <p:cTn id="42" presetID="4" presetClass="entr" presetSubtype="32"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ox(out)">
                                      <p:cBhvr>
                                        <p:cTn id="44" dur="500"/>
                                        <p:tgtEl>
                                          <p:spTgt spid="16"/>
                                        </p:tgtEl>
                                      </p:cBhvr>
                                    </p:animEffect>
                                  </p:childTnLst>
                                </p:cTn>
                              </p:par>
                              <p:par>
                                <p:cTn id="45" presetID="4" presetClass="entr" presetSubtype="32"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ox(out)">
                                      <p:cBhvr>
                                        <p:cTn id="47" dur="500"/>
                                        <p:tgtEl>
                                          <p:spTgt spid="17"/>
                                        </p:tgtEl>
                                      </p:cBhvr>
                                    </p:animEffect>
                                  </p:childTnLst>
                                </p:cTn>
                              </p:par>
                              <p:par>
                                <p:cTn id="48" presetID="4" presetClass="entr" presetSubtype="32"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ox(out)">
                                      <p:cBhvr>
                                        <p:cTn id="50" dur="500"/>
                                        <p:tgtEl>
                                          <p:spTgt spid="18"/>
                                        </p:tgtEl>
                                      </p:cBhvr>
                                    </p:animEffect>
                                  </p:childTnLst>
                                </p:cTn>
                              </p:par>
                              <p:par>
                                <p:cTn id="51" presetID="4" presetClass="entr" presetSubtype="32"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ox(out)">
                                      <p:cBhvr>
                                        <p:cTn id="53" dur="500"/>
                                        <p:tgtEl>
                                          <p:spTgt spid="19"/>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19"/>
                                        </p:tgtEl>
                                      </p:cBhvr>
                                    </p:animEffect>
                                    <p:set>
                                      <p:cBhvr>
                                        <p:cTn id="57"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18"/>
                                        </p:tgtEl>
                                      </p:cBhvr>
                                    </p:animEffect>
                                    <p:set>
                                      <p:cBhvr>
                                        <p:cTn id="61" dur="1" fill="hold">
                                          <p:stCondLst>
                                            <p:cond delay="999"/>
                                          </p:stCondLst>
                                        </p:cTn>
                                        <p:tgtEl>
                                          <p:spTgt spid="18"/>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17"/>
                                        </p:tgtEl>
                                      </p:cBhvr>
                                    </p:animEffect>
                                    <p:set>
                                      <p:cBhvr>
                                        <p:cTn id="65" dur="1" fill="hold">
                                          <p:stCondLst>
                                            <p:cond delay="999"/>
                                          </p:stCondLst>
                                        </p:cTn>
                                        <p:tgtEl>
                                          <p:spTgt spid="17"/>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16"/>
                                        </p:tgtEl>
                                      </p:cBhvr>
                                    </p:animEffect>
                                    <p:set>
                                      <p:cBhvr>
                                        <p:cTn id="69" dur="1" fill="hold">
                                          <p:stCondLst>
                                            <p:cond delay="999"/>
                                          </p:stCondLst>
                                        </p:cTn>
                                        <p:tgtEl>
                                          <p:spTgt spid="16"/>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15"/>
                                        </p:tgtEl>
                                      </p:cBhvr>
                                    </p:animEffect>
                                    <p:set>
                                      <p:cBhvr>
                                        <p:cTn id="73" dur="1" fill="hold">
                                          <p:stCondLst>
                                            <p:cond delay="999"/>
                                          </p:stCondLst>
                                        </p:cTn>
                                        <p:tgtEl>
                                          <p:spTgt spid="15"/>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14"/>
                                        </p:tgtEl>
                                      </p:cBhvr>
                                    </p:animEffect>
                                    <p:set>
                                      <p:cBhvr>
                                        <p:cTn id="77" dur="1" fill="hold">
                                          <p:stCondLst>
                                            <p:cond delay="999"/>
                                          </p:stCondLst>
                                        </p:cTn>
                                        <p:tgtEl>
                                          <p:spTgt spid="14"/>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13"/>
                                        </p:tgtEl>
                                      </p:cBhvr>
                                    </p:animEffect>
                                    <p:set>
                                      <p:cBhvr>
                                        <p:cTn id="81" dur="1" fill="hold">
                                          <p:stCondLst>
                                            <p:cond delay="999"/>
                                          </p:stCondLst>
                                        </p:cTn>
                                        <p:tgtEl>
                                          <p:spTgt spid="13"/>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12"/>
                                        </p:tgtEl>
                                      </p:cBhvr>
                                    </p:animEffect>
                                    <p:set>
                                      <p:cBhvr>
                                        <p:cTn id="85" dur="1" fill="hold">
                                          <p:stCondLst>
                                            <p:cond delay="999"/>
                                          </p:stCondLst>
                                        </p:cTn>
                                        <p:tgtEl>
                                          <p:spTgt spid="12"/>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11"/>
                                        </p:tgtEl>
                                      </p:cBhvr>
                                    </p:animEffect>
                                    <p:set>
                                      <p:cBhvr>
                                        <p:cTn id="89" dur="1" fill="hold">
                                          <p:stCondLst>
                                            <p:cond delay="999"/>
                                          </p:stCondLst>
                                        </p:cTn>
                                        <p:tgtEl>
                                          <p:spTgt spid="11"/>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10"/>
                                        </p:tgtEl>
                                      </p:cBhvr>
                                    </p:animEffect>
                                    <p:set>
                                      <p:cBhvr>
                                        <p:cTn id="93" dur="1" fill="hold">
                                          <p:stCondLst>
                                            <p:cond delay="999"/>
                                          </p:stCondLst>
                                        </p:cTn>
                                        <p:tgtEl>
                                          <p:spTgt spid="10"/>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9"/>
                                        </p:tgtEl>
                                      </p:cBhvr>
                                    </p:animEffect>
                                    <p:set>
                                      <p:cBhvr>
                                        <p:cTn id="97" dur="1" fill="hold">
                                          <p:stCondLst>
                                            <p:cond delay="999"/>
                                          </p:stCondLst>
                                        </p:cTn>
                                        <p:tgtEl>
                                          <p:spTgt spid="9"/>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7"/>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8"/>
                                        </p:tgtEl>
                                        <p:attrNameLst>
                                          <p:attrName>ppt_w</p:attrName>
                                        </p:attrNameLst>
                                      </p:cBhvr>
                                      <p:tavLst>
                                        <p:tav tm="0">
                                          <p:val>
                                            <p:strVal val="ppt_w"/>
                                          </p:val>
                                        </p:tav>
                                        <p:tav tm="100000">
                                          <p:val>
                                            <p:fltVal val="0"/>
                                          </p:val>
                                        </p:tav>
                                      </p:tavLst>
                                    </p:anim>
                                    <p:anim calcmode="lin" valueType="num">
                                      <p:cBhvr>
                                        <p:cTn id="104" dur="1000"/>
                                        <p:tgtEl>
                                          <p:spTgt spid="8"/>
                                        </p:tgtEl>
                                        <p:attrNameLst>
                                          <p:attrName>ppt_h</p:attrName>
                                        </p:attrNameLst>
                                      </p:cBhvr>
                                      <p:tavLst>
                                        <p:tav tm="0">
                                          <p:val>
                                            <p:strVal val="ppt_h"/>
                                          </p:val>
                                        </p:tav>
                                        <p:tav tm="100000">
                                          <p:val>
                                            <p:fltVal val="0"/>
                                          </p:val>
                                        </p:tav>
                                      </p:tavLst>
                                    </p:anim>
                                    <p:anim calcmode="lin" valueType="num">
                                      <p:cBhvr>
                                        <p:cTn id="105" dur="1000"/>
                                        <p:tgtEl>
                                          <p:spTgt spid="8"/>
                                        </p:tgtEl>
                                        <p:attrNameLst>
                                          <p:attrName>style.rotation</p:attrName>
                                        </p:attrNameLst>
                                      </p:cBhvr>
                                      <p:tavLst>
                                        <p:tav tm="0">
                                          <p:val>
                                            <p:fltVal val="0"/>
                                          </p:val>
                                        </p:tav>
                                        <p:tav tm="100000">
                                          <p:val>
                                            <p:fltVal val="90"/>
                                          </p:val>
                                        </p:tav>
                                      </p:tavLst>
                                    </p:anim>
                                    <p:animEffect transition="out" filter="fade">
                                      <p:cBhvr>
                                        <p:cTn id="106" dur="1000"/>
                                        <p:tgtEl>
                                          <p:spTgt spid="8"/>
                                        </p:tgtEl>
                                      </p:cBhvr>
                                    </p:animEffect>
                                    <p:set>
                                      <p:cBhvr>
                                        <p:cTn id="107"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6"/>
                                        </p:tgtEl>
                                        <p:attrNameLst>
                                          <p:attrName>style.visibility</p:attrName>
                                        </p:attrNameLst>
                                      </p:cBhvr>
                                      <p:to>
                                        <p:strVal val="visible"/>
                                      </p:to>
                                    </p:set>
                                    <p:animEffect transition="in" filter="wipe(down)">
                                      <p:cBhvr>
                                        <p:cTn id="112" dur="500"/>
                                        <p:tgtEl>
                                          <p:spTgt spid="6"/>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1"/>
                </p:tgtEl>
              </p:cMediaNode>
            </p:audio>
          </p:childTnLst>
        </p:cTn>
      </p:par>
    </p:tnLst>
    <p:bldLst>
      <p:bldP spid="2" grpId="0"/>
      <p:bldP spid="4" grpId="0" animBg="1"/>
      <p:bldP spid="5"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22590" y="295753"/>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vi-VN" sz="2400" b="1" dirty="0" smtClean="0">
                  <a:solidFill>
                    <a:srgbClr val="31859C"/>
                  </a:solidFill>
                  <a:latin typeface="Tahoma" panose="020B0604030504040204" pitchFamily="34" charset="0"/>
                  <a:cs typeface="Tahoma" panose="020B0604030504040204" pitchFamily="34" charset="0"/>
                </a:rPr>
                <a:t>TÌM HIỂU CHUNG</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86564" y="791112"/>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giả</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4" name="Rectangle 13"/>
          <p:cNvSpPr/>
          <p:nvPr/>
        </p:nvSpPr>
        <p:spPr>
          <a:xfrm>
            <a:off x="4693724" y="1252777"/>
            <a:ext cx="7150613" cy="4616648"/>
          </a:xfrm>
          <a:prstGeom prst="rect">
            <a:avLst/>
          </a:prstGeom>
        </p:spPr>
        <p:txBody>
          <a:bodyPr wrap="square">
            <a:spAutoFit/>
          </a:bodyPr>
          <a:lstStyle/>
          <a:p>
            <a:pPr algn="just">
              <a:lnSpc>
                <a:spcPct val="150000"/>
              </a:lnSpc>
            </a:pPr>
            <a:r>
              <a:rPr lang="en-US" sz="2800" dirty="0" smtClean="0">
                <a:latin typeface="Times New Roman" panose="02020603050405020304" pitchFamily="18" charset="0"/>
                <a:cs typeface="Times New Roman" panose="02020603050405020304" pitchFamily="18" charset="0"/>
              </a:rPr>
              <a:t>- L</a:t>
            </a:r>
            <a:r>
              <a:rPr lang="vi-VN" sz="2800" dirty="0" smtClean="0">
                <a:latin typeface="Times New Roman" panose="02020603050405020304" pitchFamily="18" charset="0"/>
                <a:cs typeface="Times New Roman" panose="02020603050405020304" pitchFamily="18" charset="0"/>
              </a:rPr>
              <a:t>à </a:t>
            </a:r>
            <a:r>
              <a:rPr lang="vi-VN" sz="2800" dirty="0">
                <a:latin typeface="Times New Roman" panose="02020603050405020304" pitchFamily="18" charset="0"/>
                <a:cs typeface="Times New Roman" panose="02020603050405020304" pitchFamily="18" charset="0"/>
              </a:rPr>
              <a:t>một nhà văn chuyên về sáng tác các tác phẩm kinh dị, khoa học viễn tưởng, và bí ẩn người </a:t>
            </a:r>
            <a:r>
              <a:rPr lang="vi-VN" sz="2800" dirty="0" smtClean="0">
                <a:latin typeface="Times New Roman" panose="02020603050405020304" pitchFamily="18" charset="0"/>
                <a:cs typeface="Times New Roman" panose="02020603050405020304" pitchFamily="18" charset="0"/>
              </a:rPr>
              <a:t>Mỹ</a:t>
            </a:r>
            <a:endParaRPr lang="en-US" sz="2800" dirty="0" smtClean="0">
              <a:latin typeface="Times New Roman" panose="02020603050405020304" pitchFamily="18" charset="0"/>
              <a:cs typeface="Times New Roman" panose="02020603050405020304" pitchFamily="18" charset="0"/>
            </a:endParaRPr>
          </a:p>
          <a:p>
            <a:pPr algn="just">
              <a:lnSpc>
                <a:spcPct val="150000"/>
              </a:lnSpc>
            </a:pP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Ông </a:t>
            </a:r>
            <a:r>
              <a:rPr lang="vi-VN" sz="2800" dirty="0">
                <a:latin typeface="Times New Roman" panose="02020603050405020304" pitchFamily="18" charset="0"/>
                <a:cs typeface="Times New Roman" panose="02020603050405020304" pitchFamily="18" charset="0"/>
              </a:rPr>
              <a:t>là một trong những nhà văn nổi tiếng nhất thế kỷ 20 và 21 của nước Mỹ. </a:t>
            </a:r>
            <a:endParaRPr lang="en-US" sz="2800" dirty="0" smtClean="0">
              <a:latin typeface="Times New Roman" panose="02020603050405020304" pitchFamily="18" charset="0"/>
              <a:cs typeface="Times New Roman" panose="02020603050405020304" pitchFamily="18" charset="0"/>
            </a:endParaRPr>
          </a:p>
          <a:p>
            <a:pPr algn="just">
              <a:lnSpc>
                <a:spcPct val="150000"/>
              </a:lnSpc>
            </a:pP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Nhiều </a:t>
            </a:r>
            <a:r>
              <a:rPr lang="vi-VN" sz="2800" dirty="0">
                <a:latin typeface="Times New Roman" panose="02020603050405020304" pitchFamily="18" charset="0"/>
                <a:cs typeface="Times New Roman" panose="02020603050405020304" pitchFamily="18" charset="0"/>
              </a:rPr>
              <a:t>tác phẩm của ông đã được chuyển thể thành phim và chương trình truyền hình.</a:t>
            </a:r>
            <a:endParaRPr lang="en-US" sz="2800" dirty="0" smtClean="0">
              <a:latin typeface="Times New Roman" panose="02020603050405020304" pitchFamily="18" charset="0"/>
              <a:cs typeface="Times New Roman" panose="02020603050405020304" pitchFamily="18" charset="0"/>
            </a:endParaRPr>
          </a:p>
        </p:txBody>
      </p:sp>
      <p:sp>
        <p:nvSpPr>
          <p:cNvPr id="15" name="TextBox 14"/>
          <p:cNvSpPr txBox="1"/>
          <p:nvPr/>
        </p:nvSpPr>
        <p:spPr>
          <a:xfrm>
            <a:off x="619994" y="5903893"/>
            <a:ext cx="3947652" cy="954107"/>
          </a:xfrm>
          <a:prstGeom prst="rect">
            <a:avLst/>
          </a:prstGeom>
          <a:noFill/>
        </p:spPr>
        <p:txBody>
          <a:bodyPr wrap="square" rtlCol="0">
            <a:spAutoFit/>
          </a:bodyPr>
          <a:lstStyle/>
          <a:p>
            <a:pPr algn="ctr"/>
            <a:r>
              <a:rPr lang="vi-VN" sz="2800" i="1" dirty="0" smtClean="0">
                <a:latin typeface="+mj-lt"/>
              </a:rPr>
              <a:t>Rây Brét-bơ-ry</a:t>
            </a:r>
            <a:endParaRPr lang="en-US" sz="2800" dirty="0">
              <a:latin typeface="+mj-lt"/>
            </a:endParaRPr>
          </a:p>
          <a:p>
            <a:pPr algn="ctr"/>
            <a:r>
              <a:rPr lang="vi-VN" sz="2800" dirty="0" smtClean="0">
                <a:latin typeface="+mj-lt"/>
              </a:rPr>
              <a:t> (1920 </a:t>
            </a:r>
            <a:r>
              <a:rPr lang="vi-VN" sz="2800" dirty="0">
                <a:latin typeface="+mj-lt"/>
              </a:rPr>
              <a:t>- </a:t>
            </a:r>
            <a:r>
              <a:rPr lang="vi-VN" sz="2800" dirty="0" smtClean="0">
                <a:latin typeface="+mj-lt"/>
              </a:rPr>
              <a:t>2012)</a:t>
            </a:r>
            <a:endParaRPr lang="en-US" sz="2800" b="1" dirty="0">
              <a:latin typeface="+mj-lt"/>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900362" y="1624438"/>
            <a:ext cx="3251559" cy="399055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5538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wipe(down)">
                                      <p:cBhvr>
                                        <p:cTn id="14" dur="500"/>
                                        <p:tgtEl>
                                          <p:spTgt spid="1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Effect transition="in" filter="wipe(down)">
                                      <p:cBhvr>
                                        <p:cTn id="19" dur="500"/>
                                        <p:tgtEl>
                                          <p:spTgt spid="1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4">
                                            <p:txEl>
                                              <p:pRg st="2" end="2"/>
                                            </p:txEl>
                                          </p:spTgt>
                                        </p:tgtEl>
                                        <p:attrNameLst>
                                          <p:attrName>style.visibility</p:attrName>
                                        </p:attrNameLst>
                                      </p:cBhvr>
                                      <p:to>
                                        <p:strVal val="visible"/>
                                      </p:to>
                                    </p:set>
                                    <p:animEffect transition="in" filter="wipe(down)">
                                      <p:cBhvr>
                                        <p:cTn id="24"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46803" y="594095"/>
            <a:ext cx="9608023" cy="141625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39534">
            <a:off x="4893539" y="2112405"/>
            <a:ext cx="2745875" cy="42210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a:stretch>
            <a:fillRect/>
          </a:stretch>
        </p:blipFill>
        <p:spPr>
          <a:xfrm rot="21339534">
            <a:off x="950164" y="2111023"/>
            <a:ext cx="3019125" cy="42210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rotWithShape="1">
          <a:blip r:embed="rId6"/>
          <a:srcRect r="1354"/>
          <a:stretch/>
        </p:blipFill>
        <p:spPr>
          <a:xfrm rot="21339534">
            <a:off x="8576613" y="2111911"/>
            <a:ext cx="2843350" cy="42210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1577165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down)">
                                      <p:cBhvr>
                                        <p:cTn id="44" dur="580">
                                          <p:stCondLst>
                                            <p:cond delay="0"/>
                                          </p:stCondLst>
                                        </p:cTn>
                                        <p:tgtEl>
                                          <p:spTgt spid="7"/>
                                        </p:tgtEl>
                                      </p:cBhvr>
                                    </p:animEffect>
                                    <p:anim calcmode="lin" valueType="num">
                                      <p:cBhvr>
                                        <p:cTn id="4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0" dur="26">
                                          <p:stCondLst>
                                            <p:cond delay="650"/>
                                          </p:stCondLst>
                                        </p:cTn>
                                        <p:tgtEl>
                                          <p:spTgt spid="7"/>
                                        </p:tgtEl>
                                      </p:cBhvr>
                                      <p:to x="100000" y="60000"/>
                                    </p:animScale>
                                    <p:animScale>
                                      <p:cBhvr>
                                        <p:cTn id="51" dur="166" decel="50000">
                                          <p:stCondLst>
                                            <p:cond delay="676"/>
                                          </p:stCondLst>
                                        </p:cTn>
                                        <p:tgtEl>
                                          <p:spTgt spid="7"/>
                                        </p:tgtEl>
                                      </p:cBhvr>
                                      <p:to x="100000" y="100000"/>
                                    </p:animScale>
                                    <p:animScale>
                                      <p:cBhvr>
                                        <p:cTn id="52" dur="26">
                                          <p:stCondLst>
                                            <p:cond delay="1312"/>
                                          </p:stCondLst>
                                        </p:cTn>
                                        <p:tgtEl>
                                          <p:spTgt spid="7"/>
                                        </p:tgtEl>
                                      </p:cBhvr>
                                      <p:to x="100000" y="80000"/>
                                    </p:animScale>
                                    <p:animScale>
                                      <p:cBhvr>
                                        <p:cTn id="53" dur="166" decel="50000">
                                          <p:stCondLst>
                                            <p:cond delay="1338"/>
                                          </p:stCondLst>
                                        </p:cTn>
                                        <p:tgtEl>
                                          <p:spTgt spid="7"/>
                                        </p:tgtEl>
                                      </p:cBhvr>
                                      <p:to x="100000" y="100000"/>
                                    </p:animScale>
                                    <p:animScale>
                                      <p:cBhvr>
                                        <p:cTn id="54" dur="26">
                                          <p:stCondLst>
                                            <p:cond delay="1642"/>
                                          </p:stCondLst>
                                        </p:cTn>
                                        <p:tgtEl>
                                          <p:spTgt spid="7"/>
                                        </p:tgtEl>
                                      </p:cBhvr>
                                      <p:to x="100000" y="90000"/>
                                    </p:animScale>
                                    <p:animScale>
                                      <p:cBhvr>
                                        <p:cTn id="55" dur="166" decel="50000">
                                          <p:stCondLst>
                                            <p:cond delay="1668"/>
                                          </p:stCondLst>
                                        </p:cTn>
                                        <p:tgtEl>
                                          <p:spTgt spid="7"/>
                                        </p:tgtEl>
                                      </p:cBhvr>
                                      <p:to x="100000" y="100000"/>
                                    </p:animScale>
                                    <p:animScale>
                                      <p:cBhvr>
                                        <p:cTn id="56" dur="26">
                                          <p:stCondLst>
                                            <p:cond delay="1808"/>
                                          </p:stCondLst>
                                        </p:cTn>
                                        <p:tgtEl>
                                          <p:spTgt spid="7"/>
                                        </p:tgtEl>
                                      </p:cBhvr>
                                      <p:to x="100000" y="95000"/>
                                    </p:animScale>
                                    <p:animScale>
                                      <p:cBhvr>
                                        <p:cTn id="57"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79727" y="206421"/>
            <a:ext cx="4880316" cy="461665"/>
            <a:chOff x="-178462" y="1828800"/>
            <a:chExt cx="10163775" cy="923316"/>
          </a:xfrm>
        </p:grpSpPr>
        <p:sp>
          <p:nvSpPr>
            <p:cNvPr id="21" name="Round Same Side Corner Rectangle 2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22" name="TextBox 21"/>
            <p:cNvSpPr txBox="1"/>
            <p:nvPr/>
          </p:nvSpPr>
          <p:spPr>
            <a:xfrm>
              <a:off x="478766" y="1828800"/>
              <a:ext cx="1238167" cy="923316"/>
            </a:xfrm>
            <a:prstGeom prst="rect">
              <a:avLst/>
            </a:prstGeom>
            <a:noFill/>
          </p:spPr>
          <p:txBody>
            <a:bodyPr wrap="square" rtlCol="0">
              <a:spAutoFit/>
            </a:bodyPr>
            <a:lstStyle/>
            <a:p>
              <a:pPr algn="ctr" defTabSz="1076536"/>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3" name="TextBox 22"/>
            <p:cNvSpPr txBox="1"/>
            <p:nvPr/>
          </p:nvSpPr>
          <p:spPr>
            <a:xfrm>
              <a:off x="2067737" y="1828800"/>
              <a:ext cx="7917576" cy="923316"/>
            </a:xfrm>
            <a:prstGeom prst="rect">
              <a:avLst/>
            </a:prstGeom>
            <a:noFill/>
          </p:spPr>
          <p:txBody>
            <a:bodyPr wrap="square" rtlCol="0">
              <a:spAutoFit/>
            </a:bodyPr>
            <a:lstStyle/>
            <a:p>
              <a:pPr defTabSz="1076536"/>
              <a:r>
                <a:rPr lang="vi-VN" sz="2400" b="1" dirty="0" smtClean="0">
                  <a:solidFill>
                    <a:srgbClr val="31859C"/>
                  </a:solidFill>
                  <a:latin typeface="Tahoma" panose="020B0604030504040204" pitchFamily="34" charset="0"/>
                  <a:cs typeface="Tahoma" panose="020B0604030504040204" pitchFamily="34" charset="0"/>
                </a:rPr>
                <a:t>TÌM HIỂU CHUNG</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24" name="Group 23"/>
          <p:cNvGrpSpPr/>
          <p:nvPr/>
        </p:nvGrpSpPr>
        <p:grpSpPr>
          <a:xfrm>
            <a:off x="229427" y="701780"/>
            <a:ext cx="5776087" cy="496647"/>
            <a:chOff x="644526" y="2766774"/>
            <a:chExt cx="11553677" cy="993289"/>
          </a:xfrm>
        </p:grpSpPr>
        <p:sp>
          <p:nvSpPr>
            <p:cNvPr id="25" name="TextBox 24"/>
            <p:cNvSpPr txBox="1"/>
            <p:nvPr/>
          </p:nvSpPr>
          <p:spPr>
            <a:xfrm>
              <a:off x="1906586" y="2766774"/>
              <a:ext cx="10291617" cy="923325"/>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7" name="TextBox 26"/>
            <p:cNvSpPr txBox="1"/>
            <p:nvPr/>
          </p:nvSpPr>
          <p:spPr>
            <a:xfrm>
              <a:off x="957123" y="2795828"/>
              <a:ext cx="783010" cy="964235"/>
            </a:xfrm>
            <a:prstGeom prst="rect">
              <a:avLst/>
            </a:prstGeom>
            <a:noFill/>
          </p:spPr>
          <p:txBody>
            <a:bodyPr wrap="none" rtlCol="0">
              <a:spAutoFit/>
            </a:bodyPr>
            <a:lstStyle/>
            <a:p>
              <a:pPr algn="ctr" defTabSz="1076536"/>
              <a:r>
                <a:rPr lang="en-US" sz="2533"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8" name="Rectangle 27"/>
          <p:cNvSpPr/>
          <p:nvPr/>
        </p:nvSpPr>
        <p:spPr>
          <a:xfrm>
            <a:off x="4953407" y="2409182"/>
            <a:ext cx="6370507" cy="523220"/>
          </a:xfrm>
          <a:prstGeom prst="rect">
            <a:avLst/>
          </a:prstGeom>
        </p:spPr>
        <p:txBody>
          <a:bodyPr wrap="square">
            <a:spAutoFit/>
          </a:bodyPr>
          <a:lstStyle/>
          <a:p>
            <a:pPr algn="just"/>
            <a:r>
              <a:rPr lang="en-US" sz="2800" dirty="0" err="1">
                <a:solidFill>
                  <a:prstClr val="black"/>
                </a:solidFill>
                <a:latin typeface="Times New Roman" panose="02020603050405020304" pitchFamily="18" charset="0"/>
                <a:cs typeface="Times New Roman" panose="02020603050405020304" pitchFamily="18" charset="0"/>
              </a:rPr>
              <a:t>Truyện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khoa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học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viễn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tưởng</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4953407" y="1352829"/>
            <a:ext cx="2818993" cy="738664"/>
          </a:xfrm>
          <a:prstGeom prst="rect">
            <a:avLst/>
          </a:prstGeom>
          <a:solidFill>
            <a:schemeClr val="accent5">
              <a:lumMod val="20000"/>
              <a:lumOff val="80000"/>
            </a:schemeClr>
          </a:solidFill>
        </p:spPr>
        <p:txBody>
          <a:bodyPr wrap="square">
            <a:spAutoFit/>
          </a:bodyPr>
          <a:lstStyle/>
          <a:p>
            <a:pPr algn="just">
              <a:lnSpc>
                <a:spcPct val="150000"/>
              </a:lnSpc>
            </a:pP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a:t>
            </a:r>
            <a:r>
              <a:rPr lang="en-US" sz="2800" b="1" i="1" dirty="0" err="1" smtClean="0">
                <a:solidFill>
                  <a:prstClr val="black"/>
                </a:solidFill>
                <a:latin typeface="Times New Roman" panose="02020603050405020304" pitchFamily="18" charset="0"/>
                <a:cs typeface="Times New Roman" panose="02020603050405020304" pitchFamily="18" charset="0"/>
              </a:rPr>
              <a:t>hể</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loại</a:t>
            </a:r>
            <a:endParaRPr lang="en-US" sz="2800" b="1" i="1" dirty="0">
              <a:solidFill>
                <a:prstClr val="blac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730381" y="2283355"/>
            <a:ext cx="3429000" cy="30050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p:cNvSpPr/>
          <p:nvPr/>
        </p:nvSpPr>
        <p:spPr>
          <a:xfrm>
            <a:off x="4953406" y="3250091"/>
            <a:ext cx="2818993" cy="661207"/>
          </a:xfrm>
          <a:prstGeom prst="rect">
            <a:avLst/>
          </a:prstGeom>
          <a:solidFill>
            <a:schemeClr val="accent5">
              <a:lumMod val="20000"/>
              <a:lumOff val="80000"/>
            </a:schemeClr>
          </a:solidFill>
        </p:spPr>
        <p:txBody>
          <a:bodyPr wrap="square">
            <a:spAutoFit/>
          </a:bodyPr>
          <a:lstStyle/>
          <a:p>
            <a:pPr algn="just">
              <a:lnSpc>
                <a:spcPct val="150000"/>
              </a:lnSpc>
            </a:pP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Tóm</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tắt</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văn</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bản</a:t>
            </a:r>
            <a:endParaRPr lang="en-US" sz="2800" b="1" i="1"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5006199" y="4164982"/>
            <a:ext cx="6733769" cy="2246769"/>
          </a:xfrm>
          <a:prstGeom prst="rect">
            <a:avLst/>
          </a:prstGeom>
        </p:spPr>
        <p:txBody>
          <a:bodyPr wrap="square">
            <a:spAutoFit/>
          </a:bodyPr>
          <a:lstStyle/>
          <a:p>
            <a:pPr algn="just"/>
            <a:r>
              <a:rPr lang="vi-VN" sz="2800" dirty="0">
                <a:solidFill>
                  <a:schemeClr val="tx1">
                    <a:lumMod val="95000"/>
                    <a:lumOff val="5000"/>
                  </a:schemeClr>
                </a:solidFill>
                <a:latin typeface="+mj-lt"/>
              </a:rPr>
              <a:t>Văn bản nói đến ý tưởng “chất làm gỉ” tuyệt vời của anh trung sĩ trẻ và sự độc ác, tham lam của viên đại tá. Nhưng cuối cùng những lí tưởng chính nghĩa vì hòa bình dân tộc sẽ vẫn luôn chiến thắng</a:t>
            </a:r>
            <a:endParaRPr lang="en-US" sz="2800" dirty="0">
              <a:solidFill>
                <a:schemeClr val="tx1">
                  <a:lumMod val="95000"/>
                  <a:lumOff val="5000"/>
                </a:schemeClr>
              </a:solidFill>
              <a:latin typeface="+mj-lt"/>
            </a:endParaRPr>
          </a:p>
        </p:txBody>
      </p:sp>
    </p:spTree>
    <p:extLst>
      <p:ext uri="{BB962C8B-B14F-4D97-AF65-F5344CB8AC3E}">
        <p14:creationId xmlns:p14="http://schemas.microsoft.com/office/powerpoint/2010/main" val="355502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animBg="1"/>
      <p:bldP spid="14"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6982" y="246687"/>
            <a:ext cx="4880316" cy="461665"/>
            <a:chOff x="-178462" y="1828800"/>
            <a:chExt cx="10163775"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7" y="1828800"/>
              <a:ext cx="7917576" cy="923316"/>
            </a:xfrm>
            <a:prstGeom prst="rect">
              <a:avLst/>
            </a:prstGeom>
            <a:noFill/>
          </p:spPr>
          <p:txBody>
            <a:bodyPr wrap="square" rtlCol="0">
              <a:spAutoFit/>
            </a:bodyPr>
            <a:lstStyle/>
            <a:p>
              <a:pPr defTabSz="1076536"/>
              <a:r>
                <a:rPr lang="vi-VN" sz="2400" b="1" dirty="0" smtClean="0">
                  <a:solidFill>
                    <a:srgbClr val="31859C"/>
                  </a:solidFill>
                  <a:latin typeface="Tahoma" panose="020B0604030504040204" pitchFamily="34" charset="0"/>
                  <a:cs typeface="Tahoma" panose="020B0604030504040204" pitchFamily="34" charset="0"/>
                </a:rPr>
                <a:t>TÌM HIỂU CHUNG</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312172" y="742046"/>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1" name="Picture 10"/>
          <p:cNvPicPr>
            <a:picLocks noChangeAspect="1"/>
          </p:cNvPicPr>
          <p:nvPr/>
        </p:nvPicPr>
        <p:blipFill>
          <a:blip r:embed="rId3"/>
          <a:stretch>
            <a:fillRect/>
          </a:stretch>
        </p:blipFill>
        <p:spPr>
          <a:xfrm>
            <a:off x="1893426" y="1430698"/>
            <a:ext cx="5219336" cy="1644931"/>
          </a:xfrm>
          <a:prstGeom prst="rect">
            <a:avLst/>
          </a:prstGeom>
        </p:spPr>
      </p:pic>
      <p:sp>
        <p:nvSpPr>
          <p:cNvPr id="45" name="Google Shape;2653;p65"/>
          <p:cNvSpPr/>
          <p:nvPr/>
        </p:nvSpPr>
        <p:spPr>
          <a:xfrm>
            <a:off x="3673134" y="2954954"/>
            <a:ext cx="7571129" cy="1505411"/>
          </a:xfrm>
          <a:prstGeom prst="roundRect">
            <a:avLst>
              <a:gd name="adj" fmla="val 16667"/>
            </a:avLst>
          </a:prstGeom>
          <a:solidFill>
            <a:srgbClr val="FFFFFF"/>
          </a:solidFill>
          <a:ln w="38100" cap="flat" cmpd="sng">
            <a:solidFill>
              <a:srgbClr val="FFFFFF"/>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algn="just"/>
            <a:r>
              <a:rPr lang="en-US" sz="2800" b="1" dirty="0" err="1">
                <a:solidFill>
                  <a:prstClr val="black"/>
                </a:solidFill>
                <a:latin typeface="Times New Roman" panose="02020603050405020304" pitchFamily="18" charset="0"/>
                <a:cs typeface="Times New Roman" panose="02020603050405020304" pitchFamily="18" charset="0"/>
              </a:rPr>
              <a:t>Phần</a:t>
            </a:r>
            <a:r>
              <a:rPr lang="en-US" sz="2800" b="1" dirty="0">
                <a:solidFill>
                  <a:prstClr val="black"/>
                </a:solidFill>
                <a:latin typeface="Times New Roman" panose="02020603050405020304" pitchFamily="18" charset="0"/>
                <a:cs typeface="Times New Roman" panose="02020603050405020304" pitchFamily="18" charset="0"/>
              </a:rPr>
              <a:t> 1 (</a:t>
            </a:r>
            <a:r>
              <a:rPr lang="en-US" sz="2800" b="1" dirty="0" err="1">
                <a:solidFill>
                  <a:prstClr val="black"/>
                </a:solidFill>
                <a:latin typeface="Times New Roman" panose="02020603050405020304" pitchFamily="18" charset="0"/>
                <a:cs typeface="Times New Roman" panose="02020603050405020304" pitchFamily="18" charset="0"/>
              </a:rPr>
              <a:t>từ</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đầu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đến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smtClean="0">
                <a:solidFill>
                  <a:prstClr val="black"/>
                </a:solidFill>
                <a:latin typeface="Times New Roman" panose="02020603050405020304" pitchFamily="18" charset="0"/>
                <a:cs typeface="Times New Roman" panose="02020603050405020304" pitchFamily="18" charset="0"/>
              </a:rPr>
              <a:t>“</a:t>
            </a:r>
            <a:r>
              <a:rPr lang="en-US" sz="2800" b="1" dirty="0" err="1" smtClean="0">
                <a:solidFill>
                  <a:prstClr val="black"/>
                </a:solidFill>
                <a:latin typeface="Times New Roman" panose="02020603050405020304" pitchFamily="18" charset="0"/>
                <a:cs typeface="Times New Roman" panose="02020603050405020304" pitchFamily="18" charset="0"/>
              </a:rPr>
              <a:t>tạm</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biệt</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đại</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tá</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Cuộc</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nói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chuyện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của</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anh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trung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sĩ</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với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viên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đại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tá</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về</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chất</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làm</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gỉ</a:t>
            </a:r>
            <a:r>
              <a:rPr lang="en-US" sz="2800" i="1" dirty="0">
                <a:solidFill>
                  <a:srgbClr val="FF0000"/>
                </a:solidFill>
                <a:latin typeface="Times New Roman" panose="02020603050405020304" pitchFamily="18" charset="0"/>
                <a:cs typeface="Times New Roman" panose="02020603050405020304" pitchFamily="18" charset="0"/>
              </a:rPr>
              <a:t>. </a:t>
            </a:r>
          </a:p>
        </p:txBody>
      </p:sp>
      <p:sp>
        <p:nvSpPr>
          <p:cNvPr id="46" name="Google Shape;2654;p65"/>
          <p:cNvSpPr/>
          <p:nvPr/>
        </p:nvSpPr>
        <p:spPr>
          <a:xfrm>
            <a:off x="3673134" y="4837405"/>
            <a:ext cx="7571129" cy="1323548"/>
          </a:xfrm>
          <a:prstGeom prst="roundRect">
            <a:avLst>
              <a:gd name="adj" fmla="val 16667"/>
            </a:avLst>
          </a:prstGeom>
          <a:solidFill>
            <a:srgbClr val="FFFFFF"/>
          </a:solidFill>
          <a:ln w="38100" cap="flat" cmpd="sng">
            <a:solidFill>
              <a:srgbClr val="FFFFFF"/>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algn="just"/>
            <a:r>
              <a:rPr lang="en-US" sz="2800" b="1" dirty="0" err="1">
                <a:solidFill>
                  <a:prstClr val="black"/>
                </a:solidFill>
                <a:latin typeface="Times New Roman" panose="02020603050405020304" pitchFamily="18" charset="0"/>
                <a:cs typeface="Times New Roman" panose="02020603050405020304" pitchFamily="18" charset="0"/>
              </a:rPr>
              <a:t>Phần</a:t>
            </a:r>
            <a:r>
              <a:rPr lang="en-US" sz="2800" b="1" dirty="0">
                <a:solidFill>
                  <a:prstClr val="black"/>
                </a:solidFill>
                <a:latin typeface="Times New Roman" panose="02020603050405020304" pitchFamily="18" charset="0"/>
                <a:cs typeface="Times New Roman" panose="02020603050405020304" pitchFamily="18" charset="0"/>
              </a:rPr>
              <a:t> 2 (</a:t>
            </a:r>
            <a:r>
              <a:rPr lang="en-US" sz="2800" b="1" dirty="0" err="1">
                <a:solidFill>
                  <a:prstClr val="black"/>
                </a:solidFill>
                <a:latin typeface="Times New Roman" panose="02020603050405020304" pitchFamily="18" charset="0"/>
                <a:cs typeface="Times New Roman" panose="02020603050405020304" pitchFamily="18" charset="0"/>
              </a:rPr>
              <a:t>Còn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lại</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Chất</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gỉ</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phát</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huy</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tác</a:t>
            </a:r>
            <a:r>
              <a:rPr lang="en-US"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dụng</a:t>
            </a:r>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48" name="Google Shape;2667;p65"/>
          <p:cNvSpPr/>
          <p:nvPr/>
        </p:nvSpPr>
        <p:spPr>
          <a:xfrm>
            <a:off x="813126" y="3226395"/>
            <a:ext cx="1919600" cy="617600"/>
          </a:xfrm>
          <a:prstGeom prst="roundRect">
            <a:avLst>
              <a:gd name="adj" fmla="val 16667"/>
            </a:avLst>
          </a:prstGeom>
          <a:solidFill>
            <a:srgbClr val="7ABEAE"/>
          </a:solidFill>
          <a:ln w="38100" cap="flat" cmpd="sng">
            <a:solidFill>
              <a:srgbClr val="FFFFFF"/>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algn="ctr">
              <a:defRPr/>
            </a:pPr>
            <a:r>
              <a:rPr lang="vi-VN" sz="3200" kern="0" dirty="0">
                <a:solidFill>
                  <a:srgbClr val="FFFFFF"/>
                </a:solidFill>
                <a:latin typeface="Times New Roman" panose="02020603050405020304" pitchFamily="18" charset="0"/>
                <a:ea typeface="Fredoka One"/>
                <a:cs typeface="Fredoka One"/>
                <a:sym typeface="Fredoka One"/>
              </a:rPr>
              <a:t>Phần 1</a:t>
            </a:r>
            <a:endParaRPr sz="3200" kern="0" dirty="0">
              <a:solidFill>
                <a:srgbClr val="FFFFFF"/>
              </a:solidFill>
              <a:ea typeface="Fredoka One"/>
              <a:cs typeface="Fredoka One"/>
              <a:sym typeface="Fredoka One"/>
            </a:endParaRPr>
          </a:p>
        </p:txBody>
      </p:sp>
      <p:sp>
        <p:nvSpPr>
          <p:cNvPr id="49" name="Google Shape;2668;p65"/>
          <p:cNvSpPr/>
          <p:nvPr/>
        </p:nvSpPr>
        <p:spPr>
          <a:xfrm>
            <a:off x="813126" y="5094586"/>
            <a:ext cx="1919600" cy="617600"/>
          </a:xfrm>
          <a:prstGeom prst="roundRect">
            <a:avLst>
              <a:gd name="adj" fmla="val 16667"/>
            </a:avLst>
          </a:prstGeom>
          <a:solidFill>
            <a:srgbClr val="FDAD00"/>
          </a:solidFill>
          <a:ln w="38100" cap="flat" cmpd="sng">
            <a:solidFill>
              <a:srgbClr val="FFFFFF"/>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algn="ctr">
              <a:buFont typeface="Arial"/>
              <a:buNone/>
            </a:pPr>
            <a:r>
              <a:rPr lang="vi-VN" sz="3200" kern="0" dirty="0">
                <a:solidFill>
                  <a:srgbClr val="FFFFFF"/>
                </a:solidFill>
                <a:latin typeface="Times New Roman" panose="02020603050405020304" pitchFamily="18" charset="0"/>
                <a:ea typeface="Fredoka One"/>
                <a:cs typeface="Fredoka One"/>
                <a:sym typeface="Fredoka One"/>
              </a:rPr>
              <a:t>Phần 2</a:t>
            </a:r>
            <a:endParaRPr sz="3200" kern="0" dirty="0">
              <a:solidFill>
                <a:srgbClr val="FFFFFF"/>
              </a:solidFill>
              <a:ea typeface="Fredoka One"/>
              <a:cs typeface="Fredoka One"/>
              <a:sym typeface="Fredoka One"/>
            </a:endParaRPr>
          </a:p>
        </p:txBody>
      </p:sp>
      <p:grpSp>
        <p:nvGrpSpPr>
          <p:cNvPr id="55" name="Google Shape;2680;p65"/>
          <p:cNvGrpSpPr/>
          <p:nvPr/>
        </p:nvGrpSpPr>
        <p:grpSpPr>
          <a:xfrm>
            <a:off x="3927972" y="5159555"/>
            <a:ext cx="373895" cy="487665"/>
            <a:chOff x="4361325" y="3366075"/>
            <a:chExt cx="438775" cy="579175"/>
          </a:xfrm>
        </p:grpSpPr>
        <p:sp>
          <p:nvSpPr>
            <p:cNvPr id="56" name="Google Shape;2681;p65"/>
            <p:cNvSpPr/>
            <p:nvPr/>
          </p:nvSpPr>
          <p:spPr>
            <a:xfrm>
              <a:off x="4361325" y="3366075"/>
              <a:ext cx="438775" cy="579175"/>
            </a:xfrm>
            <a:custGeom>
              <a:avLst/>
              <a:gdLst/>
              <a:ahLst/>
              <a:cxnLst/>
              <a:rect l="l" t="t" r="r" b="b"/>
              <a:pathLst>
                <a:path w="17551" h="23167" extrusionOk="0">
                  <a:moveTo>
                    <a:pt x="14567" y="0"/>
                  </a:moveTo>
                  <a:cubicBezTo>
                    <a:pt x="14268" y="0"/>
                    <a:pt x="13964" y="101"/>
                    <a:pt x="13708" y="321"/>
                  </a:cubicBezTo>
                  <a:cubicBezTo>
                    <a:pt x="13656" y="373"/>
                    <a:pt x="13578" y="425"/>
                    <a:pt x="13526" y="477"/>
                  </a:cubicBezTo>
                  <a:cubicBezTo>
                    <a:pt x="13189" y="711"/>
                    <a:pt x="12799" y="892"/>
                    <a:pt x="12410" y="1074"/>
                  </a:cubicBezTo>
                  <a:cubicBezTo>
                    <a:pt x="11605" y="1360"/>
                    <a:pt x="10774" y="1567"/>
                    <a:pt x="9918" y="1697"/>
                  </a:cubicBezTo>
                  <a:lnTo>
                    <a:pt x="9606" y="1749"/>
                  </a:lnTo>
                  <a:cubicBezTo>
                    <a:pt x="9269" y="1801"/>
                    <a:pt x="8983" y="1879"/>
                    <a:pt x="8646" y="1931"/>
                  </a:cubicBezTo>
                  <a:cubicBezTo>
                    <a:pt x="8282" y="2009"/>
                    <a:pt x="7893" y="2113"/>
                    <a:pt x="7529" y="2216"/>
                  </a:cubicBezTo>
                  <a:cubicBezTo>
                    <a:pt x="5946" y="2658"/>
                    <a:pt x="4726" y="3307"/>
                    <a:pt x="3843" y="4189"/>
                  </a:cubicBezTo>
                  <a:cubicBezTo>
                    <a:pt x="3350" y="4683"/>
                    <a:pt x="2934" y="5280"/>
                    <a:pt x="2623" y="5903"/>
                  </a:cubicBezTo>
                  <a:cubicBezTo>
                    <a:pt x="2285" y="6578"/>
                    <a:pt x="2052" y="7331"/>
                    <a:pt x="1922" y="8084"/>
                  </a:cubicBezTo>
                  <a:cubicBezTo>
                    <a:pt x="1844" y="8473"/>
                    <a:pt x="1792" y="8888"/>
                    <a:pt x="1740" y="9330"/>
                  </a:cubicBezTo>
                  <a:cubicBezTo>
                    <a:pt x="1714" y="9849"/>
                    <a:pt x="1714" y="10368"/>
                    <a:pt x="1740" y="10887"/>
                  </a:cubicBezTo>
                  <a:cubicBezTo>
                    <a:pt x="1792" y="11432"/>
                    <a:pt x="1870" y="11952"/>
                    <a:pt x="1948" y="12419"/>
                  </a:cubicBezTo>
                  <a:lnTo>
                    <a:pt x="2052" y="13146"/>
                  </a:lnTo>
                  <a:lnTo>
                    <a:pt x="2181" y="13899"/>
                  </a:lnTo>
                  <a:cubicBezTo>
                    <a:pt x="2207" y="14158"/>
                    <a:pt x="2259" y="14418"/>
                    <a:pt x="2285" y="14678"/>
                  </a:cubicBezTo>
                  <a:cubicBezTo>
                    <a:pt x="2285" y="14678"/>
                    <a:pt x="2285" y="14678"/>
                    <a:pt x="2285" y="14704"/>
                  </a:cubicBezTo>
                  <a:cubicBezTo>
                    <a:pt x="2363" y="15353"/>
                    <a:pt x="2363" y="16002"/>
                    <a:pt x="2285" y="16677"/>
                  </a:cubicBezTo>
                  <a:lnTo>
                    <a:pt x="2285" y="16728"/>
                  </a:lnTo>
                  <a:cubicBezTo>
                    <a:pt x="2181" y="16858"/>
                    <a:pt x="2103" y="16988"/>
                    <a:pt x="2026" y="17144"/>
                  </a:cubicBezTo>
                  <a:cubicBezTo>
                    <a:pt x="1870" y="17403"/>
                    <a:pt x="1714" y="17637"/>
                    <a:pt x="1584" y="17871"/>
                  </a:cubicBezTo>
                  <a:cubicBezTo>
                    <a:pt x="1247" y="18416"/>
                    <a:pt x="961" y="18961"/>
                    <a:pt x="702" y="19558"/>
                  </a:cubicBezTo>
                  <a:cubicBezTo>
                    <a:pt x="572" y="19844"/>
                    <a:pt x="468" y="20181"/>
                    <a:pt x="364" y="20493"/>
                  </a:cubicBezTo>
                  <a:cubicBezTo>
                    <a:pt x="234" y="20882"/>
                    <a:pt x="130" y="21272"/>
                    <a:pt x="79" y="21687"/>
                  </a:cubicBezTo>
                  <a:cubicBezTo>
                    <a:pt x="1" y="22258"/>
                    <a:pt x="312" y="22803"/>
                    <a:pt x="857" y="23037"/>
                  </a:cubicBezTo>
                  <a:cubicBezTo>
                    <a:pt x="1013" y="23115"/>
                    <a:pt x="1195" y="23167"/>
                    <a:pt x="1377" y="23167"/>
                  </a:cubicBezTo>
                  <a:cubicBezTo>
                    <a:pt x="1532" y="23167"/>
                    <a:pt x="1688" y="23141"/>
                    <a:pt x="1818" y="23089"/>
                  </a:cubicBezTo>
                  <a:cubicBezTo>
                    <a:pt x="2181" y="22959"/>
                    <a:pt x="2467" y="22673"/>
                    <a:pt x="2623" y="22336"/>
                  </a:cubicBezTo>
                  <a:cubicBezTo>
                    <a:pt x="2649" y="22180"/>
                    <a:pt x="2701" y="22050"/>
                    <a:pt x="2753" y="21895"/>
                  </a:cubicBezTo>
                  <a:lnTo>
                    <a:pt x="2804" y="21791"/>
                  </a:lnTo>
                  <a:cubicBezTo>
                    <a:pt x="2830" y="21635"/>
                    <a:pt x="2882" y="21453"/>
                    <a:pt x="2960" y="21324"/>
                  </a:cubicBezTo>
                  <a:cubicBezTo>
                    <a:pt x="3064" y="21038"/>
                    <a:pt x="3168" y="20726"/>
                    <a:pt x="3324" y="20415"/>
                  </a:cubicBezTo>
                  <a:cubicBezTo>
                    <a:pt x="3583" y="19818"/>
                    <a:pt x="3895" y="19273"/>
                    <a:pt x="4232" y="18727"/>
                  </a:cubicBezTo>
                  <a:lnTo>
                    <a:pt x="4336" y="18546"/>
                  </a:lnTo>
                  <a:lnTo>
                    <a:pt x="4388" y="18520"/>
                  </a:lnTo>
                  <a:cubicBezTo>
                    <a:pt x="4803" y="18390"/>
                    <a:pt x="5219" y="18286"/>
                    <a:pt x="5660" y="18234"/>
                  </a:cubicBezTo>
                  <a:cubicBezTo>
                    <a:pt x="5964" y="18196"/>
                    <a:pt x="6268" y="18172"/>
                    <a:pt x="6572" y="18172"/>
                  </a:cubicBezTo>
                  <a:cubicBezTo>
                    <a:pt x="6684" y="18172"/>
                    <a:pt x="6795" y="18175"/>
                    <a:pt x="6906" y="18182"/>
                  </a:cubicBezTo>
                  <a:lnTo>
                    <a:pt x="8100" y="18182"/>
                  </a:lnTo>
                  <a:cubicBezTo>
                    <a:pt x="8490" y="18182"/>
                    <a:pt x="8879" y="18208"/>
                    <a:pt x="9295" y="18208"/>
                  </a:cubicBezTo>
                  <a:cubicBezTo>
                    <a:pt x="9840" y="18208"/>
                    <a:pt x="10385" y="18182"/>
                    <a:pt x="10930" y="18130"/>
                  </a:cubicBezTo>
                  <a:cubicBezTo>
                    <a:pt x="11423" y="18078"/>
                    <a:pt x="11917" y="17975"/>
                    <a:pt x="12384" y="17845"/>
                  </a:cubicBezTo>
                  <a:cubicBezTo>
                    <a:pt x="12903" y="17689"/>
                    <a:pt x="13422" y="17481"/>
                    <a:pt x="13890" y="17222"/>
                  </a:cubicBezTo>
                  <a:cubicBezTo>
                    <a:pt x="14357" y="16936"/>
                    <a:pt x="14798" y="16625"/>
                    <a:pt x="15188" y="16261"/>
                  </a:cubicBezTo>
                  <a:cubicBezTo>
                    <a:pt x="15551" y="15924"/>
                    <a:pt x="15863" y="15560"/>
                    <a:pt x="16148" y="15145"/>
                  </a:cubicBezTo>
                  <a:cubicBezTo>
                    <a:pt x="16693" y="14392"/>
                    <a:pt x="17083" y="13535"/>
                    <a:pt x="17291" y="12627"/>
                  </a:cubicBezTo>
                  <a:cubicBezTo>
                    <a:pt x="17498" y="11718"/>
                    <a:pt x="17550" y="10783"/>
                    <a:pt x="17472" y="9875"/>
                  </a:cubicBezTo>
                  <a:cubicBezTo>
                    <a:pt x="17446" y="9408"/>
                    <a:pt x="17368" y="8940"/>
                    <a:pt x="17265" y="8499"/>
                  </a:cubicBezTo>
                  <a:cubicBezTo>
                    <a:pt x="17135" y="8006"/>
                    <a:pt x="17005" y="7538"/>
                    <a:pt x="16849" y="7097"/>
                  </a:cubicBezTo>
                  <a:cubicBezTo>
                    <a:pt x="16719" y="6760"/>
                    <a:pt x="16590" y="6422"/>
                    <a:pt x="16486" y="6085"/>
                  </a:cubicBezTo>
                  <a:cubicBezTo>
                    <a:pt x="16304" y="5591"/>
                    <a:pt x="16122" y="5098"/>
                    <a:pt x="15967" y="4631"/>
                  </a:cubicBezTo>
                  <a:cubicBezTo>
                    <a:pt x="15863" y="4293"/>
                    <a:pt x="15785" y="3930"/>
                    <a:pt x="15733" y="3592"/>
                  </a:cubicBezTo>
                  <a:cubicBezTo>
                    <a:pt x="15681" y="3099"/>
                    <a:pt x="15707" y="2606"/>
                    <a:pt x="15759" y="2139"/>
                  </a:cubicBezTo>
                  <a:cubicBezTo>
                    <a:pt x="15785" y="1957"/>
                    <a:pt x="15811" y="1801"/>
                    <a:pt x="15863" y="1645"/>
                  </a:cubicBezTo>
                  <a:cubicBezTo>
                    <a:pt x="15915" y="1438"/>
                    <a:pt x="15915" y="1204"/>
                    <a:pt x="15863" y="996"/>
                  </a:cubicBezTo>
                  <a:cubicBezTo>
                    <a:pt x="15708" y="379"/>
                    <a:pt x="15147" y="0"/>
                    <a:pt x="14567"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a:defRPr/>
              </a:pPr>
              <a:endParaRPr sz="2400" kern="0">
                <a:solidFill>
                  <a:sysClr val="windowText" lastClr="000000"/>
                </a:solidFill>
                <a:cs typeface="Arial"/>
                <a:sym typeface="Arial"/>
              </a:endParaRPr>
            </a:p>
          </p:txBody>
        </p:sp>
        <p:sp>
          <p:nvSpPr>
            <p:cNvPr id="57" name="Google Shape;2682;p65"/>
            <p:cNvSpPr/>
            <p:nvPr/>
          </p:nvSpPr>
          <p:spPr>
            <a:xfrm>
              <a:off x="4428175" y="3390975"/>
              <a:ext cx="347900" cy="425125"/>
            </a:xfrm>
            <a:custGeom>
              <a:avLst/>
              <a:gdLst/>
              <a:ahLst/>
              <a:cxnLst/>
              <a:rect l="l" t="t" r="r" b="b"/>
              <a:pathLst>
                <a:path w="13916" h="17005" extrusionOk="0">
                  <a:moveTo>
                    <a:pt x="11917" y="0"/>
                  </a:moveTo>
                  <a:cubicBezTo>
                    <a:pt x="11813" y="0"/>
                    <a:pt x="11735" y="26"/>
                    <a:pt x="11657" y="78"/>
                  </a:cubicBezTo>
                  <a:cubicBezTo>
                    <a:pt x="11579" y="156"/>
                    <a:pt x="11501" y="208"/>
                    <a:pt x="11423" y="286"/>
                  </a:cubicBezTo>
                  <a:cubicBezTo>
                    <a:pt x="11008" y="545"/>
                    <a:pt x="10567" y="805"/>
                    <a:pt x="10099" y="987"/>
                  </a:cubicBezTo>
                  <a:cubicBezTo>
                    <a:pt x="9243" y="1298"/>
                    <a:pt x="8334" y="1506"/>
                    <a:pt x="7425" y="1662"/>
                  </a:cubicBezTo>
                  <a:lnTo>
                    <a:pt x="7114" y="1714"/>
                  </a:lnTo>
                  <a:cubicBezTo>
                    <a:pt x="6802" y="1766"/>
                    <a:pt x="6491" y="1843"/>
                    <a:pt x="6179" y="1895"/>
                  </a:cubicBezTo>
                  <a:cubicBezTo>
                    <a:pt x="5868" y="1973"/>
                    <a:pt x="5478" y="2051"/>
                    <a:pt x="5141" y="2155"/>
                  </a:cubicBezTo>
                  <a:cubicBezTo>
                    <a:pt x="3687" y="2570"/>
                    <a:pt x="2623" y="3141"/>
                    <a:pt x="1844" y="3894"/>
                  </a:cubicBezTo>
                  <a:cubicBezTo>
                    <a:pt x="1428" y="4336"/>
                    <a:pt x="1065" y="4803"/>
                    <a:pt x="831" y="5348"/>
                  </a:cubicBezTo>
                  <a:cubicBezTo>
                    <a:pt x="520" y="5945"/>
                    <a:pt x="312" y="6594"/>
                    <a:pt x="208" y="7269"/>
                  </a:cubicBezTo>
                  <a:cubicBezTo>
                    <a:pt x="130" y="7633"/>
                    <a:pt x="79" y="8022"/>
                    <a:pt x="53" y="8437"/>
                  </a:cubicBezTo>
                  <a:cubicBezTo>
                    <a:pt x="1" y="8905"/>
                    <a:pt x="1" y="9372"/>
                    <a:pt x="53" y="9839"/>
                  </a:cubicBezTo>
                  <a:cubicBezTo>
                    <a:pt x="79" y="10333"/>
                    <a:pt x="156" y="10826"/>
                    <a:pt x="234" y="11293"/>
                  </a:cubicBezTo>
                  <a:lnTo>
                    <a:pt x="338" y="11942"/>
                  </a:lnTo>
                  <a:cubicBezTo>
                    <a:pt x="390" y="12228"/>
                    <a:pt x="416" y="12487"/>
                    <a:pt x="468" y="12747"/>
                  </a:cubicBezTo>
                  <a:cubicBezTo>
                    <a:pt x="494" y="13033"/>
                    <a:pt x="546" y="13292"/>
                    <a:pt x="572" y="13578"/>
                  </a:cubicBezTo>
                  <a:cubicBezTo>
                    <a:pt x="676" y="14331"/>
                    <a:pt x="676" y="15083"/>
                    <a:pt x="572" y="15836"/>
                  </a:cubicBezTo>
                  <a:cubicBezTo>
                    <a:pt x="546" y="15992"/>
                    <a:pt x="520" y="16174"/>
                    <a:pt x="468" y="16304"/>
                  </a:cubicBezTo>
                  <a:lnTo>
                    <a:pt x="416" y="16330"/>
                  </a:lnTo>
                  <a:cubicBezTo>
                    <a:pt x="338" y="16381"/>
                    <a:pt x="286" y="16459"/>
                    <a:pt x="260" y="16537"/>
                  </a:cubicBezTo>
                  <a:cubicBezTo>
                    <a:pt x="208" y="16641"/>
                    <a:pt x="234" y="16719"/>
                    <a:pt x="286" y="16823"/>
                  </a:cubicBezTo>
                  <a:cubicBezTo>
                    <a:pt x="338" y="16927"/>
                    <a:pt x="468" y="17005"/>
                    <a:pt x="598" y="17005"/>
                  </a:cubicBezTo>
                  <a:cubicBezTo>
                    <a:pt x="650" y="17005"/>
                    <a:pt x="702" y="16979"/>
                    <a:pt x="753" y="16953"/>
                  </a:cubicBezTo>
                  <a:cubicBezTo>
                    <a:pt x="961" y="16849"/>
                    <a:pt x="1169" y="16745"/>
                    <a:pt x="1377" y="16641"/>
                  </a:cubicBezTo>
                  <a:cubicBezTo>
                    <a:pt x="1844" y="16485"/>
                    <a:pt x="2363" y="16356"/>
                    <a:pt x="2856" y="16304"/>
                  </a:cubicBezTo>
                  <a:cubicBezTo>
                    <a:pt x="3324" y="16252"/>
                    <a:pt x="3765" y="16226"/>
                    <a:pt x="4232" y="16226"/>
                  </a:cubicBezTo>
                  <a:cubicBezTo>
                    <a:pt x="4622" y="16226"/>
                    <a:pt x="5011" y="16226"/>
                    <a:pt x="5400" y="16252"/>
                  </a:cubicBezTo>
                  <a:lnTo>
                    <a:pt x="5452" y="16252"/>
                  </a:lnTo>
                  <a:cubicBezTo>
                    <a:pt x="5842" y="16252"/>
                    <a:pt x="6231" y="16278"/>
                    <a:pt x="6595" y="16278"/>
                  </a:cubicBezTo>
                  <a:cubicBezTo>
                    <a:pt x="7114" y="16278"/>
                    <a:pt x="7633" y="16252"/>
                    <a:pt x="8126" y="16200"/>
                  </a:cubicBezTo>
                  <a:cubicBezTo>
                    <a:pt x="8568" y="16148"/>
                    <a:pt x="9009" y="16070"/>
                    <a:pt x="9424" y="15940"/>
                  </a:cubicBezTo>
                  <a:cubicBezTo>
                    <a:pt x="11579" y="15317"/>
                    <a:pt x="13189" y="13578"/>
                    <a:pt x="13682" y="11423"/>
                  </a:cubicBezTo>
                  <a:cubicBezTo>
                    <a:pt x="13864" y="10618"/>
                    <a:pt x="13916" y="9813"/>
                    <a:pt x="13838" y="8983"/>
                  </a:cubicBezTo>
                  <a:cubicBezTo>
                    <a:pt x="13786" y="8567"/>
                    <a:pt x="13734" y="8152"/>
                    <a:pt x="13630" y="7711"/>
                  </a:cubicBezTo>
                  <a:cubicBezTo>
                    <a:pt x="13526" y="7295"/>
                    <a:pt x="13396" y="6854"/>
                    <a:pt x="13241" y="6413"/>
                  </a:cubicBezTo>
                  <a:cubicBezTo>
                    <a:pt x="13137" y="6101"/>
                    <a:pt x="13007" y="5764"/>
                    <a:pt x="12903" y="5426"/>
                  </a:cubicBezTo>
                  <a:cubicBezTo>
                    <a:pt x="12695" y="4933"/>
                    <a:pt x="12514" y="4440"/>
                    <a:pt x="12358" y="3920"/>
                  </a:cubicBezTo>
                  <a:cubicBezTo>
                    <a:pt x="12228" y="3531"/>
                    <a:pt x="12150" y="3116"/>
                    <a:pt x="12098" y="2700"/>
                  </a:cubicBezTo>
                  <a:cubicBezTo>
                    <a:pt x="12020" y="2129"/>
                    <a:pt x="12046" y="1558"/>
                    <a:pt x="12124" y="987"/>
                  </a:cubicBezTo>
                  <a:cubicBezTo>
                    <a:pt x="12176" y="805"/>
                    <a:pt x="12202" y="623"/>
                    <a:pt x="12228" y="442"/>
                  </a:cubicBezTo>
                  <a:cubicBezTo>
                    <a:pt x="12254" y="390"/>
                    <a:pt x="12254" y="312"/>
                    <a:pt x="12228" y="260"/>
                  </a:cubicBezTo>
                  <a:cubicBezTo>
                    <a:pt x="12228" y="182"/>
                    <a:pt x="12150" y="104"/>
                    <a:pt x="12072" y="52"/>
                  </a:cubicBezTo>
                  <a:cubicBezTo>
                    <a:pt x="12020" y="26"/>
                    <a:pt x="11969" y="0"/>
                    <a:pt x="11917" y="0"/>
                  </a:cubicBezTo>
                  <a:close/>
                </a:path>
              </a:pathLst>
            </a:custGeom>
            <a:solidFill>
              <a:srgbClr val="FDAD00"/>
            </a:solidFill>
            <a:ln>
              <a:noFill/>
            </a:ln>
          </p:spPr>
          <p:txBody>
            <a:bodyPr spcFirstLastPara="1" wrap="square" lIns="121900" tIns="121900" rIns="121900" bIns="121900" anchor="ctr" anchorCtr="0">
              <a:noAutofit/>
            </a:bodyPr>
            <a:lstStyle/>
            <a:p>
              <a:pPr>
                <a:defRPr/>
              </a:pPr>
              <a:endParaRPr sz="2400" kern="0">
                <a:solidFill>
                  <a:sysClr val="windowText" lastClr="000000"/>
                </a:solidFill>
                <a:cs typeface="Arial"/>
                <a:sym typeface="Arial"/>
              </a:endParaRPr>
            </a:p>
          </p:txBody>
        </p:sp>
        <p:sp>
          <p:nvSpPr>
            <p:cNvPr id="58" name="Google Shape;2683;p65"/>
            <p:cNvSpPr/>
            <p:nvPr/>
          </p:nvSpPr>
          <p:spPr>
            <a:xfrm>
              <a:off x="4384950" y="3421475"/>
              <a:ext cx="343100" cy="499400"/>
            </a:xfrm>
            <a:custGeom>
              <a:avLst/>
              <a:gdLst/>
              <a:ahLst/>
              <a:cxnLst/>
              <a:rect l="l" t="t" r="r" b="b"/>
              <a:pathLst>
                <a:path w="13724" h="19976" extrusionOk="0">
                  <a:moveTo>
                    <a:pt x="12945" y="0"/>
                  </a:moveTo>
                  <a:cubicBezTo>
                    <a:pt x="12919" y="0"/>
                    <a:pt x="12867" y="26"/>
                    <a:pt x="12867" y="52"/>
                  </a:cubicBezTo>
                  <a:cubicBezTo>
                    <a:pt x="12322" y="1247"/>
                    <a:pt x="11673" y="2389"/>
                    <a:pt x="10998" y="3505"/>
                  </a:cubicBezTo>
                  <a:cubicBezTo>
                    <a:pt x="10712" y="3946"/>
                    <a:pt x="10452" y="4362"/>
                    <a:pt x="10167" y="4777"/>
                  </a:cubicBezTo>
                  <a:cubicBezTo>
                    <a:pt x="10193" y="4699"/>
                    <a:pt x="10219" y="4621"/>
                    <a:pt x="10219" y="4544"/>
                  </a:cubicBezTo>
                  <a:cubicBezTo>
                    <a:pt x="10297" y="4180"/>
                    <a:pt x="10349" y="3817"/>
                    <a:pt x="10375" y="3453"/>
                  </a:cubicBezTo>
                  <a:cubicBezTo>
                    <a:pt x="10426" y="2752"/>
                    <a:pt x="10401" y="2051"/>
                    <a:pt x="10323" y="1350"/>
                  </a:cubicBezTo>
                  <a:cubicBezTo>
                    <a:pt x="10323" y="1298"/>
                    <a:pt x="10271" y="1272"/>
                    <a:pt x="10245" y="1272"/>
                  </a:cubicBezTo>
                  <a:cubicBezTo>
                    <a:pt x="10193" y="1272"/>
                    <a:pt x="10167" y="1324"/>
                    <a:pt x="10167" y="1350"/>
                  </a:cubicBezTo>
                  <a:cubicBezTo>
                    <a:pt x="10219" y="1870"/>
                    <a:pt x="10245" y="2389"/>
                    <a:pt x="10245" y="2882"/>
                  </a:cubicBezTo>
                  <a:cubicBezTo>
                    <a:pt x="10219" y="3220"/>
                    <a:pt x="10193" y="3531"/>
                    <a:pt x="10141" y="3843"/>
                  </a:cubicBezTo>
                  <a:cubicBezTo>
                    <a:pt x="10089" y="4180"/>
                    <a:pt x="10037" y="4492"/>
                    <a:pt x="9933" y="4829"/>
                  </a:cubicBezTo>
                  <a:cubicBezTo>
                    <a:pt x="9881" y="5011"/>
                    <a:pt x="9829" y="5193"/>
                    <a:pt x="9751" y="5374"/>
                  </a:cubicBezTo>
                  <a:cubicBezTo>
                    <a:pt x="8999" y="6439"/>
                    <a:pt x="8220" y="7477"/>
                    <a:pt x="7441" y="8516"/>
                  </a:cubicBezTo>
                  <a:cubicBezTo>
                    <a:pt x="7104" y="8905"/>
                    <a:pt x="6792" y="9320"/>
                    <a:pt x="6454" y="9710"/>
                  </a:cubicBezTo>
                  <a:lnTo>
                    <a:pt x="6221" y="9995"/>
                  </a:lnTo>
                  <a:cubicBezTo>
                    <a:pt x="6299" y="9762"/>
                    <a:pt x="6377" y="9502"/>
                    <a:pt x="6454" y="9242"/>
                  </a:cubicBezTo>
                  <a:cubicBezTo>
                    <a:pt x="6532" y="8905"/>
                    <a:pt x="6610" y="8567"/>
                    <a:pt x="6662" y="8204"/>
                  </a:cubicBezTo>
                  <a:cubicBezTo>
                    <a:pt x="6740" y="7867"/>
                    <a:pt x="6792" y="7477"/>
                    <a:pt x="6818" y="7088"/>
                  </a:cubicBezTo>
                  <a:cubicBezTo>
                    <a:pt x="6896" y="6387"/>
                    <a:pt x="6896" y="5660"/>
                    <a:pt x="6818" y="4959"/>
                  </a:cubicBezTo>
                  <a:cubicBezTo>
                    <a:pt x="6740" y="4232"/>
                    <a:pt x="6584" y="3557"/>
                    <a:pt x="6351" y="2882"/>
                  </a:cubicBezTo>
                  <a:cubicBezTo>
                    <a:pt x="6351" y="2856"/>
                    <a:pt x="6325" y="2830"/>
                    <a:pt x="6273" y="2830"/>
                  </a:cubicBezTo>
                  <a:lnTo>
                    <a:pt x="6247" y="2830"/>
                  </a:lnTo>
                  <a:cubicBezTo>
                    <a:pt x="6195" y="2856"/>
                    <a:pt x="6195" y="2908"/>
                    <a:pt x="6195" y="2934"/>
                  </a:cubicBezTo>
                  <a:cubicBezTo>
                    <a:pt x="6299" y="3220"/>
                    <a:pt x="6377" y="3479"/>
                    <a:pt x="6429" y="3765"/>
                  </a:cubicBezTo>
                  <a:cubicBezTo>
                    <a:pt x="6610" y="4544"/>
                    <a:pt x="6662" y="5296"/>
                    <a:pt x="6636" y="6075"/>
                  </a:cubicBezTo>
                  <a:lnTo>
                    <a:pt x="6636" y="6049"/>
                  </a:lnTo>
                  <a:cubicBezTo>
                    <a:pt x="6636" y="6309"/>
                    <a:pt x="6610" y="6568"/>
                    <a:pt x="6584" y="6828"/>
                  </a:cubicBezTo>
                  <a:cubicBezTo>
                    <a:pt x="6558" y="7062"/>
                    <a:pt x="6506" y="7373"/>
                    <a:pt x="6454" y="7633"/>
                  </a:cubicBezTo>
                  <a:cubicBezTo>
                    <a:pt x="6377" y="8152"/>
                    <a:pt x="6247" y="8645"/>
                    <a:pt x="6091" y="9139"/>
                  </a:cubicBezTo>
                  <a:cubicBezTo>
                    <a:pt x="5987" y="9476"/>
                    <a:pt x="5883" y="9814"/>
                    <a:pt x="5780" y="10151"/>
                  </a:cubicBezTo>
                  <a:cubicBezTo>
                    <a:pt x="5702" y="10385"/>
                    <a:pt x="5598" y="10618"/>
                    <a:pt x="5520" y="10852"/>
                  </a:cubicBezTo>
                  <a:cubicBezTo>
                    <a:pt x="5494" y="10852"/>
                    <a:pt x="5494" y="10878"/>
                    <a:pt x="5468" y="10904"/>
                  </a:cubicBezTo>
                  <a:lnTo>
                    <a:pt x="4507" y="12072"/>
                  </a:lnTo>
                  <a:lnTo>
                    <a:pt x="3988" y="12721"/>
                  </a:lnTo>
                  <a:cubicBezTo>
                    <a:pt x="4092" y="12046"/>
                    <a:pt x="4170" y="11371"/>
                    <a:pt x="4170" y="10696"/>
                  </a:cubicBezTo>
                  <a:cubicBezTo>
                    <a:pt x="4170" y="10099"/>
                    <a:pt x="4092" y="9502"/>
                    <a:pt x="3988" y="8905"/>
                  </a:cubicBezTo>
                  <a:cubicBezTo>
                    <a:pt x="3858" y="8334"/>
                    <a:pt x="3651" y="7763"/>
                    <a:pt x="3391" y="7243"/>
                  </a:cubicBezTo>
                  <a:cubicBezTo>
                    <a:pt x="3391" y="7192"/>
                    <a:pt x="3339" y="7192"/>
                    <a:pt x="3313" y="7166"/>
                  </a:cubicBezTo>
                  <a:lnTo>
                    <a:pt x="3287" y="7166"/>
                  </a:lnTo>
                  <a:cubicBezTo>
                    <a:pt x="3235" y="7192"/>
                    <a:pt x="3209" y="7243"/>
                    <a:pt x="3235" y="7295"/>
                  </a:cubicBezTo>
                  <a:cubicBezTo>
                    <a:pt x="3443" y="7737"/>
                    <a:pt x="3625" y="8230"/>
                    <a:pt x="3729" y="8697"/>
                  </a:cubicBezTo>
                  <a:cubicBezTo>
                    <a:pt x="3806" y="9035"/>
                    <a:pt x="3858" y="9346"/>
                    <a:pt x="3884" y="9658"/>
                  </a:cubicBezTo>
                  <a:cubicBezTo>
                    <a:pt x="3910" y="10021"/>
                    <a:pt x="3910" y="10359"/>
                    <a:pt x="3910" y="10696"/>
                  </a:cubicBezTo>
                  <a:cubicBezTo>
                    <a:pt x="3910" y="10956"/>
                    <a:pt x="3884" y="11189"/>
                    <a:pt x="3858" y="11423"/>
                  </a:cubicBezTo>
                  <a:cubicBezTo>
                    <a:pt x="3832" y="11683"/>
                    <a:pt x="3781" y="11968"/>
                    <a:pt x="3729" y="12228"/>
                  </a:cubicBezTo>
                  <a:cubicBezTo>
                    <a:pt x="3651" y="12617"/>
                    <a:pt x="3573" y="12981"/>
                    <a:pt x="3469" y="13344"/>
                  </a:cubicBezTo>
                  <a:cubicBezTo>
                    <a:pt x="2716" y="14227"/>
                    <a:pt x="2041" y="15161"/>
                    <a:pt x="1418" y="16148"/>
                  </a:cubicBezTo>
                  <a:cubicBezTo>
                    <a:pt x="1107" y="16641"/>
                    <a:pt x="847" y="17186"/>
                    <a:pt x="613" y="17706"/>
                  </a:cubicBezTo>
                  <a:cubicBezTo>
                    <a:pt x="509" y="17991"/>
                    <a:pt x="406" y="18277"/>
                    <a:pt x="302" y="18562"/>
                  </a:cubicBezTo>
                  <a:cubicBezTo>
                    <a:pt x="172" y="18900"/>
                    <a:pt x="94" y="19237"/>
                    <a:pt x="42" y="19575"/>
                  </a:cubicBezTo>
                  <a:cubicBezTo>
                    <a:pt x="0" y="19783"/>
                    <a:pt x="160" y="19975"/>
                    <a:pt x="359" y="19975"/>
                  </a:cubicBezTo>
                  <a:cubicBezTo>
                    <a:pt x="407" y="19975"/>
                    <a:pt x="458" y="19964"/>
                    <a:pt x="509" y="19938"/>
                  </a:cubicBezTo>
                  <a:cubicBezTo>
                    <a:pt x="587" y="19912"/>
                    <a:pt x="665" y="19860"/>
                    <a:pt x="691" y="19782"/>
                  </a:cubicBezTo>
                  <a:cubicBezTo>
                    <a:pt x="769" y="19601"/>
                    <a:pt x="821" y="19445"/>
                    <a:pt x="873" y="19263"/>
                  </a:cubicBezTo>
                  <a:cubicBezTo>
                    <a:pt x="925" y="19082"/>
                    <a:pt x="977" y="18952"/>
                    <a:pt x="1029" y="18770"/>
                  </a:cubicBezTo>
                  <a:cubicBezTo>
                    <a:pt x="1158" y="18458"/>
                    <a:pt x="1288" y="18121"/>
                    <a:pt x="1444" y="17784"/>
                  </a:cubicBezTo>
                  <a:cubicBezTo>
                    <a:pt x="1730" y="17160"/>
                    <a:pt x="2041" y="16563"/>
                    <a:pt x="2405" y="15992"/>
                  </a:cubicBezTo>
                  <a:cubicBezTo>
                    <a:pt x="2716" y="15499"/>
                    <a:pt x="3054" y="15032"/>
                    <a:pt x="3391" y="14538"/>
                  </a:cubicBezTo>
                  <a:cubicBezTo>
                    <a:pt x="3469" y="14486"/>
                    <a:pt x="3547" y="14409"/>
                    <a:pt x="3625" y="14331"/>
                  </a:cubicBezTo>
                  <a:cubicBezTo>
                    <a:pt x="3832" y="14201"/>
                    <a:pt x="4014" y="14045"/>
                    <a:pt x="4222" y="13915"/>
                  </a:cubicBezTo>
                  <a:cubicBezTo>
                    <a:pt x="4611" y="13630"/>
                    <a:pt x="5027" y="13370"/>
                    <a:pt x="5468" y="13162"/>
                  </a:cubicBezTo>
                  <a:cubicBezTo>
                    <a:pt x="5702" y="13033"/>
                    <a:pt x="5935" y="12929"/>
                    <a:pt x="6169" y="12825"/>
                  </a:cubicBezTo>
                  <a:cubicBezTo>
                    <a:pt x="6403" y="12721"/>
                    <a:pt x="6688" y="12617"/>
                    <a:pt x="6974" y="12513"/>
                  </a:cubicBezTo>
                  <a:cubicBezTo>
                    <a:pt x="7493" y="12332"/>
                    <a:pt x="8012" y="12176"/>
                    <a:pt x="8557" y="12046"/>
                  </a:cubicBezTo>
                  <a:cubicBezTo>
                    <a:pt x="9206" y="11890"/>
                    <a:pt x="9881" y="11787"/>
                    <a:pt x="10556" y="11709"/>
                  </a:cubicBezTo>
                  <a:cubicBezTo>
                    <a:pt x="11179" y="11631"/>
                    <a:pt x="11802" y="11579"/>
                    <a:pt x="12451" y="11579"/>
                  </a:cubicBezTo>
                  <a:cubicBezTo>
                    <a:pt x="12503" y="11579"/>
                    <a:pt x="12529" y="11527"/>
                    <a:pt x="12529" y="11475"/>
                  </a:cubicBezTo>
                  <a:cubicBezTo>
                    <a:pt x="12529" y="11449"/>
                    <a:pt x="12477" y="11397"/>
                    <a:pt x="12425" y="11397"/>
                  </a:cubicBezTo>
                  <a:cubicBezTo>
                    <a:pt x="12036" y="11397"/>
                    <a:pt x="11647" y="11397"/>
                    <a:pt x="11257" y="11449"/>
                  </a:cubicBezTo>
                  <a:cubicBezTo>
                    <a:pt x="10868" y="11475"/>
                    <a:pt x="10452" y="11501"/>
                    <a:pt x="10037" y="11553"/>
                  </a:cubicBezTo>
                  <a:cubicBezTo>
                    <a:pt x="9622" y="11579"/>
                    <a:pt x="9206" y="11657"/>
                    <a:pt x="8765" y="11709"/>
                  </a:cubicBezTo>
                  <a:cubicBezTo>
                    <a:pt x="8350" y="11787"/>
                    <a:pt x="7960" y="11890"/>
                    <a:pt x="7545" y="11994"/>
                  </a:cubicBezTo>
                  <a:cubicBezTo>
                    <a:pt x="7129" y="12098"/>
                    <a:pt x="6714" y="12228"/>
                    <a:pt x="6325" y="12358"/>
                  </a:cubicBezTo>
                  <a:cubicBezTo>
                    <a:pt x="5909" y="12488"/>
                    <a:pt x="5520" y="12643"/>
                    <a:pt x="5156" y="12825"/>
                  </a:cubicBezTo>
                  <a:cubicBezTo>
                    <a:pt x="4845" y="12981"/>
                    <a:pt x="4559" y="13137"/>
                    <a:pt x="4274" y="13318"/>
                  </a:cubicBezTo>
                  <a:lnTo>
                    <a:pt x="4819" y="12591"/>
                  </a:lnTo>
                  <a:cubicBezTo>
                    <a:pt x="5130" y="12176"/>
                    <a:pt x="5442" y="11787"/>
                    <a:pt x="5728" y="11371"/>
                  </a:cubicBezTo>
                  <a:lnTo>
                    <a:pt x="6143" y="10826"/>
                  </a:lnTo>
                  <a:cubicBezTo>
                    <a:pt x="6247" y="10722"/>
                    <a:pt x="6377" y="10592"/>
                    <a:pt x="6506" y="10463"/>
                  </a:cubicBezTo>
                  <a:lnTo>
                    <a:pt x="6506" y="10463"/>
                  </a:lnTo>
                  <a:lnTo>
                    <a:pt x="6480" y="10514"/>
                  </a:lnTo>
                  <a:cubicBezTo>
                    <a:pt x="7000" y="10021"/>
                    <a:pt x="7545" y="9580"/>
                    <a:pt x="8142" y="9165"/>
                  </a:cubicBezTo>
                  <a:cubicBezTo>
                    <a:pt x="8427" y="8957"/>
                    <a:pt x="8713" y="8775"/>
                    <a:pt x="9025" y="8567"/>
                  </a:cubicBezTo>
                  <a:cubicBezTo>
                    <a:pt x="9336" y="8386"/>
                    <a:pt x="9622" y="8230"/>
                    <a:pt x="9933" y="8048"/>
                  </a:cubicBezTo>
                  <a:cubicBezTo>
                    <a:pt x="10504" y="7763"/>
                    <a:pt x="11101" y="7503"/>
                    <a:pt x="11725" y="7269"/>
                  </a:cubicBezTo>
                  <a:cubicBezTo>
                    <a:pt x="12348" y="7036"/>
                    <a:pt x="12997" y="6828"/>
                    <a:pt x="13646" y="6646"/>
                  </a:cubicBezTo>
                  <a:cubicBezTo>
                    <a:pt x="13698" y="6646"/>
                    <a:pt x="13723" y="6594"/>
                    <a:pt x="13698" y="6543"/>
                  </a:cubicBezTo>
                  <a:cubicBezTo>
                    <a:pt x="13698" y="6517"/>
                    <a:pt x="13698" y="6517"/>
                    <a:pt x="13672" y="6491"/>
                  </a:cubicBezTo>
                  <a:lnTo>
                    <a:pt x="13646" y="6491"/>
                  </a:lnTo>
                  <a:cubicBezTo>
                    <a:pt x="12919" y="6672"/>
                    <a:pt x="12192" y="6906"/>
                    <a:pt x="11491" y="7140"/>
                  </a:cubicBezTo>
                  <a:cubicBezTo>
                    <a:pt x="11127" y="7269"/>
                    <a:pt x="10790" y="7399"/>
                    <a:pt x="10426" y="7555"/>
                  </a:cubicBezTo>
                  <a:cubicBezTo>
                    <a:pt x="10089" y="7685"/>
                    <a:pt x="9726" y="7867"/>
                    <a:pt x="9362" y="8048"/>
                  </a:cubicBezTo>
                  <a:cubicBezTo>
                    <a:pt x="8687" y="8360"/>
                    <a:pt x="8064" y="8749"/>
                    <a:pt x="7441" y="9190"/>
                  </a:cubicBezTo>
                  <a:cubicBezTo>
                    <a:pt x="7415" y="9216"/>
                    <a:pt x="7363" y="9268"/>
                    <a:pt x="7311" y="9294"/>
                  </a:cubicBezTo>
                  <a:cubicBezTo>
                    <a:pt x="7415" y="9165"/>
                    <a:pt x="7519" y="9035"/>
                    <a:pt x="7623" y="8879"/>
                  </a:cubicBezTo>
                  <a:cubicBezTo>
                    <a:pt x="8220" y="8048"/>
                    <a:pt x="8843" y="7217"/>
                    <a:pt x="9414" y="6361"/>
                  </a:cubicBezTo>
                  <a:cubicBezTo>
                    <a:pt x="9596" y="6101"/>
                    <a:pt x="9751" y="5842"/>
                    <a:pt x="9933" y="5582"/>
                  </a:cubicBezTo>
                  <a:cubicBezTo>
                    <a:pt x="9959" y="5582"/>
                    <a:pt x="9985" y="5556"/>
                    <a:pt x="10011" y="5556"/>
                  </a:cubicBezTo>
                  <a:cubicBezTo>
                    <a:pt x="10167" y="5374"/>
                    <a:pt x="10323" y="5193"/>
                    <a:pt x="10530" y="5037"/>
                  </a:cubicBezTo>
                  <a:cubicBezTo>
                    <a:pt x="10790" y="4777"/>
                    <a:pt x="11101" y="4518"/>
                    <a:pt x="11413" y="4310"/>
                  </a:cubicBezTo>
                  <a:cubicBezTo>
                    <a:pt x="11725" y="4076"/>
                    <a:pt x="12036" y="3869"/>
                    <a:pt x="12374" y="3713"/>
                  </a:cubicBezTo>
                  <a:cubicBezTo>
                    <a:pt x="12503" y="3635"/>
                    <a:pt x="12633" y="3583"/>
                    <a:pt x="12737" y="3531"/>
                  </a:cubicBezTo>
                  <a:cubicBezTo>
                    <a:pt x="12789" y="3505"/>
                    <a:pt x="12815" y="3453"/>
                    <a:pt x="12789" y="3401"/>
                  </a:cubicBezTo>
                  <a:cubicBezTo>
                    <a:pt x="12789" y="3375"/>
                    <a:pt x="12737" y="3349"/>
                    <a:pt x="12711" y="3349"/>
                  </a:cubicBezTo>
                  <a:lnTo>
                    <a:pt x="12685" y="3349"/>
                  </a:lnTo>
                  <a:cubicBezTo>
                    <a:pt x="12425" y="3479"/>
                    <a:pt x="12192" y="3609"/>
                    <a:pt x="11958" y="3739"/>
                  </a:cubicBezTo>
                  <a:cubicBezTo>
                    <a:pt x="11699" y="3869"/>
                    <a:pt x="11413" y="4050"/>
                    <a:pt x="11179" y="4232"/>
                  </a:cubicBezTo>
                  <a:cubicBezTo>
                    <a:pt x="10920" y="4440"/>
                    <a:pt x="10660" y="4647"/>
                    <a:pt x="10426" y="4855"/>
                  </a:cubicBezTo>
                  <a:cubicBezTo>
                    <a:pt x="10738" y="4336"/>
                    <a:pt x="11050" y="3843"/>
                    <a:pt x="11361" y="3323"/>
                  </a:cubicBezTo>
                  <a:cubicBezTo>
                    <a:pt x="11958" y="2285"/>
                    <a:pt x="12529" y="1221"/>
                    <a:pt x="13023" y="104"/>
                  </a:cubicBezTo>
                  <a:cubicBezTo>
                    <a:pt x="13049" y="52"/>
                    <a:pt x="12997" y="0"/>
                    <a:pt x="12945" y="0"/>
                  </a:cubicBezTo>
                  <a:close/>
                </a:path>
              </a:pathLst>
            </a:custGeom>
            <a:solidFill>
              <a:srgbClr val="D07716"/>
            </a:solidFill>
            <a:ln>
              <a:noFill/>
            </a:ln>
          </p:spPr>
          <p:txBody>
            <a:bodyPr spcFirstLastPara="1" wrap="square" lIns="121900" tIns="121900" rIns="121900" bIns="121900" anchor="ctr" anchorCtr="0">
              <a:noAutofit/>
            </a:bodyPr>
            <a:lstStyle/>
            <a:p>
              <a:pPr>
                <a:defRPr/>
              </a:pPr>
              <a:endParaRPr sz="2400" kern="0">
                <a:solidFill>
                  <a:sysClr val="windowText" lastClr="000000"/>
                </a:solidFill>
                <a:cs typeface="Arial"/>
                <a:sym typeface="Arial"/>
              </a:endParaRPr>
            </a:p>
          </p:txBody>
        </p:sp>
      </p:grpSp>
      <p:grpSp>
        <p:nvGrpSpPr>
          <p:cNvPr id="59" name="Google Shape;2690;p65"/>
          <p:cNvGrpSpPr/>
          <p:nvPr/>
        </p:nvGrpSpPr>
        <p:grpSpPr>
          <a:xfrm>
            <a:off x="3860464" y="3291370"/>
            <a:ext cx="508909" cy="487652"/>
            <a:chOff x="2322750" y="2445350"/>
            <a:chExt cx="497825" cy="464725"/>
          </a:xfrm>
        </p:grpSpPr>
        <p:sp>
          <p:nvSpPr>
            <p:cNvPr id="60" name="Google Shape;2691;p65"/>
            <p:cNvSpPr/>
            <p:nvPr/>
          </p:nvSpPr>
          <p:spPr>
            <a:xfrm>
              <a:off x="2322750" y="2445350"/>
              <a:ext cx="497825" cy="464725"/>
            </a:xfrm>
            <a:custGeom>
              <a:avLst/>
              <a:gdLst/>
              <a:ahLst/>
              <a:cxnLst/>
              <a:rect l="l" t="t" r="r" b="b"/>
              <a:pathLst>
                <a:path w="19913" h="18589" extrusionOk="0">
                  <a:moveTo>
                    <a:pt x="1896" y="0"/>
                  </a:moveTo>
                  <a:cubicBezTo>
                    <a:pt x="1688" y="0"/>
                    <a:pt x="1507" y="0"/>
                    <a:pt x="1325" y="52"/>
                  </a:cubicBezTo>
                  <a:cubicBezTo>
                    <a:pt x="1195" y="78"/>
                    <a:pt x="1065" y="130"/>
                    <a:pt x="936" y="182"/>
                  </a:cubicBezTo>
                  <a:cubicBezTo>
                    <a:pt x="858" y="208"/>
                    <a:pt x="780" y="260"/>
                    <a:pt x="702" y="286"/>
                  </a:cubicBezTo>
                  <a:cubicBezTo>
                    <a:pt x="598" y="364"/>
                    <a:pt x="520" y="442"/>
                    <a:pt x="442" y="520"/>
                  </a:cubicBezTo>
                  <a:cubicBezTo>
                    <a:pt x="364" y="572"/>
                    <a:pt x="312" y="649"/>
                    <a:pt x="261" y="727"/>
                  </a:cubicBezTo>
                  <a:cubicBezTo>
                    <a:pt x="209" y="831"/>
                    <a:pt x="157" y="909"/>
                    <a:pt x="105" y="1013"/>
                  </a:cubicBezTo>
                  <a:cubicBezTo>
                    <a:pt x="27" y="1221"/>
                    <a:pt x="1" y="1428"/>
                    <a:pt x="1" y="1610"/>
                  </a:cubicBezTo>
                  <a:cubicBezTo>
                    <a:pt x="1" y="1714"/>
                    <a:pt x="27" y="1818"/>
                    <a:pt x="53" y="1922"/>
                  </a:cubicBezTo>
                  <a:cubicBezTo>
                    <a:pt x="105" y="2181"/>
                    <a:pt x="209" y="2415"/>
                    <a:pt x="364" y="2622"/>
                  </a:cubicBezTo>
                  <a:cubicBezTo>
                    <a:pt x="494" y="2778"/>
                    <a:pt x="624" y="2934"/>
                    <a:pt x="780" y="3064"/>
                  </a:cubicBezTo>
                  <a:cubicBezTo>
                    <a:pt x="961" y="3220"/>
                    <a:pt x="1117" y="3349"/>
                    <a:pt x="1325" y="3479"/>
                  </a:cubicBezTo>
                  <a:cubicBezTo>
                    <a:pt x="1662" y="3687"/>
                    <a:pt x="2000" y="3921"/>
                    <a:pt x="2337" y="4102"/>
                  </a:cubicBezTo>
                  <a:cubicBezTo>
                    <a:pt x="3012" y="4518"/>
                    <a:pt x="3713" y="4881"/>
                    <a:pt x="4362" y="5193"/>
                  </a:cubicBezTo>
                  <a:lnTo>
                    <a:pt x="4414" y="5245"/>
                  </a:lnTo>
                  <a:cubicBezTo>
                    <a:pt x="4103" y="5478"/>
                    <a:pt x="3791" y="5764"/>
                    <a:pt x="3532" y="6075"/>
                  </a:cubicBezTo>
                  <a:cubicBezTo>
                    <a:pt x="3220" y="6465"/>
                    <a:pt x="2960" y="6906"/>
                    <a:pt x="2779" y="7373"/>
                  </a:cubicBezTo>
                  <a:cubicBezTo>
                    <a:pt x="2597" y="7867"/>
                    <a:pt x="2493" y="8386"/>
                    <a:pt x="2467" y="8931"/>
                  </a:cubicBezTo>
                  <a:cubicBezTo>
                    <a:pt x="2389" y="9891"/>
                    <a:pt x="2571" y="10878"/>
                    <a:pt x="2935" y="11787"/>
                  </a:cubicBezTo>
                  <a:cubicBezTo>
                    <a:pt x="3272" y="12565"/>
                    <a:pt x="3791" y="13292"/>
                    <a:pt x="4440" y="13863"/>
                  </a:cubicBezTo>
                  <a:cubicBezTo>
                    <a:pt x="5063" y="14409"/>
                    <a:pt x="5790" y="14850"/>
                    <a:pt x="6543" y="15187"/>
                  </a:cubicBezTo>
                  <a:cubicBezTo>
                    <a:pt x="7296" y="15525"/>
                    <a:pt x="8101" y="15785"/>
                    <a:pt x="8905" y="15940"/>
                  </a:cubicBezTo>
                  <a:cubicBezTo>
                    <a:pt x="9632" y="16122"/>
                    <a:pt x="10411" y="16226"/>
                    <a:pt x="11164" y="16330"/>
                  </a:cubicBezTo>
                  <a:lnTo>
                    <a:pt x="12151" y="16434"/>
                  </a:lnTo>
                  <a:cubicBezTo>
                    <a:pt x="12800" y="16486"/>
                    <a:pt x="13501" y="16563"/>
                    <a:pt x="14201" y="16693"/>
                  </a:cubicBezTo>
                  <a:cubicBezTo>
                    <a:pt x="14331" y="16823"/>
                    <a:pt x="14461" y="16901"/>
                    <a:pt x="14643" y="16953"/>
                  </a:cubicBezTo>
                  <a:lnTo>
                    <a:pt x="14773" y="17005"/>
                  </a:lnTo>
                  <a:cubicBezTo>
                    <a:pt x="14859" y="17026"/>
                    <a:pt x="14949" y="17039"/>
                    <a:pt x="15040" y="17039"/>
                  </a:cubicBezTo>
                  <a:cubicBezTo>
                    <a:pt x="15169" y="17039"/>
                    <a:pt x="15300" y="17014"/>
                    <a:pt x="15422" y="16953"/>
                  </a:cubicBezTo>
                  <a:cubicBezTo>
                    <a:pt x="15889" y="17083"/>
                    <a:pt x="16382" y="17264"/>
                    <a:pt x="16824" y="17472"/>
                  </a:cubicBezTo>
                  <a:cubicBezTo>
                    <a:pt x="17161" y="17628"/>
                    <a:pt x="17473" y="17810"/>
                    <a:pt x="17784" y="18017"/>
                  </a:cubicBezTo>
                  <a:cubicBezTo>
                    <a:pt x="17914" y="18121"/>
                    <a:pt x="18044" y="18225"/>
                    <a:pt x="18173" y="18329"/>
                  </a:cubicBezTo>
                  <a:cubicBezTo>
                    <a:pt x="18355" y="18484"/>
                    <a:pt x="18589" y="18588"/>
                    <a:pt x="18848" y="18588"/>
                  </a:cubicBezTo>
                  <a:cubicBezTo>
                    <a:pt x="19446" y="18562"/>
                    <a:pt x="19913" y="17991"/>
                    <a:pt x="19783" y="17394"/>
                  </a:cubicBezTo>
                  <a:cubicBezTo>
                    <a:pt x="19757" y="17342"/>
                    <a:pt x="19731" y="17264"/>
                    <a:pt x="19705" y="17212"/>
                  </a:cubicBezTo>
                  <a:cubicBezTo>
                    <a:pt x="19446" y="16511"/>
                    <a:pt x="19212" y="15836"/>
                    <a:pt x="19004" y="15110"/>
                  </a:cubicBezTo>
                  <a:lnTo>
                    <a:pt x="18978" y="15032"/>
                  </a:lnTo>
                  <a:cubicBezTo>
                    <a:pt x="18848" y="14383"/>
                    <a:pt x="18745" y="13708"/>
                    <a:pt x="18693" y="13059"/>
                  </a:cubicBezTo>
                  <a:cubicBezTo>
                    <a:pt x="18615" y="12539"/>
                    <a:pt x="18589" y="12046"/>
                    <a:pt x="18537" y="11553"/>
                  </a:cubicBezTo>
                  <a:lnTo>
                    <a:pt x="18485" y="10904"/>
                  </a:lnTo>
                  <a:cubicBezTo>
                    <a:pt x="18381" y="9320"/>
                    <a:pt x="18122" y="7737"/>
                    <a:pt x="17732" y="6205"/>
                  </a:cubicBezTo>
                  <a:cubicBezTo>
                    <a:pt x="17498" y="5452"/>
                    <a:pt x="17213" y="4699"/>
                    <a:pt x="16824" y="3998"/>
                  </a:cubicBezTo>
                  <a:cubicBezTo>
                    <a:pt x="16434" y="3271"/>
                    <a:pt x="15915" y="2648"/>
                    <a:pt x="15318" y="2103"/>
                  </a:cubicBezTo>
                  <a:cubicBezTo>
                    <a:pt x="15006" y="1818"/>
                    <a:pt x="14669" y="1558"/>
                    <a:pt x="14305" y="1350"/>
                  </a:cubicBezTo>
                  <a:cubicBezTo>
                    <a:pt x="13890" y="1117"/>
                    <a:pt x="13475" y="935"/>
                    <a:pt x="13059" y="779"/>
                  </a:cubicBezTo>
                  <a:cubicBezTo>
                    <a:pt x="12618" y="649"/>
                    <a:pt x="12151" y="572"/>
                    <a:pt x="11709" y="572"/>
                  </a:cubicBezTo>
                  <a:lnTo>
                    <a:pt x="11553" y="572"/>
                  </a:lnTo>
                  <a:cubicBezTo>
                    <a:pt x="11138" y="572"/>
                    <a:pt x="10723" y="623"/>
                    <a:pt x="10333" y="727"/>
                  </a:cubicBezTo>
                  <a:cubicBezTo>
                    <a:pt x="9295" y="987"/>
                    <a:pt x="8386" y="1636"/>
                    <a:pt x="7815" y="2545"/>
                  </a:cubicBezTo>
                  <a:cubicBezTo>
                    <a:pt x="7789" y="2622"/>
                    <a:pt x="7737" y="2674"/>
                    <a:pt x="7711" y="2726"/>
                  </a:cubicBezTo>
                  <a:cubicBezTo>
                    <a:pt x="7400" y="2493"/>
                    <a:pt x="7062" y="2233"/>
                    <a:pt x="6751" y="1999"/>
                  </a:cubicBezTo>
                  <a:cubicBezTo>
                    <a:pt x="6283" y="1688"/>
                    <a:pt x="5816" y="1350"/>
                    <a:pt x="5349" y="1091"/>
                  </a:cubicBezTo>
                  <a:cubicBezTo>
                    <a:pt x="4856" y="805"/>
                    <a:pt x="4336" y="546"/>
                    <a:pt x="3791" y="364"/>
                  </a:cubicBezTo>
                  <a:cubicBezTo>
                    <a:pt x="3246" y="156"/>
                    <a:pt x="2675" y="26"/>
                    <a:pt x="2104"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a:defRPr/>
              </a:pPr>
              <a:endParaRPr sz="2400" kern="0">
                <a:solidFill>
                  <a:sysClr val="windowText" lastClr="000000"/>
                </a:solidFill>
                <a:cs typeface="Arial"/>
                <a:sym typeface="Arial"/>
              </a:endParaRPr>
            </a:p>
          </p:txBody>
        </p:sp>
        <p:sp>
          <p:nvSpPr>
            <p:cNvPr id="61" name="Google Shape;2692;p65"/>
            <p:cNvSpPr/>
            <p:nvPr/>
          </p:nvSpPr>
          <p:spPr>
            <a:xfrm>
              <a:off x="2407125" y="2484300"/>
              <a:ext cx="386200" cy="401100"/>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rgbClr val="7ABEAE"/>
            </a:solidFill>
            <a:ln>
              <a:noFill/>
            </a:ln>
          </p:spPr>
          <p:txBody>
            <a:bodyPr spcFirstLastPara="1" wrap="square" lIns="121900" tIns="121900" rIns="121900" bIns="121900" anchor="ctr" anchorCtr="0">
              <a:noAutofit/>
            </a:bodyPr>
            <a:lstStyle/>
            <a:p>
              <a:pPr>
                <a:defRPr/>
              </a:pPr>
              <a:endParaRPr sz="2400" kern="0">
                <a:solidFill>
                  <a:sysClr val="windowText" lastClr="000000"/>
                </a:solidFill>
                <a:cs typeface="Arial"/>
                <a:sym typeface="Arial"/>
              </a:endParaRPr>
            </a:p>
          </p:txBody>
        </p:sp>
        <p:sp>
          <p:nvSpPr>
            <p:cNvPr id="62" name="Google Shape;2693;p65"/>
            <p:cNvSpPr/>
            <p:nvPr/>
          </p:nvSpPr>
          <p:spPr>
            <a:xfrm>
              <a:off x="2695950" y="2846450"/>
              <a:ext cx="3925" cy="1325"/>
            </a:xfrm>
            <a:custGeom>
              <a:avLst/>
              <a:gdLst/>
              <a:ahLst/>
              <a:cxnLst/>
              <a:rect l="l" t="t" r="r" b="b"/>
              <a:pathLst>
                <a:path w="157" h="53" extrusionOk="0">
                  <a:moveTo>
                    <a:pt x="0" y="0"/>
                  </a:moveTo>
                  <a:lnTo>
                    <a:pt x="130" y="52"/>
                  </a:lnTo>
                  <a:lnTo>
                    <a:pt x="156" y="52"/>
                  </a:lnTo>
                  <a:lnTo>
                    <a:pt x="0" y="0"/>
                  </a:lnTo>
                  <a:close/>
                </a:path>
              </a:pathLst>
            </a:custGeom>
            <a:solidFill>
              <a:srgbClr val="C25F7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a:defRPr/>
              </a:pPr>
              <a:endParaRPr sz="2400" kern="0">
                <a:solidFill>
                  <a:sysClr val="windowText" lastClr="000000"/>
                </a:solidFill>
                <a:cs typeface="Arial"/>
                <a:sym typeface="Arial"/>
              </a:endParaRPr>
            </a:p>
          </p:txBody>
        </p:sp>
        <p:sp>
          <p:nvSpPr>
            <p:cNvPr id="63" name="Google Shape;2694;p65"/>
            <p:cNvSpPr/>
            <p:nvPr/>
          </p:nvSpPr>
          <p:spPr>
            <a:xfrm>
              <a:off x="2346775" y="2469350"/>
              <a:ext cx="408250" cy="367375"/>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rgbClr val="5C9495"/>
            </a:solidFill>
            <a:ln>
              <a:noFill/>
            </a:ln>
          </p:spPr>
          <p:txBody>
            <a:bodyPr spcFirstLastPara="1" wrap="square" lIns="121900" tIns="121900" rIns="121900" bIns="121900" anchor="ctr" anchorCtr="0">
              <a:noAutofit/>
            </a:bodyPr>
            <a:lstStyle/>
            <a:p>
              <a:pPr>
                <a:defRPr/>
              </a:pPr>
              <a:endParaRPr sz="2400" kern="0">
                <a:solidFill>
                  <a:sysClr val="windowText" lastClr="000000"/>
                </a:solidFill>
                <a:cs typeface="Arial"/>
                <a:sym typeface="Arial"/>
              </a:endParaRPr>
            </a:p>
          </p:txBody>
        </p:sp>
        <p:sp>
          <p:nvSpPr>
            <p:cNvPr id="64" name="Google Shape;2695;p65"/>
            <p:cNvSpPr/>
            <p:nvPr/>
          </p:nvSpPr>
          <p:spPr>
            <a:xfrm>
              <a:off x="2462950" y="2763375"/>
              <a:ext cx="5575" cy="4125"/>
            </a:xfrm>
            <a:custGeom>
              <a:avLst/>
              <a:gdLst/>
              <a:ahLst/>
              <a:cxnLst/>
              <a:rect l="l" t="t" r="r" b="b"/>
              <a:pathLst>
                <a:path w="223" h="165" extrusionOk="0">
                  <a:moveTo>
                    <a:pt x="104" y="0"/>
                  </a:moveTo>
                  <a:cubicBezTo>
                    <a:pt x="52" y="0"/>
                    <a:pt x="0" y="52"/>
                    <a:pt x="0" y="104"/>
                  </a:cubicBezTo>
                  <a:cubicBezTo>
                    <a:pt x="0" y="148"/>
                    <a:pt x="16" y="165"/>
                    <a:pt x="36" y="165"/>
                  </a:cubicBezTo>
                  <a:cubicBezTo>
                    <a:pt x="102" y="165"/>
                    <a:pt x="222" y="0"/>
                    <a:pt x="104" y="0"/>
                  </a:cubicBezTo>
                  <a:close/>
                </a:path>
              </a:pathLst>
            </a:custGeom>
            <a:solidFill>
              <a:srgbClr val="A3376C"/>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a:defRPr/>
              </a:pPr>
              <a:endParaRPr sz="2400" kern="0">
                <a:solidFill>
                  <a:sysClr val="windowText" lastClr="000000"/>
                </a:solidFill>
                <a:cs typeface="Arial"/>
                <a:sym typeface="Arial"/>
              </a:endParaRPr>
            </a:p>
          </p:txBody>
        </p:sp>
      </p:grpSp>
      <p:cxnSp>
        <p:nvCxnSpPr>
          <p:cNvPr id="65" name="Google Shape;2696;p65"/>
          <p:cNvCxnSpPr/>
          <p:nvPr/>
        </p:nvCxnSpPr>
        <p:spPr>
          <a:xfrm>
            <a:off x="2732726" y="3535195"/>
            <a:ext cx="1152298" cy="7491"/>
          </a:xfrm>
          <a:prstGeom prst="straightConnector1">
            <a:avLst/>
          </a:prstGeom>
          <a:noFill/>
          <a:ln w="9525" cap="flat" cmpd="sng">
            <a:solidFill>
              <a:srgbClr val="7ABEAE"/>
            </a:solidFill>
            <a:prstDash val="dash"/>
            <a:round/>
            <a:headEnd type="oval" w="med" len="med"/>
            <a:tailEnd type="oval" w="med" len="med"/>
          </a:ln>
        </p:spPr>
      </p:cxnSp>
      <p:cxnSp>
        <p:nvCxnSpPr>
          <p:cNvPr id="66" name="Google Shape;2697;p65"/>
          <p:cNvCxnSpPr/>
          <p:nvPr/>
        </p:nvCxnSpPr>
        <p:spPr>
          <a:xfrm>
            <a:off x="2732726" y="5403358"/>
            <a:ext cx="1069200" cy="0"/>
          </a:xfrm>
          <a:prstGeom prst="straightConnector1">
            <a:avLst/>
          </a:prstGeom>
          <a:noFill/>
          <a:ln w="9525" cap="flat" cmpd="sng">
            <a:solidFill>
              <a:srgbClr val="FF9E00"/>
            </a:solidFill>
            <a:prstDash val="dash"/>
            <a:round/>
            <a:headEnd type="oval" w="med" len="med"/>
            <a:tailEnd type="oval" w="med" len="med"/>
          </a:ln>
        </p:spPr>
      </p:cxnSp>
      <p:pic>
        <p:nvPicPr>
          <p:cNvPr id="2" name="Picture 1"/>
          <p:cNvPicPr>
            <a:picLocks noChangeAspect="1"/>
          </p:cNvPicPr>
          <p:nvPr/>
        </p:nvPicPr>
        <p:blipFill>
          <a:blip r:embed="rId4"/>
          <a:stretch>
            <a:fillRect/>
          </a:stretch>
        </p:blipFill>
        <p:spPr>
          <a:xfrm>
            <a:off x="7582966" y="86659"/>
            <a:ext cx="3661297" cy="2398150"/>
          </a:xfrm>
          <a:prstGeom prst="rect">
            <a:avLst/>
          </a:prstGeom>
        </p:spPr>
      </p:pic>
    </p:spTree>
    <p:extLst>
      <p:ext uri="{BB962C8B-B14F-4D97-AF65-F5344CB8AC3E}">
        <p14:creationId xmlns:p14="http://schemas.microsoft.com/office/powerpoint/2010/main" val="34772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0-#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5"/>
                                        </p:tgtEl>
                                        <p:attrNameLst>
                                          <p:attrName>style.visibility</p:attrName>
                                        </p:attrNameLst>
                                      </p:cBhvr>
                                      <p:to>
                                        <p:strVal val="visible"/>
                                      </p:to>
                                    </p:set>
                                    <p:anim calcmode="lin" valueType="num">
                                      <p:cBhvr additive="base">
                                        <p:cTn id="11" dur="500" fill="hold"/>
                                        <p:tgtEl>
                                          <p:spTgt spid="65"/>
                                        </p:tgtEl>
                                        <p:attrNameLst>
                                          <p:attrName>ppt_x</p:attrName>
                                        </p:attrNameLst>
                                      </p:cBhvr>
                                      <p:tavLst>
                                        <p:tav tm="0">
                                          <p:val>
                                            <p:strVal val="0-#ppt_w/2"/>
                                          </p:val>
                                        </p:tav>
                                        <p:tav tm="100000">
                                          <p:val>
                                            <p:strVal val="#ppt_x"/>
                                          </p:val>
                                        </p:tav>
                                      </p:tavLst>
                                    </p:anim>
                                    <p:anim calcmode="lin" valueType="num">
                                      <p:cBhvr additive="base">
                                        <p:cTn id="12" dur="500" fill="hold"/>
                                        <p:tgtEl>
                                          <p:spTgt spid="6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additive="base">
                                        <p:cTn id="15" dur="500" fill="hold"/>
                                        <p:tgtEl>
                                          <p:spTgt spid="59"/>
                                        </p:tgtEl>
                                        <p:attrNameLst>
                                          <p:attrName>ppt_x</p:attrName>
                                        </p:attrNameLst>
                                      </p:cBhvr>
                                      <p:tavLst>
                                        <p:tav tm="0">
                                          <p:val>
                                            <p:strVal val="0-#ppt_w/2"/>
                                          </p:val>
                                        </p:tav>
                                        <p:tav tm="100000">
                                          <p:val>
                                            <p:strVal val="#ppt_x"/>
                                          </p:val>
                                        </p:tav>
                                      </p:tavLst>
                                    </p:anim>
                                    <p:anim calcmode="lin" valueType="num">
                                      <p:cBhvr additive="base">
                                        <p:cTn id="16" dur="500" fill="hold"/>
                                        <p:tgtEl>
                                          <p:spTgt spid="5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0-#ppt_w/2"/>
                                          </p:val>
                                        </p:tav>
                                        <p:tav tm="100000">
                                          <p:val>
                                            <p:strVal val="#ppt_x"/>
                                          </p:val>
                                        </p:tav>
                                      </p:tavLst>
                                    </p:anim>
                                    <p:anim calcmode="lin" valueType="num">
                                      <p:cBhvr additive="base">
                                        <p:cTn id="20"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additive="base">
                                        <p:cTn id="25" dur="500" fill="hold"/>
                                        <p:tgtEl>
                                          <p:spTgt spid="49"/>
                                        </p:tgtEl>
                                        <p:attrNameLst>
                                          <p:attrName>ppt_x</p:attrName>
                                        </p:attrNameLst>
                                      </p:cBhvr>
                                      <p:tavLst>
                                        <p:tav tm="0">
                                          <p:val>
                                            <p:strVal val="0-#ppt_w/2"/>
                                          </p:val>
                                        </p:tav>
                                        <p:tav tm="100000">
                                          <p:val>
                                            <p:strVal val="#ppt_x"/>
                                          </p:val>
                                        </p:tav>
                                      </p:tavLst>
                                    </p:anim>
                                    <p:anim calcmode="lin" valueType="num">
                                      <p:cBhvr additive="base">
                                        <p:cTn id="26" dur="500" fill="hold"/>
                                        <p:tgtEl>
                                          <p:spTgt spid="49"/>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66"/>
                                        </p:tgtEl>
                                        <p:attrNameLst>
                                          <p:attrName>style.visibility</p:attrName>
                                        </p:attrNameLst>
                                      </p:cBhvr>
                                      <p:to>
                                        <p:strVal val="visible"/>
                                      </p:to>
                                    </p:set>
                                    <p:anim calcmode="lin" valueType="num">
                                      <p:cBhvr additive="base">
                                        <p:cTn id="29" dur="500" fill="hold"/>
                                        <p:tgtEl>
                                          <p:spTgt spid="66"/>
                                        </p:tgtEl>
                                        <p:attrNameLst>
                                          <p:attrName>ppt_x</p:attrName>
                                        </p:attrNameLst>
                                      </p:cBhvr>
                                      <p:tavLst>
                                        <p:tav tm="0">
                                          <p:val>
                                            <p:strVal val="0-#ppt_w/2"/>
                                          </p:val>
                                        </p:tav>
                                        <p:tav tm="100000">
                                          <p:val>
                                            <p:strVal val="#ppt_x"/>
                                          </p:val>
                                        </p:tav>
                                      </p:tavLst>
                                    </p:anim>
                                    <p:anim calcmode="lin" valueType="num">
                                      <p:cBhvr additive="base">
                                        <p:cTn id="30" dur="500" fill="hold"/>
                                        <p:tgtEl>
                                          <p:spTgt spid="66"/>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55"/>
                                        </p:tgtEl>
                                        <p:attrNameLst>
                                          <p:attrName>style.visibility</p:attrName>
                                        </p:attrNameLst>
                                      </p:cBhvr>
                                      <p:to>
                                        <p:strVal val="visible"/>
                                      </p:to>
                                    </p:set>
                                    <p:anim calcmode="lin" valueType="num">
                                      <p:cBhvr additive="base">
                                        <p:cTn id="33" dur="500" fill="hold"/>
                                        <p:tgtEl>
                                          <p:spTgt spid="55"/>
                                        </p:tgtEl>
                                        <p:attrNameLst>
                                          <p:attrName>ppt_x</p:attrName>
                                        </p:attrNameLst>
                                      </p:cBhvr>
                                      <p:tavLst>
                                        <p:tav tm="0">
                                          <p:val>
                                            <p:strVal val="0-#ppt_w/2"/>
                                          </p:val>
                                        </p:tav>
                                        <p:tav tm="100000">
                                          <p:val>
                                            <p:strVal val="#ppt_x"/>
                                          </p:val>
                                        </p:tav>
                                      </p:tavLst>
                                    </p:anim>
                                    <p:anim calcmode="lin" valueType="num">
                                      <p:cBhvr additive="base">
                                        <p:cTn id="34" dur="500" fill="hold"/>
                                        <p:tgtEl>
                                          <p:spTgt spid="55"/>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0-#ppt_w/2"/>
                                          </p:val>
                                        </p:tav>
                                        <p:tav tm="100000">
                                          <p:val>
                                            <p:strVal val="#ppt_x"/>
                                          </p:val>
                                        </p:tav>
                                      </p:tavLst>
                                    </p:anim>
                                    <p:anim calcmode="lin" valueType="num">
                                      <p:cBhvr additive="base">
                                        <p:cTn id="38" dur="500" fill="hold"/>
                                        <p:tgtEl>
                                          <p:spTgt spid="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8" grpId="0" animBg="1"/>
      <p:bldP spid="4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79727" y="206421"/>
            <a:ext cx="4880316" cy="461665"/>
            <a:chOff x="-178462" y="1828800"/>
            <a:chExt cx="10163775" cy="923316"/>
          </a:xfrm>
        </p:grpSpPr>
        <p:sp>
          <p:nvSpPr>
            <p:cNvPr id="21" name="Round Same Side Corner Rectangle 2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22" name="TextBox 21"/>
            <p:cNvSpPr txBox="1"/>
            <p:nvPr/>
          </p:nvSpPr>
          <p:spPr>
            <a:xfrm>
              <a:off x="478766" y="1828800"/>
              <a:ext cx="1238167" cy="923316"/>
            </a:xfrm>
            <a:prstGeom prst="rect">
              <a:avLst/>
            </a:prstGeom>
            <a:noFill/>
          </p:spPr>
          <p:txBody>
            <a:bodyPr wrap="square" rtlCol="0">
              <a:spAutoFit/>
            </a:bodyPr>
            <a:lstStyle/>
            <a:p>
              <a:pPr algn="ctr" defTabSz="1076536"/>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3" name="TextBox 22"/>
            <p:cNvSpPr txBox="1"/>
            <p:nvPr/>
          </p:nvSpPr>
          <p:spPr>
            <a:xfrm>
              <a:off x="2067737" y="1828800"/>
              <a:ext cx="7917576" cy="923316"/>
            </a:xfrm>
            <a:prstGeom prst="rect">
              <a:avLst/>
            </a:prstGeom>
            <a:noFill/>
          </p:spPr>
          <p:txBody>
            <a:bodyPr wrap="square" rtlCol="0">
              <a:spAutoFit/>
            </a:bodyPr>
            <a:lstStyle/>
            <a:p>
              <a:pPr defTabSz="1076536"/>
              <a:r>
                <a:rPr lang="vi-VN" sz="2400" b="1" dirty="0" smtClean="0">
                  <a:solidFill>
                    <a:srgbClr val="31859C"/>
                  </a:solidFill>
                  <a:latin typeface="Tahoma" panose="020B0604030504040204" pitchFamily="34" charset="0"/>
                  <a:cs typeface="Tahoma" panose="020B0604030504040204" pitchFamily="34" charset="0"/>
                </a:rPr>
                <a:t>TÌM HIỂU CHUNG</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24" name="Group 23"/>
          <p:cNvGrpSpPr/>
          <p:nvPr/>
        </p:nvGrpSpPr>
        <p:grpSpPr>
          <a:xfrm>
            <a:off x="229427" y="701780"/>
            <a:ext cx="5776087" cy="496647"/>
            <a:chOff x="644526" y="2766774"/>
            <a:chExt cx="11553677" cy="993289"/>
          </a:xfrm>
        </p:grpSpPr>
        <p:sp>
          <p:nvSpPr>
            <p:cNvPr id="25" name="TextBox 24"/>
            <p:cNvSpPr txBox="1"/>
            <p:nvPr/>
          </p:nvSpPr>
          <p:spPr>
            <a:xfrm>
              <a:off x="1906586" y="2766774"/>
              <a:ext cx="10291617" cy="923325"/>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7" name="TextBox 26"/>
            <p:cNvSpPr txBox="1"/>
            <p:nvPr/>
          </p:nvSpPr>
          <p:spPr>
            <a:xfrm>
              <a:off x="957123" y="2795828"/>
              <a:ext cx="783010" cy="964235"/>
            </a:xfrm>
            <a:prstGeom prst="rect">
              <a:avLst/>
            </a:prstGeom>
            <a:noFill/>
          </p:spPr>
          <p:txBody>
            <a:bodyPr wrap="none" rtlCol="0">
              <a:spAutoFit/>
            </a:bodyPr>
            <a:lstStyle/>
            <a:p>
              <a:pPr algn="ctr" defTabSz="1076536"/>
              <a:r>
                <a:rPr lang="en-US" sz="2533"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7" name="Picture 1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8462" b="64082" l="32182" r="63727"/>
                    </a14:imgEffect>
                    <a14:imgEffect>
                      <a14:saturation sat="200000"/>
                    </a14:imgEffect>
                  </a14:imgLayer>
                </a14:imgProps>
              </a:ext>
              <a:ext uri="{28A0092B-C50C-407E-A947-70E740481C1C}">
                <a14:useLocalDpi xmlns:a14="http://schemas.microsoft.com/office/drawing/2010/main" val="0"/>
              </a:ext>
            </a:extLst>
          </a:blip>
          <a:srcRect l="30515" t="38279" r="33960" b="35269"/>
          <a:stretch/>
        </p:blipFill>
        <p:spPr>
          <a:xfrm>
            <a:off x="3962926" y="2328562"/>
            <a:ext cx="4009499" cy="4483354"/>
          </a:xfrm>
          <a:prstGeom prst="rect">
            <a:avLst/>
          </a:prstGeom>
        </p:spPr>
      </p:pic>
      <p:cxnSp>
        <p:nvCxnSpPr>
          <p:cNvPr id="28" name="Google Shape;2696;p65"/>
          <p:cNvCxnSpPr/>
          <p:nvPr/>
        </p:nvCxnSpPr>
        <p:spPr>
          <a:xfrm flipV="1">
            <a:off x="6804663" y="2816887"/>
            <a:ext cx="1167762" cy="441747"/>
          </a:xfrm>
          <a:prstGeom prst="straightConnector1">
            <a:avLst/>
          </a:prstGeom>
          <a:noFill/>
          <a:ln w="28575" cap="flat" cmpd="sng">
            <a:solidFill>
              <a:srgbClr val="7ABEAE"/>
            </a:solidFill>
            <a:prstDash val="dash"/>
            <a:round/>
            <a:headEnd type="oval" w="med" len="med"/>
            <a:tailEnd type="oval" w="med" len="med"/>
          </a:ln>
        </p:spPr>
      </p:cxnSp>
      <p:cxnSp>
        <p:nvCxnSpPr>
          <p:cNvPr id="33" name="Google Shape;2697;p65"/>
          <p:cNvCxnSpPr/>
          <p:nvPr/>
        </p:nvCxnSpPr>
        <p:spPr>
          <a:xfrm flipV="1">
            <a:off x="2789031" y="3258634"/>
            <a:ext cx="1032143" cy="300429"/>
          </a:xfrm>
          <a:prstGeom prst="straightConnector1">
            <a:avLst/>
          </a:prstGeom>
          <a:noFill/>
          <a:ln w="28575" cap="flat" cmpd="sng">
            <a:solidFill>
              <a:srgbClr val="FF9E00"/>
            </a:solidFill>
            <a:prstDash val="dash"/>
            <a:round/>
            <a:headEnd type="oval" w="med" len="med"/>
            <a:tailEnd type="oval" w="med" len="med"/>
          </a:ln>
        </p:spPr>
      </p:cxnSp>
      <p:pic>
        <p:nvPicPr>
          <p:cNvPr id="9" name="Picture 8"/>
          <p:cNvPicPr>
            <a:picLocks noChangeAspect="1"/>
          </p:cNvPicPr>
          <p:nvPr/>
        </p:nvPicPr>
        <p:blipFill>
          <a:blip r:embed="rId5"/>
          <a:stretch>
            <a:fillRect/>
          </a:stretch>
        </p:blipFill>
        <p:spPr>
          <a:xfrm>
            <a:off x="2324309" y="1110925"/>
            <a:ext cx="7003228" cy="1389350"/>
          </a:xfrm>
          <a:prstGeom prst="rect">
            <a:avLst/>
          </a:prstGeom>
        </p:spPr>
      </p:pic>
      <p:sp>
        <p:nvSpPr>
          <p:cNvPr id="2" name="TextBox 1"/>
          <p:cNvSpPr txBox="1"/>
          <p:nvPr/>
        </p:nvSpPr>
        <p:spPr>
          <a:xfrm>
            <a:off x="330208" y="3559063"/>
            <a:ext cx="3155781" cy="707886"/>
          </a:xfrm>
          <a:prstGeom prst="rect">
            <a:avLst/>
          </a:prstGeom>
          <a:noFill/>
        </p:spPr>
        <p:txBody>
          <a:bodyPr wrap="square" rtlCol="0">
            <a:spAutoFit/>
          </a:bodyPr>
          <a:lstStyle/>
          <a:p>
            <a:r>
              <a:rPr lang="en-US" sz="4000" b="1" dirty="0" err="1" smtClean="0">
                <a:latin typeface="Times New Roman" panose="02020603050405020304" pitchFamily="18" charset="0"/>
                <a:cs typeface="Times New Roman" panose="02020603050405020304" pitchFamily="18" charset="0"/>
              </a:rPr>
              <a:t>Anh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trung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sĩ</a:t>
            </a:r>
            <a:endParaRPr lang="en-US" sz="4000" b="1"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8427203" y="2304638"/>
            <a:ext cx="3155781" cy="707886"/>
          </a:xfrm>
          <a:prstGeom prst="rect">
            <a:avLst/>
          </a:prstGeom>
          <a:noFill/>
        </p:spPr>
        <p:txBody>
          <a:bodyPr wrap="square" rtlCol="0">
            <a:spAutoFit/>
          </a:bodyPr>
          <a:lstStyle/>
          <a:p>
            <a:r>
              <a:rPr lang="en-US" sz="4000" b="1" dirty="0" err="1" smtClean="0">
                <a:latin typeface="Times New Roman" panose="02020603050405020304" pitchFamily="18" charset="0"/>
                <a:cs typeface="Times New Roman" panose="02020603050405020304" pitchFamily="18" charset="0"/>
              </a:rPr>
              <a:t>Viên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đại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tá</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117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par>
                                <p:cTn id="20" presetID="16" presetClass="entr" presetSubtype="21"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loud Callout 28"/>
          <p:cNvSpPr/>
          <p:nvPr/>
        </p:nvSpPr>
        <p:spPr>
          <a:xfrm>
            <a:off x="3282588" y="1228725"/>
            <a:ext cx="4718412" cy="2670446"/>
          </a:xfrm>
          <a:prstGeom prst="cloudCallout">
            <a:avLst/>
          </a:prstGeom>
          <a:solidFill>
            <a:srgbClr val="EDF6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i="1" dirty="0">
              <a:solidFill>
                <a:srgbClr val="FF0000"/>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3743327" y="1727446"/>
            <a:ext cx="3900487" cy="1815882"/>
          </a:xfrm>
          <a:prstGeom prst="rect">
            <a:avLst/>
          </a:prstGeom>
        </p:spPr>
        <p:txBody>
          <a:bodyPr wrap="square">
            <a:spAutoFit/>
          </a:bodyPr>
          <a:lstStyle/>
          <a:p>
            <a:pPr algn="ctr"/>
            <a:r>
              <a:rPr lang="en-US" sz="2800" b="1" i="1" dirty="0" err="1" smtClean="0">
                <a:latin typeface="Times New Roman" panose="02020603050405020304" pitchFamily="18" charset="0"/>
                <a:cs typeface="Times New Roman" panose="02020603050405020304" pitchFamily="18" charset="0"/>
              </a:rPr>
              <a:t>Hãy</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sắp</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xếp</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các</a:t>
            </a:r>
            <a:r>
              <a:rPr lang="en-US" sz="2800" b="1" i="1" dirty="0" smtClean="0">
                <a:latin typeface="Times New Roman" panose="02020603050405020304" pitchFamily="18" charset="0"/>
                <a:cs typeface="Times New Roman" panose="02020603050405020304" pitchFamily="18" charset="0"/>
              </a:rPr>
              <a:t> chi </a:t>
            </a:r>
            <a:r>
              <a:rPr lang="en-US" sz="2800" b="1" i="1" dirty="0" err="1" smtClean="0">
                <a:latin typeface="Times New Roman" panose="02020603050405020304" pitchFamily="18" charset="0"/>
                <a:cs typeface="Times New Roman" panose="02020603050405020304" pitchFamily="18" charset="0"/>
              </a:rPr>
              <a:t>tiết</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sự</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kiện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sau</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theo</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trình</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tự</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xuất</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hiện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trong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đoạn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trích</a:t>
            </a:r>
            <a:r>
              <a:rPr lang="en-US" sz="2800" b="1" i="1" dirty="0">
                <a:latin typeface="Times New Roman" panose="02020603050405020304" pitchFamily="18" charset="0"/>
                <a:cs typeface="Times New Roman" panose="02020603050405020304" pitchFamily="18" charset="0"/>
              </a:rPr>
              <a:t>?</a:t>
            </a:r>
          </a:p>
        </p:txBody>
      </p:sp>
      <p:pic>
        <p:nvPicPr>
          <p:cNvPr id="34" name="Picture 33"/>
          <p:cNvPicPr>
            <a:picLocks noChangeAspect="1"/>
          </p:cNvPicPr>
          <p:nvPr/>
        </p:nvPicPr>
        <p:blipFill>
          <a:blip r:embed="rId3"/>
          <a:stretch>
            <a:fillRect/>
          </a:stretch>
        </p:blipFill>
        <p:spPr>
          <a:xfrm>
            <a:off x="1167958" y="196562"/>
            <a:ext cx="8979191" cy="166081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03929" y="1944760"/>
            <a:ext cx="5002214" cy="4906263"/>
          </a:xfrm>
          <a:prstGeom prst="rect">
            <a:avLst/>
          </a:prstGeom>
        </p:spPr>
      </p:pic>
    </p:spTree>
    <p:extLst>
      <p:ext uri="{BB962C8B-B14F-4D97-AF65-F5344CB8AC3E}">
        <p14:creationId xmlns:p14="http://schemas.microsoft.com/office/powerpoint/2010/main" val="298767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circle(in)">
                                      <p:cBhvr>
                                        <p:cTn id="10"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ttps://freeppt7.com">
  <a:themeElements>
    <a:clrScheme name="MC-欧美风主题色">
      <a:dk1>
        <a:srgbClr val="000000"/>
      </a:dk1>
      <a:lt1>
        <a:srgbClr val="FFFFFF"/>
      </a:lt1>
      <a:dk2>
        <a:srgbClr val="44546A"/>
      </a:dk2>
      <a:lt2>
        <a:srgbClr val="E7E6E6"/>
      </a:lt2>
      <a:accent1>
        <a:srgbClr val="465155"/>
      </a:accent1>
      <a:accent2>
        <a:srgbClr val="597A8B"/>
      </a:accent2>
      <a:accent3>
        <a:srgbClr val="A2B7C1"/>
      </a:accent3>
      <a:accent4>
        <a:srgbClr val="465155"/>
      </a:accent4>
      <a:accent5>
        <a:srgbClr val="597A8B"/>
      </a:accent5>
      <a:accent6>
        <a:srgbClr val="A2B7C1"/>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9080</TotalTime>
  <Words>1744</Words>
  <Application>Microsoft Office PowerPoint</Application>
  <PresentationFormat>Widescreen</PresentationFormat>
  <Paragraphs>292</Paragraphs>
  <Slides>32</Slides>
  <Notes>31</Notes>
  <HiddenSlides>0</HiddenSlides>
  <MMClips>8</MMClips>
  <ScaleCrop>false</ScaleCrop>
  <HeadingPairs>
    <vt:vector size="8" baseType="variant">
      <vt:variant>
        <vt:lpstr>Fonts Used</vt:lpstr>
      </vt:variant>
      <vt:variant>
        <vt:i4>8</vt:i4>
      </vt:variant>
      <vt:variant>
        <vt:lpstr>Theme</vt:lpstr>
      </vt:variant>
      <vt:variant>
        <vt:i4>13</vt:i4>
      </vt:variant>
      <vt:variant>
        <vt:lpstr>Embedded OLE Servers</vt:lpstr>
      </vt:variant>
      <vt:variant>
        <vt:i4>1</vt:i4>
      </vt:variant>
      <vt:variant>
        <vt:lpstr>Slide Titles</vt:lpstr>
      </vt:variant>
      <vt:variant>
        <vt:i4>32</vt:i4>
      </vt:variant>
    </vt:vector>
  </HeadingPairs>
  <TitlesOfParts>
    <vt:vector size="54" baseType="lpstr">
      <vt:lpstr>宋体</vt:lpstr>
      <vt:lpstr>Arial</vt:lpstr>
      <vt:lpstr>Calibri</vt:lpstr>
      <vt:lpstr>Calibri Light</vt:lpstr>
      <vt:lpstr>Fredoka One</vt:lpstr>
      <vt:lpstr>Tahoma</vt:lpstr>
      <vt:lpstr>Times New Roman</vt:lpstr>
      <vt:lpstr>Wingdings</vt:lpstr>
      <vt:lpstr>3_Office Theme</vt:lpstr>
      <vt:lpstr>6_Office Theme</vt:lpstr>
      <vt:lpstr>4_Office Theme</vt:lpstr>
      <vt:lpstr>https://www.freeppt7.com</vt:lpstr>
      <vt:lpstr>2_Office Theme</vt:lpstr>
      <vt:lpstr>https://freeppt7.com</vt:lpstr>
      <vt:lpstr>Office 主题</vt:lpstr>
      <vt:lpstr>5_Office Theme</vt:lpstr>
      <vt:lpstr>8_Office Theme</vt:lpstr>
      <vt:lpstr>9_Office Theme</vt:lpstr>
      <vt:lpstr>10_Office Theme</vt:lpstr>
      <vt:lpstr>1_Office 主题</vt: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AutoBVT</cp:lastModifiedBy>
  <cp:revision>3371</cp:revision>
  <dcterms:created xsi:type="dcterms:W3CDTF">2022-02-10T03:12:31Z</dcterms:created>
  <dcterms:modified xsi:type="dcterms:W3CDTF">2022-09-16T14:48:44Z</dcterms:modified>
</cp:coreProperties>
</file>