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3885" r:id="rId6"/>
    <p:sldMasterId id="2147484025" r:id="rId7"/>
    <p:sldMasterId id="2147484037" r:id="rId8"/>
    <p:sldMasterId id="2147484059" r:id="rId9"/>
    <p:sldMasterId id="2147484145" r:id="rId10"/>
    <p:sldMasterId id="2147484157" r:id="rId11"/>
  </p:sldMasterIdLst>
  <p:notesMasterIdLst>
    <p:notesMasterId r:id="rId27"/>
  </p:notesMasterIdLst>
  <p:sldIdLst>
    <p:sldId id="1181" r:id="rId12"/>
    <p:sldId id="1182" r:id="rId13"/>
    <p:sldId id="1183" r:id="rId14"/>
    <p:sldId id="1115" r:id="rId15"/>
    <p:sldId id="1268" r:id="rId16"/>
    <p:sldId id="1278" r:id="rId17"/>
    <p:sldId id="1271" r:id="rId18"/>
    <p:sldId id="1280" r:id="rId19"/>
    <p:sldId id="1279" r:id="rId20"/>
    <p:sldId id="1281" r:id="rId21"/>
    <p:sldId id="1282" r:id="rId22"/>
    <p:sldId id="1215" r:id="rId23"/>
    <p:sldId id="1288" r:id="rId24"/>
    <p:sldId id="1289" r:id="rId25"/>
    <p:sldId id="1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DF6F9"/>
    <a:srgbClr val="E8F4F8"/>
    <a:srgbClr val="DFF0F5"/>
    <a:srgbClr val="FF0000"/>
    <a:srgbClr val="DBEEF4"/>
    <a:srgbClr val="FEF2E8"/>
    <a:srgbClr val="FFEFBD"/>
    <a:srgbClr val="DD8E19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6" autoAdjust="0"/>
    <p:restoredTop sz="93199" autoAdjust="0"/>
  </p:normalViewPr>
  <p:slideViewPr>
    <p:cSldViewPr snapToGrid="0">
      <p:cViewPr varScale="1">
        <p:scale>
          <a:sx n="107" d="100"/>
          <a:sy n="107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4/4/26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36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43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45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00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01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58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8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5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4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4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8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7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0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4/4/26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4/4/26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4/4/26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2026/4/4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4/4/26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727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6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31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705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8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30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21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082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11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25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61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569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804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54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8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4/4/26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852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20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775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92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900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691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1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25B04-5FF3-4517-98B6-D45D6E9C9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99D6C-8CC6-49EE-AAFA-B0BDE3DCC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0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43486" b="72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09508" y="1151326"/>
            <a:ext cx="7813293" cy="4678913"/>
            <a:chOff x="2809508" y="1151326"/>
            <a:chExt cx="7813293" cy="4678913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2809508" y="1151326"/>
              <a:ext cx="7156310" cy="3547283"/>
            </a:xfrm>
            <a:prstGeom prst="round2DiagRect">
              <a:avLst>
                <a:gd name="adj1" fmla="val 39689"/>
                <a:gd name="adj2" fmla="val 42670"/>
              </a:avLst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9508" y="1905737"/>
              <a:ext cx="7239204" cy="1961282"/>
            </a:xfrm>
            <a:prstGeom prst="rect">
              <a:avLst/>
            </a:prstGeom>
          </p:spPr>
        </p:pic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4964335" y="3412621"/>
              <a:ext cx="5658466" cy="241761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Giuyn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Véc-nơ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953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loud Callout 28"/>
          <p:cNvSpPr/>
          <p:nvPr/>
        </p:nvSpPr>
        <p:spPr>
          <a:xfrm>
            <a:off x="3282588" y="1228725"/>
            <a:ext cx="4718412" cy="2670446"/>
          </a:xfrm>
          <a:prstGeom prst="cloudCallout">
            <a:avLst/>
          </a:prstGeom>
          <a:solidFill>
            <a:srgbClr val="ED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43327" y="1727446"/>
            <a:ext cx="39004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958" y="196562"/>
            <a:ext cx="8979191" cy="1660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929" y="1944760"/>
            <a:ext cx="5002214" cy="49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3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958" y="196562"/>
            <a:ext cx="8979191" cy="166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0242" y="1643038"/>
            <a:ext cx="9429750" cy="523220"/>
          </a:xfrm>
          <a:prstGeom prst="rect">
            <a:avLst/>
          </a:prstGeom>
          <a:solidFill>
            <a:srgbClr val="EDF6F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No-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8818" y="3156391"/>
            <a:ext cx="940117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393" y="4355398"/>
            <a:ext cx="940117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392" y="5140192"/>
            <a:ext cx="9401175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8818" y="2411158"/>
            <a:ext cx="94011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57256" y="1643038"/>
            <a:ext cx="514350" cy="52322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57256" y="2411158"/>
            <a:ext cx="514350" cy="5232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7256" y="3147544"/>
            <a:ext cx="514350" cy="96295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256" y="4394959"/>
            <a:ext cx="514350" cy="52322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7256" y="5131345"/>
            <a:ext cx="514350" cy="9629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95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bạch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tuộc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36" y="943158"/>
            <a:ext cx="7588768" cy="140363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719273"/>
              </p:ext>
            </p:extLst>
          </p:nvPr>
        </p:nvGraphicFramePr>
        <p:xfrm>
          <a:off x="324664" y="1919816"/>
          <a:ext cx="11325262" cy="4598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2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5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272">
                <a:tc gridSpan="3">
                  <a:txBody>
                    <a:bodyPr/>
                    <a:lstStyle/>
                    <a:p>
                      <a:r>
                        <a:rPr lang="en-US" sz="28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39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A-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396">
                <a:tc>
                  <a:txBody>
                    <a:bodyPr/>
                    <a:lstStyle/>
                    <a:p>
                      <a:r>
                        <a:rPr lang="en-US" sz="28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396">
                <a:tc>
                  <a:txBody>
                    <a:bodyPr/>
                    <a:lstStyle/>
                    <a:p>
                      <a:r>
                        <a:rPr lang="en-US" sz="28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0" b="92478" l="588" r="966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5818" y="-87651"/>
            <a:ext cx="1462087" cy="1457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7" b="94746" l="1695" r="986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11" y="2771757"/>
            <a:ext cx="14763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5443538" y="197966"/>
            <a:ext cx="6569351" cy="6388572"/>
            <a:chOff x="3790335" y="2846438"/>
            <a:chExt cx="4660492" cy="3392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0" t="41505" r="15663" b="9033"/>
            <a:stretch/>
          </p:blipFill>
          <p:spPr>
            <a:xfrm>
              <a:off x="3790335" y="2846438"/>
              <a:ext cx="4660492" cy="339212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83" t="42724" r="35950" b="52115"/>
            <a:stretch/>
          </p:blipFill>
          <p:spPr>
            <a:xfrm>
              <a:off x="7344696" y="2846438"/>
              <a:ext cx="752168" cy="353961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9" name="TextBox 28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bạch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tuộc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26305" y="2199774"/>
            <a:ext cx="4488584" cy="52322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937" y="3220564"/>
            <a:ext cx="45517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No-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bạch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tuộc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39354" y="1270605"/>
            <a:ext cx="11882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57" y="4159766"/>
            <a:ext cx="6445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67957" y="4730430"/>
            <a:ext cx="6445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7957" y="5731981"/>
            <a:ext cx="6445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7957" y="2205418"/>
            <a:ext cx="6445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7957" y="3211438"/>
            <a:ext cx="6445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0" r="9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354" y="2193391"/>
            <a:ext cx="5167995" cy="4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00" y="-457200"/>
            <a:ext cx="7818030" cy="781803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4800" y="1023394"/>
            <a:ext cx="512618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dung ban đầu về con bạch tuộc. Đó là một con vật to lớn, khổng lồ, rất đáng sợ, bí ẩn dưới đại dương.</a:t>
            </a:r>
          </a:p>
        </p:txBody>
      </p:sp>
    </p:spTree>
    <p:extLst>
      <p:ext uri="{BB962C8B-B14F-4D97-AF65-F5344CB8AC3E}">
        <p14:creationId xmlns:p14="http://schemas.microsoft.com/office/powerpoint/2010/main" val="160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9581" y="475896"/>
            <a:ext cx="6473356" cy="6382104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1" tIns="22823" rIns="45651" bIns="22823" rtlCol="0" anchor="ctr"/>
          <a:lstStyle/>
          <a:p>
            <a:pPr algn="ctr" defTabSz="1085340"/>
            <a:endParaRPr lang="en-US" sz="2400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5824" y="706770"/>
            <a:ext cx="4471066" cy="497825"/>
            <a:chOff x="2840539" y="3818711"/>
            <a:chExt cx="9739219" cy="99564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739219" cy="928159"/>
              <a:chOff x="2840539" y="3733800"/>
              <a:chExt cx="9739219" cy="92815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30"/>
                <a:ext cx="8119095" cy="923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ĐỌC- TÌM HIỂU CHUNG</a:t>
                </a:r>
                <a:endParaRPr lang="en-US" sz="2400" i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67627" y="3733800"/>
                <a:ext cx="664139" cy="92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25824" y="2291841"/>
            <a:ext cx="7493939" cy="509050"/>
            <a:chOff x="2840539" y="3818711"/>
            <a:chExt cx="16323882" cy="1018074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950585"/>
              <a:chOff x="2840539" y="3733800"/>
              <a:chExt cx="16323882" cy="950585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270236" y="-625948"/>
                <a:ext cx="731519" cy="9581269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2" y="3761079"/>
                <a:ext cx="14703759" cy="923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TÌM HIỂU CHI TIẾT</a:t>
                </a:r>
                <a:endParaRPr lang="en-US" sz="2400" i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136685" y="3733800"/>
                <a:ext cx="926021" cy="923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68688" y="5014071"/>
            <a:ext cx="4328507" cy="575963"/>
            <a:chOff x="2840539" y="3818711"/>
            <a:chExt cx="9428687" cy="1007552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840539" y="3951329"/>
              <a:ext cx="9428687" cy="874934"/>
              <a:chOff x="2840539" y="3798929"/>
              <a:chExt cx="9428687" cy="874934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6"/>
                <a:ext cx="3736908" cy="807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sz="2400" i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005762" y="3829962"/>
                <a:ext cx="1187906" cy="80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640956" y="1201961"/>
            <a:ext cx="4831087" cy="907866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370423" indent="-370423" defTabSz="1085340">
              <a:buFont typeface="+mj-lt"/>
              <a:buAutoNum type="arabi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370423" indent="-370423" defTabSz="1085340">
              <a:buFont typeface="+mj-lt"/>
              <a:buAutoNum type="arabi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1561" y="5682668"/>
            <a:ext cx="2475623" cy="907866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buFont typeface="+mj-lt"/>
              <a:buAutoNum type="arabi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0" lvl="1" indent="-370423" defTabSz="1085340">
              <a:buFont typeface="+mj-lt"/>
              <a:buAutoNum type="arabi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7928" y="3398350"/>
            <a:ext cx="5893708" cy="907866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tuộc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4291" y="2915892"/>
            <a:ext cx="8813418" cy="370668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  <a:buFont typeface="+mj-lt"/>
              <a:buAutoNum type="arabi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tuộc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4291" y="4520642"/>
            <a:ext cx="8963088" cy="370668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5" y="148649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2590" y="295753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6564" y="791112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91" y="1728788"/>
            <a:ext cx="2851057" cy="39892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Rectangle 13"/>
          <p:cNvSpPr/>
          <p:nvPr/>
        </p:nvSpPr>
        <p:spPr>
          <a:xfrm>
            <a:off x="4650862" y="1020832"/>
            <a:ext cx="71506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Giuyn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Véc-nơ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(Jules Gabriel Verne).</a:t>
            </a:r>
          </a:p>
          <a:p>
            <a:pPr algn="just">
              <a:lnSpc>
                <a:spcPct val="150000"/>
              </a:lnSpc>
              <a:tabLst>
                <a:tab pos="88900" algn="l"/>
                <a:tab pos="179388" algn="l"/>
              </a:tabLst>
            </a:pP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Nantes,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tabLst>
                <a:tab pos="88900" algn="l"/>
                <a:tab pos="179388" algn="l"/>
              </a:tabLst>
            </a:pP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  <a:tabLst>
                <a:tab pos="88900" algn="l"/>
                <a:tab pos="179388" algn="l"/>
              </a:tabLst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9994" y="5903893"/>
            <a:ext cx="394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Giuyn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Véc-nơ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(1828 – 1905)</a:t>
            </a:r>
          </a:p>
        </p:txBody>
      </p:sp>
    </p:spTree>
    <p:extLst>
      <p:ext uri="{BB962C8B-B14F-4D97-AF65-F5344CB8AC3E}">
        <p14:creationId xmlns:p14="http://schemas.microsoft.com/office/powerpoint/2010/main" val="1868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0" r="100000">
                        <a14:foregroundMark x1="14900" y1="33200" x2="22900" y2="60100"/>
                        <a14:foregroundMark x1="75200" y1="35100" x2="87500" y2="62400"/>
                        <a14:foregroundMark x1="38900" y1="31300" x2="61200" y2="31000"/>
                        <a14:foregroundMark x1="72100" y1="30900" x2="95400" y2="30900"/>
                        <a14:foregroundMark x1="69800" y1="31000" x2="71500" y2="31500"/>
                        <a14:foregroundMark x1="96500" y1="31200" x2="97100" y2="31900"/>
                        <a14:foregroundMark x1="61900" y1="31500" x2="64100" y2="31600"/>
                        <a14:foregroundMark x1="36900" y1="30900" x2="39500" y2="31900"/>
                        <a14:foregroundMark x1="17700" y1="38400" x2="27000" y2="63900"/>
                        <a14:foregroundMark x1="8700" y1="30900" x2="29900" y2="31200"/>
                        <a14:foregroundMark x1="5100" y1="31300" x2="9000" y2="31600"/>
                        <a14:foregroundMark x1="30800" y1="31500" x2="32400" y2="32000"/>
                        <a14:foregroundMark x1="71200" y1="42500" x2="71800" y2="65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082" y="-793173"/>
            <a:ext cx="9525000" cy="952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07" y="318655"/>
            <a:ext cx="10318750" cy="172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9427" y="701780"/>
            <a:ext cx="5776087" cy="496647"/>
            <a:chOff x="644526" y="2766774"/>
            <a:chExt cx="11553677" cy="993289"/>
          </a:xfrm>
        </p:grpSpPr>
        <p:sp>
          <p:nvSpPr>
            <p:cNvPr id="25" name="TextBox 24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81432" y="2649926"/>
            <a:ext cx="6370507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1870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1432" y="1593573"/>
            <a:ext cx="6645083" cy="661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0"/>
            <a:ext cx="4619625" cy="688921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22590" y="295753"/>
            <a:ext cx="9529052" cy="461665"/>
            <a:chOff x="-178462" y="1828800"/>
            <a:chExt cx="19060588" cy="923316"/>
          </a:xfrm>
        </p:grpSpPr>
        <p:sp>
          <p:nvSpPr>
            <p:cNvPr id="14" name="Round Same Side Corner Rectangle 1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0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9427" y="701780"/>
            <a:ext cx="5776087" cy="496647"/>
            <a:chOff x="644526" y="2766774"/>
            <a:chExt cx="11553677" cy="993289"/>
          </a:xfrm>
        </p:grpSpPr>
        <p:sp>
          <p:nvSpPr>
            <p:cNvPr id="25" name="TextBox 24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010557" y="2678501"/>
            <a:ext cx="637050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010557" y="1622148"/>
            <a:ext cx="6645083" cy="661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976"/>
          <a:stretch/>
        </p:blipFill>
        <p:spPr>
          <a:xfrm>
            <a:off x="351370" y="1938374"/>
            <a:ext cx="4349219" cy="4176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-222590" y="295753"/>
            <a:ext cx="9529052" cy="461665"/>
            <a:chOff x="-178462" y="1828800"/>
            <a:chExt cx="19060588" cy="923316"/>
          </a:xfrm>
        </p:grpSpPr>
        <p:sp>
          <p:nvSpPr>
            <p:cNvPr id="15" name="Round Same Side Corner Rectangle 14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611"/>
            <a:ext cx="12192000" cy="6960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709" y="247588"/>
            <a:ext cx="11294582" cy="644022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Công-xây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Conseil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Len (Ned Land),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Nê-mô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86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2172" y="742046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4" y="1172935"/>
            <a:ext cx="5219336" cy="1644931"/>
          </a:xfrm>
          <a:prstGeom prst="rect">
            <a:avLst/>
          </a:prstGeom>
        </p:spPr>
      </p:pic>
      <p:sp>
        <p:nvSpPr>
          <p:cNvPr id="45" name="Google Shape;2653;p65"/>
          <p:cNvSpPr/>
          <p:nvPr/>
        </p:nvSpPr>
        <p:spPr>
          <a:xfrm>
            <a:off x="3673134" y="2480511"/>
            <a:ext cx="7571129" cy="11398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2654;p65"/>
          <p:cNvSpPr/>
          <p:nvPr/>
        </p:nvSpPr>
        <p:spPr>
          <a:xfrm>
            <a:off x="3673134" y="4094666"/>
            <a:ext cx="7571129" cy="13235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Google Shape;2667;p65"/>
          <p:cNvSpPr/>
          <p:nvPr/>
        </p:nvSpPr>
        <p:spPr>
          <a:xfrm>
            <a:off x="813126" y="2751951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1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49" name="Google Shape;2668;p65"/>
          <p:cNvSpPr/>
          <p:nvPr/>
        </p:nvSpPr>
        <p:spPr>
          <a:xfrm>
            <a:off x="813126" y="4351847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DAD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Font typeface="Arial"/>
              <a:buNone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2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55" name="Google Shape;2680;p65"/>
          <p:cNvGrpSpPr/>
          <p:nvPr/>
        </p:nvGrpSpPr>
        <p:grpSpPr>
          <a:xfrm>
            <a:off x="3927972" y="4416816"/>
            <a:ext cx="373895" cy="487665"/>
            <a:chOff x="4361325" y="3366075"/>
            <a:chExt cx="438775" cy="579175"/>
          </a:xfrm>
        </p:grpSpPr>
        <p:sp>
          <p:nvSpPr>
            <p:cNvPr id="56" name="Google Shape;2681;p65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2682;p65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2683;p65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D077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" name="Google Shape;2690;p65"/>
          <p:cNvGrpSpPr/>
          <p:nvPr/>
        </p:nvGrpSpPr>
        <p:grpSpPr>
          <a:xfrm>
            <a:off x="3860464" y="2816926"/>
            <a:ext cx="508909" cy="487652"/>
            <a:chOff x="2322750" y="2445350"/>
            <a:chExt cx="497825" cy="464725"/>
          </a:xfrm>
        </p:grpSpPr>
        <p:sp>
          <p:nvSpPr>
            <p:cNvPr id="60" name="Google Shape;2691;p65"/>
            <p:cNvSpPr/>
            <p:nvPr/>
          </p:nvSpPr>
          <p:spPr>
            <a:xfrm>
              <a:off x="2322750" y="2445350"/>
              <a:ext cx="497825" cy="464725"/>
            </a:xfrm>
            <a:custGeom>
              <a:avLst/>
              <a:gdLst/>
              <a:ahLst/>
              <a:cxnLst/>
              <a:rect l="l" t="t" r="r" b="b"/>
              <a:pathLst>
                <a:path w="19913" h="18589" extrusionOk="0">
                  <a:moveTo>
                    <a:pt x="1896" y="0"/>
                  </a:moveTo>
                  <a:cubicBezTo>
                    <a:pt x="1688" y="0"/>
                    <a:pt x="1507" y="0"/>
                    <a:pt x="1325" y="52"/>
                  </a:cubicBezTo>
                  <a:cubicBezTo>
                    <a:pt x="1195" y="78"/>
                    <a:pt x="1065" y="130"/>
                    <a:pt x="936" y="182"/>
                  </a:cubicBezTo>
                  <a:cubicBezTo>
                    <a:pt x="858" y="208"/>
                    <a:pt x="780" y="260"/>
                    <a:pt x="702" y="286"/>
                  </a:cubicBezTo>
                  <a:cubicBezTo>
                    <a:pt x="598" y="364"/>
                    <a:pt x="520" y="442"/>
                    <a:pt x="442" y="520"/>
                  </a:cubicBezTo>
                  <a:cubicBezTo>
                    <a:pt x="364" y="572"/>
                    <a:pt x="312" y="649"/>
                    <a:pt x="261" y="727"/>
                  </a:cubicBezTo>
                  <a:cubicBezTo>
                    <a:pt x="209" y="831"/>
                    <a:pt x="157" y="909"/>
                    <a:pt x="105" y="1013"/>
                  </a:cubicBezTo>
                  <a:cubicBezTo>
                    <a:pt x="27" y="1221"/>
                    <a:pt x="1" y="1428"/>
                    <a:pt x="1" y="1610"/>
                  </a:cubicBezTo>
                  <a:cubicBezTo>
                    <a:pt x="1" y="1714"/>
                    <a:pt x="27" y="1818"/>
                    <a:pt x="53" y="1922"/>
                  </a:cubicBezTo>
                  <a:cubicBezTo>
                    <a:pt x="105" y="2181"/>
                    <a:pt x="209" y="2415"/>
                    <a:pt x="364" y="2622"/>
                  </a:cubicBezTo>
                  <a:cubicBezTo>
                    <a:pt x="494" y="2778"/>
                    <a:pt x="624" y="2934"/>
                    <a:pt x="780" y="3064"/>
                  </a:cubicBezTo>
                  <a:cubicBezTo>
                    <a:pt x="961" y="3220"/>
                    <a:pt x="1117" y="3349"/>
                    <a:pt x="1325" y="3479"/>
                  </a:cubicBezTo>
                  <a:cubicBezTo>
                    <a:pt x="1662" y="3687"/>
                    <a:pt x="2000" y="3921"/>
                    <a:pt x="2337" y="4102"/>
                  </a:cubicBezTo>
                  <a:cubicBezTo>
                    <a:pt x="3012" y="4518"/>
                    <a:pt x="3713" y="4881"/>
                    <a:pt x="4362" y="5193"/>
                  </a:cubicBezTo>
                  <a:lnTo>
                    <a:pt x="4414" y="5245"/>
                  </a:lnTo>
                  <a:cubicBezTo>
                    <a:pt x="4103" y="5478"/>
                    <a:pt x="3791" y="5764"/>
                    <a:pt x="3532" y="6075"/>
                  </a:cubicBezTo>
                  <a:cubicBezTo>
                    <a:pt x="3220" y="6465"/>
                    <a:pt x="2960" y="6906"/>
                    <a:pt x="2779" y="7373"/>
                  </a:cubicBezTo>
                  <a:cubicBezTo>
                    <a:pt x="2597" y="7867"/>
                    <a:pt x="2493" y="8386"/>
                    <a:pt x="2467" y="8931"/>
                  </a:cubicBezTo>
                  <a:cubicBezTo>
                    <a:pt x="2389" y="9891"/>
                    <a:pt x="2571" y="10878"/>
                    <a:pt x="2935" y="11787"/>
                  </a:cubicBezTo>
                  <a:cubicBezTo>
                    <a:pt x="3272" y="12565"/>
                    <a:pt x="3791" y="13292"/>
                    <a:pt x="4440" y="13863"/>
                  </a:cubicBezTo>
                  <a:cubicBezTo>
                    <a:pt x="5063" y="14409"/>
                    <a:pt x="5790" y="14850"/>
                    <a:pt x="6543" y="15187"/>
                  </a:cubicBezTo>
                  <a:cubicBezTo>
                    <a:pt x="7296" y="15525"/>
                    <a:pt x="8101" y="15785"/>
                    <a:pt x="8905" y="15940"/>
                  </a:cubicBezTo>
                  <a:cubicBezTo>
                    <a:pt x="9632" y="16122"/>
                    <a:pt x="10411" y="16226"/>
                    <a:pt x="11164" y="16330"/>
                  </a:cubicBezTo>
                  <a:lnTo>
                    <a:pt x="12151" y="16434"/>
                  </a:lnTo>
                  <a:cubicBezTo>
                    <a:pt x="12800" y="16486"/>
                    <a:pt x="13501" y="16563"/>
                    <a:pt x="14201" y="16693"/>
                  </a:cubicBezTo>
                  <a:cubicBezTo>
                    <a:pt x="14331" y="16823"/>
                    <a:pt x="14461" y="16901"/>
                    <a:pt x="14643" y="16953"/>
                  </a:cubicBezTo>
                  <a:lnTo>
                    <a:pt x="14773" y="17005"/>
                  </a:lnTo>
                  <a:cubicBezTo>
                    <a:pt x="14859" y="17026"/>
                    <a:pt x="14949" y="17039"/>
                    <a:pt x="15040" y="17039"/>
                  </a:cubicBezTo>
                  <a:cubicBezTo>
                    <a:pt x="15169" y="17039"/>
                    <a:pt x="15300" y="17014"/>
                    <a:pt x="15422" y="16953"/>
                  </a:cubicBezTo>
                  <a:cubicBezTo>
                    <a:pt x="15889" y="17083"/>
                    <a:pt x="16382" y="17264"/>
                    <a:pt x="16824" y="17472"/>
                  </a:cubicBezTo>
                  <a:cubicBezTo>
                    <a:pt x="17161" y="17628"/>
                    <a:pt x="17473" y="17810"/>
                    <a:pt x="17784" y="18017"/>
                  </a:cubicBezTo>
                  <a:cubicBezTo>
                    <a:pt x="17914" y="18121"/>
                    <a:pt x="18044" y="18225"/>
                    <a:pt x="18173" y="18329"/>
                  </a:cubicBezTo>
                  <a:cubicBezTo>
                    <a:pt x="18355" y="18484"/>
                    <a:pt x="18589" y="18588"/>
                    <a:pt x="18848" y="18588"/>
                  </a:cubicBezTo>
                  <a:cubicBezTo>
                    <a:pt x="19446" y="18562"/>
                    <a:pt x="19913" y="17991"/>
                    <a:pt x="19783" y="17394"/>
                  </a:cubicBezTo>
                  <a:cubicBezTo>
                    <a:pt x="19757" y="17342"/>
                    <a:pt x="19731" y="17264"/>
                    <a:pt x="19705" y="17212"/>
                  </a:cubicBezTo>
                  <a:cubicBezTo>
                    <a:pt x="19446" y="16511"/>
                    <a:pt x="19212" y="15836"/>
                    <a:pt x="19004" y="15110"/>
                  </a:cubicBezTo>
                  <a:lnTo>
                    <a:pt x="18978" y="15032"/>
                  </a:lnTo>
                  <a:cubicBezTo>
                    <a:pt x="18848" y="14383"/>
                    <a:pt x="18745" y="13708"/>
                    <a:pt x="18693" y="13059"/>
                  </a:cubicBezTo>
                  <a:cubicBezTo>
                    <a:pt x="18615" y="12539"/>
                    <a:pt x="18589" y="12046"/>
                    <a:pt x="18537" y="11553"/>
                  </a:cubicBezTo>
                  <a:lnTo>
                    <a:pt x="18485" y="10904"/>
                  </a:lnTo>
                  <a:cubicBezTo>
                    <a:pt x="18381" y="9320"/>
                    <a:pt x="18122" y="7737"/>
                    <a:pt x="17732" y="6205"/>
                  </a:cubicBezTo>
                  <a:cubicBezTo>
                    <a:pt x="17498" y="5452"/>
                    <a:pt x="17213" y="4699"/>
                    <a:pt x="16824" y="3998"/>
                  </a:cubicBezTo>
                  <a:cubicBezTo>
                    <a:pt x="16434" y="3271"/>
                    <a:pt x="15915" y="2648"/>
                    <a:pt x="15318" y="2103"/>
                  </a:cubicBezTo>
                  <a:cubicBezTo>
                    <a:pt x="15006" y="1818"/>
                    <a:pt x="14669" y="1558"/>
                    <a:pt x="14305" y="1350"/>
                  </a:cubicBezTo>
                  <a:cubicBezTo>
                    <a:pt x="13890" y="1117"/>
                    <a:pt x="13475" y="935"/>
                    <a:pt x="13059" y="779"/>
                  </a:cubicBezTo>
                  <a:cubicBezTo>
                    <a:pt x="12618" y="649"/>
                    <a:pt x="12151" y="572"/>
                    <a:pt x="11709" y="572"/>
                  </a:cubicBezTo>
                  <a:lnTo>
                    <a:pt x="11553" y="572"/>
                  </a:lnTo>
                  <a:cubicBezTo>
                    <a:pt x="11138" y="572"/>
                    <a:pt x="10723" y="623"/>
                    <a:pt x="10333" y="727"/>
                  </a:cubicBezTo>
                  <a:cubicBezTo>
                    <a:pt x="9295" y="987"/>
                    <a:pt x="8386" y="1636"/>
                    <a:pt x="7815" y="2545"/>
                  </a:cubicBezTo>
                  <a:cubicBezTo>
                    <a:pt x="7789" y="2622"/>
                    <a:pt x="7737" y="2674"/>
                    <a:pt x="7711" y="2726"/>
                  </a:cubicBezTo>
                  <a:cubicBezTo>
                    <a:pt x="7400" y="2493"/>
                    <a:pt x="7062" y="2233"/>
                    <a:pt x="6751" y="1999"/>
                  </a:cubicBezTo>
                  <a:cubicBezTo>
                    <a:pt x="6283" y="1688"/>
                    <a:pt x="5816" y="1350"/>
                    <a:pt x="5349" y="1091"/>
                  </a:cubicBezTo>
                  <a:cubicBezTo>
                    <a:pt x="4856" y="805"/>
                    <a:pt x="4336" y="546"/>
                    <a:pt x="3791" y="364"/>
                  </a:cubicBezTo>
                  <a:cubicBezTo>
                    <a:pt x="3246" y="156"/>
                    <a:pt x="2675" y="26"/>
                    <a:pt x="2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2692;p65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2693;p65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2694;p65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2695;p65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65" name="Google Shape;2696;p65"/>
          <p:cNvCxnSpPr/>
          <p:nvPr/>
        </p:nvCxnSpPr>
        <p:spPr>
          <a:xfrm>
            <a:off x="2732726" y="3060751"/>
            <a:ext cx="1152298" cy="7491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66" name="Google Shape;2697;p65"/>
          <p:cNvCxnSpPr/>
          <p:nvPr/>
        </p:nvCxnSpPr>
        <p:spPr>
          <a:xfrm>
            <a:off x="2732726" y="4660619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F9E00"/>
            </a:solidFill>
            <a:prstDash val="dash"/>
            <a:round/>
            <a:headEnd type="oval" w="med" len="med"/>
            <a:tailEnd type="oval" w="med" len="med"/>
          </a:ln>
        </p:spPr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0" b="92478" l="588" r="966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2470" y="-437576"/>
            <a:ext cx="2926694" cy="291808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222590" y="295753"/>
            <a:ext cx="9529052" cy="461665"/>
            <a:chOff x="-178462" y="1828800"/>
            <a:chExt cx="19060588" cy="923316"/>
          </a:xfrm>
        </p:grpSpPr>
        <p:sp>
          <p:nvSpPr>
            <p:cNvPr id="29" name="Round Same Side Corner Rectangle 28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3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9427" y="701780"/>
            <a:ext cx="5776087" cy="496647"/>
            <a:chOff x="644526" y="2766774"/>
            <a:chExt cx="11553677" cy="993289"/>
          </a:xfrm>
        </p:grpSpPr>
        <p:sp>
          <p:nvSpPr>
            <p:cNvPr id="25" name="TextBox 24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45157" y="5691843"/>
            <a:ext cx="5913379" cy="52322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5159" y="3089356"/>
            <a:ext cx="591337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Nê-mô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45159" y="3952628"/>
            <a:ext cx="591337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Công-xây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45159" y="4815900"/>
            <a:ext cx="591337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45158" y="2254693"/>
            <a:ext cx="591337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nác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14" y="964083"/>
            <a:ext cx="4075554" cy="1104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182" b="92424" l="3217" r="64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53122" r="35464" b="7937"/>
          <a:stretch/>
        </p:blipFill>
        <p:spPr>
          <a:xfrm>
            <a:off x="330208" y="2254693"/>
            <a:ext cx="4259496" cy="41468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22590" y="295753"/>
            <a:ext cx="9529052" cy="461665"/>
            <a:chOff x="-178462" y="1828800"/>
            <a:chExt cx="19060588" cy="923316"/>
          </a:xfrm>
        </p:grpSpPr>
        <p:sp>
          <p:nvSpPr>
            <p:cNvPr id="28" name="Round Same Side Corner Rectangle 27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3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9078</TotalTime>
  <Words>912</Words>
  <Application>Microsoft Macintosh PowerPoint</Application>
  <PresentationFormat>Widescreen</PresentationFormat>
  <Paragraphs>123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3_Office Theme</vt:lpstr>
      <vt:lpstr>6_Office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 khanh linh</cp:lastModifiedBy>
  <cp:revision>3370</cp:revision>
  <dcterms:created xsi:type="dcterms:W3CDTF">2022-02-10T03:12:31Z</dcterms:created>
  <dcterms:modified xsi:type="dcterms:W3CDTF">2026-04-04T06:20:14Z</dcterms:modified>
</cp:coreProperties>
</file>