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4" r:id="rId3"/>
    <p:sldMasterId id="2147483693" r:id="rId4"/>
  </p:sldMasterIdLst>
  <p:notesMasterIdLst>
    <p:notesMasterId r:id="rId19"/>
  </p:notesMasterIdLst>
  <p:sldIdLst>
    <p:sldId id="258" r:id="rId5"/>
    <p:sldId id="289" r:id="rId6"/>
    <p:sldId id="334" r:id="rId7"/>
    <p:sldId id="335" r:id="rId8"/>
    <p:sldId id="291" r:id="rId9"/>
    <p:sldId id="337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49" r:id="rId1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92"/>
    <a:srgbClr val="009999"/>
    <a:srgbClr val="3C969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1" autoAdjust="0"/>
    <p:restoredTop sz="94619"/>
  </p:normalViewPr>
  <p:slideViewPr>
    <p:cSldViewPr snapToGrid="0" snapToObjects="1">
      <p:cViewPr varScale="1">
        <p:scale>
          <a:sx n="109" d="100"/>
          <a:sy n="109" d="100"/>
        </p:scale>
        <p:origin x="6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AFE86-0710-4DB8-A23D-ADE5CA4CBD5B}" type="datetimeFigureOut">
              <a:rPr lang="en-US" smtClean="0"/>
              <a:t>4/4/26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40BE0-6529-4EE0-912F-9BAFE61A9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22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82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595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19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426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315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704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18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660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70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00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403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45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763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08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06EA9-ADE6-0E44-9D00-4496F5DF7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77FDE2-8F21-454D-A4D8-E07BEA85D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47E93-53BE-FA4D-9E93-EB52CD2B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04/04/2026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AB495-0C25-AE46-8E45-C93928799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88EC9-F817-1C44-84BB-BAF5538E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6845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C9911-8A0A-2A4C-B8A6-3637BA8D9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A3082-80C2-D643-A5F1-206DFE482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708A2-F0F9-BF4D-AC7E-98D2E435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04/04/2026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D1159-AB76-5F46-A770-4465F55FD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929D1-3742-CB46-84B9-B0EF94A58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4053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A71F1F-C150-5649-A49C-BF4E72AA70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86DB8-BBC9-414B-8909-951FDBA105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A882C-0CF0-4A42-B63E-660E85785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04/04/2026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79449-A0F8-564C-8D9F-994EC74B1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6B481-DEA9-5947-B1D0-04664A5B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11963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2026/4/4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28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2026/4/4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0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2026/4/4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89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2026/4/4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0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2026/4/4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0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2026/4/4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22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2026/4/4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15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2026/4/4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9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6709A-F829-B444-89C3-7DA2BFE35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E02EA-EB8F-2849-B2DB-A98169ACD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98CD8-D18E-6C43-B875-B3E63E496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04/04/2026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51AB2-BD09-6F45-AF05-2C5CFED7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82D2E-FE93-FE4F-8D8A-29671CC3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63838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2026/4/4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14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2026/4/4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31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2026/4/4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49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7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4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70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96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28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26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767CC-FD58-554B-82EF-045C927E6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C228D-2561-8D48-A17A-833E51B7D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FE512-F94B-114B-B1A3-AE61CDCA7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04/04/2026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F7CCE-782D-0244-B32D-A29B7E7AD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E6D49-2B72-574B-88AB-174882CB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020542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3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81990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05"/>
              <a:t>4/4/26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0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9373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0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9656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3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0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690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1492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3808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6769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2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0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078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CEF7A-B493-EC4D-8D1C-C738C48CE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D1D12-BACD-BD44-942E-CCFCADD37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330EC-42D3-E243-A54B-28056181C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CFB6F-6010-F840-8E8A-935C8D6C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04/04/2026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9BBC7-8A6C-0A49-913F-FE0354D9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6E0A4-8438-0E46-814F-7975EC350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0158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26AD-C4C0-9B46-83AC-0E04BBFEB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C63E0-F874-3A48-A18B-7057CF423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86E28B-4D59-6B46-B1A1-D2FF0B553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7627DA-A5A2-394C-860F-802CB6A182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F55A91-2C00-7048-9B6B-A4ED280DA8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93AF98-B861-BF4B-9347-9AF44B3BD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04/04/2026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61A1FA-6F24-904C-81E1-3D2064090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803914-FC3F-A34A-918E-89A371D4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02389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CDA29-BDA1-664A-8966-C74BC9475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76DC1A-1B9C-0E43-A716-4CF8A4600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04/04/2026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23D50-742C-034A-91D1-A35509715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E1905B-DDB3-4D40-A671-CB9A4A63A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2207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6A90BE-FA90-3F4E-AA32-BB76CA80F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04/04/2026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5F05D0-037C-B542-B7D1-DB8BAA729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15675-DE53-A54D-B60E-B8D34E49F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19381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6E755-8C87-FC4C-9505-8DA2B4479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FF22C-01DC-1845-A175-D379B80D6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417DB-0A5D-F846-83AA-F255D974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58097-B42C-C048-BE53-AAE587F8B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04/04/2026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87D36-3EC3-0C41-B600-8193BE99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FCF8A-17EF-4A45-A2E6-C30599D69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45649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34F5E-F5D6-CD40-8FAD-E850AB449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412C69-2138-F243-92AE-1626DE6EFA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F6EB43-1A47-B649-8E0A-BE3187E44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E543A7-3BD2-224B-9570-CD66A3814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04/04/2026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A700E-90CC-4A4B-863F-BE58F971B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FCE43-9087-304C-B7EF-8D7128042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2760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7.emf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FD3D3-F61C-9C44-9682-549657FB7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0D57C-8D29-4143-ADA0-7D6602A0E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BB304-C408-F642-B3B7-395026D9A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0F425-6A88-A14A-83E6-7E11F1B02AF7}" type="datetimeFigureOut">
              <a:rPr lang="x-none" smtClean="0"/>
              <a:t>04/04/2026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B6658-C421-6048-AD17-DA52517D32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514EB-82CF-7A41-808A-7E96F0AD6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2876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2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05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8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37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</p:sldLayoutIdLst>
  <p:txStyles>
    <p:titleStyle>
      <a:lvl1pPr algn="ctr" defTabSz="108660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42" indent="-407642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13" indent="-339494" algn="l" defTabSz="108660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585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883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34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23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452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751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051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0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1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4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868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168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477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106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414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77F5E160-B909-6543-84D2-E27077CCF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65990"/>
            <a:ext cx="11661660" cy="292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0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77634" y="1627043"/>
            <a:ext cx="2148347" cy="2972393"/>
            <a:chOff x="0" y="1644724"/>
            <a:chExt cx="2148347" cy="418263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0" name="Rectangle 29"/>
            <p:cNvSpPr/>
            <p:nvPr/>
          </p:nvSpPr>
          <p:spPr>
            <a:xfrm>
              <a:off x="0" y="1644724"/>
              <a:ext cx="2148347" cy="4182638"/>
            </a:xfrm>
            <a:prstGeom prst="rect">
              <a:avLst/>
            </a:prstGeom>
            <a:grpFill/>
          </p:spPr>
          <p:style>
            <a:ln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0" y="3234127"/>
              <a:ext cx="2148347" cy="250958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7494" tIns="330200" rIns="167494" bIns="330200" numCol="1" spcCol="1270" anchor="t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BZ" sz="28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078070" y="2724852"/>
            <a:ext cx="1620617" cy="1508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67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en-BZ" sz="3067" b="1" dirty="0">
              <a:solidFill>
                <a:prstClr val="black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39" name="Google Shape;1212;p52"/>
          <p:cNvGrpSpPr/>
          <p:nvPr/>
        </p:nvGrpSpPr>
        <p:grpSpPr>
          <a:xfrm>
            <a:off x="1577281" y="1835311"/>
            <a:ext cx="756643" cy="901250"/>
            <a:chOff x="8095060" y="5664590"/>
            <a:chExt cx="497404" cy="594389"/>
          </a:xfrm>
        </p:grpSpPr>
        <p:grpSp>
          <p:nvGrpSpPr>
            <p:cNvPr id="40" name="Google Shape;1213;p52"/>
            <p:cNvGrpSpPr/>
            <p:nvPr/>
          </p:nvGrpSpPr>
          <p:grpSpPr>
            <a:xfrm>
              <a:off x="8095060" y="5969027"/>
              <a:ext cx="497404" cy="289951"/>
              <a:chOff x="8095060" y="5969027"/>
              <a:chExt cx="497404" cy="289951"/>
            </a:xfrm>
          </p:grpSpPr>
          <p:sp>
            <p:nvSpPr>
              <p:cNvPr id="53" name="Google Shape;1214;p52"/>
              <p:cNvSpPr/>
              <p:nvPr/>
            </p:nvSpPr>
            <p:spPr>
              <a:xfrm>
                <a:off x="8095060" y="5969027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6"/>
                    </a:lnTo>
                    <a:lnTo>
                      <a:pt x="1170" y="1166"/>
                    </a:lnTo>
                    <a:lnTo>
                      <a:pt x="1754" y="876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215;p52"/>
              <p:cNvSpPr/>
              <p:nvPr/>
            </p:nvSpPr>
            <p:spPr>
              <a:xfrm>
                <a:off x="8095060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216;p52"/>
              <p:cNvSpPr/>
              <p:nvPr/>
            </p:nvSpPr>
            <p:spPr>
              <a:xfrm>
                <a:off x="8343763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74EA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" name="Google Shape;1217;p52"/>
            <p:cNvGrpSpPr/>
            <p:nvPr/>
          </p:nvGrpSpPr>
          <p:grpSpPr>
            <a:xfrm>
              <a:off x="8095060" y="5867832"/>
              <a:ext cx="497404" cy="289312"/>
              <a:chOff x="8095060" y="5867832"/>
              <a:chExt cx="497404" cy="289312"/>
            </a:xfrm>
          </p:grpSpPr>
          <p:sp>
            <p:nvSpPr>
              <p:cNvPr id="50" name="Google Shape;1218;p52"/>
              <p:cNvSpPr/>
              <p:nvPr/>
            </p:nvSpPr>
            <p:spPr>
              <a:xfrm>
                <a:off x="8095060" y="5867832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1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1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A4C2F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219;p52"/>
              <p:cNvSpPr/>
              <p:nvPr/>
            </p:nvSpPr>
            <p:spPr>
              <a:xfrm>
                <a:off x="8095060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9"/>
                    </a:lnTo>
                    <a:lnTo>
                      <a:pt x="1170" y="781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9EEB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220;p52"/>
              <p:cNvSpPr/>
              <p:nvPr/>
            </p:nvSpPr>
            <p:spPr>
              <a:xfrm>
                <a:off x="8343763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1"/>
                    </a:lnTo>
                    <a:lnTo>
                      <a:pt x="1170" y="199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" name="Google Shape;1221;p52"/>
            <p:cNvGrpSpPr/>
            <p:nvPr/>
          </p:nvGrpSpPr>
          <p:grpSpPr>
            <a:xfrm>
              <a:off x="8095060" y="5765998"/>
              <a:ext cx="497404" cy="289312"/>
              <a:chOff x="8095060" y="5765998"/>
              <a:chExt cx="497404" cy="289312"/>
            </a:xfrm>
          </p:grpSpPr>
          <p:sp>
            <p:nvSpPr>
              <p:cNvPr id="47" name="Google Shape;1222;p52"/>
              <p:cNvSpPr/>
              <p:nvPr/>
            </p:nvSpPr>
            <p:spPr>
              <a:xfrm>
                <a:off x="8095060" y="5765998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223;p52"/>
              <p:cNvSpPr/>
              <p:nvPr/>
            </p:nvSpPr>
            <p:spPr>
              <a:xfrm>
                <a:off x="8095060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78"/>
                    </a:lnTo>
                    <a:lnTo>
                      <a:pt x="1170" y="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1224;p52"/>
              <p:cNvSpPr/>
              <p:nvPr/>
            </p:nvSpPr>
            <p:spPr>
              <a:xfrm>
                <a:off x="8343763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1170" y="0"/>
                    </a:moveTo>
                    <a:lnTo>
                      <a:pt x="0" y="581"/>
                    </a:lnTo>
                    <a:lnTo>
                      <a:pt x="0" y="778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" name="Google Shape;1225;p52"/>
            <p:cNvGrpSpPr/>
            <p:nvPr/>
          </p:nvGrpSpPr>
          <p:grpSpPr>
            <a:xfrm>
              <a:off x="8095060" y="5664590"/>
              <a:ext cx="497404" cy="290164"/>
              <a:chOff x="8095060" y="5664590"/>
              <a:chExt cx="497404" cy="290164"/>
            </a:xfrm>
          </p:grpSpPr>
          <p:sp>
            <p:nvSpPr>
              <p:cNvPr id="44" name="Google Shape;1226;p52"/>
              <p:cNvSpPr/>
              <p:nvPr/>
            </p:nvSpPr>
            <p:spPr>
              <a:xfrm>
                <a:off x="8095060" y="5664590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0"/>
                    </a:moveTo>
                    <a:lnTo>
                      <a:pt x="1170" y="0"/>
                    </a:lnTo>
                    <a:lnTo>
                      <a:pt x="587" y="290"/>
                    </a:lnTo>
                    <a:lnTo>
                      <a:pt x="0" y="582"/>
                    </a:lnTo>
                    <a:lnTo>
                      <a:pt x="587" y="874"/>
                    </a:lnTo>
                    <a:lnTo>
                      <a:pt x="1170" y="1166"/>
                    </a:lnTo>
                    <a:lnTo>
                      <a:pt x="1754" y="874"/>
                    </a:lnTo>
                    <a:lnTo>
                      <a:pt x="2340" y="582"/>
                    </a:lnTo>
                    <a:lnTo>
                      <a:pt x="1754" y="29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1227;p52"/>
              <p:cNvSpPr/>
              <p:nvPr/>
            </p:nvSpPr>
            <p:spPr>
              <a:xfrm>
                <a:off x="8095060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80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228;p52"/>
              <p:cNvSpPr/>
              <p:nvPr/>
            </p:nvSpPr>
            <p:spPr>
              <a:xfrm>
                <a:off x="8343763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0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0" name="Rounded Rectangle 89"/>
          <p:cNvSpPr/>
          <p:nvPr/>
        </p:nvSpPr>
        <p:spPr>
          <a:xfrm>
            <a:off x="3200400" y="1627044"/>
            <a:ext cx="8068491" cy="2972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1" name="Picture 90" descr="—Pngtree—vector growing chickens_2054348.png"/>
          <p:cNvPicPr>
            <a:picLocks noChangeAspect="1"/>
          </p:cNvPicPr>
          <p:nvPr/>
        </p:nvPicPr>
        <p:blipFill>
          <a:blip r:embed="rId4"/>
          <a:srcRect t="25747" b="34253"/>
          <a:stretch>
            <a:fillRect/>
          </a:stretch>
        </p:blipFill>
        <p:spPr>
          <a:xfrm>
            <a:off x="6311161" y="4539989"/>
            <a:ext cx="4957730" cy="160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3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9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33389" y="1901521"/>
            <a:ext cx="2148347" cy="2972393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1"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lnRef>
          <a:fillRef idx="1"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fillRef>
          <a:effectRef idx="2"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Rectangle 36"/>
          <p:cNvSpPr/>
          <p:nvPr/>
        </p:nvSpPr>
        <p:spPr>
          <a:xfrm>
            <a:off x="982545" y="2837747"/>
            <a:ext cx="2016224" cy="2216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67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</a:t>
            </a:r>
            <a:endParaRPr lang="en-BZ" sz="3067" b="1" dirty="0">
              <a:solidFill>
                <a:prstClr val="black">
                  <a:lumMod val="95000"/>
                  <a:lumOff val="5000"/>
                </a:prst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56" name="Google Shape;1212;p52"/>
          <p:cNvGrpSpPr/>
          <p:nvPr/>
        </p:nvGrpSpPr>
        <p:grpSpPr>
          <a:xfrm>
            <a:off x="1679813" y="1991416"/>
            <a:ext cx="756643" cy="901250"/>
            <a:chOff x="8095060" y="5664590"/>
            <a:chExt cx="497404" cy="594389"/>
          </a:xfrm>
        </p:grpSpPr>
        <p:grpSp>
          <p:nvGrpSpPr>
            <p:cNvPr id="57" name="Google Shape;1213;p52"/>
            <p:cNvGrpSpPr/>
            <p:nvPr/>
          </p:nvGrpSpPr>
          <p:grpSpPr>
            <a:xfrm>
              <a:off x="8095060" y="5969027"/>
              <a:ext cx="497404" cy="289951"/>
              <a:chOff x="8095060" y="5969027"/>
              <a:chExt cx="497404" cy="289951"/>
            </a:xfrm>
          </p:grpSpPr>
          <p:sp>
            <p:nvSpPr>
              <p:cNvPr id="70" name="Google Shape;1214;p52"/>
              <p:cNvSpPr/>
              <p:nvPr/>
            </p:nvSpPr>
            <p:spPr>
              <a:xfrm>
                <a:off x="8095060" y="5969027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6"/>
                    </a:lnTo>
                    <a:lnTo>
                      <a:pt x="1170" y="1166"/>
                    </a:lnTo>
                    <a:lnTo>
                      <a:pt x="1754" y="876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1215;p52"/>
              <p:cNvSpPr/>
              <p:nvPr/>
            </p:nvSpPr>
            <p:spPr>
              <a:xfrm>
                <a:off x="8095060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216;p52"/>
              <p:cNvSpPr/>
              <p:nvPr/>
            </p:nvSpPr>
            <p:spPr>
              <a:xfrm>
                <a:off x="8343763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74EA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" name="Google Shape;1217;p52"/>
            <p:cNvGrpSpPr/>
            <p:nvPr/>
          </p:nvGrpSpPr>
          <p:grpSpPr>
            <a:xfrm>
              <a:off x="8095060" y="5867832"/>
              <a:ext cx="497404" cy="289312"/>
              <a:chOff x="8095060" y="5867832"/>
              <a:chExt cx="497404" cy="289312"/>
            </a:xfrm>
          </p:grpSpPr>
          <p:sp>
            <p:nvSpPr>
              <p:cNvPr id="67" name="Google Shape;1218;p52"/>
              <p:cNvSpPr/>
              <p:nvPr/>
            </p:nvSpPr>
            <p:spPr>
              <a:xfrm>
                <a:off x="8095060" y="5867832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1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1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A4C2F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219;p52"/>
              <p:cNvSpPr/>
              <p:nvPr/>
            </p:nvSpPr>
            <p:spPr>
              <a:xfrm>
                <a:off x="8095060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9"/>
                    </a:lnTo>
                    <a:lnTo>
                      <a:pt x="1170" y="781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9EEB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220;p52"/>
              <p:cNvSpPr/>
              <p:nvPr/>
            </p:nvSpPr>
            <p:spPr>
              <a:xfrm>
                <a:off x="8343763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1"/>
                    </a:lnTo>
                    <a:lnTo>
                      <a:pt x="1170" y="199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" name="Google Shape;1221;p52"/>
            <p:cNvGrpSpPr/>
            <p:nvPr/>
          </p:nvGrpSpPr>
          <p:grpSpPr>
            <a:xfrm>
              <a:off x="8095060" y="5765998"/>
              <a:ext cx="497404" cy="289312"/>
              <a:chOff x="8095060" y="5765998"/>
              <a:chExt cx="497404" cy="289312"/>
            </a:xfrm>
          </p:grpSpPr>
          <p:sp>
            <p:nvSpPr>
              <p:cNvPr id="64" name="Google Shape;1222;p52"/>
              <p:cNvSpPr/>
              <p:nvPr/>
            </p:nvSpPr>
            <p:spPr>
              <a:xfrm>
                <a:off x="8095060" y="5765998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223;p52"/>
              <p:cNvSpPr/>
              <p:nvPr/>
            </p:nvSpPr>
            <p:spPr>
              <a:xfrm>
                <a:off x="8095060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78"/>
                    </a:lnTo>
                    <a:lnTo>
                      <a:pt x="1170" y="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1224;p52"/>
              <p:cNvSpPr/>
              <p:nvPr/>
            </p:nvSpPr>
            <p:spPr>
              <a:xfrm>
                <a:off x="8343763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1170" y="0"/>
                    </a:moveTo>
                    <a:lnTo>
                      <a:pt x="0" y="581"/>
                    </a:lnTo>
                    <a:lnTo>
                      <a:pt x="0" y="778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" name="Google Shape;1225;p52"/>
            <p:cNvGrpSpPr/>
            <p:nvPr/>
          </p:nvGrpSpPr>
          <p:grpSpPr>
            <a:xfrm>
              <a:off x="8095060" y="5664590"/>
              <a:ext cx="497404" cy="290164"/>
              <a:chOff x="8095060" y="5664590"/>
              <a:chExt cx="497404" cy="290164"/>
            </a:xfrm>
          </p:grpSpPr>
          <p:sp>
            <p:nvSpPr>
              <p:cNvPr id="61" name="Google Shape;1226;p52"/>
              <p:cNvSpPr/>
              <p:nvPr/>
            </p:nvSpPr>
            <p:spPr>
              <a:xfrm>
                <a:off x="8095060" y="5664590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0"/>
                    </a:moveTo>
                    <a:lnTo>
                      <a:pt x="1170" y="0"/>
                    </a:lnTo>
                    <a:lnTo>
                      <a:pt x="587" y="290"/>
                    </a:lnTo>
                    <a:lnTo>
                      <a:pt x="0" y="582"/>
                    </a:lnTo>
                    <a:lnTo>
                      <a:pt x="587" y="874"/>
                    </a:lnTo>
                    <a:lnTo>
                      <a:pt x="1170" y="1166"/>
                    </a:lnTo>
                    <a:lnTo>
                      <a:pt x="1754" y="874"/>
                    </a:lnTo>
                    <a:lnTo>
                      <a:pt x="2340" y="582"/>
                    </a:lnTo>
                    <a:lnTo>
                      <a:pt x="1754" y="29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227;p52"/>
              <p:cNvSpPr/>
              <p:nvPr/>
            </p:nvSpPr>
            <p:spPr>
              <a:xfrm>
                <a:off x="8095060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80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228;p52"/>
              <p:cNvSpPr/>
              <p:nvPr/>
            </p:nvSpPr>
            <p:spPr>
              <a:xfrm>
                <a:off x="8343763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0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0" name="Rounded Rectangle 89"/>
          <p:cNvSpPr/>
          <p:nvPr/>
        </p:nvSpPr>
        <p:spPr>
          <a:xfrm>
            <a:off x="3281703" y="805217"/>
            <a:ext cx="8068491" cy="52953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quay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82404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9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62724" y="1911628"/>
            <a:ext cx="2148347" cy="2972393"/>
            <a:chOff x="4669239" y="1644724"/>
            <a:chExt cx="2148347" cy="4182638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34" name="Rectangle 33"/>
            <p:cNvSpPr/>
            <p:nvPr/>
          </p:nvSpPr>
          <p:spPr>
            <a:xfrm>
              <a:off x="4669239" y="1644724"/>
              <a:ext cx="2148347" cy="4182638"/>
            </a:xfrm>
            <a:prstGeom prst="rect">
              <a:avLst/>
            </a:prstGeom>
            <a:grpFill/>
          </p:spPr>
          <p:style>
            <a:lnRef idx="1">
              <a:schemeClr val="accent5">
                <a:tint val="40000"/>
                <a:alpha val="90000"/>
                <a:hueOff val="-7391755"/>
                <a:satOff val="-12816"/>
                <a:lumOff val="-1289"/>
                <a:alphaOff val="0"/>
              </a:schemeClr>
            </a:lnRef>
            <a:fillRef idx="1">
              <a:schemeClr val="accent5">
                <a:tint val="40000"/>
                <a:alpha val="90000"/>
                <a:hueOff val="-7391755"/>
                <a:satOff val="-12816"/>
                <a:lumOff val="-1289"/>
                <a:alphaOff val="0"/>
              </a:schemeClr>
            </a:fillRef>
            <a:effectRef idx="2">
              <a:schemeClr val="accent5">
                <a:tint val="40000"/>
                <a:alpha val="90000"/>
                <a:hueOff val="-7391755"/>
                <a:satOff val="-12816"/>
                <a:lumOff val="-128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Rectangle 34"/>
            <p:cNvSpPr/>
            <p:nvPr/>
          </p:nvSpPr>
          <p:spPr>
            <a:xfrm>
              <a:off x="4669239" y="3234127"/>
              <a:ext cx="2148347" cy="250958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7494" tIns="330200" rIns="167494" bIns="330200" numCol="1" spcCol="1270" anchor="t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BZ" sz="2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971908" y="2964397"/>
            <a:ext cx="2016224" cy="1423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67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BZ" sz="3067" b="1" dirty="0">
              <a:solidFill>
                <a:prstClr val="black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73" name="Google Shape;1212;p52"/>
          <p:cNvGrpSpPr/>
          <p:nvPr/>
        </p:nvGrpSpPr>
        <p:grpSpPr>
          <a:xfrm>
            <a:off x="1616737" y="2188699"/>
            <a:ext cx="756643" cy="901250"/>
            <a:chOff x="8095060" y="5664590"/>
            <a:chExt cx="497404" cy="594389"/>
          </a:xfrm>
        </p:grpSpPr>
        <p:grpSp>
          <p:nvGrpSpPr>
            <p:cNvPr id="74" name="Google Shape;1213;p52"/>
            <p:cNvGrpSpPr/>
            <p:nvPr/>
          </p:nvGrpSpPr>
          <p:grpSpPr>
            <a:xfrm>
              <a:off x="8095060" y="5969027"/>
              <a:ext cx="497404" cy="289951"/>
              <a:chOff x="8095060" y="5969027"/>
              <a:chExt cx="497404" cy="289951"/>
            </a:xfrm>
          </p:grpSpPr>
          <p:sp>
            <p:nvSpPr>
              <p:cNvPr id="87" name="Google Shape;1214;p52"/>
              <p:cNvSpPr/>
              <p:nvPr/>
            </p:nvSpPr>
            <p:spPr>
              <a:xfrm>
                <a:off x="8095060" y="5969027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6"/>
                    </a:lnTo>
                    <a:lnTo>
                      <a:pt x="1170" y="1166"/>
                    </a:lnTo>
                    <a:lnTo>
                      <a:pt x="1754" y="876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215;p52"/>
              <p:cNvSpPr/>
              <p:nvPr/>
            </p:nvSpPr>
            <p:spPr>
              <a:xfrm>
                <a:off x="8095060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1216;p52"/>
              <p:cNvSpPr/>
              <p:nvPr/>
            </p:nvSpPr>
            <p:spPr>
              <a:xfrm>
                <a:off x="8343763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74EA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" name="Google Shape;1217;p52"/>
            <p:cNvGrpSpPr/>
            <p:nvPr/>
          </p:nvGrpSpPr>
          <p:grpSpPr>
            <a:xfrm>
              <a:off x="8095060" y="5867832"/>
              <a:ext cx="497404" cy="289312"/>
              <a:chOff x="8095060" y="5867832"/>
              <a:chExt cx="497404" cy="289312"/>
            </a:xfrm>
          </p:grpSpPr>
          <p:sp>
            <p:nvSpPr>
              <p:cNvPr id="84" name="Google Shape;1218;p52"/>
              <p:cNvSpPr/>
              <p:nvPr/>
            </p:nvSpPr>
            <p:spPr>
              <a:xfrm>
                <a:off x="8095060" y="5867832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1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1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A4C2F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1219;p52"/>
              <p:cNvSpPr/>
              <p:nvPr/>
            </p:nvSpPr>
            <p:spPr>
              <a:xfrm>
                <a:off x="8095060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9"/>
                    </a:lnTo>
                    <a:lnTo>
                      <a:pt x="1170" y="781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9EEB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1220;p52"/>
              <p:cNvSpPr/>
              <p:nvPr/>
            </p:nvSpPr>
            <p:spPr>
              <a:xfrm>
                <a:off x="8343763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1"/>
                    </a:lnTo>
                    <a:lnTo>
                      <a:pt x="1170" y="199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" name="Google Shape;1221;p52"/>
            <p:cNvGrpSpPr/>
            <p:nvPr/>
          </p:nvGrpSpPr>
          <p:grpSpPr>
            <a:xfrm>
              <a:off x="8095060" y="5765998"/>
              <a:ext cx="497404" cy="289312"/>
              <a:chOff x="8095060" y="5765998"/>
              <a:chExt cx="497404" cy="289312"/>
            </a:xfrm>
          </p:grpSpPr>
          <p:sp>
            <p:nvSpPr>
              <p:cNvPr id="81" name="Google Shape;1222;p52"/>
              <p:cNvSpPr/>
              <p:nvPr/>
            </p:nvSpPr>
            <p:spPr>
              <a:xfrm>
                <a:off x="8095060" y="5765998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1223;p52"/>
              <p:cNvSpPr/>
              <p:nvPr/>
            </p:nvSpPr>
            <p:spPr>
              <a:xfrm>
                <a:off x="8095060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78"/>
                    </a:lnTo>
                    <a:lnTo>
                      <a:pt x="1170" y="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1224;p52"/>
              <p:cNvSpPr/>
              <p:nvPr/>
            </p:nvSpPr>
            <p:spPr>
              <a:xfrm>
                <a:off x="8343763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1170" y="0"/>
                    </a:moveTo>
                    <a:lnTo>
                      <a:pt x="0" y="581"/>
                    </a:lnTo>
                    <a:lnTo>
                      <a:pt x="0" y="778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Google Shape;1225;p52"/>
            <p:cNvGrpSpPr/>
            <p:nvPr/>
          </p:nvGrpSpPr>
          <p:grpSpPr>
            <a:xfrm>
              <a:off x="8095060" y="5664590"/>
              <a:ext cx="497404" cy="290164"/>
              <a:chOff x="8095060" y="5664590"/>
              <a:chExt cx="497404" cy="290164"/>
            </a:xfrm>
          </p:grpSpPr>
          <p:sp>
            <p:nvSpPr>
              <p:cNvPr id="78" name="Google Shape;1226;p52"/>
              <p:cNvSpPr/>
              <p:nvPr/>
            </p:nvSpPr>
            <p:spPr>
              <a:xfrm>
                <a:off x="8095060" y="5664590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0"/>
                    </a:moveTo>
                    <a:lnTo>
                      <a:pt x="1170" y="0"/>
                    </a:lnTo>
                    <a:lnTo>
                      <a:pt x="587" y="290"/>
                    </a:lnTo>
                    <a:lnTo>
                      <a:pt x="0" y="582"/>
                    </a:lnTo>
                    <a:lnTo>
                      <a:pt x="587" y="874"/>
                    </a:lnTo>
                    <a:lnTo>
                      <a:pt x="1170" y="1166"/>
                    </a:lnTo>
                    <a:lnTo>
                      <a:pt x="1754" y="874"/>
                    </a:lnTo>
                    <a:lnTo>
                      <a:pt x="2340" y="582"/>
                    </a:lnTo>
                    <a:lnTo>
                      <a:pt x="1754" y="29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1227;p52"/>
              <p:cNvSpPr/>
              <p:nvPr/>
            </p:nvSpPr>
            <p:spPr>
              <a:xfrm>
                <a:off x="8095060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80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228;p52"/>
              <p:cNvSpPr/>
              <p:nvPr/>
            </p:nvSpPr>
            <p:spPr>
              <a:xfrm>
                <a:off x="8343763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0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  <a:buFont typeface="Calibri"/>
                  <a:buNone/>
                </a:pPr>
                <a:endParaRPr sz="1400">
                  <a:solidFill>
                    <a:prstClr val="black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0" name="Rounded Rectangle 89"/>
          <p:cNvSpPr/>
          <p:nvPr/>
        </p:nvSpPr>
        <p:spPr>
          <a:xfrm>
            <a:off x="3182466" y="1911628"/>
            <a:ext cx="8068491" cy="29129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808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9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629421" y="630448"/>
            <a:ext cx="2919906" cy="7752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301356"/>
              </p:ext>
            </p:extLst>
          </p:nvPr>
        </p:nvGraphicFramePr>
        <p:xfrm>
          <a:off x="805219" y="1569492"/>
          <a:ext cx="10577014" cy="454909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93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1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0926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nói</a:t>
                      </a:r>
                    </a:p>
                  </a:txBody>
                  <a:tcPr marL="9362" marR="9362" marT="9362" marB="9362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nghe</a:t>
                      </a:r>
                    </a:p>
                  </a:txBody>
                  <a:tcPr marL="9362" marR="9362" marT="9362" marB="9362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3653">
                <a:tc>
                  <a:txBody>
                    <a:bodyPr/>
                    <a:lstStyle/>
                    <a:p>
                      <a:pPr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 lên ý kiến của mình trước nhóm hoặc lớp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bằng lời, tránh viết thành văn dễ đọc; sử dụng điệu bộ, cử chỉ và các phương tiện hỗ trợ phù hợp; thực hiện đúng thời gian dự kiến.</a:t>
                      </a:r>
                    </a:p>
                    <a:p>
                      <a:pPr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 ý điều chỉnh giọng điệu, cách trình bày; quan sát thái độ, lắng nghe ý kiến phản hồi của người nghe.</a:t>
                      </a:r>
                    </a:p>
                    <a:p>
                      <a:pPr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thể trả lời câu hỏi của người nghe sau khi trình bày xong hoặc kết hợp trả lời từng phần trong khi trình bày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62" marR="9362" marT="9362" marB="9362" anchor="ctr"/>
                </a:tc>
                <a:tc>
                  <a:txBody>
                    <a:bodyPr/>
                    <a:lstStyle/>
                    <a:p>
                      <a:pPr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 trung theo dõi và nắm được thông tin từ người nói; ghi chép các ý chính và các điểm chưa rõ cần hỏi lại.</a:t>
                      </a:r>
                    </a:p>
                    <a:p>
                      <a:pPr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 dụng cử chỉ, nét mặt, ánh mắt để khích lệ người nói.</a:t>
                      </a:r>
                    </a:p>
                    <a:p>
                      <a:pPr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 câu hỏi về những vấn đề chưa rõ hoặc muốn mở rộng hiểu biết; trao đổi lại về các chi tiết, nội dung mà em thấy chưa thuyết phục.</a:t>
                      </a:r>
                    </a:p>
                  </a:txBody>
                  <a:tcPr marL="9362" marR="9362" marT="9362" marB="936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123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781220" y="568488"/>
            <a:ext cx="4616307" cy="768993"/>
          </a:xfrm>
          <a:prstGeom prst="roundRect">
            <a:avLst/>
          </a:prstGeom>
          <a:solidFill>
            <a:srgbClr val="57C5A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Kiểm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sửa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chữa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023582" y="1501254"/>
          <a:ext cx="10044751" cy="467678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658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6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2889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32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nói</a:t>
                      </a:r>
                    </a:p>
                  </a:txBody>
                  <a:tcPr marL="9525" marR="9525" marT="9525" marB="95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32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nghe</a:t>
                      </a:r>
                    </a:p>
                  </a:txBody>
                  <a:tcPr marL="9525" marR="9525" marT="9525" marB="95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0054">
                <a:tc>
                  <a:txBody>
                    <a:bodyPr/>
                    <a:lstStyle/>
                    <a:p>
                      <a:pPr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ý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</a:p>
                    <a:p>
                      <a:pPr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 đúng và tóm tắt được các thông tin từ người nói bằng văn bản.</a:t>
                      </a:r>
                    </a:p>
                    <a:p>
                      <a:pPr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 trung chú ý theo dõi người nói; thể hiện sự mạnh dạn, cầu thị và thái độ hòa nhã, lịch sự khi trao đổi với người nói.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201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85" y="845341"/>
            <a:ext cx="4383404" cy="107298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33969" y="1855731"/>
            <a:ext cx="107246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Oval 6"/>
          <p:cNvSpPr/>
          <p:nvPr/>
        </p:nvSpPr>
        <p:spPr>
          <a:xfrm>
            <a:off x="2863376" y="2928720"/>
            <a:ext cx="3138985" cy="310523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753035" y="2928719"/>
            <a:ext cx="3138985" cy="310523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291215" y="3788000"/>
            <a:ext cx="22833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096272" y="3820228"/>
            <a:ext cx="21274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868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 animBg="1"/>
      <p:bldP spid="44" grpId="0" animBg="1"/>
      <p:bldP spid="45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904932" y="930638"/>
            <a:ext cx="5019722" cy="49967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3035" y="930639"/>
            <a:ext cx="5165174" cy="51033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142849" y="1260009"/>
            <a:ext cx="245415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299051" y="1260008"/>
            <a:ext cx="2146977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6306" y="2659270"/>
            <a:ext cx="40672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24654" y="2680522"/>
            <a:ext cx="46660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qua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75030" y="3881643"/>
            <a:ext cx="44239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10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73224" y="669645"/>
            <a:ext cx="2759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498" y="2463231"/>
            <a:ext cx="2364331" cy="22880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5154" y="1493735"/>
            <a:ext cx="440734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5" name="Rectangle 4"/>
          <p:cNvSpPr/>
          <p:nvPr/>
        </p:nvSpPr>
        <p:spPr>
          <a:xfrm>
            <a:off x="695154" y="4558732"/>
            <a:ext cx="44073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466829" y="1436363"/>
            <a:ext cx="3984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52179" y="3912401"/>
            <a:ext cx="39153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922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  <p:bldP spid="5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76" y="858989"/>
            <a:ext cx="4383404" cy="107298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628420" y="1730800"/>
            <a:ext cx="108493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Lai), “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“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6" t="2466" r="32544" b="70034"/>
          <a:stretch/>
        </p:blipFill>
        <p:spPr>
          <a:xfrm>
            <a:off x="752406" y="3477766"/>
            <a:ext cx="3125167" cy="257471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7" t="50666" r="32341" b="32572"/>
          <a:stretch/>
        </p:blipFill>
        <p:spPr>
          <a:xfrm>
            <a:off x="8071959" y="3477766"/>
            <a:ext cx="3569487" cy="257471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7" t="4572" r="36227" b="73142"/>
          <a:stretch/>
        </p:blipFill>
        <p:spPr>
          <a:xfrm>
            <a:off x="4468789" y="3477766"/>
            <a:ext cx="3264260" cy="257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7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组 4">
            <a:extLst>
              <a:ext uri="{FF2B5EF4-FFF2-40B4-BE49-F238E27FC236}">
                <a16:creationId xmlns:a16="http://schemas.microsoft.com/office/drawing/2014/main" id="{8774790E-4EA9-4D9A-AA3E-CC9D97FAACA5}"/>
              </a:ext>
            </a:extLst>
          </p:cNvPr>
          <p:cNvGrpSpPr/>
          <p:nvPr/>
        </p:nvGrpSpPr>
        <p:grpSpPr>
          <a:xfrm>
            <a:off x="780515" y="2541931"/>
            <a:ext cx="2220580" cy="3026956"/>
            <a:chOff x="566877" y="1864331"/>
            <a:chExt cx="2492889" cy="3499109"/>
          </a:xfrm>
        </p:grpSpPr>
        <p:grpSp>
          <p:nvGrpSpPr>
            <p:cNvPr id="10" name="图形 2">
              <a:extLst>
                <a:ext uri="{FF2B5EF4-FFF2-40B4-BE49-F238E27FC236}">
                  <a16:creationId xmlns:a16="http://schemas.microsoft.com/office/drawing/2014/main" id="{A5137725-0854-4C49-A0D7-08E7364FBE77}"/>
                </a:ext>
              </a:extLst>
            </p:cNvPr>
            <p:cNvGrpSpPr/>
            <p:nvPr/>
          </p:nvGrpSpPr>
          <p:grpSpPr>
            <a:xfrm rot="21410303">
              <a:off x="566877" y="1864331"/>
              <a:ext cx="2492889" cy="3499109"/>
              <a:chOff x="4783931" y="1588293"/>
              <a:chExt cx="2619375" cy="3676649"/>
            </a:xfrm>
          </p:grpSpPr>
          <p:sp>
            <p:nvSpPr>
              <p:cNvPr id="13" name="任意多边形: 形状 34">
                <a:extLst>
                  <a:ext uri="{FF2B5EF4-FFF2-40B4-BE49-F238E27FC236}">
                    <a16:creationId xmlns:a16="http://schemas.microsoft.com/office/drawing/2014/main" id="{BB363EE6-1B46-4D37-B23B-AE49F276D59F}"/>
                  </a:ext>
                </a:extLst>
              </p:cNvPr>
              <p:cNvSpPr/>
              <p:nvPr/>
            </p:nvSpPr>
            <p:spPr>
              <a:xfrm>
                <a:off x="4783931" y="1588293"/>
                <a:ext cx="2619375" cy="3676649"/>
              </a:xfrm>
              <a:custGeom>
                <a:avLst/>
                <a:gdLst>
                  <a:gd name="connsiteX0" fmla="*/ 2214086 w 2619375"/>
                  <a:gd name="connsiteY0" fmla="*/ 3672364 h 3676650"/>
                  <a:gd name="connsiteX1" fmla="*/ 407194 w 2619375"/>
                  <a:gd name="connsiteY1" fmla="*/ 3672364 h 3676650"/>
                  <a:gd name="connsiteX2" fmla="*/ 7144 w 2619375"/>
                  <a:gd name="connsiteY2" fmla="*/ 3272314 h 3676650"/>
                  <a:gd name="connsiteX3" fmla="*/ 7144 w 2619375"/>
                  <a:gd name="connsiteY3" fmla="*/ 407194 h 3676650"/>
                  <a:gd name="connsiteX4" fmla="*/ 407194 w 2619375"/>
                  <a:gd name="connsiteY4" fmla="*/ 7144 h 3676650"/>
                  <a:gd name="connsiteX5" fmla="*/ 2214086 w 2619375"/>
                  <a:gd name="connsiteY5" fmla="*/ 7144 h 3676650"/>
                  <a:gd name="connsiteX6" fmla="*/ 2614136 w 2619375"/>
                  <a:gd name="connsiteY6" fmla="*/ 407194 h 3676650"/>
                  <a:gd name="connsiteX7" fmla="*/ 2614136 w 2619375"/>
                  <a:gd name="connsiteY7" fmla="*/ 3272314 h 3676650"/>
                  <a:gd name="connsiteX8" fmla="*/ 2214086 w 2619375"/>
                  <a:gd name="connsiteY8" fmla="*/ 3672364 h 367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19375" h="3676650">
                    <a:moveTo>
                      <a:pt x="2214086" y="3672364"/>
                    </a:moveTo>
                    <a:lnTo>
                      <a:pt x="407194" y="3672364"/>
                    </a:lnTo>
                    <a:cubicBezTo>
                      <a:pt x="187166" y="3672364"/>
                      <a:pt x="7144" y="3492341"/>
                      <a:pt x="7144" y="3272314"/>
                    </a:cubicBezTo>
                    <a:lnTo>
                      <a:pt x="7144" y="407194"/>
                    </a:lnTo>
                    <a:cubicBezTo>
                      <a:pt x="7144" y="187166"/>
                      <a:pt x="187166" y="7144"/>
                      <a:pt x="407194" y="7144"/>
                    </a:cubicBezTo>
                    <a:lnTo>
                      <a:pt x="2214086" y="7144"/>
                    </a:lnTo>
                    <a:cubicBezTo>
                      <a:pt x="2434114" y="7144"/>
                      <a:pt x="2614136" y="187166"/>
                      <a:pt x="2614136" y="407194"/>
                    </a:cubicBezTo>
                    <a:lnTo>
                      <a:pt x="2614136" y="3272314"/>
                    </a:lnTo>
                    <a:cubicBezTo>
                      <a:pt x="2614136" y="3492341"/>
                      <a:pt x="2434114" y="3672364"/>
                      <a:pt x="2214086" y="3672364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任意多边形: 形状 35">
                <a:extLst>
                  <a:ext uri="{FF2B5EF4-FFF2-40B4-BE49-F238E27FC236}">
                    <a16:creationId xmlns:a16="http://schemas.microsoft.com/office/drawing/2014/main" id="{4340659D-E57E-4446-BCC8-8CC11EDBE4B3}"/>
                  </a:ext>
                </a:extLst>
              </p:cNvPr>
              <p:cNvSpPr/>
              <p:nvPr/>
            </p:nvSpPr>
            <p:spPr>
              <a:xfrm>
                <a:off x="4988720" y="2533478"/>
                <a:ext cx="2190750" cy="2524773"/>
              </a:xfrm>
              <a:custGeom>
                <a:avLst/>
                <a:gdLst>
                  <a:gd name="connsiteX0" fmla="*/ 1997869 w 2190750"/>
                  <a:gd name="connsiteY0" fmla="*/ 7144 h 1733550"/>
                  <a:gd name="connsiteX1" fmla="*/ 197644 w 2190750"/>
                  <a:gd name="connsiteY1" fmla="*/ 7144 h 1733550"/>
                  <a:gd name="connsiteX2" fmla="*/ 7144 w 2190750"/>
                  <a:gd name="connsiteY2" fmla="*/ 197644 h 1733550"/>
                  <a:gd name="connsiteX3" fmla="*/ 7144 w 2190750"/>
                  <a:gd name="connsiteY3" fmla="*/ 1540669 h 1733550"/>
                  <a:gd name="connsiteX4" fmla="*/ 197644 w 2190750"/>
                  <a:gd name="connsiteY4" fmla="*/ 1731169 h 1733550"/>
                  <a:gd name="connsiteX5" fmla="*/ 1997869 w 2190750"/>
                  <a:gd name="connsiteY5" fmla="*/ 1731169 h 1733550"/>
                  <a:gd name="connsiteX6" fmla="*/ 2188369 w 2190750"/>
                  <a:gd name="connsiteY6" fmla="*/ 1540669 h 1733550"/>
                  <a:gd name="connsiteX7" fmla="*/ 2188369 w 2190750"/>
                  <a:gd name="connsiteY7" fmla="*/ 197644 h 1733550"/>
                  <a:gd name="connsiteX8" fmla="*/ 1997869 w 2190750"/>
                  <a:gd name="connsiteY8" fmla="*/ 7144 h 173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0750" h="1733550">
                    <a:moveTo>
                      <a:pt x="1997869" y="7144"/>
                    </a:moveTo>
                    <a:lnTo>
                      <a:pt x="197644" y="7144"/>
                    </a:lnTo>
                    <a:cubicBezTo>
                      <a:pt x="92869" y="7144"/>
                      <a:pt x="7144" y="92869"/>
                      <a:pt x="7144" y="197644"/>
                    </a:cubicBezTo>
                    <a:lnTo>
                      <a:pt x="7144" y="1540669"/>
                    </a:lnTo>
                    <a:cubicBezTo>
                      <a:pt x="7144" y="1645444"/>
                      <a:pt x="92869" y="1731169"/>
                      <a:pt x="197644" y="1731169"/>
                    </a:cubicBezTo>
                    <a:lnTo>
                      <a:pt x="1997869" y="1731169"/>
                    </a:lnTo>
                    <a:cubicBezTo>
                      <a:pt x="2102644" y="1731169"/>
                      <a:pt x="2188369" y="1645444"/>
                      <a:pt x="2188369" y="1540669"/>
                    </a:cubicBezTo>
                    <a:lnTo>
                      <a:pt x="2188369" y="197644"/>
                    </a:lnTo>
                    <a:cubicBezTo>
                      <a:pt x="2188369" y="92869"/>
                      <a:pt x="2102644" y="7144"/>
                      <a:pt x="199786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任意多边形: 形状 36">
                <a:extLst>
                  <a:ext uri="{FF2B5EF4-FFF2-40B4-BE49-F238E27FC236}">
                    <a16:creationId xmlns:a16="http://schemas.microsoft.com/office/drawing/2014/main" id="{37B54A9A-B6C0-48CE-ABD4-D77318AB24EA}"/>
                  </a:ext>
                </a:extLst>
              </p:cNvPr>
              <p:cNvSpPr/>
              <p:nvPr/>
            </p:nvSpPr>
            <p:spPr>
              <a:xfrm>
                <a:off x="5219207" y="2827329"/>
                <a:ext cx="1638300" cy="28575"/>
              </a:xfrm>
              <a:custGeom>
                <a:avLst/>
                <a:gdLst>
                  <a:gd name="connsiteX0" fmla="*/ 14288 w 1638300"/>
                  <a:gd name="connsiteY0" fmla="*/ 14288 h 28575"/>
                  <a:gd name="connsiteX1" fmla="*/ 1624013 w 1638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8300" h="28575">
                    <a:moveTo>
                      <a:pt x="14288" y="14288"/>
                    </a:moveTo>
                    <a:lnTo>
                      <a:pt x="1624013" y="14288"/>
                    </a:lnTo>
                  </a:path>
                </a:pathLst>
              </a:custGeom>
              <a:ln w="19050" cap="rnd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任意多边形: 形状 37">
                <a:extLst>
                  <a:ext uri="{FF2B5EF4-FFF2-40B4-BE49-F238E27FC236}">
                    <a16:creationId xmlns:a16="http://schemas.microsoft.com/office/drawing/2014/main" id="{B33756E4-20B9-4499-9F6F-6150E6F053FF}"/>
                  </a:ext>
                </a:extLst>
              </p:cNvPr>
              <p:cNvSpPr/>
              <p:nvPr/>
            </p:nvSpPr>
            <p:spPr>
              <a:xfrm>
                <a:off x="5233988" y="4657725"/>
                <a:ext cx="1638300" cy="28575"/>
              </a:xfrm>
              <a:custGeom>
                <a:avLst/>
                <a:gdLst>
                  <a:gd name="connsiteX0" fmla="*/ 14288 w 1638300"/>
                  <a:gd name="connsiteY0" fmla="*/ 14288 h 28575"/>
                  <a:gd name="connsiteX1" fmla="*/ 1624013 w 1638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8300" h="28575">
                    <a:moveTo>
                      <a:pt x="14288" y="14288"/>
                    </a:moveTo>
                    <a:lnTo>
                      <a:pt x="1624013" y="14288"/>
                    </a:lnTo>
                  </a:path>
                </a:pathLst>
              </a:custGeom>
              <a:ln w="19050" cap="rnd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文本框 84">
              <a:extLst>
                <a:ext uri="{FF2B5EF4-FFF2-40B4-BE49-F238E27FC236}">
                  <a16:creationId xmlns:a16="http://schemas.microsoft.com/office/drawing/2014/main" id="{18432ADE-32A2-4650-837A-BD41C860631D}"/>
                </a:ext>
              </a:extLst>
            </p:cNvPr>
            <p:cNvSpPr txBox="1"/>
            <p:nvPr/>
          </p:nvSpPr>
          <p:spPr>
            <a:xfrm rot="21410303">
              <a:off x="877708" y="1993098"/>
              <a:ext cx="1797973" cy="747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迷你简粗圆" panose="03000509000000000000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85">
              <a:extLst>
                <a:ext uri="{FF2B5EF4-FFF2-40B4-BE49-F238E27FC236}">
                  <a16:creationId xmlns:a16="http://schemas.microsoft.com/office/drawing/2014/main" id="{026FD1E5-9749-46CD-BD14-19FB6B83F117}"/>
                </a:ext>
              </a:extLst>
            </p:cNvPr>
            <p:cNvSpPr txBox="1"/>
            <p:nvPr/>
          </p:nvSpPr>
          <p:spPr>
            <a:xfrm rot="21364228">
              <a:off x="975564" y="3055733"/>
              <a:ext cx="1733950" cy="171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迷你简准圆" panose="03000509000000000000" pitchFamily="65" charset="-122"/>
                  <a:cs typeface="Times New Roman" panose="02020603050405020304" pitchFamily="18" charset="0"/>
                </a:rPr>
                <a:t>Chuẩn</a:t>
              </a:r>
              <a:r>
                <a:rPr lang="en-US" altLang="zh-CN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迷你简准圆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迷你简准圆" panose="03000509000000000000" pitchFamily="65" charset="-122"/>
                  <a:cs typeface="Times New Roman" panose="02020603050405020304" pitchFamily="18" charset="0"/>
                </a:rPr>
                <a:t>bị</a:t>
              </a:r>
              <a:endPara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迷你简准圆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组 133">
            <a:extLst>
              <a:ext uri="{FF2B5EF4-FFF2-40B4-BE49-F238E27FC236}">
                <a16:creationId xmlns:a16="http://schemas.microsoft.com/office/drawing/2014/main" id="{A288F5EE-CDD0-4184-862B-132D7AA7892C}"/>
              </a:ext>
            </a:extLst>
          </p:cNvPr>
          <p:cNvGrpSpPr/>
          <p:nvPr/>
        </p:nvGrpSpPr>
        <p:grpSpPr>
          <a:xfrm rot="413524">
            <a:off x="3566332" y="2486160"/>
            <a:ext cx="2220580" cy="3026956"/>
            <a:chOff x="566877" y="1864331"/>
            <a:chExt cx="2492889" cy="3499109"/>
          </a:xfrm>
        </p:grpSpPr>
        <p:grpSp>
          <p:nvGrpSpPr>
            <p:cNvPr id="18" name="图形 2">
              <a:extLst>
                <a:ext uri="{FF2B5EF4-FFF2-40B4-BE49-F238E27FC236}">
                  <a16:creationId xmlns:a16="http://schemas.microsoft.com/office/drawing/2014/main" id="{C4F35440-F09C-44D3-A53C-6F5D7547BD64}"/>
                </a:ext>
              </a:extLst>
            </p:cNvPr>
            <p:cNvGrpSpPr/>
            <p:nvPr/>
          </p:nvGrpSpPr>
          <p:grpSpPr>
            <a:xfrm rot="21410303">
              <a:off x="566877" y="1864331"/>
              <a:ext cx="2492889" cy="3499109"/>
              <a:chOff x="4783931" y="1588293"/>
              <a:chExt cx="2619375" cy="3676649"/>
            </a:xfrm>
          </p:grpSpPr>
          <p:sp>
            <p:nvSpPr>
              <p:cNvPr id="21" name="任意多边形: 形状 34">
                <a:extLst>
                  <a:ext uri="{FF2B5EF4-FFF2-40B4-BE49-F238E27FC236}">
                    <a16:creationId xmlns:a16="http://schemas.microsoft.com/office/drawing/2014/main" id="{81361236-7FD4-461C-9D14-68F8997438F2}"/>
                  </a:ext>
                </a:extLst>
              </p:cNvPr>
              <p:cNvSpPr/>
              <p:nvPr/>
            </p:nvSpPr>
            <p:spPr>
              <a:xfrm>
                <a:off x="4783931" y="1588293"/>
                <a:ext cx="2619375" cy="3676649"/>
              </a:xfrm>
              <a:custGeom>
                <a:avLst/>
                <a:gdLst>
                  <a:gd name="connsiteX0" fmla="*/ 2214086 w 2619375"/>
                  <a:gd name="connsiteY0" fmla="*/ 3672364 h 3676650"/>
                  <a:gd name="connsiteX1" fmla="*/ 407194 w 2619375"/>
                  <a:gd name="connsiteY1" fmla="*/ 3672364 h 3676650"/>
                  <a:gd name="connsiteX2" fmla="*/ 7144 w 2619375"/>
                  <a:gd name="connsiteY2" fmla="*/ 3272314 h 3676650"/>
                  <a:gd name="connsiteX3" fmla="*/ 7144 w 2619375"/>
                  <a:gd name="connsiteY3" fmla="*/ 407194 h 3676650"/>
                  <a:gd name="connsiteX4" fmla="*/ 407194 w 2619375"/>
                  <a:gd name="connsiteY4" fmla="*/ 7144 h 3676650"/>
                  <a:gd name="connsiteX5" fmla="*/ 2214086 w 2619375"/>
                  <a:gd name="connsiteY5" fmla="*/ 7144 h 3676650"/>
                  <a:gd name="connsiteX6" fmla="*/ 2614136 w 2619375"/>
                  <a:gd name="connsiteY6" fmla="*/ 407194 h 3676650"/>
                  <a:gd name="connsiteX7" fmla="*/ 2614136 w 2619375"/>
                  <a:gd name="connsiteY7" fmla="*/ 3272314 h 3676650"/>
                  <a:gd name="connsiteX8" fmla="*/ 2214086 w 2619375"/>
                  <a:gd name="connsiteY8" fmla="*/ 3672364 h 367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19375" h="3676650">
                    <a:moveTo>
                      <a:pt x="2214086" y="3672364"/>
                    </a:moveTo>
                    <a:lnTo>
                      <a:pt x="407194" y="3672364"/>
                    </a:lnTo>
                    <a:cubicBezTo>
                      <a:pt x="187166" y="3672364"/>
                      <a:pt x="7144" y="3492341"/>
                      <a:pt x="7144" y="3272314"/>
                    </a:cubicBezTo>
                    <a:lnTo>
                      <a:pt x="7144" y="407194"/>
                    </a:lnTo>
                    <a:cubicBezTo>
                      <a:pt x="7144" y="187166"/>
                      <a:pt x="187166" y="7144"/>
                      <a:pt x="407194" y="7144"/>
                    </a:cubicBezTo>
                    <a:lnTo>
                      <a:pt x="2214086" y="7144"/>
                    </a:lnTo>
                    <a:cubicBezTo>
                      <a:pt x="2434114" y="7144"/>
                      <a:pt x="2614136" y="187166"/>
                      <a:pt x="2614136" y="407194"/>
                    </a:cubicBezTo>
                    <a:lnTo>
                      <a:pt x="2614136" y="3272314"/>
                    </a:lnTo>
                    <a:cubicBezTo>
                      <a:pt x="2614136" y="3492341"/>
                      <a:pt x="2434114" y="3672364"/>
                      <a:pt x="2214086" y="3672364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任意多边形: 形状 35">
                <a:extLst>
                  <a:ext uri="{FF2B5EF4-FFF2-40B4-BE49-F238E27FC236}">
                    <a16:creationId xmlns:a16="http://schemas.microsoft.com/office/drawing/2014/main" id="{EB43AB8C-0B6D-43E2-89C2-CE07EB1E8008}"/>
                  </a:ext>
                </a:extLst>
              </p:cNvPr>
              <p:cNvSpPr/>
              <p:nvPr/>
            </p:nvSpPr>
            <p:spPr>
              <a:xfrm>
                <a:off x="4988720" y="2533478"/>
                <a:ext cx="2190750" cy="2524773"/>
              </a:xfrm>
              <a:custGeom>
                <a:avLst/>
                <a:gdLst>
                  <a:gd name="connsiteX0" fmla="*/ 1997869 w 2190750"/>
                  <a:gd name="connsiteY0" fmla="*/ 7144 h 1733550"/>
                  <a:gd name="connsiteX1" fmla="*/ 197644 w 2190750"/>
                  <a:gd name="connsiteY1" fmla="*/ 7144 h 1733550"/>
                  <a:gd name="connsiteX2" fmla="*/ 7144 w 2190750"/>
                  <a:gd name="connsiteY2" fmla="*/ 197644 h 1733550"/>
                  <a:gd name="connsiteX3" fmla="*/ 7144 w 2190750"/>
                  <a:gd name="connsiteY3" fmla="*/ 1540669 h 1733550"/>
                  <a:gd name="connsiteX4" fmla="*/ 197644 w 2190750"/>
                  <a:gd name="connsiteY4" fmla="*/ 1731169 h 1733550"/>
                  <a:gd name="connsiteX5" fmla="*/ 1997869 w 2190750"/>
                  <a:gd name="connsiteY5" fmla="*/ 1731169 h 1733550"/>
                  <a:gd name="connsiteX6" fmla="*/ 2188369 w 2190750"/>
                  <a:gd name="connsiteY6" fmla="*/ 1540669 h 1733550"/>
                  <a:gd name="connsiteX7" fmla="*/ 2188369 w 2190750"/>
                  <a:gd name="connsiteY7" fmla="*/ 197644 h 1733550"/>
                  <a:gd name="connsiteX8" fmla="*/ 1997869 w 2190750"/>
                  <a:gd name="connsiteY8" fmla="*/ 7144 h 173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0750" h="1733550">
                    <a:moveTo>
                      <a:pt x="1997869" y="7144"/>
                    </a:moveTo>
                    <a:lnTo>
                      <a:pt x="197644" y="7144"/>
                    </a:lnTo>
                    <a:cubicBezTo>
                      <a:pt x="92869" y="7144"/>
                      <a:pt x="7144" y="92869"/>
                      <a:pt x="7144" y="197644"/>
                    </a:cubicBezTo>
                    <a:lnTo>
                      <a:pt x="7144" y="1540669"/>
                    </a:lnTo>
                    <a:cubicBezTo>
                      <a:pt x="7144" y="1645444"/>
                      <a:pt x="92869" y="1731169"/>
                      <a:pt x="197644" y="1731169"/>
                    </a:cubicBezTo>
                    <a:lnTo>
                      <a:pt x="1997869" y="1731169"/>
                    </a:lnTo>
                    <a:cubicBezTo>
                      <a:pt x="2102644" y="1731169"/>
                      <a:pt x="2188369" y="1645444"/>
                      <a:pt x="2188369" y="1540669"/>
                    </a:cubicBezTo>
                    <a:lnTo>
                      <a:pt x="2188369" y="197644"/>
                    </a:lnTo>
                    <a:cubicBezTo>
                      <a:pt x="2188369" y="92869"/>
                      <a:pt x="2102644" y="7144"/>
                      <a:pt x="199786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任意多边形: 形状 36">
                <a:extLst>
                  <a:ext uri="{FF2B5EF4-FFF2-40B4-BE49-F238E27FC236}">
                    <a16:creationId xmlns:a16="http://schemas.microsoft.com/office/drawing/2014/main" id="{70133AA5-1BC5-4CA0-8A7F-3A58DD41FFFC}"/>
                  </a:ext>
                </a:extLst>
              </p:cNvPr>
              <p:cNvSpPr/>
              <p:nvPr/>
            </p:nvSpPr>
            <p:spPr>
              <a:xfrm>
                <a:off x="5219207" y="2827329"/>
                <a:ext cx="1638300" cy="28575"/>
              </a:xfrm>
              <a:custGeom>
                <a:avLst/>
                <a:gdLst>
                  <a:gd name="connsiteX0" fmla="*/ 14288 w 1638300"/>
                  <a:gd name="connsiteY0" fmla="*/ 14288 h 28575"/>
                  <a:gd name="connsiteX1" fmla="*/ 1624013 w 1638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8300" h="28575">
                    <a:moveTo>
                      <a:pt x="14288" y="14288"/>
                    </a:moveTo>
                    <a:lnTo>
                      <a:pt x="1624013" y="14288"/>
                    </a:lnTo>
                  </a:path>
                </a:pathLst>
              </a:custGeom>
              <a:ln w="19050" cap="rnd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任意多边形: 形状 37">
                <a:extLst>
                  <a:ext uri="{FF2B5EF4-FFF2-40B4-BE49-F238E27FC236}">
                    <a16:creationId xmlns:a16="http://schemas.microsoft.com/office/drawing/2014/main" id="{5A2679F1-853D-4983-A7FF-E003D1E176FB}"/>
                  </a:ext>
                </a:extLst>
              </p:cNvPr>
              <p:cNvSpPr/>
              <p:nvPr/>
            </p:nvSpPr>
            <p:spPr>
              <a:xfrm>
                <a:off x="5233988" y="4657725"/>
                <a:ext cx="1638300" cy="28575"/>
              </a:xfrm>
              <a:custGeom>
                <a:avLst/>
                <a:gdLst>
                  <a:gd name="connsiteX0" fmla="*/ 14288 w 1638300"/>
                  <a:gd name="connsiteY0" fmla="*/ 14288 h 28575"/>
                  <a:gd name="connsiteX1" fmla="*/ 1624013 w 1638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8300" h="28575">
                    <a:moveTo>
                      <a:pt x="14288" y="14288"/>
                    </a:moveTo>
                    <a:lnTo>
                      <a:pt x="1624013" y="14288"/>
                    </a:lnTo>
                  </a:path>
                </a:pathLst>
              </a:custGeom>
              <a:ln w="19050" cap="rnd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文本框 135">
              <a:extLst>
                <a:ext uri="{FF2B5EF4-FFF2-40B4-BE49-F238E27FC236}">
                  <a16:creationId xmlns:a16="http://schemas.microsoft.com/office/drawing/2014/main" id="{D197B515-C59F-4540-BB93-2AE153D75E42}"/>
                </a:ext>
              </a:extLst>
            </p:cNvPr>
            <p:cNvSpPr txBox="1"/>
            <p:nvPr/>
          </p:nvSpPr>
          <p:spPr>
            <a:xfrm rot="21410303">
              <a:off x="877709" y="1993098"/>
              <a:ext cx="1797973" cy="747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迷你简粗圆" panose="03000509000000000000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文本框 136">
              <a:extLst>
                <a:ext uri="{FF2B5EF4-FFF2-40B4-BE49-F238E27FC236}">
                  <a16:creationId xmlns:a16="http://schemas.microsoft.com/office/drawing/2014/main" id="{1ADA8341-51D0-418D-B300-AC67C40B75C4}"/>
                </a:ext>
              </a:extLst>
            </p:cNvPr>
            <p:cNvSpPr txBox="1"/>
            <p:nvPr/>
          </p:nvSpPr>
          <p:spPr>
            <a:xfrm rot="21435401">
              <a:off x="817965" y="3005648"/>
              <a:ext cx="2018366" cy="181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200">
                  <a:latin typeface="迷你简准圆" panose="03000509000000000000" pitchFamily="65" charset="-122"/>
                  <a:ea typeface="迷你简准圆" panose="03000509000000000000" pitchFamily="65" charset="-122"/>
                </a:defRPr>
              </a:lvl1pPr>
            </a:lstStyle>
            <a:p>
              <a:pPr algn="ctr"/>
              <a:r>
                <a:rPr lang="en-US" altLang="zh-CN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altLang="zh-C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altLang="zh-CN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zh-C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altLang="zh-C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dàn</a:t>
              </a:r>
              <a:r>
                <a:rPr lang="en-US" altLang="zh-C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</a:t>
              </a:r>
              <a:endPara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组 141">
            <a:extLst>
              <a:ext uri="{FF2B5EF4-FFF2-40B4-BE49-F238E27FC236}">
                <a16:creationId xmlns:a16="http://schemas.microsoft.com/office/drawing/2014/main" id="{25DA97A4-6316-41E0-8A35-356441550168}"/>
              </a:ext>
            </a:extLst>
          </p:cNvPr>
          <p:cNvGrpSpPr/>
          <p:nvPr/>
        </p:nvGrpSpPr>
        <p:grpSpPr>
          <a:xfrm>
            <a:off x="6350532" y="2514999"/>
            <a:ext cx="2220580" cy="3026956"/>
            <a:chOff x="566877" y="1864331"/>
            <a:chExt cx="2492889" cy="3499109"/>
          </a:xfrm>
        </p:grpSpPr>
        <p:grpSp>
          <p:nvGrpSpPr>
            <p:cNvPr id="26" name="图形 2">
              <a:extLst>
                <a:ext uri="{FF2B5EF4-FFF2-40B4-BE49-F238E27FC236}">
                  <a16:creationId xmlns:a16="http://schemas.microsoft.com/office/drawing/2014/main" id="{61763C60-8B2C-4E2E-9C5F-804C130F4C0D}"/>
                </a:ext>
              </a:extLst>
            </p:cNvPr>
            <p:cNvGrpSpPr/>
            <p:nvPr/>
          </p:nvGrpSpPr>
          <p:grpSpPr>
            <a:xfrm rot="21410303">
              <a:off x="566877" y="1864331"/>
              <a:ext cx="2492889" cy="3499109"/>
              <a:chOff x="4783931" y="1588293"/>
              <a:chExt cx="2619375" cy="3676649"/>
            </a:xfrm>
          </p:grpSpPr>
          <p:sp>
            <p:nvSpPr>
              <p:cNvPr id="29" name="任意多边形: 形状 34">
                <a:extLst>
                  <a:ext uri="{FF2B5EF4-FFF2-40B4-BE49-F238E27FC236}">
                    <a16:creationId xmlns:a16="http://schemas.microsoft.com/office/drawing/2014/main" id="{62EEA9D0-B986-4D62-ADC9-4AC386F6D112}"/>
                  </a:ext>
                </a:extLst>
              </p:cNvPr>
              <p:cNvSpPr/>
              <p:nvPr/>
            </p:nvSpPr>
            <p:spPr>
              <a:xfrm>
                <a:off x="4783931" y="1588293"/>
                <a:ext cx="2619375" cy="3676649"/>
              </a:xfrm>
              <a:custGeom>
                <a:avLst/>
                <a:gdLst>
                  <a:gd name="connsiteX0" fmla="*/ 2214086 w 2619375"/>
                  <a:gd name="connsiteY0" fmla="*/ 3672364 h 3676650"/>
                  <a:gd name="connsiteX1" fmla="*/ 407194 w 2619375"/>
                  <a:gd name="connsiteY1" fmla="*/ 3672364 h 3676650"/>
                  <a:gd name="connsiteX2" fmla="*/ 7144 w 2619375"/>
                  <a:gd name="connsiteY2" fmla="*/ 3272314 h 3676650"/>
                  <a:gd name="connsiteX3" fmla="*/ 7144 w 2619375"/>
                  <a:gd name="connsiteY3" fmla="*/ 407194 h 3676650"/>
                  <a:gd name="connsiteX4" fmla="*/ 407194 w 2619375"/>
                  <a:gd name="connsiteY4" fmla="*/ 7144 h 3676650"/>
                  <a:gd name="connsiteX5" fmla="*/ 2214086 w 2619375"/>
                  <a:gd name="connsiteY5" fmla="*/ 7144 h 3676650"/>
                  <a:gd name="connsiteX6" fmla="*/ 2614136 w 2619375"/>
                  <a:gd name="connsiteY6" fmla="*/ 407194 h 3676650"/>
                  <a:gd name="connsiteX7" fmla="*/ 2614136 w 2619375"/>
                  <a:gd name="connsiteY7" fmla="*/ 3272314 h 3676650"/>
                  <a:gd name="connsiteX8" fmla="*/ 2214086 w 2619375"/>
                  <a:gd name="connsiteY8" fmla="*/ 3672364 h 367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19375" h="3676650">
                    <a:moveTo>
                      <a:pt x="2214086" y="3672364"/>
                    </a:moveTo>
                    <a:lnTo>
                      <a:pt x="407194" y="3672364"/>
                    </a:lnTo>
                    <a:cubicBezTo>
                      <a:pt x="187166" y="3672364"/>
                      <a:pt x="7144" y="3492341"/>
                      <a:pt x="7144" y="3272314"/>
                    </a:cubicBezTo>
                    <a:lnTo>
                      <a:pt x="7144" y="407194"/>
                    </a:lnTo>
                    <a:cubicBezTo>
                      <a:pt x="7144" y="187166"/>
                      <a:pt x="187166" y="7144"/>
                      <a:pt x="407194" y="7144"/>
                    </a:cubicBezTo>
                    <a:lnTo>
                      <a:pt x="2214086" y="7144"/>
                    </a:lnTo>
                    <a:cubicBezTo>
                      <a:pt x="2434114" y="7144"/>
                      <a:pt x="2614136" y="187166"/>
                      <a:pt x="2614136" y="407194"/>
                    </a:cubicBezTo>
                    <a:lnTo>
                      <a:pt x="2614136" y="3272314"/>
                    </a:lnTo>
                    <a:cubicBezTo>
                      <a:pt x="2614136" y="3492341"/>
                      <a:pt x="2434114" y="3672364"/>
                      <a:pt x="2214086" y="3672364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 dirty="0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任意多边形: 形状 35">
                <a:extLst>
                  <a:ext uri="{FF2B5EF4-FFF2-40B4-BE49-F238E27FC236}">
                    <a16:creationId xmlns:a16="http://schemas.microsoft.com/office/drawing/2014/main" id="{469BD0CA-7E80-4A0E-BC06-C1C0352D7A7F}"/>
                  </a:ext>
                </a:extLst>
              </p:cNvPr>
              <p:cNvSpPr/>
              <p:nvPr/>
            </p:nvSpPr>
            <p:spPr>
              <a:xfrm>
                <a:off x="4988720" y="2533478"/>
                <a:ext cx="2190750" cy="2524773"/>
              </a:xfrm>
              <a:custGeom>
                <a:avLst/>
                <a:gdLst>
                  <a:gd name="connsiteX0" fmla="*/ 1997869 w 2190750"/>
                  <a:gd name="connsiteY0" fmla="*/ 7144 h 1733550"/>
                  <a:gd name="connsiteX1" fmla="*/ 197644 w 2190750"/>
                  <a:gd name="connsiteY1" fmla="*/ 7144 h 1733550"/>
                  <a:gd name="connsiteX2" fmla="*/ 7144 w 2190750"/>
                  <a:gd name="connsiteY2" fmla="*/ 197644 h 1733550"/>
                  <a:gd name="connsiteX3" fmla="*/ 7144 w 2190750"/>
                  <a:gd name="connsiteY3" fmla="*/ 1540669 h 1733550"/>
                  <a:gd name="connsiteX4" fmla="*/ 197644 w 2190750"/>
                  <a:gd name="connsiteY4" fmla="*/ 1731169 h 1733550"/>
                  <a:gd name="connsiteX5" fmla="*/ 1997869 w 2190750"/>
                  <a:gd name="connsiteY5" fmla="*/ 1731169 h 1733550"/>
                  <a:gd name="connsiteX6" fmla="*/ 2188369 w 2190750"/>
                  <a:gd name="connsiteY6" fmla="*/ 1540669 h 1733550"/>
                  <a:gd name="connsiteX7" fmla="*/ 2188369 w 2190750"/>
                  <a:gd name="connsiteY7" fmla="*/ 197644 h 1733550"/>
                  <a:gd name="connsiteX8" fmla="*/ 1997869 w 2190750"/>
                  <a:gd name="connsiteY8" fmla="*/ 7144 h 173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0750" h="1733550">
                    <a:moveTo>
                      <a:pt x="1997869" y="7144"/>
                    </a:moveTo>
                    <a:lnTo>
                      <a:pt x="197644" y="7144"/>
                    </a:lnTo>
                    <a:cubicBezTo>
                      <a:pt x="92869" y="7144"/>
                      <a:pt x="7144" y="92869"/>
                      <a:pt x="7144" y="197644"/>
                    </a:cubicBezTo>
                    <a:lnTo>
                      <a:pt x="7144" y="1540669"/>
                    </a:lnTo>
                    <a:cubicBezTo>
                      <a:pt x="7144" y="1645444"/>
                      <a:pt x="92869" y="1731169"/>
                      <a:pt x="197644" y="1731169"/>
                    </a:cubicBezTo>
                    <a:lnTo>
                      <a:pt x="1997869" y="1731169"/>
                    </a:lnTo>
                    <a:cubicBezTo>
                      <a:pt x="2102644" y="1731169"/>
                      <a:pt x="2188369" y="1645444"/>
                      <a:pt x="2188369" y="1540669"/>
                    </a:cubicBezTo>
                    <a:lnTo>
                      <a:pt x="2188369" y="197644"/>
                    </a:lnTo>
                    <a:cubicBezTo>
                      <a:pt x="2188369" y="92869"/>
                      <a:pt x="2102644" y="7144"/>
                      <a:pt x="199786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任意多边形: 形状 36">
                <a:extLst>
                  <a:ext uri="{FF2B5EF4-FFF2-40B4-BE49-F238E27FC236}">
                    <a16:creationId xmlns:a16="http://schemas.microsoft.com/office/drawing/2014/main" id="{27E2E4B3-841B-4ED1-87A0-CF1D855CE58D}"/>
                  </a:ext>
                </a:extLst>
              </p:cNvPr>
              <p:cNvSpPr/>
              <p:nvPr/>
            </p:nvSpPr>
            <p:spPr>
              <a:xfrm>
                <a:off x="5219207" y="2827329"/>
                <a:ext cx="1638300" cy="28575"/>
              </a:xfrm>
              <a:custGeom>
                <a:avLst/>
                <a:gdLst>
                  <a:gd name="connsiteX0" fmla="*/ 14288 w 1638300"/>
                  <a:gd name="connsiteY0" fmla="*/ 14288 h 28575"/>
                  <a:gd name="connsiteX1" fmla="*/ 1624013 w 1638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8300" h="28575">
                    <a:moveTo>
                      <a:pt x="14288" y="14288"/>
                    </a:moveTo>
                    <a:lnTo>
                      <a:pt x="1624013" y="14288"/>
                    </a:lnTo>
                  </a:path>
                </a:pathLst>
              </a:custGeom>
              <a:ln w="19050" cap="rnd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任意多边形: 形状 37">
                <a:extLst>
                  <a:ext uri="{FF2B5EF4-FFF2-40B4-BE49-F238E27FC236}">
                    <a16:creationId xmlns:a16="http://schemas.microsoft.com/office/drawing/2014/main" id="{252C9E90-3B0E-4679-BB93-AEA6B118085F}"/>
                  </a:ext>
                </a:extLst>
              </p:cNvPr>
              <p:cNvSpPr/>
              <p:nvPr/>
            </p:nvSpPr>
            <p:spPr>
              <a:xfrm>
                <a:off x="5233988" y="4657725"/>
                <a:ext cx="1638300" cy="28575"/>
              </a:xfrm>
              <a:custGeom>
                <a:avLst/>
                <a:gdLst>
                  <a:gd name="connsiteX0" fmla="*/ 14288 w 1638300"/>
                  <a:gd name="connsiteY0" fmla="*/ 14288 h 28575"/>
                  <a:gd name="connsiteX1" fmla="*/ 1624013 w 1638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8300" h="28575">
                    <a:moveTo>
                      <a:pt x="14288" y="14288"/>
                    </a:moveTo>
                    <a:lnTo>
                      <a:pt x="1624013" y="14288"/>
                    </a:lnTo>
                  </a:path>
                </a:pathLst>
              </a:custGeom>
              <a:ln w="19050" cap="rnd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" name="文本框 143">
              <a:extLst>
                <a:ext uri="{FF2B5EF4-FFF2-40B4-BE49-F238E27FC236}">
                  <a16:creationId xmlns:a16="http://schemas.microsoft.com/office/drawing/2014/main" id="{886AB836-2F5D-477E-9C5E-73EC868270F7}"/>
                </a:ext>
              </a:extLst>
            </p:cNvPr>
            <p:cNvSpPr txBox="1"/>
            <p:nvPr/>
          </p:nvSpPr>
          <p:spPr>
            <a:xfrm rot="21410303">
              <a:off x="877708" y="1993098"/>
              <a:ext cx="1797973" cy="747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迷你简粗圆" panose="03000509000000000000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文本框 144">
              <a:extLst>
                <a:ext uri="{FF2B5EF4-FFF2-40B4-BE49-F238E27FC236}">
                  <a16:creationId xmlns:a16="http://schemas.microsoft.com/office/drawing/2014/main" id="{38708C1D-EC9D-4CAC-B051-6AB83C63A5A7}"/>
                </a:ext>
              </a:extLst>
            </p:cNvPr>
            <p:cNvSpPr txBox="1"/>
            <p:nvPr/>
          </p:nvSpPr>
          <p:spPr>
            <a:xfrm rot="21364228">
              <a:off x="975564" y="3004591"/>
              <a:ext cx="1733950" cy="181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迷你简准圆" panose="03000509000000000000" pitchFamily="65" charset="-122"/>
                  <a:cs typeface="Times New Roman" panose="02020603050405020304" pitchFamily="18" charset="0"/>
                </a:rPr>
                <a:t>Nói</a:t>
              </a:r>
              <a:r>
                <a:rPr lang="en-US" altLang="zh-CN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迷你简准圆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迷你简准圆" panose="03000509000000000000" pitchFamily="65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迷你简准圆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迷你简准圆" panose="03000509000000000000" pitchFamily="65" charset="-122"/>
                  <a:cs typeface="Times New Roman" panose="02020603050405020304" pitchFamily="18" charset="0"/>
                </a:rPr>
                <a:t>nghe</a:t>
              </a:r>
              <a:endPara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迷你简准圆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组 133">
            <a:extLst>
              <a:ext uri="{FF2B5EF4-FFF2-40B4-BE49-F238E27FC236}">
                <a16:creationId xmlns:a16="http://schemas.microsoft.com/office/drawing/2014/main" id="{A288F5EE-CDD0-4184-862B-132D7AA7892C}"/>
              </a:ext>
            </a:extLst>
          </p:cNvPr>
          <p:cNvGrpSpPr/>
          <p:nvPr/>
        </p:nvGrpSpPr>
        <p:grpSpPr>
          <a:xfrm rot="413524">
            <a:off x="9056820" y="2539426"/>
            <a:ext cx="2220580" cy="3026956"/>
            <a:chOff x="566877" y="1864331"/>
            <a:chExt cx="2492889" cy="3499109"/>
          </a:xfrm>
        </p:grpSpPr>
        <p:grpSp>
          <p:nvGrpSpPr>
            <p:cNvPr id="34" name="图形 2">
              <a:extLst>
                <a:ext uri="{FF2B5EF4-FFF2-40B4-BE49-F238E27FC236}">
                  <a16:creationId xmlns:a16="http://schemas.microsoft.com/office/drawing/2014/main" id="{C4F35440-F09C-44D3-A53C-6F5D7547BD64}"/>
                </a:ext>
              </a:extLst>
            </p:cNvPr>
            <p:cNvGrpSpPr/>
            <p:nvPr/>
          </p:nvGrpSpPr>
          <p:grpSpPr>
            <a:xfrm rot="21410303">
              <a:off x="566877" y="1864331"/>
              <a:ext cx="2492889" cy="3499109"/>
              <a:chOff x="4783931" y="1588293"/>
              <a:chExt cx="2619375" cy="3676649"/>
            </a:xfrm>
          </p:grpSpPr>
          <p:sp>
            <p:nvSpPr>
              <p:cNvPr id="37" name="任意多边形: 形状 34">
                <a:extLst>
                  <a:ext uri="{FF2B5EF4-FFF2-40B4-BE49-F238E27FC236}">
                    <a16:creationId xmlns:a16="http://schemas.microsoft.com/office/drawing/2014/main" id="{81361236-7FD4-461C-9D14-68F8997438F2}"/>
                  </a:ext>
                </a:extLst>
              </p:cNvPr>
              <p:cNvSpPr/>
              <p:nvPr/>
            </p:nvSpPr>
            <p:spPr>
              <a:xfrm>
                <a:off x="4783931" y="1588293"/>
                <a:ext cx="2619375" cy="3676649"/>
              </a:xfrm>
              <a:custGeom>
                <a:avLst/>
                <a:gdLst>
                  <a:gd name="connsiteX0" fmla="*/ 2214086 w 2619375"/>
                  <a:gd name="connsiteY0" fmla="*/ 3672364 h 3676650"/>
                  <a:gd name="connsiteX1" fmla="*/ 407194 w 2619375"/>
                  <a:gd name="connsiteY1" fmla="*/ 3672364 h 3676650"/>
                  <a:gd name="connsiteX2" fmla="*/ 7144 w 2619375"/>
                  <a:gd name="connsiteY2" fmla="*/ 3272314 h 3676650"/>
                  <a:gd name="connsiteX3" fmla="*/ 7144 w 2619375"/>
                  <a:gd name="connsiteY3" fmla="*/ 407194 h 3676650"/>
                  <a:gd name="connsiteX4" fmla="*/ 407194 w 2619375"/>
                  <a:gd name="connsiteY4" fmla="*/ 7144 h 3676650"/>
                  <a:gd name="connsiteX5" fmla="*/ 2214086 w 2619375"/>
                  <a:gd name="connsiteY5" fmla="*/ 7144 h 3676650"/>
                  <a:gd name="connsiteX6" fmla="*/ 2614136 w 2619375"/>
                  <a:gd name="connsiteY6" fmla="*/ 407194 h 3676650"/>
                  <a:gd name="connsiteX7" fmla="*/ 2614136 w 2619375"/>
                  <a:gd name="connsiteY7" fmla="*/ 3272314 h 3676650"/>
                  <a:gd name="connsiteX8" fmla="*/ 2214086 w 2619375"/>
                  <a:gd name="connsiteY8" fmla="*/ 3672364 h 367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19375" h="3676650">
                    <a:moveTo>
                      <a:pt x="2214086" y="3672364"/>
                    </a:moveTo>
                    <a:lnTo>
                      <a:pt x="407194" y="3672364"/>
                    </a:lnTo>
                    <a:cubicBezTo>
                      <a:pt x="187166" y="3672364"/>
                      <a:pt x="7144" y="3492341"/>
                      <a:pt x="7144" y="3272314"/>
                    </a:cubicBezTo>
                    <a:lnTo>
                      <a:pt x="7144" y="407194"/>
                    </a:lnTo>
                    <a:cubicBezTo>
                      <a:pt x="7144" y="187166"/>
                      <a:pt x="187166" y="7144"/>
                      <a:pt x="407194" y="7144"/>
                    </a:cubicBezTo>
                    <a:lnTo>
                      <a:pt x="2214086" y="7144"/>
                    </a:lnTo>
                    <a:cubicBezTo>
                      <a:pt x="2434114" y="7144"/>
                      <a:pt x="2614136" y="187166"/>
                      <a:pt x="2614136" y="407194"/>
                    </a:cubicBezTo>
                    <a:lnTo>
                      <a:pt x="2614136" y="3272314"/>
                    </a:lnTo>
                    <a:cubicBezTo>
                      <a:pt x="2614136" y="3492341"/>
                      <a:pt x="2434114" y="3672364"/>
                      <a:pt x="2214086" y="3672364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任意多边形: 形状 35">
                <a:extLst>
                  <a:ext uri="{FF2B5EF4-FFF2-40B4-BE49-F238E27FC236}">
                    <a16:creationId xmlns:a16="http://schemas.microsoft.com/office/drawing/2014/main" id="{EB43AB8C-0B6D-43E2-89C2-CE07EB1E8008}"/>
                  </a:ext>
                </a:extLst>
              </p:cNvPr>
              <p:cNvSpPr/>
              <p:nvPr/>
            </p:nvSpPr>
            <p:spPr>
              <a:xfrm>
                <a:off x="4988720" y="2533478"/>
                <a:ext cx="2190750" cy="2524773"/>
              </a:xfrm>
              <a:custGeom>
                <a:avLst/>
                <a:gdLst>
                  <a:gd name="connsiteX0" fmla="*/ 1997869 w 2190750"/>
                  <a:gd name="connsiteY0" fmla="*/ 7144 h 1733550"/>
                  <a:gd name="connsiteX1" fmla="*/ 197644 w 2190750"/>
                  <a:gd name="connsiteY1" fmla="*/ 7144 h 1733550"/>
                  <a:gd name="connsiteX2" fmla="*/ 7144 w 2190750"/>
                  <a:gd name="connsiteY2" fmla="*/ 197644 h 1733550"/>
                  <a:gd name="connsiteX3" fmla="*/ 7144 w 2190750"/>
                  <a:gd name="connsiteY3" fmla="*/ 1540669 h 1733550"/>
                  <a:gd name="connsiteX4" fmla="*/ 197644 w 2190750"/>
                  <a:gd name="connsiteY4" fmla="*/ 1731169 h 1733550"/>
                  <a:gd name="connsiteX5" fmla="*/ 1997869 w 2190750"/>
                  <a:gd name="connsiteY5" fmla="*/ 1731169 h 1733550"/>
                  <a:gd name="connsiteX6" fmla="*/ 2188369 w 2190750"/>
                  <a:gd name="connsiteY6" fmla="*/ 1540669 h 1733550"/>
                  <a:gd name="connsiteX7" fmla="*/ 2188369 w 2190750"/>
                  <a:gd name="connsiteY7" fmla="*/ 197644 h 1733550"/>
                  <a:gd name="connsiteX8" fmla="*/ 1997869 w 2190750"/>
                  <a:gd name="connsiteY8" fmla="*/ 7144 h 173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0750" h="1733550">
                    <a:moveTo>
                      <a:pt x="1997869" y="7144"/>
                    </a:moveTo>
                    <a:lnTo>
                      <a:pt x="197644" y="7144"/>
                    </a:lnTo>
                    <a:cubicBezTo>
                      <a:pt x="92869" y="7144"/>
                      <a:pt x="7144" y="92869"/>
                      <a:pt x="7144" y="197644"/>
                    </a:cubicBezTo>
                    <a:lnTo>
                      <a:pt x="7144" y="1540669"/>
                    </a:lnTo>
                    <a:cubicBezTo>
                      <a:pt x="7144" y="1645444"/>
                      <a:pt x="92869" y="1731169"/>
                      <a:pt x="197644" y="1731169"/>
                    </a:cubicBezTo>
                    <a:lnTo>
                      <a:pt x="1997869" y="1731169"/>
                    </a:lnTo>
                    <a:cubicBezTo>
                      <a:pt x="2102644" y="1731169"/>
                      <a:pt x="2188369" y="1645444"/>
                      <a:pt x="2188369" y="1540669"/>
                    </a:cubicBezTo>
                    <a:lnTo>
                      <a:pt x="2188369" y="197644"/>
                    </a:lnTo>
                    <a:cubicBezTo>
                      <a:pt x="2188369" y="92869"/>
                      <a:pt x="2102644" y="7144"/>
                      <a:pt x="199786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任意多边形: 形状 36">
                <a:extLst>
                  <a:ext uri="{FF2B5EF4-FFF2-40B4-BE49-F238E27FC236}">
                    <a16:creationId xmlns:a16="http://schemas.microsoft.com/office/drawing/2014/main" id="{70133AA5-1BC5-4CA0-8A7F-3A58DD41FFFC}"/>
                  </a:ext>
                </a:extLst>
              </p:cNvPr>
              <p:cNvSpPr/>
              <p:nvPr/>
            </p:nvSpPr>
            <p:spPr>
              <a:xfrm>
                <a:off x="5219207" y="2827329"/>
                <a:ext cx="1638300" cy="28575"/>
              </a:xfrm>
              <a:custGeom>
                <a:avLst/>
                <a:gdLst>
                  <a:gd name="connsiteX0" fmla="*/ 14288 w 1638300"/>
                  <a:gd name="connsiteY0" fmla="*/ 14288 h 28575"/>
                  <a:gd name="connsiteX1" fmla="*/ 1624013 w 1638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8300" h="28575">
                    <a:moveTo>
                      <a:pt x="14288" y="14288"/>
                    </a:moveTo>
                    <a:lnTo>
                      <a:pt x="1624013" y="14288"/>
                    </a:lnTo>
                  </a:path>
                </a:pathLst>
              </a:custGeom>
              <a:ln w="19050" cap="rnd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任意多边形: 形状 37">
                <a:extLst>
                  <a:ext uri="{FF2B5EF4-FFF2-40B4-BE49-F238E27FC236}">
                    <a16:creationId xmlns:a16="http://schemas.microsoft.com/office/drawing/2014/main" id="{5A2679F1-853D-4983-A7FF-E003D1E176FB}"/>
                  </a:ext>
                </a:extLst>
              </p:cNvPr>
              <p:cNvSpPr/>
              <p:nvPr/>
            </p:nvSpPr>
            <p:spPr>
              <a:xfrm>
                <a:off x="5233988" y="4657725"/>
                <a:ext cx="1638300" cy="28575"/>
              </a:xfrm>
              <a:custGeom>
                <a:avLst/>
                <a:gdLst>
                  <a:gd name="connsiteX0" fmla="*/ 14288 w 1638300"/>
                  <a:gd name="connsiteY0" fmla="*/ 14288 h 28575"/>
                  <a:gd name="connsiteX1" fmla="*/ 1624013 w 1638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8300" h="28575">
                    <a:moveTo>
                      <a:pt x="14288" y="14288"/>
                    </a:moveTo>
                    <a:lnTo>
                      <a:pt x="1624013" y="14288"/>
                    </a:lnTo>
                  </a:path>
                </a:pathLst>
              </a:custGeom>
              <a:ln w="19050" cap="rnd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5" name="文本框 135">
              <a:extLst>
                <a:ext uri="{FF2B5EF4-FFF2-40B4-BE49-F238E27FC236}">
                  <a16:creationId xmlns:a16="http://schemas.microsoft.com/office/drawing/2014/main" id="{D197B515-C59F-4540-BB93-2AE153D75E42}"/>
                </a:ext>
              </a:extLst>
            </p:cNvPr>
            <p:cNvSpPr txBox="1"/>
            <p:nvPr/>
          </p:nvSpPr>
          <p:spPr>
            <a:xfrm rot="21410303">
              <a:off x="877709" y="1993098"/>
              <a:ext cx="1797973" cy="747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迷你简粗圆" panose="03000509000000000000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文本框 136">
              <a:extLst>
                <a:ext uri="{FF2B5EF4-FFF2-40B4-BE49-F238E27FC236}">
                  <a16:creationId xmlns:a16="http://schemas.microsoft.com/office/drawing/2014/main" id="{1ADA8341-51D0-418D-B300-AC67C40B75C4}"/>
                </a:ext>
              </a:extLst>
            </p:cNvPr>
            <p:cNvSpPr txBox="1"/>
            <p:nvPr/>
          </p:nvSpPr>
          <p:spPr>
            <a:xfrm rot="21435401">
              <a:off x="817965" y="3112382"/>
              <a:ext cx="2018366" cy="1601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200">
                  <a:latin typeface="迷你简准圆" panose="03000509000000000000" pitchFamily="65" charset="-122"/>
                  <a:ea typeface="迷你简准圆" panose="03000509000000000000" pitchFamily="65" charset="-122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zh-CN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chỉnh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sửa</a:t>
              </a:r>
              <a:endParaRPr lang="zh-CN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202" y="833312"/>
            <a:ext cx="7799968" cy="129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4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91328" y="852630"/>
            <a:ext cx="10409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208001" y="1909990"/>
            <a:ext cx="79726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grpSp>
        <p:nvGrpSpPr>
          <p:cNvPr id="43" name="组 4">
            <a:extLst>
              <a:ext uri="{FF2B5EF4-FFF2-40B4-BE49-F238E27FC236}">
                <a16:creationId xmlns:a16="http://schemas.microsoft.com/office/drawing/2014/main" id="{8774790E-4EA9-4D9A-AA3E-CC9D97FAACA5}"/>
              </a:ext>
            </a:extLst>
          </p:cNvPr>
          <p:cNvGrpSpPr/>
          <p:nvPr/>
        </p:nvGrpSpPr>
        <p:grpSpPr>
          <a:xfrm>
            <a:off x="780515" y="2541931"/>
            <a:ext cx="2220580" cy="3026956"/>
            <a:chOff x="566877" y="1864331"/>
            <a:chExt cx="2492889" cy="3499109"/>
          </a:xfrm>
        </p:grpSpPr>
        <p:grpSp>
          <p:nvGrpSpPr>
            <p:cNvPr id="44" name="图形 2">
              <a:extLst>
                <a:ext uri="{FF2B5EF4-FFF2-40B4-BE49-F238E27FC236}">
                  <a16:creationId xmlns:a16="http://schemas.microsoft.com/office/drawing/2014/main" id="{A5137725-0854-4C49-A0D7-08E7364FBE77}"/>
                </a:ext>
              </a:extLst>
            </p:cNvPr>
            <p:cNvGrpSpPr/>
            <p:nvPr/>
          </p:nvGrpSpPr>
          <p:grpSpPr>
            <a:xfrm rot="21410303">
              <a:off x="566877" y="1864331"/>
              <a:ext cx="2492889" cy="3499109"/>
              <a:chOff x="4783931" y="1588293"/>
              <a:chExt cx="2619375" cy="3676649"/>
            </a:xfrm>
          </p:grpSpPr>
          <p:sp>
            <p:nvSpPr>
              <p:cNvPr id="47" name="任意多边形: 形状 34">
                <a:extLst>
                  <a:ext uri="{FF2B5EF4-FFF2-40B4-BE49-F238E27FC236}">
                    <a16:creationId xmlns:a16="http://schemas.microsoft.com/office/drawing/2014/main" id="{BB363EE6-1B46-4D37-B23B-AE49F276D59F}"/>
                  </a:ext>
                </a:extLst>
              </p:cNvPr>
              <p:cNvSpPr/>
              <p:nvPr/>
            </p:nvSpPr>
            <p:spPr>
              <a:xfrm>
                <a:off x="4783931" y="1588293"/>
                <a:ext cx="2619375" cy="3676649"/>
              </a:xfrm>
              <a:custGeom>
                <a:avLst/>
                <a:gdLst>
                  <a:gd name="connsiteX0" fmla="*/ 2214086 w 2619375"/>
                  <a:gd name="connsiteY0" fmla="*/ 3672364 h 3676650"/>
                  <a:gd name="connsiteX1" fmla="*/ 407194 w 2619375"/>
                  <a:gd name="connsiteY1" fmla="*/ 3672364 h 3676650"/>
                  <a:gd name="connsiteX2" fmla="*/ 7144 w 2619375"/>
                  <a:gd name="connsiteY2" fmla="*/ 3272314 h 3676650"/>
                  <a:gd name="connsiteX3" fmla="*/ 7144 w 2619375"/>
                  <a:gd name="connsiteY3" fmla="*/ 407194 h 3676650"/>
                  <a:gd name="connsiteX4" fmla="*/ 407194 w 2619375"/>
                  <a:gd name="connsiteY4" fmla="*/ 7144 h 3676650"/>
                  <a:gd name="connsiteX5" fmla="*/ 2214086 w 2619375"/>
                  <a:gd name="connsiteY5" fmla="*/ 7144 h 3676650"/>
                  <a:gd name="connsiteX6" fmla="*/ 2614136 w 2619375"/>
                  <a:gd name="connsiteY6" fmla="*/ 407194 h 3676650"/>
                  <a:gd name="connsiteX7" fmla="*/ 2614136 w 2619375"/>
                  <a:gd name="connsiteY7" fmla="*/ 3272314 h 3676650"/>
                  <a:gd name="connsiteX8" fmla="*/ 2214086 w 2619375"/>
                  <a:gd name="connsiteY8" fmla="*/ 3672364 h 367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19375" h="3676650">
                    <a:moveTo>
                      <a:pt x="2214086" y="3672364"/>
                    </a:moveTo>
                    <a:lnTo>
                      <a:pt x="407194" y="3672364"/>
                    </a:lnTo>
                    <a:cubicBezTo>
                      <a:pt x="187166" y="3672364"/>
                      <a:pt x="7144" y="3492341"/>
                      <a:pt x="7144" y="3272314"/>
                    </a:cubicBezTo>
                    <a:lnTo>
                      <a:pt x="7144" y="407194"/>
                    </a:lnTo>
                    <a:cubicBezTo>
                      <a:pt x="7144" y="187166"/>
                      <a:pt x="187166" y="7144"/>
                      <a:pt x="407194" y="7144"/>
                    </a:cubicBezTo>
                    <a:lnTo>
                      <a:pt x="2214086" y="7144"/>
                    </a:lnTo>
                    <a:cubicBezTo>
                      <a:pt x="2434114" y="7144"/>
                      <a:pt x="2614136" y="187166"/>
                      <a:pt x="2614136" y="407194"/>
                    </a:cubicBezTo>
                    <a:lnTo>
                      <a:pt x="2614136" y="3272314"/>
                    </a:lnTo>
                    <a:cubicBezTo>
                      <a:pt x="2614136" y="3492341"/>
                      <a:pt x="2434114" y="3672364"/>
                      <a:pt x="2214086" y="3672364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任意多边形: 形状 35">
                <a:extLst>
                  <a:ext uri="{FF2B5EF4-FFF2-40B4-BE49-F238E27FC236}">
                    <a16:creationId xmlns:a16="http://schemas.microsoft.com/office/drawing/2014/main" id="{4340659D-E57E-4446-BCC8-8CC11EDBE4B3}"/>
                  </a:ext>
                </a:extLst>
              </p:cNvPr>
              <p:cNvSpPr/>
              <p:nvPr/>
            </p:nvSpPr>
            <p:spPr>
              <a:xfrm>
                <a:off x="4988720" y="2533478"/>
                <a:ext cx="2190750" cy="2524773"/>
              </a:xfrm>
              <a:custGeom>
                <a:avLst/>
                <a:gdLst>
                  <a:gd name="connsiteX0" fmla="*/ 1997869 w 2190750"/>
                  <a:gd name="connsiteY0" fmla="*/ 7144 h 1733550"/>
                  <a:gd name="connsiteX1" fmla="*/ 197644 w 2190750"/>
                  <a:gd name="connsiteY1" fmla="*/ 7144 h 1733550"/>
                  <a:gd name="connsiteX2" fmla="*/ 7144 w 2190750"/>
                  <a:gd name="connsiteY2" fmla="*/ 197644 h 1733550"/>
                  <a:gd name="connsiteX3" fmla="*/ 7144 w 2190750"/>
                  <a:gd name="connsiteY3" fmla="*/ 1540669 h 1733550"/>
                  <a:gd name="connsiteX4" fmla="*/ 197644 w 2190750"/>
                  <a:gd name="connsiteY4" fmla="*/ 1731169 h 1733550"/>
                  <a:gd name="connsiteX5" fmla="*/ 1997869 w 2190750"/>
                  <a:gd name="connsiteY5" fmla="*/ 1731169 h 1733550"/>
                  <a:gd name="connsiteX6" fmla="*/ 2188369 w 2190750"/>
                  <a:gd name="connsiteY6" fmla="*/ 1540669 h 1733550"/>
                  <a:gd name="connsiteX7" fmla="*/ 2188369 w 2190750"/>
                  <a:gd name="connsiteY7" fmla="*/ 197644 h 1733550"/>
                  <a:gd name="connsiteX8" fmla="*/ 1997869 w 2190750"/>
                  <a:gd name="connsiteY8" fmla="*/ 7144 h 173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0750" h="1733550">
                    <a:moveTo>
                      <a:pt x="1997869" y="7144"/>
                    </a:moveTo>
                    <a:lnTo>
                      <a:pt x="197644" y="7144"/>
                    </a:lnTo>
                    <a:cubicBezTo>
                      <a:pt x="92869" y="7144"/>
                      <a:pt x="7144" y="92869"/>
                      <a:pt x="7144" y="197644"/>
                    </a:cubicBezTo>
                    <a:lnTo>
                      <a:pt x="7144" y="1540669"/>
                    </a:lnTo>
                    <a:cubicBezTo>
                      <a:pt x="7144" y="1645444"/>
                      <a:pt x="92869" y="1731169"/>
                      <a:pt x="197644" y="1731169"/>
                    </a:cubicBezTo>
                    <a:lnTo>
                      <a:pt x="1997869" y="1731169"/>
                    </a:lnTo>
                    <a:cubicBezTo>
                      <a:pt x="2102644" y="1731169"/>
                      <a:pt x="2188369" y="1645444"/>
                      <a:pt x="2188369" y="1540669"/>
                    </a:cubicBezTo>
                    <a:lnTo>
                      <a:pt x="2188369" y="197644"/>
                    </a:lnTo>
                    <a:cubicBezTo>
                      <a:pt x="2188369" y="92869"/>
                      <a:pt x="2102644" y="7144"/>
                      <a:pt x="199786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任意多边形: 形状 36">
                <a:extLst>
                  <a:ext uri="{FF2B5EF4-FFF2-40B4-BE49-F238E27FC236}">
                    <a16:creationId xmlns:a16="http://schemas.microsoft.com/office/drawing/2014/main" id="{37B54A9A-B6C0-48CE-ABD4-D77318AB24EA}"/>
                  </a:ext>
                </a:extLst>
              </p:cNvPr>
              <p:cNvSpPr/>
              <p:nvPr/>
            </p:nvSpPr>
            <p:spPr>
              <a:xfrm>
                <a:off x="5219207" y="2827329"/>
                <a:ext cx="1638300" cy="28575"/>
              </a:xfrm>
              <a:custGeom>
                <a:avLst/>
                <a:gdLst>
                  <a:gd name="connsiteX0" fmla="*/ 14288 w 1638300"/>
                  <a:gd name="connsiteY0" fmla="*/ 14288 h 28575"/>
                  <a:gd name="connsiteX1" fmla="*/ 1624013 w 1638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8300" h="28575">
                    <a:moveTo>
                      <a:pt x="14288" y="14288"/>
                    </a:moveTo>
                    <a:lnTo>
                      <a:pt x="1624013" y="14288"/>
                    </a:lnTo>
                  </a:path>
                </a:pathLst>
              </a:custGeom>
              <a:ln w="19050" cap="rnd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任意多边形: 形状 37">
                <a:extLst>
                  <a:ext uri="{FF2B5EF4-FFF2-40B4-BE49-F238E27FC236}">
                    <a16:creationId xmlns:a16="http://schemas.microsoft.com/office/drawing/2014/main" id="{B33756E4-20B9-4499-9F6F-6150E6F053FF}"/>
                  </a:ext>
                </a:extLst>
              </p:cNvPr>
              <p:cNvSpPr/>
              <p:nvPr/>
            </p:nvSpPr>
            <p:spPr>
              <a:xfrm>
                <a:off x="5233988" y="4657725"/>
                <a:ext cx="1638300" cy="28575"/>
              </a:xfrm>
              <a:custGeom>
                <a:avLst/>
                <a:gdLst>
                  <a:gd name="connsiteX0" fmla="*/ 14288 w 1638300"/>
                  <a:gd name="connsiteY0" fmla="*/ 14288 h 28575"/>
                  <a:gd name="connsiteX1" fmla="*/ 1624013 w 1638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8300" h="28575">
                    <a:moveTo>
                      <a:pt x="14288" y="14288"/>
                    </a:moveTo>
                    <a:lnTo>
                      <a:pt x="1624013" y="14288"/>
                    </a:lnTo>
                  </a:path>
                </a:pathLst>
              </a:custGeom>
              <a:ln w="19050" cap="rnd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5" name="文本框 84">
              <a:extLst>
                <a:ext uri="{FF2B5EF4-FFF2-40B4-BE49-F238E27FC236}">
                  <a16:creationId xmlns:a16="http://schemas.microsoft.com/office/drawing/2014/main" id="{18432ADE-32A2-4650-837A-BD41C860631D}"/>
                </a:ext>
              </a:extLst>
            </p:cNvPr>
            <p:cNvSpPr txBox="1"/>
            <p:nvPr/>
          </p:nvSpPr>
          <p:spPr>
            <a:xfrm rot="21410303">
              <a:off x="877708" y="1993098"/>
              <a:ext cx="1797973" cy="747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迷你简粗圆" panose="03000509000000000000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46" name="文本框 85">
              <a:extLst>
                <a:ext uri="{FF2B5EF4-FFF2-40B4-BE49-F238E27FC236}">
                  <a16:creationId xmlns:a16="http://schemas.microsoft.com/office/drawing/2014/main" id="{026FD1E5-9749-46CD-BD14-19FB6B83F117}"/>
                </a:ext>
              </a:extLst>
            </p:cNvPr>
            <p:cNvSpPr txBox="1"/>
            <p:nvPr/>
          </p:nvSpPr>
          <p:spPr>
            <a:xfrm rot="21364228">
              <a:off x="975564" y="3055733"/>
              <a:ext cx="1733950" cy="171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迷你简准圆" panose="03000509000000000000" pitchFamily="65" charset="-122"/>
                  <a:cs typeface="Times New Roman" panose="02020603050405020304" pitchFamily="18" charset="0"/>
                </a:rPr>
                <a:t>Chuẩn</a:t>
              </a:r>
              <a:r>
                <a:rPr lang="en-US" altLang="zh-CN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迷你简准圆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迷你简准圆" panose="03000509000000000000" pitchFamily="65" charset="-122"/>
                  <a:cs typeface="Times New Roman" panose="02020603050405020304" pitchFamily="18" charset="0"/>
                </a:rPr>
                <a:t>bị</a:t>
              </a:r>
              <a:endPara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迷你简准圆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59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7" name="组 133">
            <a:extLst>
              <a:ext uri="{FF2B5EF4-FFF2-40B4-BE49-F238E27FC236}">
                <a16:creationId xmlns:a16="http://schemas.microsoft.com/office/drawing/2014/main" id="{A288F5EE-CDD0-4184-862B-132D7AA7892C}"/>
              </a:ext>
            </a:extLst>
          </p:cNvPr>
          <p:cNvGrpSpPr/>
          <p:nvPr/>
        </p:nvGrpSpPr>
        <p:grpSpPr>
          <a:xfrm rot="413524">
            <a:off x="1076039" y="725600"/>
            <a:ext cx="2220580" cy="3026956"/>
            <a:chOff x="566877" y="1864331"/>
            <a:chExt cx="2492889" cy="3499109"/>
          </a:xfrm>
        </p:grpSpPr>
        <p:grpSp>
          <p:nvGrpSpPr>
            <p:cNvPr id="18" name="图形 2">
              <a:extLst>
                <a:ext uri="{FF2B5EF4-FFF2-40B4-BE49-F238E27FC236}">
                  <a16:creationId xmlns:a16="http://schemas.microsoft.com/office/drawing/2014/main" id="{C4F35440-F09C-44D3-A53C-6F5D7547BD64}"/>
                </a:ext>
              </a:extLst>
            </p:cNvPr>
            <p:cNvGrpSpPr/>
            <p:nvPr/>
          </p:nvGrpSpPr>
          <p:grpSpPr>
            <a:xfrm rot="21410303">
              <a:off x="566877" y="1864331"/>
              <a:ext cx="2492889" cy="3499109"/>
              <a:chOff x="4783931" y="1588293"/>
              <a:chExt cx="2619375" cy="3676649"/>
            </a:xfrm>
          </p:grpSpPr>
          <p:sp>
            <p:nvSpPr>
              <p:cNvPr id="21" name="任意多边形: 形状 34">
                <a:extLst>
                  <a:ext uri="{FF2B5EF4-FFF2-40B4-BE49-F238E27FC236}">
                    <a16:creationId xmlns:a16="http://schemas.microsoft.com/office/drawing/2014/main" id="{81361236-7FD4-461C-9D14-68F8997438F2}"/>
                  </a:ext>
                </a:extLst>
              </p:cNvPr>
              <p:cNvSpPr/>
              <p:nvPr/>
            </p:nvSpPr>
            <p:spPr>
              <a:xfrm>
                <a:off x="4783931" y="1588293"/>
                <a:ext cx="2619375" cy="3676649"/>
              </a:xfrm>
              <a:custGeom>
                <a:avLst/>
                <a:gdLst>
                  <a:gd name="connsiteX0" fmla="*/ 2214086 w 2619375"/>
                  <a:gd name="connsiteY0" fmla="*/ 3672364 h 3676650"/>
                  <a:gd name="connsiteX1" fmla="*/ 407194 w 2619375"/>
                  <a:gd name="connsiteY1" fmla="*/ 3672364 h 3676650"/>
                  <a:gd name="connsiteX2" fmla="*/ 7144 w 2619375"/>
                  <a:gd name="connsiteY2" fmla="*/ 3272314 h 3676650"/>
                  <a:gd name="connsiteX3" fmla="*/ 7144 w 2619375"/>
                  <a:gd name="connsiteY3" fmla="*/ 407194 h 3676650"/>
                  <a:gd name="connsiteX4" fmla="*/ 407194 w 2619375"/>
                  <a:gd name="connsiteY4" fmla="*/ 7144 h 3676650"/>
                  <a:gd name="connsiteX5" fmla="*/ 2214086 w 2619375"/>
                  <a:gd name="connsiteY5" fmla="*/ 7144 h 3676650"/>
                  <a:gd name="connsiteX6" fmla="*/ 2614136 w 2619375"/>
                  <a:gd name="connsiteY6" fmla="*/ 407194 h 3676650"/>
                  <a:gd name="connsiteX7" fmla="*/ 2614136 w 2619375"/>
                  <a:gd name="connsiteY7" fmla="*/ 3272314 h 3676650"/>
                  <a:gd name="connsiteX8" fmla="*/ 2214086 w 2619375"/>
                  <a:gd name="connsiteY8" fmla="*/ 3672364 h 367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19375" h="3676650">
                    <a:moveTo>
                      <a:pt x="2214086" y="3672364"/>
                    </a:moveTo>
                    <a:lnTo>
                      <a:pt x="407194" y="3672364"/>
                    </a:lnTo>
                    <a:cubicBezTo>
                      <a:pt x="187166" y="3672364"/>
                      <a:pt x="7144" y="3492341"/>
                      <a:pt x="7144" y="3272314"/>
                    </a:cubicBezTo>
                    <a:lnTo>
                      <a:pt x="7144" y="407194"/>
                    </a:lnTo>
                    <a:cubicBezTo>
                      <a:pt x="7144" y="187166"/>
                      <a:pt x="187166" y="7144"/>
                      <a:pt x="407194" y="7144"/>
                    </a:cubicBezTo>
                    <a:lnTo>
                      <a:pt x="2214086" y="7144"/>
                    </a:lnTo>
                    <a:cubicBezTo>
                      <a:pt x="2434114" y="7144"/>
                      <a:pt x="2614136" y="187166"/>
                      <a:pt x="2614136" y="407194"/>
                    </a:cubicBezTo>
                    <a:lnTo>
                      <a:pt x="2614136" y="3272314"/>
                    </a:lnTo>
                    <a:cubicBezTo>
                      <a:pt x="2614136" y="3492341"/>
                      <a:pt x="2434114" y="3672364"/>
                      <a:pt x="2214086" y="3672364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任意多边形: 形状 35">
                <a:extLst>
                  <a:ext uri="{FF2B5EF4-FFF2-40B4-BE49-F238E27FC236}">
                    <a16:creationId xmlns:a16="http://schemas.microsoft.com/office/drawing/2014/main" id="{EB43AB8C-0B6D-43E2-89C2-CE07EB1E8008}"/>
                  </a:ext>
                </a:extLst>
              </p:cNvPr>
              <p:cNvSpPr/>
              <p:nvPr/>
            </p:nvSpPr>
            <p:spPr>
              <a:xfrm>
                <a:off x="4988720" y="2533478"/>
                <a:ext cx="2190750" cy="2524773"/>
              </a:xfrm>
              <a:custGeom>
                <a:avLst/>
                <a:gdLst>
                  <a:gd name="connsiteX0" fmla="*/ 1997869 w 2190750"/>
                  <a:gd name="connsiteY0" fmla="*/ 7144 h 1733550"/>
                  <a:gd name="connsiteX1" fmla="*/ 197644 w 2190750"/>
                  <a:gd name="connsiteY1" fmla="*/ 7144 h 1733550"/>
                  <a:gd name="connsiteX2" fmla="*/ 7144 w 2190750"/>
                  <a:gd name="connsiteY2" fmla="*/ 197644 h 1733550"/>
                  <a:gd name="connsiteX3" fmla="*/ 7144 w 2190750"/>
                  <a:gd name="connsiteY3" fmla="*/ 1540669 h 1733550"/>
                  <a:gd name="connsiteX4" fmla="*/ 197644 w 2190750"/>
                  <a:gd name="connsiteY4" fmla="*/ 1731169 h 1733550"/>
                  <a:gd name="connsiteX5" fmla="*/ 1997869 w 2190750"/>
                  <a:gd name="connsiteY5" fmla="*/ 1731169 h 1733550"/>
                  <a:gd name="connsiteX6" fmla="*/ 2188369 w 2190750"/>
                  <a:gd name="connsiteY6" fmla="*/ 1540669 h 1733550"/>
                  <a:gd name="connsiteX7" fmla="*/ 2188369 w 2190750"/>
                  <a:gd name="connsiteY7" fmla="*/ 197644 h 1733550"/>
                  <a:gd name="connsiteX8" fmla="*/ 1997869 w 2190750"/>
                  <a:gd name="connsiteY8" fmla="*/ 7144 h 173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0750" h="1733550">
                    <a:moveTo>
                      <a:pt x="1997869" y="7144"/>
                    </a:moveTo>
                    <a:lnTo>
                      <a:pt x="197644" y="7144"/>
                    </a:lnTo>
                    <a:cubicBezTo>
                      <a:pt x="92869" y="7144"/>
                      <a:pt x="7144" y="92869"/>
                      <a:pt x="7144" y="197644"/>
                    </a:cubicBezTo>
                    <a:lnTo>
                      <a:pt x="7144" y="1540669"/>
                    </a:lnTo>
                    <a:cubicBezTo>
                      <a:pt x="7144" y="1645444"/>
                      <a:pt x="92869" y="1731169"/>
                      <a:pt x="197644" y="1731169"/>
                    </a:cubicBezTo>
                    <a:lnTo>
                      <a:pt x="1997869" y="1731169"/>
                    </a:lnTo>
                    <a:cubicBezTo>
                      <a:pt x="2102644" y="1731169"/>
                      <a:pt x="2188369" y="1645444"/>
                      <a:pt x="2188369" y="1540669"/>
                    </a:cubicBezTo>
                    <a:lnTo>
                      <a:pt x="2188369" y="197644"/>
                    </a:lnTo>
                    <a:cubicBezTo>
                      <a:pt x="2188369" y="92869"/>
                      <a:pt x="2102644" y="7144"/>
                      <a:pt x="199786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任意多边形: 形状 36">
                <a:extLst>
                  <a:ext uri="{FF2B5EF4-FFF2-40B4-BE49-F238E27FC236}">
                    <a16:creationId xmlns:a16="http://schemas.microsoft.com/office/drawing/2014/main" id="{70133AA5-1BC5-4CA0-8A7F-3A58DD41FFFC}"/>
                  </a:ext>
                </a:extLst>
              </p:cNvPr>
              <p:cNvSpPr/>
              <p:nvPr/>
            </p:nvSpPr>
            <p:spPr>
              <a:xfrm>
                <a:off x="5219207" y="2827329"/>
                <a:ext cx="1638300" cy="28575"/>
              </a:xfrm>
              <a:custGeom>
                <a:avLst/>
                <a:gdLst>
                  <a:gd name="connsiteX0" fmla="*/ 14288 w 1638300"/>
                  <a:gd name="connsiteY0" fmla="*/ 14288 h 28575"/>
                  <a:gd name="connsiteX1" fmla="*/ 1624013 w 1638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8300" h="28575">
                    <a:moveTo>
                      <a:pt x="14288" y="14288"/>
                    </a:moveTo>
                    <a:lnTo>
                      <a:pt x="1624013" y="14288"/>
                    </a:lnTo>
                  </a:path>
                </a:pathLst>
              </a:custGeom>
              <a:ln w="19050" cap="rnd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任意多边形: 形状 37">
                <a:extLst>
                  <a:ext uri="{FF2B5EF4-FFF2-40B4-BE49-F238E27FC236}">
                    <a16:creationId xmlns:a16="http://schemas.microsoft.com/office/drawing/2014/main" id="{5A2679F1-853D-4983-A7FF-E003D1E176FB}"/>
                  </a:ext>
                </a:extLst>
              </p:cNvPr>
              <p:cNvSpPr/>
              <p:nvPr/>
            </p:nvSpPr>
            <p:spPr>
              <a:xfrm>
                <a:off x="5233988" y="4657725"/>
                <a:ext cx="1638300" cy="28575"/>
              </a:xfrm>
              <a:custGeom>
                <a:avLst/>
                <a:gdLst>
                  <a:gd name="connsiteX0" fmla="*/ 14288 w 1638300"/>
                  <a:gd name="connsiteY0" fmla="*/ 14288 h 28575"/>
                  <a:gd name="connsiteX1" fmla="*/ 1624013 w 1638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8300" h="28575">
                    <a:moveTo>
                      <a:pt x="14288" y="14288"/>
                    </a:moveTo>
                    <a:lnTo>
                      <a:pt x="1624013" y="14288"/>
                    </a:lnTo>
                  </a:path>
                </a:pathLst>
              </a:custGeom>
              <a:ln w="19050" cap="rnd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文本框 135">
              <a:extLst>
                <a:ext uri="{FF2B5EF4-FFF2-40B4-BE49-F238E27FC236}">
                  <a16:creationId xmlns:a16="http://schemas.microsoft.com/office/drawing/2014/main" id="{D197B515-C59F-4540-BB93-2AE153D75E42}"/>
                </a:ext>
              </a:extLst>
            </p:cNvPr>
            <p:cNvSpPr txBox="1"/>
            <p:nvPr/>
          </p:nvSpPr>
          <p:spPr>
            <a:xfrm rot="21410303">
              <a:off x="877709" y="1993098"/>
              <a:ext cx="1797973" cy="747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迷你简粗圆" panose="03000509000000000000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文本框 136">
              <a:extLst>
                <a:ext uri="{FF2B5EF4-FFF2-40B4-BE49-F238E27FC236}">
                  <a16:creationId xmlns:a16="http://schemas.microsoft.com/office/drawing/2014/main" id="{1ADA8341-51D0-418D-B300-AC67C40B75C4}"/>
                </a:ext>
              </a:extLst>
            </p:cNvPr>
            <p:cNvSpPr txBox="1"/>
            <p:nvPr/>
          </p:nvSpPr>
          <p:spPr>
            <a:xfrm rot="21435401">
              <a:off x="817965" y="3005648"/>
              <a:ext cx="2018366" cy="181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200">
                  <a:latin typeface="迷你简准圆" panose="03000509000000000000" pitchFamily="65" charset="-122"/>
                  <a:ea typeface="迷你简准圆" panose="03000509000000000000" pitchFamily="65" charset="-122"/>
                </a:defRPr>
              </a:lvl1pPr>
            </a:lstStyle>
            <a:p>
              <a:pPr algn="ctr"/>
              <a:r>
                <a:rPr lang="en-US" altLang="zh-CN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altLang="zh-C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altLang="zh-CN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zh-C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altLang="zh-C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dàn</a:t>
              </a:r>
              <a:r>
                <a:rPr lang="en-US" altLang="zh-C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</a:t>
              </a:r>
              <a:endPara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553902" y="905769"/>
            <a:ext cx="76327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739487" y="2474309"/>
            <a:ext cx="2257599" cy="298479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415782" y="2474309"/>
            <a:ext cx="2257599" cy="2984795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100231" y="2474307"/>
            <a:ext cx="2257599" cy="29847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1550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4285" y="1097280"/>
            <a:ext cx="10724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951808" y="2528320"/>
            <a:ext cx="2148347" cy="2972393"/>
            <a:chOff x="0" y="1644724"/>
            <a:chExt cx="2148347" cy="418263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0" name="Rectangle 29"/>
            <p:cNvSpPr/>
            <p:nvPr/>
          </p:nvSpPr>
          <p:spPr>
            <a:xfrm>
              <a:off x="0" y="1644724"/>
              <a:ext cx="2148347" cy="4182638"/>
            </a:xfrm>
            <a:prstGeom prst="rect">
              <a:avLst/>
            </a:prstGeom>
            <a:grpFill/>
          </p:spPr>
          <p:style>
            <a:ln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0" y="3234127"/>
              <a:ext cx="2148347" cy="250958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7494" tIns="330200" rIns="167494" bIns="330200" numCol="1" spcCol="1270" anchor="t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BZ" sz="2800" b="1" kern="1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5000422" y="2507791"/>
            <a:ext cx="2148347" cy="2972393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1"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lnRef>
          <a:fillRef idx="1"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fillRef>
          <a:effectRef idx="2"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3" name="Group 32"/>
          <p:cNvGrpSpPr/>
          <p:nvPr/>
        </p:nvGrpSpPr>
        <p:grpSpPr>
          <a:xfrm>
            <a:off x="8041447" y="2528320"/>
            <a:ext cx="2148347" cy="2972393"/>
            <a:chOff x="4669239" y="1644724"/>
            <a:chExt cx="2148347" cy="4182638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34" name="Rectangle 33"/>
            <p:cNvSpPr/>
            <p:nvPr/>
          </p:nvSpPr>
          <p:spPr>
            <a:xfrm>
              <a:off x="4669239" y="1644724"/>
              <a:ext cx="2148347" cy="4182638"/>
            </a:xfrm>
            <a:prstGeom prst="rect">
              <a:avLst/>
            </a:prstGeom>
            <a:grpFill/>
          </p:spPr>
          <p:style>
            <a:lnRef idx="1">
              <a:schemeClr val="accent5">
                <a:tint val="40000"/>
                <a:alpha val="90000"/>
                <a:hueOff val="-7391755"/>
                <a:satOff val="-12816"/>
                <a:lumOff val="-1289"/>
                <a:alphaOff val="0"/>
              </a:schemeClr>
            </a:lnRef>
            <a:fillRef idx="1">
              <a:schemeClr val="accent5">
                <a:tint val="40000"/>
                <a:alpha val="90000"/>
                <a:hueOff val="-7391755"/>
                <a:satOff val="-12816"/>
                <a:lumOff val="-1289"/>
                <a:alphaOff val="0"/>
              </a:schemeClr>
            </a:fillRef>
            <a:effectRef idx="2">
              <a:schemeClr val="accent5">
                <a:tint val="40000"/>
                <a:alpha val="90000"/>
                <a:hueOff val="-7391755"/>
                <a:satOff val="-12816"/>
                <a:lumOff val="-128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Rectangle 34"/>
            <p:cNvSpPr/>
            <p:nvPr/>
          </p:nvSpPr>
          <p:spPr>
            <a:xfrm>
              <a:off x="4669239" y="3234127"/>
              <a:ext cx="2148347" cy="250958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7494" tIns="330200" rIns="167494" bIns="330200" numCol="1" spcCol="1270" anchor="t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BZ" sz="2000" b="1" kern="1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2152244" y="3626129"/>
            <a:ext cx="1620617" cy="1508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67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en-BZ" sz="3067" b="1" dirty="0">
              <a:solidFill>
                <a:prstClr val="black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049578" y="3444017"/>
            <a:ext cx="2016224" cy="2216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67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</a:t>
            </a:r>
            <a:endParaRPr lang="en-BZ" sz="3067" b="1" dirty="0">
              <a:solidFill>
                <a:schemeClr val="tx1">
                  <a:lumMod val="95000"/>
                  <a:lumOff val="5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150631" y="3581089"/>
            <a:ext cx="2016224" cy="1423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67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BZ" sz="3067" b="1" dirty="0">
              <a:solidFill>
                <a:prstClr val="black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39" name="Google Shape;1212;p52"/>
          <p:cNvGrpSpPr/>
          <p:nvPr/>
        </p:nvGrpSpPr>
        <p:grpSpPr>
          <a:xfrm>
            <a:off x="2651455" y="2736588"/>
            <a:ext cx="756643" cy="901250"/>
            <a:chOff x="8095060" y="5664590"/>
            <a:chExt cx="497404" cy="594389"/>
          </a:xfrm>
        </p:grpSpPr>
        <p:grpSp>
          <p:nvGrpSpPr>
            <p:cNvPr id="40" name="Google Shape;1213;p52"/>
            <p:cNvGrpSpPr/>
            <p:nvPr/>
          </p:nvGrpSpPr>
          <p:grpSpPr>
            <a:xfrm>
              <a:off x="8095060" y="5969027"/>
              <a:ext cx="497404" cy="289951"/>
              <a:chOff x="8095060" y="5969027"/>
              <a:chExt cx="497404" cy="289951"/>
            </a:xfrm>
          </p:grpSpPr>
          <p:sp>
            <p:nvSpPr>
              <p:cNvPr id="53" name="Google Shape;1214;p52"/>
              <p:cNvSpPr/>
              <p:nvPr/>
            </p:nvSpPr>
            <p:spPr>
              <a:xfrm>
                <a:off x="8095060" y="5969027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6"/>
                    </a:lnTo>
                    <a:lnTo>
                      <a:pt x="1170" y="1166"/>
                    </a:lnTo>
                    <a:lnTo>
                      <a:pt x="1754" y="876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215;p52"/>
              <p:cNvSpPr/>
              <p:nvPr/>
            </p:nvSpPr>
            <p:spPr>
              <a:xfrm>
                <a:off x="8095060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216;p52"/>
              <p:cNvSpPr/>
              <p:nvPr/>
            </p:nvSpPr>
            <p:spPr>
              <a:xfrm>
                <a:off x="8343763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74EA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" name="Google Shape;1217;p52"/>
            <p:cNvGrpSpPr/>
            <p:nvPr/>
          </p:nvGrpSpPr>
          <p:grpSpPr>
            <a:xfrm>
              <a:off x="8095060" y="5867832"/>
              <a:ext cx="497404" cy="289312"/>
              <a:chOff x="8095060" y="5867832"/>
              <a:chExt cx="497404" cy="289312"/>
            </a:xfrm>
          </p:grpSpPr>
          <p:sp>
            <p:nvSpPr>
              <p:cNvPr id="50" name="Google Shape;1218;p52"/>
              <p:cNvSpPr/>
              <p:nvPr/>
            </p:nvSpPr>
            <p:spPr>
              <a:xfrm>
                <a:off x="8095060" y="5867832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1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1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A4C2F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219;p52"/>
              <p:cNvSpPr/>
              <p:nvPr/>
            </p:nvSpPr>
            <p:spPr>
              <a:xfrm>
                <a:off x="8095060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9"/>
                    </a:lnTo>
                    <a:lnTo>
                      <a:pt x="1170" y="781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9EEB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220;p52"/>
              <p:cNvSpPr/>
              <p:nvPr/>
            </p:nvSpPr>
            <p:spPr>
              <a:xfrm>
                <a:off x="8343763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1"/>
                    </a:lnTo>
                    <a:lnTo>
                      <a:pt x="1170" y="199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" name="Google Shape;1221;p52"/>
            <p:cNvGrpSpPr/>
            <p:nvPr/>
          </p:nvGrpSpPr>
          <p:grpSpPr>
            <a:xfrm>
              <a:off x="8095060" y="5765998"/>
              <a:ext cx="497404" cy="289312"/>
              <a:chOff x="8095060" y="5765998"/>
              <a:chExt cx="497404" cy="289312"/>
            </a:xfrm>
          </p:grpSpPr>
          <p:sp>
            <p:nvSpPr>
              <p:cNvPr id="47" name="Google Shape;1222;p52"/>
              <p:cNvSpPr/>
              <p:nvPr/>
            </p:nvSpPr>
            <p:spPr>
              <a:xfrm>
                <a:off x="8095060" y="5765998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223;p52"/>
              <p:cNvSpPr/>
              <p:nvPr/>
            </p:nvSpPr>
            <p:spPr>
              <a:xfrm>
                <a:off x="8095060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78"/>
                    </a:lnTo>
                    <a:lnTo>
                      <a:pt x="1170" y="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1224;p52"/>
              <p:cNvSpPr/>
              <p:nvPr/>
            </p:nvSpPr>
            <p:spPr>
              <a:xfrm>
                <a:off x="8343763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1170" y="0"/>
                    </a:moveTo>
                    <a:lnTo>
                      <a:pt x="0" y="581"/>
                    </a:lnTo>
                    <a:lnTo>
                      <a:pt x="0" y="778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" name="Google Shape;1225;p52"/>
            <p:cNvGrpSpPr/>
            <p:nvPr/>
          </p:nvGrpSpPr>
          <p:grpSpPr>
            <a:xfrm>
              <a:off x="8095060" y="5664590"/>
              <a:ext cx="497404" cy="290164"/>
              <a:chOff x="8095060" y="5664590"/>
              <a:chExt cx="497404" cy="290164"/>
            </a:xfrm>
          </p:grpSpPr>
          <p:sp>
            <p:nvSpPr>
              <p:cNvPr id="44" name="Google Shape;1226;p52"/>
              <p:cNvSpPr/>
              <p:nvPr/>
            </p:nvSpPr>
            <p:spPr>
              <a:xfrm>
                <a:off x="8095060" y="5664590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0"/>
                    </a:moveTo>
                    <a:lnTo>
                      <a:pt x="1170" y="0"/>
                    </a:lnTo>
                    <a:lnTo>
                      <a:pt x="587" y="290"/>
                    </a:lnTo>
                    <a:lnTo>
                      <a:pt x="0" y="582"/>
                    </a:lnTo>
                    <a:lnTo>
                      <a:pt x="587" y="874"/>
                    </a:lnTo>
                    <a:lnTo>
                      <a:pt x="1170" y="1166"/>
                    </a:lnTo>
                    <a:lnTo>
                      <a:pt x="1754" y="874"/>
                    </a:lnTo>
                    <a:lnTo>
                      <a:pt x="2340" y="582"/>
                    </a:lnTo>
                    <a:lnTo>
                      <a:pt x="1754" y="29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1227;p52"/>
              <p:cNvSpPr/>
              <p:nvPr/>
            </p:nvSpPr>
            <p:spPr>
              <a:xfrm>
                <a:off x="8095060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80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228;p52"/>
              <p:cNvSpPr/>
              <p:nvPr/>
            </p:nvSpPr>
            <p:spPr>
              <a:xfrm>
                <a:off x="8343763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0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" name="Google Shape;1212;p52"/>
          <p:cNvGrpSpPr/>
          <p:nvPr/>
        </p:nvGrpSpPr>
        <p:grpSpPr>
          <a:xfrm>
            <a:off x="5746846" y="2816053"/>
            <a:ext cx="756643" cy="901250"/>
            <a:chOff x="8095060" y="5664590"/>
            <a:chExt cx="497404" cy="594389"/>
          </a:xfrm>
        </p:grpSpPr>
        <p:grpSp>
          <p:nvGrpSpPr>
            <p:cNvPr id="57" name="Google Shape;1213;p52"/>
            <p:cNvGrpSpPr/>
            <p:nvPr/>
          </p:nvGrpSpPr>
          <p:grpSpPr>
            <a:xfrm>
              <a:off x="8095060" y="5969027"/>
              <a:ext cx="497404" cy="289951"/>
              <a:chOff x="8095060" y="5969027"/>
              <a:chExt cx="497404" cy="289951"/>
            </a:xfrm>
          </p:grpSpPr>
          <p:sp>
            <p:nvSpPr>
              <p:cNvPr id="70" name="Google Shape;1214;p52"/>
              <p:cNvSpPr/>
              <p:nvPr/>
            </p:nvSpPr>
            <p:spPr>
              <a:xfrm>
                <a:off x="8095060" y="5969027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6"/>
                    </a:lnTo>
                    <a:lnTo>
                      <a:pt x="1170" y="1166"/>
                    </a:lnTo>
                    <a:lnTo>
                      <a:pt x="1754" y="876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1215;p52"/>
              <p:cNvSpPr/>
              <p:nvPr/>
            </p:nvSpPr>
            <p:spPr>
              <a:xfrm>
                <a:off x="8095060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216;p52"/>
              <p:cNvSpPr/>
              <p:nvPr/>
            </p:nvSpPr>
            <p:spPr>
              <a:xfrm>
                <a:off x="8343763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74EA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" name="Google Shape;1217;p52"/>
            <p:cNvGrpSpPr/>
            <p:nvPr/>
          </p:nvGrpSpPr>
          <p:grpSpPr>
            <a:xfrm>
              <a:off x="8095060" y="5867832"/>
              <a:ext cx="497404" cy="289312"/>
              <a:chOff x="8095060" y="5867832"/>
              <a:chExt cx="497404" cy="289312"/>
            </a:xfrm>
          </p:grpSpPr>
          <p:sp>
            <p:nvSpPr>
              <p:cNvPr id="67" name="Google Shape;1218;p52"/>
              <p:cNvSpPr/>
              <p:nvPr/>
            </p:nvSpPr>
            <p:spPr>
              <a:xfrm>
                <a:off x="8095060" y="5867832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1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1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A4C2F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219;p52"/>
              <p:cNvSpPr/>
              <p:nvPr/>
            </p:nvSpPr>
            <p:spPr>
              <a:xfrm>
                <a:off x="8095060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9"/>
                    </a:lnTo>
                    <a:lnTo>
                      <a:pt x="1170" y="781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9EEB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220;p52"/>
              <p:cNvSpPr/>
              <p:nvPr/>
            </p:nvSpPr>
            <p:spPr>
              <a:xfrm>
                <a:off x="8343763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1"/>
                    </a:lnTo>
                    <a:lnTo>
                      <a:pt x="1170" y="199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" name="Google Shape;1221;p52"/>
            <p:cNvGrpSpPr/>
            <p:nvPr/>
          </p:nvGrpSpPr>
          <p:grpSpPr>
            <a:xfrm>
              <a:off x="8095060" y="5765998"/>
              <a:ext cx="497404" cy="289312"/>
              <a:chOff x="8095060" y="5765998"/>
              <a:chExt cx="497404" cy="289312"/>
            </a:xfrm>
          </p:grpSpPr>
          <p:sp>
            <p:nvSpPr>
              <p:cNvPr id="64" name="Google Shape;1222;p52"/>
              <p:cNvSpPr/>
              <p:nvPr/>
            </p:nvSpPr>
            <p:spPr>
              <a:xfrm>
                <a:off x="8095060" y="5765998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223;p52"/>
              <p:cNvSpPr/>
              <p:nvPr/>
            </p:nvSpPr>
            <p:spPr>
              <a:xfrm>
                <a:off x="8095060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78"/>
                    </a:lnTo>
                    <a:lnTo>
                      <a:pt x="1170" y="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1224;p52"/>
              <p:cNvSpPr/>
              <p:nvPr/>
            </p:nvSpPr>
            <p:spPr>
              <a:xfrm>
                <a:off x="8343763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1170" y="0"/>
                    </a:moveTo>
                    <a:lnTo>
                      <a:pt x="0" y="581"/>
                    </a:lnTo>
                    <a:lnTo>
                      <a:pt x="0" y="778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" name="Google Shape;1225;p52"/>
            <p:cNvGrpSpPr/>
            <p:nvPr/>
          </p:nvGrpSpPr>
          <p:grpSpPr>
            <a:xfrm>
              <a:off x="8095060" y="5664590"/>
              <a:ext cx="497404" cy="290164"/>
              <a:chOff x="8095060" y="5664590"/>
              <a:chExt cx="497404" cy="290164"/>
            </a:xfrm>
          </p:grpSpPr>
          <p:sp>
            <p:nvSpPr>
              <p:cNvPr id="61" name="Google Shape;1226;p52"/>
              <p:cNvSpPr/>
              <p:nvPr/>
            </p:nvSpPr>
            <p:spPr>
              <a:xfrm>
                <a:off x="8095060" y="5664590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0"/>
                    </a:moveTo>
                    <a:lnTo>
                      <a:pt x="1170" y="0"/>
                    </a:lnTo>
                    <a:lnTo>
                      <a:pt x="587" y="290"/>
                    </a:lnTo>
                    <a:lnTo>
                      <a:pt x="0" y="582"/>
                    </a:lnTo>
                    <a:lnTo>
                      <a:pt x="587" y="874"/>
                    </a:lnTo>
                    <a:lnTo>
                      <a:pt x="1170" y="1166"/>
                    </a:lnTo>
                    <a:lnTo>
                      <a:pt x="1754" y="874"/>
                    </a:lnTo>
                    <a:lnTo>
                      <a:pt x="2340" y="582"/>
                    </a:lnTo>
                    <a:lnTo>
                      <a:pt x="1754" y="29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227;p52"/>
              <p:cNvSpPr/>
              <p:nvPr/>
            </p:nvSpPr>
            <p:spPr>
              <a:xfrm>
                <a:off x="8095060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80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228;p52"/>
              <p:cNvSpPr/>
              <p:nvPr/>
            </p:nvSpPr>
            <p:spPr>
              <a:xfrm>
                <a:off x="8343763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0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3" name="Google Shape;1212;p52"/>
          <p:cNvGrpSpPr/>
          <p:nvPr/>
        </p:nvGrpSpPr>
        <p:grpSpPr>
          <a:xfrm>
            <a:off x="8795460" y="2805391"/>
            <a:ext cx="756643" cy="901250"/>
            <a:chOff x="8095060" y="5664590"/>
            <a:chExt cx="497404" cy="594389"/>
          </a:xfrm>
        </p:grpSpPr>
        <p:grpSp>
          <p:nvGrpSpPr>
            <p:cNvPr id="74" name="Google Shape;1213;p52"/>
            <p:cNvGrpSpPr/>
            <p:nvPr/>
          </p:nvGrpSpPr>
          <p:grpSpPr>
            <a:xfrm>
              <a:off x="8095060" y="5969027"/>
              <a:ext cx="497404" cy="289951"/>
              <a:chOff x="8095060" y="5969027"/>
              <a:chExt cx="497404" cy="289951"/>
            </a:xfrm>
          </p:grpSpPr>
          <p:sp>
            <p:nvSpPr>
              <p:cNvPr id="87" name="Google Shape;1214;p52"/>
              <p:cNvSpPr/>
              <p:nvPr/>
            </p:nvSpPr>
            <p:spPr>
              <a:xfrm>
                <a:off x="8095060" y="5969027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6"/>
                    </a:lnTo>
                    <a:lnTo>
                      <a:pt x="1170" y="1166"/>
                    </a:lnTo>
                    <a:lnTo>
                      <a:pt x="1754" y="876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215;p52"/>
              <p:cNvSpPr/>
              <p:nvPr/>
            </p:nvSpPr>
            <p:spPr>
              <a:xfrm>
                <a:off x="8095060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1216;p52"/>
              <p:cNvSpPr/>
              <p:nvPr/>
            </p:nvSpPr>
            <p:spPr>
              <a:xfrm>
                <a:off x="8343763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74EA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" name="Google Shape;1217;p52"/>
            <p:cNvGrpSpPr/>
            <p:nvPr/>
          </p:nvGrpSpPr>
          <p:grpSpPr>
            <a:xfrm>
              <a:off x="8095060" y="5867832"/>
              <a:ext cx="497404" cy="289312"/>
              <a:chOff x="8095060" y="5867832"/>
              <a:chExt cx="497404" cy="289312"/>
            </a:xfrm>
          </p:grpSpPr>
          <p:sp>
            <p:nvSpPr>
              <p:cNvPr id="84" name="Google Shape;1218;p52"/>
              <p:cNvSpPr/>
              <p:nvPr/>
            </p:nvSpPr>
            <p:spPr>
              <a:xfrm>
                <a:off x="8095060" y="5867832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1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1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A4C2F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1219;p52"/>
              <p:cNvSpPr/>
              <p:nvPr/>
            </p:nvSpPr>
            <p:spPr>
              <a:xfrm>
                <a:off x="8095060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9"/>
                    </a:lnTo>
                    <a:lnTo>
                      <a:pt x="1170" y="781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9EEB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1220;p52"/>
              <p:cNvSpPr/>
              <p:nvPr/>
            </p:nvSpPr>
            <p:spPr>
              <a:xfrm>
                <a:off x="8343763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1"/>
                    </a:lnTo>
                    <a:lnTo>
                      <a:pt x="1170" y="199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" name="Google Shape;1221;p52"/>
            <p:cNvGrpSpPr/>
            <p:nvPr/>
          </p:nvGrpSpPr>
          <p:grpSpPr>
            <a:xfrm>
              <a:off x="8095060" y="5765998"/>
              <a:ext cx="497404" cy="289312"/>
              <a:chOff x="8095060" y="5765998"/>
              <a:chExt cx="497404" cy="289312"/>
            </a:xfrm>
          </p:grpSpPr>
          <p:sp>
            <p:nvSpPr>
              <p:cNvPr id="81" name="Google Shape;1222;p52"/>
              <p:cNvSpPr/>
              <p:nvPr/>
            </p:nvSpPr>
            <p:spPr>
              <a:xfrm>
                <a:off x="8095060" y="5765998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1223;p52"/>
              <p:cNvSpPr/>
              <p:nvPr/>
            </p:nvSpPr>
            <p:spPr>
              <a:xfrm>
                <a:off x="8095060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78"/>
                    </a:lnTo>
                    <a:lnTo>
                      <a:pt x="1170" y="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1224;p52"/>
              <p:cNvSpPr/>
              <p:nvPr/>
            </p:nvSpPr>
            <p:spPr>
              <a:xfrm>
                <a:off x="8343763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1170" y="0"/>
                    </a:moveTo>
                    <a:lnTo>
                      <a:pt x="0" y="581"/>
                    </a:lnTo>
                    <a:lnTo>
                      <a:pt x="0" y="778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Google Shape;1225;p52"/>
            <p:cNvGrpSpPr/>
            <p:nvPr/>
          </p:nvGrpSpPr>
          <p:grpSpPr>
            <a:xfrm>
              <a:off x="8095060" y="5664590"/>
              <a:ext cx="497404" cy="290164"/>
              <a:chOff x="8095060" y="5664590"/>
              <a:chExt cx="497404" cy="290164"/>
            </a:xfrm>
          </p:grpSpPr>
          <p:sp>
            <p:nvSpPr>
              <p:cNvPr id="78" name="Google Shape;1226;p52"/>
              <p:cNvSpPr/>
              <p:nvPr/>
            </p:nvSpPr>
            <p:spPr>
              <a:xfrm>
                <a:off x="8095060" y="5664590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0"/>
                    </a:moveTo>
                    <a:lnTo>
                      <a:pt x="1170" y="0"/>
                    </a:lnTo>
                    <a:lnTo>
                      <a:pt x="587" y="290"/>
                    </a:lnTo>
                    <a:lnTo>
                      <a:pt x="0" y="582"/>
                    </a:lnTo>
                    <a:lnTo>
                      <a:pt x="587" y="874"/>
                    </a:lnTo>
                    <a:lnTo>
                      <a:pt x="1170" y="1166"/>
                    </a:lnTo>
                    <a:lnTo>
                      <a:pt x="1754" y="874"/>
                    </a:lnTo>
                    <a:lnTo>
                      <a:pt x="2340" y="582"/>
                    </a:lnTo>
                    <a:lnTo>
                      <a:pt x="1754" y="29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1227;p52"/>
              <p:cNvSpPr/>
              <p:nvPr/>
            </p:nvSpPr>
            <p:spPr>
              <a:xfrm>
                <a:off x="8095060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80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228;p52"/>
              <p:cNvSpPr/>
              <p:nvPr/>
            </p:nvSpPr>
            <p:spPr>
              <a:xfrm>
                <a:off x="8343763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0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922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6" grpId="0"/>
      <p:bldP spid="37" grpId="0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1060</Words>
  <Application>Microsoft Macintosh PowerPoint</Application>
  <PresentationFormat>Widescreen</PresentationFormat>
  <Paragraphs>93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#9Slide03 Arima Madurai Black</vt:lpstr>
      <vt:lpstr>Arial</vt:lpstr>
      <vt:lpstr>Calibri</vt:lpstr>
      <vt:lpstr>Calibri Light</vt:lpstr>
      <vt:lpstr>Times New Roman</vt:lpstr>
      <vt:lpstr>Office Theme</vt:lpstr>
      <vt:lpstr>Office 主题</vt:lpstr>
      <vt:lpstr>https://www.freeppt7.com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office014</dc:creator>
  <cp:lastModifiedBy>vu khanh linh</cp:lastModifiedBy>
  <cp:revision>116</cp:revision>
  <dcterms:created xsi:type="dcterms:W3CDTF">2021-06-17T00:17:01Z</dcterms:created>
  <dcterms:modified xsi:type="dcterms:W3CDTF">2026-04-04T02:01:55Z</dcterms:modified>
</cp:coreProperties>
</file>