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73" r:id="rId2"/>
    <p:sldId id="374" r:id="rId3"/>
    <p:sldId id="375" r:id="rId4"/>
    <p:sldId id="376" r:id="rId5"/>
    <p:sldId id="313" r:id="rId6"/>
    <p:sldId id="378" r:id="rId7"/>
    <p:sldId id="379" r:id="rId8"/>
    <p:sldId id="380" r:id="rId9"/>
    <p:sldId id="381" r:id="rId10"/>
    <p:sldId id="310" r:id="rId11"/>
    <p:sldId id="377" r:id="rId12"/>
    <p:sldId id="382" r:id="rId13"/>
    <p:sldId id="383" r:id="rId14"/>
    <p:sldId id="384" r:id="rId15"/>
    <p:sldId id="385" r:id="rId16"/>
    <p:sldId id="386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F481F"/>
    <a:srgbClr val="6DBC79"/>
    <a:srgbClr val="FFE7A3"/>
    <a:srgbClr val="3D8748"/>
    <a:srgbClr val="F0B7AE"/>
    <a:srgbClr val="FFE69F"/>
    <a:srgbClr val="EEDBB4"/>
    <a:srgbClr val="FFFFFF"/>
    <a:srgbClr val="FFF8E5"/>
    <a:srgbClr val="FFEB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94"/>
  </p:normalViewPr>
  <p:slideViewPr>
    <p:cSldViewPr snapToGrid="0">
      <p:cViewPr varScale="1">
        <p:scale>
          <a:sx n="109" d="100"/>
          <a:sy n="109" d="100"/>
        </p:scale>
        <p:origin x="68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27BE27-76A3-4D58-9BE9-2501F1B0DC4B}" type="datetimeFigureOut">
              <a:rPr lang="en-US" smtClean="0"/>
              <a:t>4/4/26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A3E748-172D-465E-8218-A443A3F0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963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25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72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284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74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949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1947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53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402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2079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246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9163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3E748-172D-465E-8218-A443A3F0920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7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1830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380DCA47-A4A1-4374-B4A4-B801B468B3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4"/>
          <a:stretch/>
        </p:blipFill>
        <p:spPr>
          <a:xfrm>
            <a:off x="10541000" y="4800600"/>
            <a:ext cx="1651000" cy="2057400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DE66D610-F080-4BA8-B03F-1D9DABCA7AF1}"/>
              </a:ext>
            </a:extLst>
          </p:cNvPr>
          <p:cNvSpPr/>
          <p:nvPr userDrawn="1"/>
        </p:nvSpPr>
        <p:spPr>
          <a:xfrm>
            <a:off x="916973" y="638403"/>
            <a:ext cx="10358055" cy="5581194"/>
          </a:xfrm>
          <a:prstGeom prst="rect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916E6B3B-24D7-4ADC-ABF7-B769CB6A37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542" b="57556"/>
          <a:stretch/>
        </p:blipFill>
        <p:spPr>
          <a:xfrm>
            <a:off x="916972" y="638403"/>
            <a:ext cx="4201128" cy="2587397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05A68491-BF56-4FC6-AEED-469C3F023B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V="1">
            <a:off x="7594600" y="4860697"/>
            <a:ext cx="3680427" cy="1358900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18820FD0-4C43-48C1-99B3-B33EC046487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44" y="1866676"/>
            <a:ext cx="3851268" cy="385126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F07D2D7-361F-40DD-A705-92573E2E0E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2323" y="1239949"/>
            <a:ext cx="3762054" cy="10270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ED272B-D364-427A-9FCD-B68E9AD11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2323" y="2401980"/>
            <a:ext cx="3762054" cy="102702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6BFF18-A667-4508-A88F-F18FCF25CE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2323" y="3647438"/>
            <a:ext cx="3762054" cy="10270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C53FE265-93D6-4E23-8E36-636FA779D3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72323" y="4809469"/>
            <a:ext cx="3762054" cy="10270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C703063-3F44-4D74-8B16-EBBC1FDD49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9" t="11026" r="13681" b="12084"/>
          <a:stretch/>
        </p:blipFill>
        <p:spPr>
          <a:xfrm>
            <a:off x="9878374" y="638402"/>
            <a:ext cx="1416974" cy="155400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005ACB5-2735-4D0D-8D1E-1BF68A6587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82" b="94421" l="9929" r="899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21" t="4445" r="17891" b="6065"/>
          <a:stretch/>
        </p:blipFill>
        <p:spPr>
          <a:xfrm>
            <a:off x="1183267" y="5303520"/>
            <a:ext cx="782112" cy="82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14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CB7A5A2B-CDB1-4D9F-849A-BECD51B2EE21}"/>
              </a:ext>
            </a:extLst>
          </p:cNvPr>
          <p:cNvSpPr/>
          <p:nvPr userDrawn="1"/>
        </p:nvSpPr>
        <p:spPr>
          <a:xfrm>
            <a:off x="3527425" y="860425"/>
            <a:ext cx="5137150" cy="5137150"/>
          </a:xfrm>
          <a:prstGeom prst="ellipse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0520F04-E3BE-4E53-8EC8-284A55BDBD77}"/>
              </a:ext>
            </a:extLst>
          </p:cNvPr>
          <p:cNvGrpSpPr/>
          <p:nvPr userDrawn="1"/>
        </p:nvGrpSpPr>
        <p:grpSpPr>
          <a:xfrm>
            <a:off x="3186643" y="569914"/>
            <a:ext cx="2909359" cy="2959627"/>
            <a:chOff x="3186643" y="569914"/>
            <a:chExt cx="2909359" cy="2959627"/>
          </a:xfrm>
        </p:grpSpPr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C0812C1F-58DF-4D9F-BDB6-E30970A89F0F}"/>
                </a:ext>
              </a:extLst>
            </p:cNvPr>
            <p:cNvSpPr/>
            <p:nvPr userDrawn="1"/>
          </p:nvSpPr>
          <p:spPr>
            <a:xfrm>
              <a:off x="3236914" y="569914"/>
              <a:ext cx="2859088" cy="2859088"/>
            </a:xfrm>
            <a:custGeom>
              <a:avLst/>
              <a:gdLst>
                <a:gd name="connsiteX0" fmla="*/ 0 w 5718175"/>
                <a:gd name="connsiteY0" fmla="*/ 2859088 h 5718175"/>
                <a:gd name="connsiteX1" fmla="*/ 2859088 w 5718175"/>
                <a:gd name="connsiteY1" fmla="*/ 0 h 5718175"/>
                <a:gd name="connsiteX2" fmla="*/ 5718176 w 5718175"/>
                <a:gd name="connsiteY2" fmla="*/ 2859088 h 5718175"/>
                <a:gd name="connsiteX3" fmla="*/ 2859088 w 5718175"/>
                <a:gd name="connsiteY3" fmla="*/ 5718176 h 5718175"/>
                <a:gd name="connsiteX4" fmla="*/ 0 w 5718175"/>
                <a:gd name="connsiteY4" fmla="*/ 2859088 h 5718175"/>
                <a:gd name="connsiteX0" fmla="*/ 5718176 w 5809616"/>
                <a:gd name="connsiteY0" fmla="*/ 2859088 h 5718176"/>
                <a:gd name="connsiteX1" fmla="*/ 2859088 w 5809616"/>
                <a:gd name="connsiteY1" fmla="*/ 5718176 h 5718176"/>
                <a:gd name="connsiteX2" fmla="*/ 0 w 5809616"/>
                <a:gd name="connsiteY2" fmla="*/ 2859088 h 5718176"/>
                <a:gd name="connsiteX3" fmla="*/ 2859088 w 5809616"/>
                <a:gd name="connsiteY3" fmla="*/ 0 h 5718176"/>
                <a:gd name="connsiteX4" fmla="*/ 5809616 w 5809616"/>
                <a:gd name="connsiteY4" fmla="*/ 2950528 h 5718176"/>
                <a:gd name="connsiteX0" fmla="*/ 5718176 w 5718176"/>
                <a:gd name="connsiteY0" fmla="*/ 2859088 h 5718176"/>
                <a:gd name="connsiteX1" fmla="*/ 2859088 w 5718176"/>
                <a:gd name="connsiteY1" fmla="*/ 5718176 h 5718176"/>
                <a:gd name="connsiteX2" fmla="*/ 0 w 5718176"/>
                <a:gd name="connsiteY2" fmla="*/ 2859088 h 5718176"/>
                <a:gd name="connsiteX3" fmla="*/ 2859088 w 5718176"/>
                <a:gd name="connsiteY3" fmla="*/ 0 h 5718176"/>
                <a:gd name="connsiteX0" fmla="*/ 2859088 w 2859088"/>
                <a:gd name="connsiteY0" fmla="*/ 5718176 h 5718176"/>
                <a:gd name="connsiteX1" fmla="*/ 0 w 2859088"/>
                <a:gd name="connsiteY1" fmla="*/ 2859088 h 5718176"/>
                <a:gd name="connsiteX2" fmla="*/ 2859088 w 2859088"/>
                <a:gd name="connsiteY2" fmla="*/ 0 h 5718176"/>
                <a:gd name="connsiteX0" fmla="*/ 0 w 2859088"/>
                <a:gd name="connsiteY0" fmla="*/ 2859088 h 2859088"/>
                <a:gd name="connsiteX1" fmla="*/ 2859088 w 2859088"/>
                <a:gd name="connsiteY1" fmla="*/ 0 h 285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088" h="2859088">
                  <a:moveTo>
                    <a:pt x="0" y="2859088"/>
                  </a:moveTo>
                  <a:cubicBezTo>
                    <a:pt x="0" y="1280057"/>
                    <a:pt x="1280057" y="0"/>
                    <a:pt x="2859088" y="0"/>
                  </a:cubicBezTo>
                </a:path>
              </a:pathLst>
            </a:cu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CE875C9C-02A1-4280-B044-C1551A530158}"/>
                </a:ext>
              </a:extLst>
            </p:cNvPr>
            <p:cNvSpPr/>
            <p:nvPr userDrawn="1"/>
          </p:nvSpPr>
          <p:spPr>
            <a:xfrm>
              <a:off x="3186643" y="3429000"/>
              <a:ext cx="100541" cy="100541"/>
            </a:xfrm>
            <a:prstGeom prst="ellipse">
              <a:avLst/>
            </a:pr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403E7AC3-0130-4A32-A2FD-871A77D95D28}"/>
              </a:ext>
            </a:extLst>
          </p:cNvPr>
          <p:cNvGrpSpPr/>
          <p:nvPr userDrawn="1"/>
        </p:nvGrpSpPr>
        <p:grpSpPr>
          <a:xfrm rot="10800000">
            <a:off x="6146273" y="3320786"/>
            <a:ext cx="2909359" cy="2959627"/>
            <a:chOff x="3186643" y="569914"/>
            <a:chExt cx="2909359" cy="2959627"/>
          </a:xfrm>
        </p:grpSpPr>
        <p:sp>
          <p:nvSpPr>
            <p:cNvPr id="20" name="椭圆 3">
              <a:extLst>
                <a:ext uri="{FF2B5EF4-FFF2-40B4-BE49-F238E27FC236}">
                  <a16:creationId xmlns:a16="http://schemas.microsoft.com/office/drawing/2014/main" id="{EE5A2B4B-1410-4792-B7FE-17F3CA0112CB}"/>
                </a:ext>
              </a:extLst>
            </p:cNvPr>
            <p:cNvSpPr/>
            <p:nvPr userDrawn="1"/>
          </p:nvSpPr>
          <p:spPr>
            <a:xfrm>
              <a:off x="3236914" y="569914"/>
              <a:ext cx="2859088" cy="2859088"/>
            </a:xfrm>
            <a:custGeom>
              <a:avLst/>
              <a:gdLst>
                <a:gd name="connsiteX0" fmla="*/ 0 w 5718175"/>
                <a:gd name="connsiteY0" fmla="*/ 2859088 h 5718175"/>
                <a:gd name="connsiteX1" fmla="*/ 2859088 w 5718175"/>
                <a:gd name="connsiteY1" fmla="*/ 0 h 5718175"/>
                <a:gd name="connsiteX2" fmla="*/ 5718176 w 5718175"/>
                <a:gd name="connsiteY2" fmla="*/ 2859088 h 5718175"/>
                <a:gd name="connsiteX3" fmla="*/ 2859088 w 5718175"/>
                <a:gd name="connsiteY3" fmla="*/ 5718176 h 5718175"/>
                <a:gd name="connsiteX4" fmla="*/ 0 w 5718175"/>
                <a:gd name="connsiteY4" fmla="*/ 2859088 h 5718175"/>
                <a:gd name="connsiteX0" fmla="*/ 5718176 w 5809616"/>
                <a:gd name="connsiteY0" fmla="*/ 2859088 h 5718176"/>
                <a:gd name="connsiteX1" fmla="*/ 2859088 w 5809616"/>
                <a:gd name="connsiteY1" fmla="*/ 5718176 h 5718176"/>
                <a:gd name="connsiteX2" fmla="*/ 0 w 5809616"/>
                <a:gd name="connsiteY2" fmla="*/ 2859088 h 5718176"/>
                <a:gd name="connsiteX3" fmla="*/ 2859088 w 5809616"/>
                <a:gd name="connsiteY3" fmla="*/ 0 h 5718176"/>
                <a:gd name="connsiteX4" fmla="*/ 5809616 w 5809616"/>
                <a:gd name="connsiteY4" fmla="*/ 2950528 h 5718176"/>
                <a:gd name="connsiteX0" fmla="*/ 5718176 w 5718176"/>
                <a:gd name="connsiteY0" fmla="*/ 2859088 h 5718176"/>
                <a:gd name="connsiteX1" fmla="*/ 2859088 w 5718176"/>
                <a:gd name="connsiteY1" fmla="*/ 5718176 h 5718176"/>
                <a:gd name="connsiteX2" fmla="*/ 0 w 5718176"/>
                <a:gd name="connsiteY2" fmla="*/ 2859088 h 5718176"/>
                <a:gd name="connsiteX3" fmla="*/ 2859088 w 5718176"/>
                <a:gd name="connsiteY3" fmla="*/ 0 h 5718176"/>
                <a:gd name="connsiteX0" fmla="*/ 2859088 w 2859088"/>
                <a:gd name="connsiteY0" fmla="*/ 5718176 h 5718176"/>
                <a:gd name="connsiteX1" fmla="*/ 0 w 2859088"/>
                <a:gd name="connsiteY1" fmla="*/ 2859088 h 5718176"/>
                <a:gd name="connsiteX2" fmla="*/ 2859088 w 2859088"/>
                <a:gd name="connsiteY2" fmla="*/ 0 h 5718176"/>
                <a:gd name="connsiteX0" fmla="*/ 0 w 2859088"/>
                <a:gd name="connsiteY0" fmla="*/ 2859088 h 2859088"/>
                <a:gd name="connsiteX1" fmla="*/ 2859088 w 2859088"/>
                <a:gd name="connsiteY1" fmla="*/ 0 h 2859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088" h="2859088">
                  <a:moveTo>
                    <a:pt x="0" y="2859088"/>
                  </a:moveTo>
                  <a:cubicBezTo>
                    <a:pt x="0" y="1280057"/>
                    <a:pt x="1280057" y="0"/>
                    <a:pt x="2859088" y="0"/>
                  </a:cubicBezTo>
                </a:path>
              </a:pathLst>
            </a:cu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CA4C24E-0BE6-4DDC-833A-ABC4DD9DC152}"/>
                </a:ext>
              </a:extLst>
            </p:cNvPr>
            <p:cNvSpPr/>
            <p:nvPr userDrawn="1"/>
          </p:nvSpPr>
          <p:spPr>
            <a:xfrm>
              <a:off x="3186643" y="3429000"/>
              <a:ext cx="100541" cy="100541"/>
            </a:xfrm>
            <a:prstGeom prst="ellipse">
              <a:avLst/>
            </a:prstGeom>
            <a:noFill/>
            <a:ln w="28575">
              <a:gradFill>
                <a:gsLst>
                  <a:gs pos="35400">
                    <a:srgbClr val="FFEFC1"/>
                  </a:gs>
                  <a:gs pos="0">
                    <a:srgbClr val="FFE69F"/>
                  </a:gs>
                  <a:gs pos="100000">
                    <a:schemeClr val="bg1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/>
            </a:p>
          </p:txBody>
        </p:sp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62175799-9BD7-4A64-96E7-7B08BCD5F1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119" r="915"/>
          <a:stretch/>
        </p:blipFill>
        <p:spPr>
          <a:xfrm flipH="1" flipV="1">
            <a:off x="3519613" y="1319432"/>
            <a:ext cx="3883273" cy="2061903"/>
          </a:xfrm>
          <a:custGeom>
            <a:avLst/>
            <a:gdLst>
              <a:gd name="connsiteX0" fmla="*/ 2792457 w 3883273"/>
              <a:gd name="connsiteY0" fmla="*/ 2061903 h 2061903"/>
              <a:gd name="connsiteX1" fmla="*/ 0 w 3883273"/>
              <a:gd name="connsiteY1" fmla="*/ 2061903 h 2061903"/>
              <a:gd name="connsiteX2" fmla="*/ 0 w 3883273"/>
              <a:gd name="connsiteY2" fmla="*/ 0 h 2061903"/>
              <a:gd name="connsiteX3" fmla="*/ 3883273 w 3883273"/>
              <a:gd name="connsiteY3" fmla="*/ 0 h 2061903"/>
              <a:gd name="connsiteX4" fmla="*/ 3870700 w 3883273"/>
              <a:gd name="connsiteY4" fmla="*/ 248991 h 2061903"/>
              <a:gd name="connsiteX5" fmla="*/ 2970472 w 3883273"/>
              <a:gd name="connsiteY5" fmla="*/ 1928786 h 2061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83273" h="2061903">
                <a:moveTo>
                  <a:pt x="2792457" y="2061903"/>
                </a:moveTo>
                <a:lnTo>
                  <a:pt x="0" y="2061903"/>
                </a:lnTo>
                <a:lnTo>
                  <a:pt x="0" y="0"/>
                </a:lnTo>
                <a:lnTo>
                  <a:pt x="3883273" y="0"/>
                </a:lnTo>
                <a:lnTo>
                  <a:pt x="3870700" y="248991"/>
                </a:lnTo>
                <a:cubicBezTo>
                  <a:pt x="3802164" y="923857"/>
                  <a:pt x="3466209" y="1519667"/>
                  <a:pt x="2970472" y="1928786"/>
                </a:cubicBezTo>
                <a:close/>
              </a:path>
            </a:pathLst>
          </a:cu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6A0B97C-B27C-4F81-94DB-9500772CCE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42" b="18166"/>
          <a:stretch/>
        </p:blipFill>
        <p:spPr>
          <a:xfrm>
            <a:off x="5461249" y="4527138"/>
            <a:ext cx="2973687" cy="1011430"/>
          </a:xfrm>
          <a:custGeom>
            <a:avLst/>
            <a:gdLst>
              <a:gd name="connsiteX0" fmla="*/ 0 w 2973687"/>
              <a:gd name="connsiteY0" fmla="*/ 0 h 1011430"/>
              <a:gd name="connsiteX1" fmla="*/ 2973687 w 2973687"/>
              <a:gd name="connsiteY1" fmla="*/ 0 h 1011430"/>
              <a:gd name="connsiteX2" fmla="*/ 2968998 w 2973687"/>
              <a:gd name="connsiteY2" fmla="*/ 9735 h 1011430"/>
              <a:gd name="connsiteX3" fmla="*/ 2165502 w 2973687"/>
              <a:gd name="connsiteY3" fmla="*/ 894435 h 1011430"/>
              <a:gd name="connsiteX4" fmla="*/ 1972923 w 2973687"/>
              <a:gd name="connsiteY4" fmla="*/ 1011430 h 1011430"/>
              <a:gd name="connsiteX5" fmla="*/ 0 w 2973687"/>
              <a:gd name="connsiteY5" fmla="*/ 1011430 h 1011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73687" h="1011430">
                <a:moveTo>
                  <a:pt x="0" y="0"/>
                </a:moveTo>
                <a:lnTo>
                  <a:pt x="2973687" y="0"/>
                </a:lnTo>
                <a:lnTo>
                  <a:pt x="2968998" y="9735"/>
                </a:lnTo>
                <a:cubicBezTo>
                  <a:pt x="2775844" y="365298"/>
                  <a:pt x="2499253" y="668958"/>
                  <a:pt x="2165502" y="894435"/>
                </a:cubicBezTo>
                <a:lnTo>
                  <a:pt x="1972923" y="1011430"/>
                </a:lnTo>
                <a:lnTo>
                  <a:pt x="0" y="101143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2FF5E2D-F89A-4FF2-A6F8-6388796C73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4479029" y="3818102"/>
            <a:ext cx="2144001" cy="2144001"/>
          </a:xfrm>
          <a:custGeom>
            <a:avLst/>
            <a:gdLst>
              <a:gd name="connsiteX0" fmla="*/ 2839671 w 2839671"/>
              <a:gd name="connsiteY0" fmla="*/ 0 h 2839671"/>
              <a:gd name="connsiteX1" fmla="*/ 0 w 2839671"/>
              <a:gd name="connsiteY1" fmla="*/ 0 h 2839671"/>
              <a:gd name="connsiteX2" fmla="*/ 0 w 2839671"/>
              <a:gd name="connsiteY2" fmla="*/ 2722284 h 2839671"/>
              <a:gd name="connsiteX3" fmla="*/ 196060 w 2839671"/>
              <a:gd name="connsiteY3" fmla="*/ 2794043 h 2839671"/>
              <a:gd name="connsiteX4" fmla="*/ 373515 w 2839671"/>
              <a:gd name="connsiteY4" fmla="*/ 2839671 h 2839671"/>
              <a:gd name="connsiteX5" fmla="*/ 1546238 w 2839671"/>
              <a:gd name="connsiteY5" fmla="*/ 2839671 h 2839671"/>
              <a:gd name="connsiteX6" fmla="*/ 1723692 w 2839671"/>
              <a:gd name="connsiteY6" fmla="*/ 2794043 h 2839671"/>
              <a:gd name="connsiteX7" fmla="*/ 2776133 w 2839671"/>
              <a:gd name="connsiteY7" fmla="*/ 2157203 h 2839671"/>
              <a:gd name="connsiteX8" fmla="*/ 2839671 w 2839671"/>
              <a:gd name="connsiteY8" fmla="*/ 2087294 h 2839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39671" h="2839671">
                <a:moveTo>
                  <a:pt x="2839671" y="0"/>
                </a:moveTo>
                <a:lnTo>
                  <a:pt x="0" y="0"/>
                </a:lnTo>
                <a:lnTo>
                  <a:pt x="0" y="2722284"/>
                </a:lnTo>
                <a:lnTo>
                  <a:pt x="196060" y="2794043"/>
                </a:lnTo>
                <a:lnTo>
                  <a:pt x="373515" y="2839671"/>
                </a:lnTo>
                <a:lnTo>
                  <a:pt x="1546238" y="2839671"/>
                </a:lnTo>
                <a:lnTo>
                  <a:pt x="1723692" y="2794043"/>
                </a:lnTo>
                <a:cubicBezTo>
                  <a:pt x="2125840" y="2668962"/>
                  <a:pt x="2485620" y="2447716"/>
                  <a:pt x="2776133" y="2157203"/>
                </a:cubicBezTo>
                <a:lnTo>
                  <a:pt x="2839671" y="2087294"/>
                </a:lnTo>
                <a:close/>
              </a:path>
            </a:pathLst>
          </a:cu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23942622-D514-432A-BF16-EF1A28B7DB4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203" y="2135244"/>
            <a:ext cx="926170" cy="1173572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AA6C47FC-8589-429F-B86A-E18DBD3DC9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55287" y="1854200"/>
            <a:ext cx="1073000" cy="1125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418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14BC44A8-9F49-41EF-8AF7-C8A619FA2F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860"/>
            <a:ext cx="12192000" cy="6095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3D6D5A31-41FF-4017-87C4-00017E8BE106}"/>
              </a:ext>
            </a:extLst>
          </p:cNvPr>
          <p:cNvSpPr/>
          <p:nvPr userDrawn="1"/>
        </p:nvSpPr>
        <p:spPr>
          <a:xfrm>
            <a:off x="534687" y="330200"/>
            <a:ext cx="11122627" cy="6261100"/>
          </a:xfrm>
          <a:prstGeom prst="rect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A551DBA-7408-441D-94AB-312F289A50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7290" y="660400"/>
            <a:ext cx="2577420" cy="703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23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D6D5A31-41FF-4017-87C4-00017E8BE106}"/>
              </a:ext>
            </a:extLst>
          </p:cNvPr>
          <p:cNvSpPr/>
          <p:nvPr userDrawn="1"/>
        </p:nvSpPr>
        <p:spPr>
          <a:xfrm>
            <a:off x="534687" y="330200"/>
            <a:ext cx="11122627" cy="6261100"/>
          </a:xfrm>
          <a:prstGeom prst="rect">
            <a:avLst/>
          </a:prstGeom>
          <a:solidFill>
            <a:srgbClr val="FFF8E5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2156E0FA-5C6F-4554-B941-E24B9B35E5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02208" y="676889"/>
            <a:ext cx="2577422" cy="7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97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4433DFD-9947-4735-A91D-F487EED61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55D8F745-4FAC-4E3E-ADCD-57A3A63AB6BA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E5725C7-87FE-4E4D-98F4-DF7649A96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3342640" cy="52197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E5F1C7C-0040-4A3E-9C77-097BDF38C6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62860"/>
              <a:ext cx="12192000" cy="609514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118E695E-8E32-4238-A081-4902D9F560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02800" y="0"/>
              <a:ext cx="2489200" cy="17780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A9F9DC22-B471-4D77-BEFB-F65E9986F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17000" y="0"/>
              <a:ext cx="3175000" cy="20574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CBEC2A-F461-47CF-8502-9C90145393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02800" y="4800600"/>
              <a:ext cx="2489200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8396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22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359CAA57-46BE-4B67-86E2-AF687E2356DE}"/>
              </a:ext>
            </a:extLst>
          </p:cNvPr>
          <p:cNvSpPr txBox="1"/>
          <p:nvPr/>
        </p:nvSpPr>
        <p:spPr>
          <a:xfrm>
            <a:off x="4947486" y="772470"/>
            <a:ext cx="2294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hành</a:t>
            </a:r>
            <a:endParaRPr lang="zh-CN" altLang="en-US" sz="2400" b="1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5036" y="1485581"/>
            <a:ext cx="105770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7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2769819" y="3122022"/>
            <a:ext cx="807002" cy="822112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8" name="文本框 26">
            <a:extLst>
              <a:ext uri="{FF2B5EF4-FFF2-40B4-BE49-F238E27FC236}">
                <a16:creationId xmlns:a16="http://schemas.microsoft.com/office/drawing/2014/main" id="{D0E995B3-D66F-48DD-BA0C-2CF6012B8A22}"/>
              </a:ext>
            </a:extLst>
          </p:cNvPr>
          <p:cNvSpPr txBox="1"/>
          <p:nvPr/>
        </p:nvSpPr>
        <p:spPr>
          <a:xfrm>
            <a:off x="2914275" y="3282741"/>
            <a:ext cx="518093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400" dirty="0">
                <a:solidFill>
                  <a:srgbClr val="FFE7A3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01</a:t>
            </a:r>
            <a:endParaRPr lang="zh-CN" altLang="en-US" sz="2400" dirty="0">
              <a:solidFill>
                <a:srgbClr val="FFE7A3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9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2769819" y="4195580"/>
            <a:ext cx="807002" cy="822112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10" name="文本框 26">
            <a:extLst>
              <a:ext uri="{FF2B5EF4-FFF2-40B4-BE49-F238E27FC236}">
                <a16:creationId xmlns:a16="http://schemas.microsoft.com/office/drawing/2014/main" id="{D0E995B3-D66F-48DD-BA0C-2CF6012B8A22}"/>
              </a:ext>
            </a:extLst>
          </p:cNvPr>
          <p:cNvSpPr txBox="1"/>
          <p:nvPr/>
        </p:nvSpPr>
        <p:spPr>
          <a:xfrm>
            <a:off x="2914275" y="4356299"/>
            <a:ext cx="5180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400" dirty="0">
                <a:solidFill>
                  <a:srgbClr val="FFE7A3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02</a:t>
            </a:r>
            <a:endParaRPr lang="zh-CN" altLang="en-US" sz="2400" dirty="0">
              <a:solidFill>
                <a:srgbClr val="FFE7A3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1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2745576" y="5269138"/>
            <a:ext cx="807002" cy="822112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12" name="文本框 26">
            <a:extLst>
              <a:ext uri="{FF2B5EF4-FFF2-40B4-BE49-F238E27FC236}">
                <a16:creationId xmlns:a16="http://schemas.microsoft.com/office/drawing/2014/main" id="{D0E995B3-D66F-48DD-BA0C-2CF6012B8A22}"/>
              </a:ext>
            </a:extLst>
          </p:cNvPr>
          <p:cNvSpPr txBox="1"/>
          <p:nvPr/>
        </p:nvSpPr>
        <p:spPr>
          <a:xfrm>
            <a:off x="2890032" y="5429857"/>
            <a:ext cx="518092" cy="46166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2400" dirty="0">
                <a:solidFill>
                  <a:srgbClr val="FFE7A3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03</a:t>
            </a:r>
            <a:endParaRPr lang="zh-CN" altLang="en-US" sz="2400" dirty="0">
              <a:solidFill>
                <a:srgbClr val="FFE7A3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21277" y="3192694"/>
            <a:ext cx="33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21276" y="4259135"/>
            <a:ext cx="33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697034" y="5387806"/>
            <a:ext cx="4382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32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14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iconfont-11899-5651474">
            <a:extLst>
              <a:ext uri="{FF2B5EF4-FFF2-40B4-BE49-F238E27FC236}">
                <a16:creationId xmlns:a16="http://schemas.microsoft.com/office/drawing/2014/main" id="{E8F89414-D9D2-4578-9ADB-C79C2E7DBACE}"/>
              </a:ext>
            </a:extLst>
          </p:cNvPr>
          <p:cNvSpPr/>
          <p:nvPr/>
        </p:nvSpPr>
        <p:spPr>
          <a:xfrm>
            <a:off x="10620824" y="1258355"/>
            <a:ext cx="246752" cy="211493"/>
          </a:xfrm>
          <a:custGeom>
            <a:avLst/>
            <a:gdLst>
              <a:gd name="T0" fmla="*/ 9503 w 10234"/>
              <a:gd name="T1" fmla="*/ 5117 h 8772"/>
              <a:gd name="T2" fmla="*/ 731 w 10234"/>
              <a:gd name="T3" fmla="*/ 5117 h 8772"/>
              <a:gd name="T4" fmla="*/ 0 w 10234"/>
              <a:gd name="T5" fmla="*/ 4386 h 8772"/>
              <a:gd name="T6" fmla="*/ 731 w 10234"/>
              <a:gd name="T7" fmla="*/ 3655 h 8772"/>
              <a:gd name="T8" fmla="*/ 9503 w 10234"/>
              <a:gd name="T9" fmla="*/ 3655 h 8772"/>
              <a:gd name="T10" fmla="*/ 10234 w 10234"/>
              <a:gd name="T11" fmla="*/ 4386 h 8772"/>
              <a:gd name="T12" fmla="*/ 9503 w 10234"/>
              <a:gd name="T13" fmla="*/ 5117 h 8772"/>
              <a:gd name="T14" fmla="*/ 9503 w 10234"/>
              <a:gd name="T15" fmla="*/ 8772 h 8772"/>
              <a:gd name="T16" fmla="*/ 731 w 10234"/>
              <a:gd name="T17" fmla="*/ 8772 h 8772"/>
              <a:gd name="T18" fmla="*/ 0 w 10234"/>
              <a:gd name="T19" fmla="*/ 8041 h 8772"/>
              <a:gd name="T20" fmla="*/ 731 w 10234"/>
              <a:gd name="T21" fmla="*/ 7310 h 8772"/>
              <a:gd name="T22" fmla="*/ 9503 w 10234"/>
              <a:gd name="T23" fmla="*/ 7310 h 8772"/>
              <a:gd name="T24" fmla="*/ 10234 w 10234"/>
              <a:gd name="T25" fmla="*/ 8041 h 8772"/>
              <a:gd name="T26" fmla="*/ 9503 w 10234"/>
              <a:gd name="T27" fmla="*/ 8772 h 8772"/>
              <a:gd name="T28" fmla="*/ 9503 w 10234"/>
              <a:gd name="T29" fmla="*/ 1462 h 8772"/>
              <a:gd name="T30" fmla="*/ 731 w 10234"/>
              <a:gd name="T31" fmla="*/ 1462 h 8772"/>
              <a:gd name="T32" fmla="*/ 0 w 10234"/>
              <a:gd name="T33" fmla="*/ 731 h 8772"/>
              <a:gd name="T34" fmla="*/ 731 w 10234"/>
              <a:gd name="T35" fmla="*/ 0 h 8772"/>
              <a:gd name="T36" fmla="*/ 9503 w 10234"/>
              <a:gd name="T37" fmla="*/ 0 h 8772"/>
              <a:gd name="T38" fmla="*/ 10234 w 10234"/>
              <a:gd name="T39" fmla="*/ 731 h 8772"/>
              <a:gd name="T40" fmla="*/ 9503 w 10234"/>
              <a:gd name="T41" fmla="*/ 1462 h 87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234" h="8772">
                <a:moveTo>
                  <a:pt x="9503" y="5117"/>
                </a:moveTo>
                <a:lnTo>
                  <a:pt x="731" y="5117"/>
                </a:lnTo>
                <a:cubicBezTo>
                  <a:pt x="328" y="5117"/>
                  <a:pt x="0" y="4790"/>
                  <a:pt x="0" y="4386"/>
                </a:cubicBezTo>
                <a:cubicBezTo>
                  <a:pt x="0" y="3982"/>
                  <a:pt x="328" y="3655"/>
                  <a:pt x="731" y="3655"/>
                </a:cubicBezTo>
                <a:lnTo>
                  <a:pt x="9503" y="3655"/>
                </a:lnTo>
                <a:cubicBezTo>
                  <a:pt x="9906" y="3655"/>
                  <a:pt x="10234" y="3982"/>
                  <a:pt x="10234" y="4386"/>
                </a:cubicBezTo>
                <a:cubicBezTo>
                  <a:pt x="10234" y="4790"/>
                  <a:pt x="9906" y="5117"/>
                  <a:pt x="9503" y="5117"/>
                </a:cubicBezTo>
                <a:close/>
                <a:moveTo>
                  <a:pt x="9503" y="8772"/>
                </a:moveTo>
                <a:lnTo>
                  <a:pt x="731" y="8772"/>
                </a:lnTo>
                <a:cubicBezTo>
                  <a:pt x="328" y="8772"/>
                  <a:pt x="0" y="8444"/>
                  <a:pt x="0" y="8041"/>
                </a:cubicBezTo>
                <a:cubicBezTo>
                  <a:pt x="0" y="7637"/>
                  <a:pt x="328" y="7310"/>
                  <a:pt x="731" y="7310"/>
                </a:cubicBezTo>
                <a:lnTo>
                  <a:pt x="9503" y="7310"/>
                </a:lnTo>
                <a:cubicBezTo>
                  <a:pt x="9906" y="7310"/>
                  <a:pt x="10234" y="7637"/>
                  <a:pt x="10234" y="8041"/>
                </a:cubicBezTo>
                <a:cubicBezTo>
                  <a:pt x="10234" y="8444"/>
                  <a:pt x="9906" y="8772"/>
                  <a:pt x="9503" y="8772"/>
                </a:cubicBezTo>
                <a:close/>
                <a:moveTo>
                  <a:pt x="9503" y="1462"/>
                </a:moveTo>
                <a:lnTo>
                  <a:pt x="731" y="1462"/>
                </a:lnTo>
                <a:cubicBezTo>
                  <a:pt x="328" y="1462"/>
                  <a:pt x="0" y="1135"/>
                  <a:pt x="0" y="731"/>
                </a:cubicBezTo>
                <a:cubicBezTo>
                  <a:pt x="0" y="328"/>
                  <a:pt x="328" y="0"/>
                  <a:pt x="731" y="0"/>
                </a:cubicBezTo>
                <a:lnTo>
                  <a:pt x="9503" y="0"/>
                </a:lnTo>
                <a:cubicBezTo>
                  <a:pt x="9906" y="0"/>
                  <a:pt x="10234" y="328"/>
                  <a:pt x="10234" y="731"/>
                </a:cubicBezTo>
                <a:cubicBezTo>
                  <a:pt x="10234" y="1135"/>
                  <a:pt x="9906" y="1462"/>
                  <a:pt x="9503" y="1462"/>
                </a:cubicBezTo>
                <a:close/>
              </a:path>
            </a:pathLst>
          </a:cu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4013257" y="579595"/>
            <a:ext cx="4557535" cy="940112"/>
          </a:xfrm>
          <a:prstGeom prst="roundRect">
            <a:avLst>
              <a:gd name="adj" fmla="val 8691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4366605" y="647736"/>
            <a:ext cx="807002" cy="822112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25" name="文本框 26">
            <a:extLst>
              <a:ext uri="{FF2B5EF4-FFF2-40B4-BE49-F238E27FC236}">
                <a16:creationId xmlns:a16="http://schemas.microsoft.com/office/drawing/2014/main" id="{D0E995B3-D66F-48DD-BA0C-2CF6012B8A22}"/>
              </a:ext>
            </a:extLst>
          </p:cNvPr>
          <p:cNvSpPr txBox="1"/>
          <p:nvPr/>
        </p:nvSpPr>
        <p:spPr>
          <a:xfrm>
            <a:off x="4559954" y="716123"/>
            <a:ext cx="420308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rgbClr val="FFE7A3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a</a:t>
            </a:r>
            <a:endParaRPr lang="zh-CN" altLang="en-US" sz="3600" dirty="0">
              <a:solidFill>
                <a:srgbClr val="FFE7A3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18063" y="704849"/>
            <a:ext cx="20505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1926" y="1766748"/>
            <a:ext cx="107246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Lai)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1926" y="2398087"/>
            <a:ext cx="10724606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51926" y="3029426"/>
            <a:ext cx="1072460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So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“mẹ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– “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”...</a:t>
            </a:r>
          </a:p>
        </p:txBody>
      </p:sp>
    </p:spTree>
    <p:extLst>
      <p:ext uri="{BB962C8B-B14F-4D97-AF65-F5344CB8AC3E}">
        <p14:creationId xmlns:p14="http://schemas.microsoft.com/office/powerpoint/2010/main" val="139907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:wipe dir="r"/>
      </p:transition>
    </mc:Choice>
    <mc:Fallback xmlns="">
      <p:transition spd="slow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276278" y="620538"/>
            <a:ext cx="5635710" cy="940112"/>
          </a:xfrm>
          <a:prstGeom prst="roundRect">
            <a:avLst>
              <a:gd name="adj" fmla="val 8691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3629626" y="688679"/>
            <a:ext cx="807002" cy="822112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5" name="文本框 26">
            <a:extLst>
              <a:ext uri="{FF2B5EF4-FFF2-40B4-BE49-F238E27FC236}">
                <a16:creationId xmlns:a16="http://schemas.microsoft.com/office/drawing/2014/main" id="{D0E995B3-D66F-48DD-BA0C-2CF6012B8A22}"/>
              </a:ext>
            </a:extLst>
          </p:cNvPr>
          <p:cNvSpPr txBox="1"/>
          <p:nvPr/>
        </p:nvSpPr>
        <p:spPr>
          <a:xfrm>
            <a:off x="3805342" y="757066"/>
            <a:ext cx="45557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rgbClr val="FFE7A3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b</a:t>
            </a:r>
            <a:endParaRPr lang="zh-CN" altLang="en-US" sz="3600" dirty="0">
              <a:solidFill>
                <a:srgbClr val="FFE7A3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6540" y="745792"/>
            <a:ext cx="4044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8779" y="1889023"/>
            <a:ext cx="10724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156635" y="2802171"/>
            <a:ext cx="2766253" cy="3148253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627000" y="2802171"/>
            <a:ext cx="2766253" cy="31482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097365" y="2802171"/>
            <a:ext cx="2766253" cy="3148253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3315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276278" y="620538"/>
            <a:ext cx="5635710" cy="940112"/>
          </a:xfrm>
          <a:prstGeom prst="roundRect">
            <a:avLst>
              <a:gd name="adj" fmla="val 8691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3629626" y="688679"/>
            <a:ext cx="807002" cy="822112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5" name="文本框 26">
            <a:extLst>
              <a:ext uri="{FF2B5EF4-FFF2-40B4-BE49-F238E27FC236}">
                <a16:creationId xmlns:a16="http://schemas.microsoft.com/office/drawing/2014/main" id="{D0E995B3-D66F-48DD-BA0C-2CF6012B8A22}"/>
              </a:ext>
            </a:extLst>
          </p:cNvPr>
          <p:cNvSpPr txBox="1"/>
          <p:nvPr/>
        </p:nvSpPr>
        <p:spPr>
          <a:xfrm>
            <a:off x="3805342" y="757066"/>
            <a:ext cx="45557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rgbClr val="FFE7A3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b</a:t>
            </a:r>
            <a:endParaRPr lang="zh-CN" altLang="en-US" sz="3600" dirty="0">
              <a:solidFill>
                <a:srgbClr val="FFE7A3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6540" y="745792"/>
            <a:ext cx="4044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4550" y="1685904"/>
            <a:ext cx="107246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1018449" y="3728658"/>
            <a:ext cx="1894115" cy="1045029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3150099" y="2870583"/>
            <a:ext cx="7937863" cy="2965269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911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276278" y="620538"/>
            <a:ext cx="5635710" cy="940112"/>
          </a:xfrm>
          <a:prstGeom prst="roundRect">
            <a:avLst>
              <a:gd name="adj" fmla="val 8691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3629626" y="688679"/>
            <a:ext cx="807002" cy="822112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5" name="文本框 26">
            <a:extLst>
              <a:ext uri="{FF2B5EF4-FFF2-40B4-BE49-F238E27FC236}">
                <a16:creationId xmlns:a16="http://schemas.microsoft.com/office/drawing/2014/main" id="{D0E995B3-D66F-48DD-BA0C-2CF6012B8A22}"/>
              </a:ext>
            </a:extLst>
          </p:cNvPr>
          <p:cNvSpPr txBox="1"/>
          <p:nvPr/>
        </p:nvSpPr>
        <p:spPr>
          <a:xfrm>
            <a:off x="3805342" y="757066"/>
            <a:ext cx="45557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rgbClr val="FFE7A3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b</a:t>
            </a:r>
            <a:endParaRPr lang="zh-CN" altLang="en-US" sz="3600" dirty="0">
              <a:solidFill>
                <a:srgbClr val="FFE7A3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6540" y="745792"/>
            <a:ext cx="4044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4914" y="3311921"/>
            <a:ext cx="1894115" cy="1045029"/>
          </a:xfrm>
          <a:prstGeom prst="roundRect">
            <a:avLst/>
          </a:prstGeom>
          <a:solidFill>
            <a:srgbClr val="CF481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84143" y="1992573"/>
            <a:ext cx="8462978" cy="434291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CF4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“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Hai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quặn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71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276278" y="620538"/>
            <a:ext cx="5635710" cy="940112"/>
          </a:xfrm>
          <a:prstGeom prst="roundRect">
            <a:avLst>
              <a:gd name="adj" fmla="val 8691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3629626" y="688679"/>
            <a:ext cx="807002" cy="822112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5" name="文本框 26">
            <a:extLst>
              <a:ext uri="{FF2B5EF4-FFF2-40B4-BE49-F238E27FC236}">
                <a16:creationId xmlns:a16="http://schemas.microsoft.com/office/drawing/2014/main" id="{D0E995B3-D66F-48DD-BA0C-2CF6012B8A22}"/>
              </a:ext>
            </a:extLst>
          </p:cNvPr>
          <p:cNvSpPr txBox="1"/>
          <p:nvPr/>
        </p:nvSpPr>
        <p:spPr>
          <a:xfrm>
            <a:off x="3805342" y="757066"/>
            <a:ext cx="45557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rgbClr val="FFE7A3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b</a:t>
            </a:r>
            <a:endParaRPr lang="zh-CN" altLang="en-US" sz="3600" dirty="0">
              <a:solidFill>
                <a:srgbClr val="FFE7A3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16540" y="745792"/>
            <a:ext cx="404469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93278" y="3120852"/>
            <a:ext cx="1894115" cy="1045029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385621" y="2267087"/>
            <a:ext cx="7929154" cy="305671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056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4245269" y="606890"/>
            <a:ext cx="3356534" cy="940112"/>
          </a:xfrm>
          <a:prstGeom prst="roundRect">
            <a:avLst>
              <a:gd name="adj" fmla="val 8691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4598617" y="675031"/>
            <a:ext cx="807002" cy="822112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5" name="文本框 26">
            <a:extLst>
              <a:ext uri="{FF2B5EF4-FFF2-40B4-BE49-F238E27FC236}">
                <a16:creationId xmlns:a16="http://schemas.microsoft.com/office/drawing/2014/main" id="{D0E995B3-D66F-48DD-BA0C-2CF6012B8A22}"/>
              </a:ext>
            </a:extLst>
          </p:cNvPr>
          <p:cNvSpPr txBox="1"/>
          <p:nvPr/>
        </p:nvSpPr>
        <p:spPr>
          <a:xfrm>
            <a:off x="4803187" y="743418"/>
            <a:ext cx="397865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rgbClr val="FFE7A3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c</a:t>
            </a:r>
            <a:endParaRPr lang="zh-CN" altLang="en-US" sz="3600" dirty="0">
              <a:solidFill>
                <a:srgbClr val="FFE7A3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58967" y="732144"/>
            <a:ext cx="216748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81649" y="1902129"/>
            <a:ext cx="65998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0" name="Picture 9" descr="22858PICdbgea5Gz679dY_PIC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38554" y="2538485"/>
            <a:ext cx="3857568" cy="40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60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276278" y="620538"/>
            <a:ext cx="6536462" cy="940112"/>
          </a:xfrm>
          <a:prstGeom prst="roundRect">
            <a:avLst>
              <a:gd name="adj" fmla="val 8691"/>
            </a:avLst>
          </a:prstGeom>
          <a:solidFill>
            <a:schemeClr val="bg1"/>
          </a:solidFill>
          <a:ln w="381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椭圆 25">
            <a:extLst>
              <a:ext uri="{FF2B5EF4-FFF2-40B4-BE49-F238E27FC236}">
                <a16:creationId xmlns:a16="http://schemas.microsoft.com/office/drawing/2014/main" id="{C65F3DE0-1433-4978-A00E-688E82D2E15E}"/>
              </a:ext>
            </a:extLst>
          </p:cNvPr>
          <p:cNvSpPr/>
          <p:nvPr/>
        </p:nvSpPr>
        <p:spPr>
          <a:xfrm>
            <a:off x="3629626" y="688679"/>
            <a:ext cx="807002" cy="822112"/>
          </a:xfrm>
          <a:prstGeom prst="ellipse">
            <a:avLst/>
          </a:prstGeom>
          <a:solidFill>
            <a:srgbClr val="3D87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solidFill>
                <a:prstClr val="white"/>
              </a:solidFill>
            </a:endParaRPr>
          </a:p>
        </p:txBody>
      </p:sp>
      <p:sp>
        <p:nvSpPr>
          <p:cNvPr id="5" name="文本框 26">
            <a:extLst>
              <a:ext uri="{FF2B5EF4-FFF2-40B4-BE49-F238E27FC236}">
                <a16:creationId xmlns:a16="http://schemas.microsoft.com/office/drawing/2014/main" id="{D0E995B3-D66F-48DD-BA0C-2CF6012B8A22}"/>
              </a:ext>
            </a:extLst>
          </p:cNvPr>
          <p:cNvSpPr txBox="1"/>
          <p:nvPr/>
        </p:nvSpPr>
        <p:spPr>
          <a:xfrm>
            <a:off x="3805342" y="757066"/>
            <a:ext cx="45557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zh-CN" sz="3600" dirty="0">
                <a:solidFill>
                  <a:srgbClr val="FFE7A3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d</a:t>
            </a:r>
            <a:endParaRPr lang="zh-CN" altLang="en-US" sz="3600" dirty="0">
              <a:solidFill>
                <a:srgbClr val="FFE7A3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12343" y="745792"/>
            <a:ext cx="505027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73706" y="1685904"/>
            <a:ext cx="997694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xộn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từ, viết câu, lỗi chính tả)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12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54291" y="703034"/>
            <a:ext cx="338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7480" y="1980652"/>
            <a:ext cx="948519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556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4106" y="2228437"/>
            <a:ext cx="2674961" cy="26749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344" r="98750">
                        <a14:foregroundMark x1="63281" y1="43281" x2="64844" y2="52188"/>
                        <a14:foregroundMark x1="55000" y1="41406" x2="55000" y2="48125"/>
                        <a14:foregroundMark x1="15625" y1="51563" x2="18438" y2="50781"/>
                        <a14:foregroundMark x1="19844" y1="49688" x2="19844" y2="49688"/>
                        <a14:foregroundMark x1="15000" y1="55156" x2="15000" y2="55156"/>
                        <a14:foregroundMark x1="20313" y1="55937" x2="23594" y2="53906"/>
                        <a14:foregroundMark x1="31875" y1="49219" x2="46250" y2="548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35675" y="2754136"/>
            <a:ext cx="2765946" cy="27659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10" b="98519" l="2652" r="98333">
                        <a14:foregroundMark x1="65000" y1="22011" x2="70606" y2="34497"/>
                        <a14:foregroundMark x1="37273" y1="18307" x2="32652" y2="226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9931" y="2629651"/>
            <a:ext cx="2615605" cy="18725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575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1926" y="2296666"/>
            <a:ext cx="2395733" cy="32234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565779" y="5613531"/>
            <a:ext cx="67146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endParaRPr lang="en-US" sz="28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130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684895" y="743368"/>
            <a:ext cx="4558353" cy="675999"/>
          </a:xfrm>
          <a:prstGeom prst="roundRect">
            <a:avLst>
              <a:gd name="adj" fmla="val 8691"/>
            </a:avLst>
          </a:prstGeom>
          <a:solidFill>
            <a:srgbClr val="3D8748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bài thơ</a:t>
            </a:r>
            <a:endParaRPr lang="en-US" sz="32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4401" y="1726988"/>
            <a:ext cx="10508776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qua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985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684895" y="743368"/>
            <a:ext cx="4558353" cy="675999"/>
          </a:xfrm>
          <a:prstGeom prst="roundRect">
            <a:avLst>
              <a:gd name="adj" fmla="val 8691"/>
            </a:avLst>
          </a:prstGeom>
          <a:solidFill>
            <a:srgbClr val="3D8748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32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2146" y="1722293"/>
            <a:ext cx="10681973" cy="3246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42700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368" y="2059087"/>
            <a:ext cx="4157832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19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:wipe dir="r"/>
      </p:transition>
    </mc:Choice>
    <mc:Fallback xmlns="">
      <p:transition spd="slow" advTm="6000">
        <p:wipe dir="r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C2152B0-485E-4790-B35E-32F86CB3FD2C}"/>
              </a:ext>
            </a:extLst>
          </p:cNvPr>
          <p:cNvSpPr txBox="1"/>
          <p:nvPr/>
        </p:nvSpPr>
        <p:spPr>
          <a:xfrm>
            <a:off x="4921123" y="779045"/>
            <a:ext cx="2299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Định</a:t>
            </a:r>
            <a:r>
              <a:rPr lang="en-US" altLang="zh-CN" sz="2800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hướng</a:t>
            </a:r>
            <a:endParaRPr lang="zh-CN" altLang="en-US" sz="2800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8333" y="1592044"/>
            <a:ext cx="10724606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575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9472" y="3634584"/>
            <a:ext cx="2395733" cy="322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84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C2152B0-485E-4790-B35E-32F86CB3FD2C}"/>
              </a:ext>
            </a:extLst>
          </p:cNvPr>
          <p:cNvSpPr txBox="1"/>
          <p:nvPr/>
        </p:nvSpPr>
        <p:spPr>
          <a:xfrm>
            <a:off x="4921123" y="779045"/>
            <a:ext cx="2299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Định</a:t>
            </a:r>
            <a:r>
              <a:rPr lang="en-US" altLang="zh-CN" sz="2800" spc="300" dirty="0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2800" spc="300" dirty="0" err="1">
                <a:solidFill>
                  <a:srgbClr val="FFF8E5"/>
                </a:solidFill>
                <a:latin typeface="Times New Roman" panose="02020603050405020304" pitchFamily="18" charset="0"/>
                <a:ea typeface="思源宋体 Heavy" panose="02020900000000000000" pitchFamily="18" charset="-122"/>
                <a:cs typeface="Times New Roman" panose="02020603050405020304" pitchFamily="18" charset="0"/>
              </a:rPr>
              <a:t>hướng</a:t>
            </a:r>
            <a:endParaRPr lang="zh-CN" altLang="en-US" sz="2800" spc="300" dirty="0">
              <a:solidFill>
                <a:srgbClr val="FFF8E5"/>
              </a:solidFill>
              <a:latin typeface="Times New Roman" panose="02020603050405020304" pitchFamily="18" charset="0"/>
              <a:ea typeface="思源宋体 Heavy" panose="020209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4914" y="1223554"/>
            <a:ext cx="1072460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ý: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 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775543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: 圆角 23">
            <a:extLst>
              <a:ext uri="{FF2B5EF4-FFF2-40B4-BE49-F238E27FC236}">
                <a16:creationId xmlns:a16="http://schemas.microsoft.com/office/drawing/2014/main" id="{FEAE8E73-C86B-47A7-B19D-507D201416B0}"/>
              </a:ext>
            </a:extLst>
          </p:cNvPr>
          <p:cNvSpPr/>
          <p:nvPr/>
        </p:nvSpPr>
        <p:spPr>
          <a:xfrm>
            <a:off x="3003325" y="579595"/>
            <a:ext cx="6153554" cy="940112"/>
          </a:xfrm>
          <a:prstGeom prst="roundRect">
            <a:avLst>
              <a:gd name="adj" fmla="val 8691"/>
            </a:avLst>
          </a:prstGeom>
          <a:solidFill>
            <a:srgbClr val="3D8748"/>
          </a:solidFill>
          <a:ln w="38100">
            <a:solidFill>
              <a:srgbClr val="FFE7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060" y="579595"/>
            <a:ext cx="4528083" cy="145162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20323" y="1731446"/>
            <a:ext cx="10724606" cy="1953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Lai), “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“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trưa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(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6" t="2466" r="32544" b="70034"/>
          <a:stretch/>
        </p:blipFill>
        <p:spPr>
          <a:xfrm>
            <a:off x="1853793" y="3897053"/>
            <a:ext cx="2299063" cy="24384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7" t="50666" r="32341" b="32572"/>
          <a:stretch/>
        </p:blipFill>
        <p:spPr>
          <a:xfrm>
            <a:off x="8068356" y="3897053"/>
            <a:ext cx="2625932" cy="24384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7" t="4572" r="36227" b="73142"/>
          <a:stretch/>
        </p:blipFill>
        <p:spPr>
          <a:xfrm>
            <a:off x="4909912" y="3897053"/>
            <a:ext cx="2401388" cy="243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19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:wipe dir="r"/>
      </p:transition>
    </mc:Choice>
    <mc:Fallback xmlns="">
      <p:transition spd="slow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138554" y="2538485"/>
            <a:ext cx="3857568" cy="4082600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 rot="322580">
            <a:off x="2292823" y="317532"/>
            <a:ext cx="5296048" cy="3437871"/>
          </a:xfrm>
          <a:prstGeom prst="cloudCallou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733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648494" y="900968"/>
            <a:ext cx="458470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endParaRPr lang="en-US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473875" y="875832"/>
            <a:ext cx="2688280" cy="1122431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511361" y="2270851"/>
            <a:ext cx="2650794" cy="112243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8511362" y="3677236"/>
            <a:ext cx="2650794" cy="112243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11362" y="5072255"/>
            <a:ext cx="2650794" cy="11224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56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6000">
        <p:wipe dir="r"/>
      </p:transition>
    </mc:Choice>
    <mc:Fallback xmlns="">
      <p:transition spd="slow" advTm="6000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1205</Words>
  <Application>Microsoft Macintosh PowerPoint</Application>
  <PresentationFormat>Widescreen</PresentationFormat>
  <Paragraphs>108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等线</vt:lpstr>
      <vt:lpstr>Arial</vt:lpstr>
      <vt:lpstr>Calibri</vt:lpstr>
      <vt:lpstr>Times New Roman</vt:lpstr>
      <vt:lpstr>思源黑体 CN Regular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许 董</dc:creator>
  <cp:lastModifiedBy>vu khanh linh</cp:lastModifiedBy>
  <cp:revision>165</cp:revision>
  <dcterms:created xsi:type="dcterms:W3CDTF">2021-05-15T05:05:50Z</dcterms:created>
  <dcterms:modified xsi:type="dcterms:W3CDTF">2026-04-04T02:01:39Z</dcterms:modified>
</cp:coreProperties>
</file>