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42" r:id="rId3"/>
    <p:sldMasterId id="2147483763" r:id="rId4"/>
    <p:sldMasterId id="2147483773" r:id="rId5"/>
    <p:sldMasterId id="2147483885" r:id="rId6"/>
    <p:sldMasterId id="2147484025" r:id="rId7"/>
    <p:sldMasterId id="2147484037" r:id="rId8"/>
    <p:sldMasterId id="2147484059" r:id="rId9"/>
    <p:sldMasterId id="2147484129" r:id="rId10"/>
    <p:sldMasterId id="2147484153" r:id="rId11"/>
    <p:sldMasterId id="2147484176" r:id="rId12"/>
    <p:sldMasterId id="2147484186" r:id="rId13"/>
  </p:sldMasterIdLst>
  <p:notesMasterIdLst>
    <p:notesMasterId r:id="rId27"/>
  </p:notesMasterIdLst>
  <p:sldIdLst>
    <p:sldId id="1088" r:id="rId14"/>
    <p:sldId id="1169" r:id="rId15"/>
    <p:sldId id="1170" r:id="rId16"/>
    <p:sldId id="1222" r:id="rId17"/>
    <p:sldId id="1267" r:id="rId18"/>
    <p:sldId id="1269" r:id="rId19"/>
    <p:sldId id="1271" r:id="rId20"/>
    <p:sldId id="1272" r:id="rId21"/>
    <p:sldId id="1277" r:id="rId22"/>
    <p:sldId id="1279" r:id="rId23"/>
    <p:sldId id="1280" r:id="rId24"/>
    <p:sldId id="1281" r:id="rId25"/>
    <p:sldId id="1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F9FB"/>
    <a:srgbClr val="00CC99"/>
    <a:srgbClr val="FFE285"/>
    <a:srgbClr val="2F7D52"/>
    <a:srgbClr val="3A9C66"/>
    <a:srgbClr val="54C487"/>
    <a:srgbClr val="348C5C"/>
    <a:srgbClr val="FFEFBD"/>
    <a:srgbClr val="DD8E1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6" autoAdjust="0"/>
    <p:restoredTop sz="93124" autoAdjust="0"/>
  </p:normalViewPr>
  <p:slideViewPr>
    <p:cSldViewPr snapToGrid="0">
      <p:cViewPr varScale="1">
        <p:scale>
          <a:sx n="107" d="100"/>
          <a:sy n="107" d="100"/>
        </p:scale>
        <p:origin x="760" y="176"/>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8.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4/4/26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2228681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3924297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2497267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12</a:t>
            </a:fld>
            <a:endParaRPr lang="en-US"/>
          </a:p>
        </p:txBody>
      </p:sp>
    </p:spTree>
    <p:extLst>
      <p:ext uri="{BB962C8B-B14F-4D97-AF65-F5344CB8AC3E}">
        <p14:creationId xmlns:p14="http://schemas.microsoft.com/office/powerpoint/2010/main" val="3523646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891652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a:t>
            </a:fld>
            <a:endParaRPr lang="en-US"/>
          </a:p>
        </p:txBody>
      </p:sp>
    </p:spTree>
    <p:extLst>
      <p:ext uri="{BB962C8B-B14F-4D97-AF65-F5344CB8AC3E}">
        <p14:creationId xmlns:p14="http://schemas.microsoft.com/office/powerpoint/2010/main" val="899220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983689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BDEB7CB3-E447-492C-B61C-18A7D5F3709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905780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2275198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225636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353668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88294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787527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4/4/26</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5815007"/>
            <a:ext cx="12192000" cy="1078472"/>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en-US" sz="1867">
              <a:solidFill>
                <a:prstClr val="white"/>
              </a:solidFill>
            </a:endParaRPr>
          </a:p>
        </p:txBody>
      </p:sp>
      <p:sp>
        <p:nvSpPr>
          <p:cNvPr id="8" name="Picture Placeholder 7"/>
          <p:cNvSpPr>
            <a:spLocks noGrp="1"/>
          </p:cNvSpPr>
          <p:nvPr>
            <p:ph type="pic" idx="10" hasCustomPrompt="1"/>
          </p:nvPr>
        </p:nvSpPr>
        <p:spPr>
          <a:xfrm>
            <a:off x="471565" y="218322"/>
            <a:ext cx="6848307" cy="6196191"/>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1" name="Graphic 47"/>
          <p:cNvSpPr/>
          <p:nvPr userDrawn="1"/>
        </p:nvSpPr>
        <p:spPr>
          <a:xfrm>
            <a:off x="9625753" y="4063426"/>
            <a:ext cx="1514475" cy="227171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2" name="Graphic 47"/>
          <p:cNvSpPr/>
          <p:nvPr userDrawn="1"/>
        </p:nvSpPr>
        <p:spPr>
          <a:xfrm>
            <a:off x="10621901" y="4800059"/>
            <a:ext cx="1181003" cy="177150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3" name="Freeform: Shape 12"/>
          <p:cNvSpPr/>
          <p:nvPr userDrawn="1"/>
        </p:nvSpPr>
        <p:spPr>
          <a:xfrm>
            <a:off x="11774839" y="5349833"/>
            <a:ext cx="417183" cy="1122552"/>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4" name="Graphic 47"/>
          <p:cNvSpPr/>
          <p:nvPr userDrawn="1"/>
        </p:nvSpPr>
        <p:spPr>
          <a:xfrm>
            <a:off x="1073167" y="5766049"/>
            <a:ext cx="335807" cy="503711"/>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5" name="Graphic 47"/>
          <p:cNvSpPr/>
          <p:nvPr userDrawn="1"/>
        </p:nvSpPr>
        <p:spPr>
          <a:xfrm>
            <a:off x="-1" y="5194269"/>
            <a:ext cx="675152" cy="101272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6" name="Graphic 47"/>
          <p:cNvSpPr/>
          <p:nvPr userDrawn="1"/>
        </p:nvSpPr>
        <p:spPr>
          <a:xfrm>
            <a:off x="1390556" y="5667859"/>
            <a:ext cx="466701" cy="700052"/>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7" name="Graphic 47"/>
          <p:cNvSpPr/>
          <p:nvPr userDrawn="1"/>
        </p:nvSpPr>
        <p:spPr>
          <a:xfrm>
            <a:off x="3199765" y="5660092"/>
            <a:ext cx="413387"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8" name="Graphic 47"/>
          <p:cNvSpPr/>
          <p:nvPr userDrawn="1"/>
        </p:nvSpPr>
        <p:spPr>
          <a:xfrm>
            <a:off x="7378049" y="5215723"/>
            <a:ext cx="413387"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
        <p:nvSpPr>
          <p:cNvPr id="19" name="Graphic 47"/>
          <p:cNvSpPr/>
          <p:nvPr userDrawn="1"/>
        </p:nvSpPr>
        <p:spPr>
          <a:xfrm>
            <a:off x="6962380" y="5512836"/>
            <a:ext cx="206693" cy="31004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91408" tIns="45719" rIns="91408" bIns="45719" rtlCol="0" anchor="ctr"/>
          <a:lstStyle/>
          <a:p>
            <a:pPr defTabSz="913380"/>
            <a:endParaRPr lang="en-US" sz="1867">
              <a:solidFill>
                <a:prstClr val="black"/>
              </a:solidFill>
            </a:endParaRPr>
          </a:p>
        </p:txBody>
      </p:sp>
    </p:spTree>
    <p:extLst>
      <p:ext uri="{BB962C8B-B14F-4D97-AF65-F5344CB8AC3E}">
        <p14:creationId xmlns:p14="http://schemas.microsoft.com/office/powerpoint/2010/main" val="7656416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3" y="24"/>
            <a:ext cx="12191996" cy="68579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3265194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3" y="3"/>
            <a:ext cx="12191996" cy="610076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992424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9352548" y="4018547"/>
            <a:ext cx="2839453" cy="2839453"/>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3001463" y="3939913"/>
            <a:ext cx="5836183" cy="2918091"/>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9232735" y="4"/>
            <a:ext cx="2959264" cy="3575629"/>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6096022" y="781075"/>
            <a:ext cx="5991223" cy="5991223"/>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942706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123500"/>
            <a:ext cx="11573197"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354033" y="1131614"/>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ko-KR" altLang="en-US" sz="1333">
              <a:solidFill>
                <a:prstClr val="white"/>
              </a:solidFill>
            </a:endParaRPr>
          </a:p>
        </p:txBody>
      </p:sp>
      <p:sp>
        <p:nvSpPr>
          <p:cNvPr id="4" name="Rounded Rectangle 3"/>
          <p:cNvSpPr/>
          <p:nvPr userDrawn="1"/>
        </p:nvSpPr>
        <p:spPr>
          <a:xfrm>
            <a:off x="531935"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ko-KR" altLang="en-US" sz="1333">
              <a:solidFill>
                <a:prstClr val="white"/>
              </a:solidFill>
            </a:endParaRPr>
          </a:p>
        </p:txBody>
      </p:sp>
      <p:sp>
        <p:nvSpPr>
          <p:cNvPr id="5" name="Half Frame 4"/>
          <p:cNvSpPr/>
          <p:nvPr userDrawn="1"/>
        </p:nvSpPr>
        <p:spPr>
          <a:xfrm rot="5400000">
            <a:off x="3057199" y="1276655"/>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19" rIns="91408" bIns="45719" rtlCol="0" anchor="ctr"/>
          <a:lstStyle/>
          <a:p>
            <a:pPr algn="ctr" defTabSz="913380"/>
            <a:endParaRPr lang="ko-KR" altLang="en-US" sz="1333">
              <a:solidFill>
                <a:prstClr val="black">
                  <a:lumMod val="85000"/>
                  <a:lumOff val="15000"/>
                </a:prstClr>
              </a:solidFill>
            </a:endParaRPr>
          </a:p>
        </p:txBody>
      </p:sp>
      <p:sp>
        <p:nvSpPr>
          <p:cNvPr id="58" name="TextBox 57"/>
          <p:cNvSpPr txBox="1"/>
          <p:nvPr userDrawn="1"/>
        </p:nvSpPr>
        <p:spPr>
          <a:xfrm>
            <a:off x="711704" y="1626891"/>
            <a:ext cx="2232248" cy="543865"/>
          </a:xfrm>
          <a:prstGeom prst="rect">
            <a:avLst/>
          </a:prstGeom>
          <a:noFill/>
        </p:spPr>
        <p:txBody>
          <a:bodyPr wrap="square" lIns="91408" tIns="45719" rIns="91408" bIns="45719" rtlCol="0" anchor="ctr">
            <a:spAutoFit/>
          </a:bodyPr>
          <a:lstStyle/>
          <a:p>
            <a:pPr defTabSz="913380"/>
            <a:r>
              <a:rPr lang="en-US" altLang="ko-KR" sz="1467" b="1" dirty="0">
                <a:solidFill>
                  <a:prstClr val="white"/>
                </a:solidFill>
                <a:cs typeface="Arial" panose="020B0604020202020204" pitchFamily="34" charset="0"/>
              </a:rPr>
              <a:t>You can Resize without losing quality</a:t>
            </a:r>
            <a:endParaRPr lang="ko-KR" altLang="en-US" sz="1467" b="1" dirty="0">
              <a:solidFill>
                <a:prstClr val="white"/>
              </a:solidFill>
              <a:cs typeface="Arial" panose="020B0604020202020204" pitchFamily="34" charset="0"/>
            </a:endParaRPr>
          </a:p>
        </p:txBody>
      </p:sp>
      <p:sp>
        <p:nvSpPr>
          <p:cNvPr id="59" name="TextBox 58"/>
          <p:cNvSpPr txBox="1"/>
          <p:nvPr userDrawn="1"/>
        </p:nvSpPr>
        <p:spPr>
          <a:xfrm>
            <a:off x="711704" y="2111981"/>
            <a:ext cx="2232248" cy="769632"/>
          </a:xfrm>
          <a:prstGeom prst="rect">
            <a:avLst/>
          </a:prstGeom>
          <a:noFill/>
        </p:spPr>
        <p:txBody>
          <a:bodyPr wrap="square" lIns="91408" tIns="45719" rIns="91408" bIns="45719" rtlCol="0" anchor="ctr">
            <a:spAutoFit/>
          </a:bodyPr>
          <a:lstStyle/>
          <a:p>
            <a:pPr defTabSz="913380"/>
            <a:r>
              <a:rPr lang="en-US" altLang="ko-KR" sz="1467" b="1" dirty="0">
                <a:solidFill>
                  <a:prstClr val="white"/>
                </a:solidFill>
                <a:cs typeface="Arial" panose="020B0604020202020204" pitchFamily="34" charset="0"/>
              </a:rPr>
              <a:t>You can Change Fill Color &amp;</a:t>
            </a:r>
          </a:p>
          <a:p>
            <a:pPr defTabSz="913380"/>
            <a:r>
              <a:rPr lang="en-US" altLang="ko-KR" sz="1467" b="1" dirty="0">
                <a:solidFill>
                  <a:prstClr val="white"/>
                </a:solidFill>
                <a:cs typeface="Arial" panose="020B0604020202020204" pitchFamily="34" charset="0"/>
              </a:rPr>
              <a:t>Line Color</a:t>
            </a:r>
            <a:endParaRPr lang="ko-KR" altLang="en-US" sz="1467" b="1" dirty="0">
              <a:solidFill>
                <a:prstClr val="white"/>
              </a:solidFill>
              <a:cs typeface="Arial" panose="020B0604020202020204" pitchFamily="34" charset="0"/>
            </a:endParaRPr>
          </a:p>
        </p:txBody>
      </p:sp>
      <p:sp>
        <p:nvSpPr>
          <p:cNvPr id="60" name="TextBox 59"/>
          <p:cNvSpPr txBox="1"/>
          <p:nvPr userDrawn="1"/>
        </p:nvSpPr>
        <p:spPr>
          <a:xfrm>
            <a:off x="721229" y="5803283"/>
            <a:ext cx="2232000" cy="318098"/>
          </a:xfrm>
          <a:prstGeom prst="rect">
            <a:avLst/>
          </a:prstGeom>
          <a:noFill/>
        </p:spPr>
        <p:txBody>
          <a:bodyPr wrap="square" lIns="91408" tIns="45719" rIns="91408" bIns="45719" rtlCol="0" anchor="ctr">
            <a:spAutoFit/>
          </a:bodyPr>
          <a:lstStyle/>
          <a:p>
            <a:pPr defTabSz="913380"/>
            <a:r>
              <a:rPr lang="en-US" altLang="ko-KR" sz="1467" dirty="0">
                <a:solidFill>
                  <a:prstClr val="white"/>
                </a:solidFill>
                <a:cs typeface="Arial" panose="020B0604020202020204" pitchFamily="34" charset="0"/>
              </a:rPr>
              <a:t>www.allppt.com</a:t>
            </a:r>
            <a:endParaRPr lang="ko-KR" altLang="en-US" sz="1467" dirty="0">
              <a:solidFill>
                <a:prstClr val="white"/>
              </a:solidFill>
              <a:cs typeface="Arial" panose="020B0604020202020204" pitchFamily="34" charset="0"/>
            </a:endParaRPr>
          </a:p>
        </p:txBody>
      </p:sp>
      <p:sp>
        <p:nvSpPr>
          <p:cNvPr id="61" name="TextBox 60"/>
          <p:cNvSpPr txBox="1"/>
          <p:nvPr userDrawn="1"/>
        </p:nvSpPr>
        <p:spPr>
          <a:xfrm>
            <a:off x="721229" y="4450326"/>
            <a:ext cx="2717296" cy="1384993"/>
          </a:xfrm>
          <a:prstGeom prst="rect">
            <a:avLst/>
          </a:prstGeom>
          <a:noFill/>
        </p:spPr>
        <p:txBody>
          <a:bodyPr wrap="square" lIns="91408" tIns="45719" rIns="91408" bIns="45719" rtlCol="0" anchor="ctr">
            <a:spAutoFit/>
          </a:bodyPr>
          <a:lstStyle/>
          <a:p>
            <a:pPr defTabSz="913380"/>
            <a:r>
              <a:rPr lang="en-US" altLang="ko-KR" sz="2800" b="1" dirty="0">
                <a:solidFill>
                  <a:prstClr val="white"/>
                </a:solidFill>
                <a:cs typeface="Arial" panose="020B0604020202020204" pitchFamily="34" charset="0"/>
              </a:rPr>
              <a:t>FREE </a:t>
            </a:r>
          </a:p>
          <a:p>
            <a:pPr defTabSz="913380"/>
            <a:r>
              <a:rPr lang="en-US" altLang="ko-KR" sz="28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37274026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26" y="0"/>
            <a:ext cx="7896225" cy="68580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9406821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376965" y="420431"/>
            <a:ext cx="6699339" cy="5844144"/>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914014"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51894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40"/>
            <a:ext cx="12192000" cy="768085"/>
          </a:xfrm>
          <a:prstGeom prst="rect">
            <a:avLst/>
          </a:prstGeom>
        </p:spPr>
        <p:txBody>
          <a:bodyPr lIns="68556" tIns="34289" rIns="68556" bIns="34289" anchor="ctr"/>
          <a:lstStyle>
            <a:lvl1pPr marL="0" indent="0" algn="ctr">
              <a:buNone/>
              <a:defRPr sz="48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472013" y="1508807"/>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ko-KR" altLang="en-US" sz="2400">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ko-KR" altLang="en-US" sz="2400">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80"/>
              <a:endParaRPr lang="ko-KR" altLang="en-US" sz="2400">
                <a:solidFill>
                  <a:prstClr val="black"/>
                </a:solidFill>
              </a:endParaRPr>
            </a:p>
          </p:txBody>
        </p:sp>
      </p:grpSp>
    </p:spTree>
    <p:extLst>
      <p:ext uri="{BB962C8B-B14F-4D97-AF65-F5344CB8AC3E}">
        <p14:creationId xmlns:p14="http://schemas.microsoft.com/office/powerpoint/2010/main" val="35945572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5"/>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8543997" y="3196360"/>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8411655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99256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89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4/4/26</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5565"/>
            <a:fld id="{7FE5A9CD-1CA5-4BB6-ABF6-C3DB2F9C09D1}" type="datetimeFigureOut">
              <a:rPr lang="en-US" sz="2133" smtClean="0">
                <a:solidFill>
                  <a:prstClr val="black"/>
                </a:solidFill>
              </a:rPr>
              <a:pPr defTabSz="1085565"/>
              <a:t>4/4/26</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556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5565"/>
            <a:fld id="{E9E3A461-C528-4C33-83FA-271D1850C3B5}"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39142371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440" tIns="40720" rIns="81440" bIns="4072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440" tIns="40720" rIns="81440" bIns="4072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440" tIns="40720" rIns="81440" bIns="40720"/>
          <a:lstStyle>
            <a:lvl1pPr>
              <a:defRPr/>
            </a:lvl1pPr>
          </a:lstStyle>
          <a:p>
            <a:pPr defTabSz="108556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440" tIns="40720" rIns="81440" bIns="40720"/>
          <a:lstStyle>
            <a:lvl1pPr>
              <a:defRPr/>
            </a:lvl1pPr>
          </a:lstStyle>
          <a:p>
            <a:pPr defTabSz="1085565">
              <a:defRPr/>
            </a:pPr>
            <a:fld id="{E979D15E-7C97-46BA-A533-0FCFA23F6052}" type="slidenum">
              <a:rPr lang="en-US" sz="2133" smtClean="0">
                <a:solidFill>
                  <a:prstClr val="black"/>
                </a:solidFill>
              </a:rPr>
              <a:pPr defTabSz="1085565">
                <a:defRPr/>
              </a:pPr>
              <a:t>‹#›</a:t>
            </a:fld>
            <a:endParaRPr lang="en-US" sz="2133">
              <a:solidFill>
                <a:prstClr val="black"/>
              </a:solidFill>
            </a:endParaRPr>
          </a:p>
        </p:txBody>
      </p:sp>
    </p:spTree>
    <p:extLst>
      <p:ext uri="{BB962C8B-B14F-4D97-AF65-F5344CB8AC3E}">
        <p14:creationId xmlns:p14="http://schemas.microsoft.com/office/powerpoint/2010/main" val="108584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556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5565"/>
            <a:fld id="{475E0F57-EEA1-4A8B-9311-4AD2064A14C0}" type="slidenum">
              <a:rPr lang="en-US" sz="2133" smtClean="0">
                <a:solidFill>
                  <a:prstClr val="black"/>
                </a:solidFill>
              </a:rPr>
              <a:pPr defTabSz="1085565"/>
              <a:t>‹#›</a:t>
            </a:fld>
            <a:endParaRPr lang="en-US" sz="2133">
              <a:solidFill>
                <a:prstClr val="black"/>
              </a:solidFill>
            </a:endParaRPr>
          </a:p>
        </p:txBody>
      </p:sp>
    </p:spTree>
    <p:extLst>
      <p:ext uri="{BB962C8B-B14F-4D97-AF65-F5344CB8AC3E}">
        <p14:creationId xmlns:p14="http://schemas.microsoft.com/office/powerpoint/2010/main" val="14358985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4398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47" tIns="17120" rIns="34247" bIns="17120"/>
          <a:lstStyle>
            <a:lvl1pPr>
              <a:defRPr/>
            </a:lvl1pPr>
          </a:lstStyle>
          <a:p>
            <a:pPr defTabSz="1085565">
              <a:defRPr/>
            </a:pPr>
            <a:endParaRPr lang="en-US" sz="2133">
              <a:solidFill>
                <a:srgbClr val="000000"/>
              </a:solidFill>
            </a:endParaRPr>
          </a:p>
        </p:txBody>
      </p:sp>
      <p:sp>
        <p:nvSpPr>
          <p:cNvPr id="6" name="Rectangle 6"/>
          <p:cNvSpPr>
            <a:spLocks noGrp="1" noChangeArrowheads="1"/>
          </p:cNvSpPr>
          <p:nvPr>
            <p:ph type="sldNum" sz="quarter" idx="12"/>
          </p:nvPr>
        </p:nvSpPr>
        <p:spPr>
          <a:xfrm>
            <a:off x="8737373" y="6245225"/>
            <a:ext cx="2845223" cy="476251"/>
          </a:xfrm>
          <a:prstGeom prst="rect">
            <a:avLst/>
          </a:prstGeom>
        </p:spPr>
        <p:txBody>
          <a:bodyPr lIns="34247" tIns="17120" rIns="34247" bIns="17120"/>
          <a:lstStyle>
            <a:lvl1pPr>
              <a:defRPr/>
            </a:lvl1pPr>
          </a:lstStyle>
          <a:p>
            <a:pPr defTabSz="1085565">
              <a:defRPr/>
            </a:pPr>
            <a:fld id="{BEF8FD80-C95D-4220-BF8B-01906B7B67AD}" type="slidenum">
              <a:rPr lang="en-US" sz="2133" smtClean="0">
                <a:solidFill>
                  <a:srgbClr val="000000"/>
                </a:solidFill>
              </a:rPr>
              <a:pPr defTabSz="1085565">
                <a:defRPr/>
              </a:pPr>
              <a:t>‹#›</a:t>
            </a:fld>
            <a:endParaRPr lang="en-US" sz="2133">
              <a:solidFill>
                <a:srgbClr val="000000"/>
              </a:solidFill>
            </a:endParaRPr>
          </a:p>
        </p:txBody>
      </p:sp>
    </p:spTree>
    <p:extLst>
      <p:ext uri="{BB962C8B-B14F-4D97-AF65-F5344CB8AC3E}">
        <p14:creationId xmlns:p14="http://schemas.microsoft.com/office/powerpoint/2010/main" val="3691246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4166678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2358856128"/>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6524" b="6524"/>
          <a:stretch>
            <a:fillRect/>
          </a:stretch>
        </p:blipFill>
        <p:spPr>
          <a:xfrm>
            <a:off x="0" y="0"/>
            <a:ext cx="12192000" cy="6858000"/>
          </a:xfrm>
          <a:prstGeom prst="rect">
            <a:avLst/>
          </a:prstGeom>
        </p:spPr>
      </p:pic>
    </p:spTree>
    <p:extLst>
      <p:ext uri="{BB962C8B-B14F-4D97-AF65-F5344CB8AC3E}">
        <p14:creationId xmlns:p14="http://schemas.microsoft.com/office/powerpoint/2010/main" val="247654475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02923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516184"/>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243"/>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967491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screen">
            <a:extLst>
              <a:ext uri="{28A0092B-C50C-407E-A947-70E740481C1C}">
                <a14:useLocalDpi xmlns:a14="http://schemas.microsoft.com/office/drawing/2010/main" val="0"/>
              </a:ext>
            </a:extLst>
          </a:blip>
          <a:srcRect t="1524" b="11524"/>
          <a:stretch>
            <a:fillRect/>
          </a:stretch>
        </p:blipFill>
        <p:spPr>
          <a:xfrm>
            <a:off x="0" y="0"/>
            <a:ext cx="12192000" cy="6858000"/>
          </a:xfrm>
          <a:prstGeom prst="rect">
            <a:avLst/>
          </a:prstGeom>
        </p:spPr>
      </p:pic>
    </p:spTree>
    <p:extLst>
      <p:ext uri="{BB962C8B-B14F-4D97-AF65-F5344CB8AC3E}">
        <p14:creationId xmlns:p14="http://schemas.microsoft.com/office/powerpoint/2010/main" val="190073086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843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068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0283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5563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0889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4956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8254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082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1047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69244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9358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2026/4/4</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9808288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2026/4/4</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92269774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2026/4/4</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078169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2026/4/4</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241441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2026/4/4</a:t>
            </a:fld>
            <a:endParaRPr lang="zh-CN" altLang="en-US" sz="1799">
              <a:solidFill>
                <a:prstClr val="black"/>
              </a:solidFill>
            </a:endParaRPr>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9969779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2026/4/4</a:t>
            </a:fld>
            <a:endParaRPr lang="zh-CN" altLang="en-US" sz="1799">
              <a:solidFill>
                <a:prstClr val="black"/>
              </a:solidFill>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8114766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2026/4/4</a:t>
            </a:fld>
            <a:endParaRPr lang="zh-CN" altLang="en-US" sz="1799">
              <a:solidFill>
                <a:prstClr val="black"/>
              </a:solidFill>
            </a:endParaRPr>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251780566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2026/4/4</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18894819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2026/4/4</a:t>
            </a:fld>
            <a:endParaRPr lang="zh-CN" altLang="en-US" sz="1799">
              <a:solidFill>
                <a:prstClr val="black"/>
              </a:solidFill>
            </a:endParaRPr>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73384776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2026/4/4</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368846749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103"/>
            <a:fld id="{ED213BF9-2C63-42AA-BA6C-67E1412DA37E}" type="datetimeFigureOut">
              <a:rPr lang="zh-CN" altLang="en-US" sz="1799" smtClean="0">
                <a:solidFill>
                  <a:prstClr val="black"/>
                </a:solidFill>
              </a:rPr>
              <a:pPr defTabSz="914103"/>
              <a:t>2026/4/4</a:t>
            </a:fld>
            <a:endParaRPr lang="zh-CN" altLang="en-US" sz="1799">
              <a:solidFill>
                <a:prstClr val="black"/>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103"/>
            <a:endParaRPr lang="zh-CN" altLang="en-US" sz="1799">
              <a:solidFill>
                <a:prstClr val="black"/>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103"/>
            <a:fld id="{1C82B4B2-DDA9-4394-A6AD-947A4CE2D7F7}" type="slidenum">
              <a:rPr lang="zh-CN" altLang="en-US" sz="1799" smtClean="0">
                <a:solidFill>
                  <a:prstClr val="black"/>
                </a:solidFill>
              </a:rPr>
              <a:pPr defTabSz="914103"/>
              <a:t>‹#›</a:t>
            </a:fld>
            <a:endParaRPr lang="zh-CN" altLang="en-US" sz="1799">
              <a:solidFill>
                <a:prstClr val="black"/>
              </a:solidFill>
            </a:endParaRPr>
          </a:p>
        </p:txBody>
      </p:sp>
    </p:spTree>
    <p:extLst>
      <p:ext uri="{BB962C8B-B14F-4D97-AF65-F5344CB8AC3E}">
        <p14:creationId xmlns:p14="http://schemas.microsoft.com/office/powerpoint/2010/main" val="44803694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094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7"/>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7"/>
            <a:ext cx="2844800" cy="365126"/>
          </a:xfrm>
          <a:prstGeom prst="rect">
            <a:avLst/>
          </a:prstGeom>
        </p:spPr>
        <p:txBody>
          <a:bodyPr lIns="34151" tIns="17120" rIns="34151" bIns="17120"/>
          <a:lstStyle/>
          <a:p>
            <a:pPr defTabSz="1080529"/>
            <a:fld id="{7FE5A9CD-1CA5-4BB6-ABF6-C3DB2F9C09D1}" type="datetimeFigureOut">
              <a:rPr lang="en-US" sz="2133" smtClean="0">
                <a:solidFill>
                  <a:prstClr val="black"/>
                </a:solidFill>
              </a:rPr>
              <a:pPr defTabSz="1080529"/>
              <a:t>4/4/26</a:t>
            </a:fld>
            <a:endParaRPr lang="en-US" sz="2133">
              <a:solidFill>
                <a:prstClr val="black"/>
              </a:solidFill>
            </a:endParaRPr>
          </a:p>
        </p:txBody>
      </p:sp>
      <p:sp>
        <p:nvSpPr>
          <p:cNvPr id="5" name="Footer Placeholder 4"/>
          <p:cNvSpPr>
            <a:spLocks noGrp="1"/>
          </p:cNvSpPr>
          <p:nvPr>
            <p:ph type="ftr" sz="quarter" idx="11"/>
          </p:nvPr>
        </p:nvSpPr>
        <p:spPr>
          <a:xfrm>
            <a:off x="4165600" y="6356357"/>
            <a:ext cx="3860800" cy="365126"/>
          </a:xfrm>
          <a:prstGeom prst="rect">
            <a:avLst/>
          </a:prstGeom>
        </p:spPr>
        <p:txBody>
          <a:bodyPr lIns="34151" tIns="17120" rIns="34151" bIns="17120"/>
          <a:lstStyle/>
          <a:p>
            <a:pPr defTabSz="1080529"/>
            <a:endParaRPr lang="en-US" sz="2133">
              <a:solidFill>
                <a:prstClr val="black"/>
              </a:solidFill>
            </a:endParaRPr>
          </a:p>
        </p:txBody>
      </p:sp>
      <p:sp>
        <p:nvSpPr>
          <p:cNvPr id="6" name="Slide Number Placeholder 5"/>
          <p:cNvSpPr>
            <a:spLocks noGrp="1"/>
          </p:cNvSpPr>
          <p:nvPr>
            <p:ph type="sldNum" sz="quarter" idx="12"/>
          </p:nvPr>
        </p:nvSpPr>
        <p:spPr>
          <a:xfrm>
            <a:off x="8737601" y="6356357"/>
            <a:ext cx="2844800" cy="365126"/>
          </a:xfrm>
          <a:prstGeom prst="rect">
            <a:avLst/>
          </a:prstGeom>
        </p:spPr>
        <p:txBody>
          <a:bodyPr lIns="34151" tIns="17120" rIns="34151" bIns="17120"/>
          <a:lstStyle/>
          <a:p>
            <a:pPr defTabSz="1080529"/>
            <a:fld id="{E9E3A461-C528-4C33-83FA-271D1850C3B5}"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190162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1"/>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1"/>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81112" tIns="40556" rIns="81112" bIns="40556"/>
          <a:lstStyle>
            <a:lvl1pPr>
              <a:defRPr/>
            </a:lvl1pPr>
          </a:lstStyle>
          <a:p>
            <a:pPr defTabSz="108052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0"/>
          </a:xfrm>
          <a:prstGeom prst="rect">
            <a:avLst/>
          </a:prstGeom>
        </p:spPr>
        <p:txBody>
          <a:bodyPr lIns="81112" tIns="40556" rIns="81112" bIns="40556"/>
          <a:lstStyle>
            <a:lvl1pPr>
              <a:defRPr/>
            </a:lvl1pPr>
          </a:lstStyle>
          <a:p>
            <a:pPr defTabSz="1080529">
              <a:defRPr/>
            </a:pPr>
            <a:fld id="{E979D15E-7C97-46BA-A533-0FCFA23F6052}" type="slidenum">
              <a:rPr lang="en-US" sz="2133" smtClean="0">
                <a:solidFill>
                  <a:prstClr val="black"/>
                </a:solidFill>
              </a:rPr>
              <a:pPr defTabSz="1080529">
                <a:defRPr/>
              </a:pPr>
              <a:t>‹#›</a:t>
            </a:fld>
            <a:endParaRPr lang="en-US" sz="2133">
              <a:solidFill>
                <a:prstClr val="black"/>
              </a:solidFill>
            </a:endParaRPr>
          </a:p>
        </p:txBody>
      </p:sp>
    </p:spTree>
    <p:extLst>
      <p:ext uri="{BB962C8B-B14F-4D97-AF65-F5344CB8AC3E}">
        <p14:creationId xmlns:p14="http://schemas.microsoft.com/office/powerpoint/2010/main" val="1067074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4151" tIns="17120" rIns="34151" bIns="17120"/>
          <a:lstStyle>
            <a:lvl1pPr>
              <a:defRPr/>
            </a:lvl1pPr>
          </a:lstStyle>
          <a:p>
            <a:pPr defTabSz="108052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0"/>
          </a:xfrm>
          <a:prstGeom prst="rect">
            <a:avLst/>
          </a:prstGeom>
        </p:spPr>
        <p:txBody>
          <a:bodyPr lIns="34151" tIns="17120" rIns="34151" bIns="17120"/>
          <a:lstStyle>
            <a:lvl1pPr>
              <a:defRPr/>
            </a:lvl1pPr>
          </a:lstStyle>
          <a:p>
            <a:pPr defTabSz="1080529"/>
            <a:fld id="{475E0F57-EEA1-4A8B-9311-4AD2064A14C0}" type="slidenum">
              <a:rPr lang="en-US" sz="2133" smtClean="0">
                <a:solidFill>
                  <a:prstClr val="black"/>
                </a:solidFill>
              </a:rPr>
              <a:pPr defTabSz="1080529"/>
              <a:t>‹#›</a:t>
            </a:fld>
            <a:endParaRPr lang="en-US" sz="2133">
              <a:solidFill>
                <a:prstClr val="black"/>
              </a:solidFill>
            </a:endParaRPr>
          </a:p>
        </p:txBody>
      </p:sp>
    </p:spTree>
    <p:extLst>
      <p:ext uri="{BB962C8B-B14F-4D97-AF65-F5344CB8AC3E}">
        <p14:creationId xmlns:p14="http://schemas.microsoft.com/office/powerpoint/2010/main" val="177610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437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0"/>
          </a:xfrm>
          <a:prstGeom prst="rect">
            <a:avLst/>
          </a:prstGeom>
        </p:spPr>
        <p:txBody>
          <a:bodyPr lIns="34151" tIns="17120" rIns="34151" bIns="17120"/>
          <a:lstStyle>
            <a:lvl1pPr>
              <a:defRPr/>
            </a:lvl1pPr>
          </a:lstStyle>
          <a:p>
            <a:pPr defTabSz="1080529">
              <a:defRPr/>
            </a:pPr>
            <a:endParaRPr lang="en-US" sz="2133">
              <a:solidFill>
                <a:srgbClr val="000000"/>
              </a:solidFill>
            </a:endParaRPr>
          </a:p>
        </p:txBody>
      </p:sp>
      <p:sp>
        <p:nvSpPr>
          <p:cNvPr id="6" name="Rectangle 6"/>
          <p:cNvSpPr>
            <a:spLocks noGrp="1" noChangeArrowheads="1"/>
          </p:cNvSpPr>
          <p:nvPr>
            <p:ph type="sldNum" sz="quarter" idx="12"/>
          </p:nvPr>
        </p:nvSpPr>
        <p:spPr>
          <a:xfrm>
            <a:off x="8737465" y="6245225"/>
            <a:ext cx="2845223" cy="476250"/>
          </a:xfrm>
          <a:prstGeom prst="rect">
            <a:avLst/>
          </a:prstGeom>
        </p:spPr>
        <p:txBody>
          <a:bodyPr lIns="34151" tIns="17120" rIns="34151" bIns="17120"/>
          <a:lstStyle>
            <a:lvl1pPr>
              <a:defRPr/>
            </a:lvl1pPr>
          </a:lstStyle>
          <a:p>
            <a:pPr defTabSz="1080529">
              <a:defRPr/>
            </a:pPr>
            <a:fld id="{BEF8FD80-C95D-4220-BF8B-01906B7B67AD}" type="slidenum">
              <a:rPr lang="en-US" sz="2133" smtClean="0">
                <a:solidFill>
                  <a:srgbClr val="000000"/>
                </a:solidFill>
              </a:rPr>
              <a:pPr defTabSz="1080529">
                <a:defRPr/>
              </a:pPr>
              <a:t>‹#›</a:t>
            </a:fld>
            <a:endParaRPr lang="en-US" sz="2133">
              <a:solidFill>
                <a:srgbClr val="000000"/>
              </a:solidFill>
            </a:endParaRPr>
          </a:p>
        </p:txBody>
      </p:sp>
    </p:spTree>
    <p:extLst>
      <p:ext uri="{BB962C8B-B14F-4D97-AF65-F5344CB8AC3E}">
        <p14:creationId xmlns:p14="http://schemas.microsoft.com/office/powerpoint/2010/main" val="2109768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0"/>
          </a:xfrm>
          <a:prstGeom prst="rect">
            <a:avLst/>
          </a:prstGeom>
          <a:ln/>
        </p:spPr>
        <p:txBody>
          <a:bodyPr/>
          <a:lstStyle>
            <a:lvl1pPr>
              <a:defRPr/>
            </a:lvl1pPr>
          </a:lstStyle>
          <a:p>
            <a:pPr defTabSz="1088421">
              <a:defRPr/>
            </a:pPr>
            <a:endParaRPr lang="en-US" sz="2150">
              <a:solidFill>
                <a:srgbClr val="000000"/>
              </a:solidFill>
            </a:endParaRPr>
          </a:p>
        </p:txBody>
      </p:sp>
      <p:sp>
        <p:nvSpPr>
          <p:cNvPr id="5" name="Rectangle 5"/>
          <p:cNvSpPr>
            <a:spLocks noGrp="1" noChangeArrowheads="1"/>
          </p:cNvSpPr>
          <p:nvPr>
            <p:ph type="ftr" sz="quarter" idx="11"/>
          </p:nvPr>
        </p:nvSpPr>
        <p:spPr>
          <a:xfrm>
            <a:off x="4165852" y="6245225"/>
            <a:ext cx="3860297" cy="476250"/>
          </a:xfrm>
          <a:prstGeom prst="rect">
            <a:avLst/>
          </a:prstGeom>
          <a:ln/>
        </p:spPr>
        <p:txBody>
          <a:bodyPr/>
          <a:lstStyle>
            <a:lvl1pPr>
              <a:defRPr/>
            </a:lvl1pPr>
          </a:lstStyle>
          <a:p>
            <a:pPr defTabSz="1088421">
              <a:defRPr/>
            </a:pPr>
            <a:endParaRPr lang="en-US" sz="2150">
              <a:solidFill>
                <a:srgbClr val="000000"/>
              </a:solidFill>
            </a:endParaRPr>
          </a:p>
        </p:txBody>
      </p:sp>
      <p:sp>
        <p:nvSpPr>
          <p:cNvPr id="6" name="Rectangle 6"/>
          <p:cNvSpPr>
            <a:spLocks noGrp="1" noChangeArrowheads="1"/>
          </p:cNvSpPr>
          <p:nvPr>
            <p:ph type="sldNum" sz="quarter" idx="12"/>
          </p:nvPr>
        </p:nvSpPr>
        <p:spPr>
          <a:xfrm>
            <a:off x="8737257" y="6245225"/>
            <a:ext cx="2845223" cy="476250"/>
          </a:xfrm>
          <a:prstGeom prst="rect">
            <a:avLst/>
          </a:prstGeom>
          <a:ln/>
        </p:spPr>
        <p:txBody>
          <a:bodyPr/>
          <a:lstStyle>
            <a:lvl1pPr>
              <a:defRPr/>
            </a:lvl1pPr>
          </a:lstStyle>
          <a:p>
            <a:pPr defTabSz="1088421">
              <a:defRPr/>
            </a:pPr>
            <a:fld id="{BEF8FD80-C95D-4220-BF8B-01906B7B67AD}" type="slidenum">
              <a:rPr lang="en-US" sz="2150" smtClean="0">
                <a:solidFill>
                  <a:srgbClr val="000000"/>
                </a:solidFill>
              </a:rPr>
              <a:pPr defTabSz="1088421">
                <a:defRPr/>
              </a:pPr>
              <a:t>‹#›</a:t>
            </a:fld>
            <a:endParaRPr lang="en-US" sz="2150">
              <a:solidFill>
                <a:srgbClr val="000000"/>
              </a:solidFill>
            </a:endParaRPr>
          </a:p>
        </p:txBody>
      </p:sp>
    </p:spTree>
    <p:extLst>
      <p:ext uri="{BB962C8B-B14F-4D97-AF65-F5344CB8AC3E}">
        <p14:creationId xmlns:p14="http://schemas.microsoft.com/office/powerpoint/2010/main" val="3239052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0342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3333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4/4/26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991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4/4/26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80961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4/4/26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0102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D25B04-5FF3-4517-98B6-D45D6E9C9BF5}" type="datetimeFigureOut">
              <a:rPr lang="en-US" smtClean="0">
                <a:solidFill>
                  <a:prstClr val="black">
                    <a:tint val="75000"/>
                  </a:prstClr>
                </a:solidFill>
              </a:rPr>
              <a:pPr/>
              <a:t>4/4/26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402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D25B04-5FF3-4517-98B6-D45D6E9C9BF5}" type="datetimeFigureOut">
              <a:rPr lang="en-US" smtClean="0">
                <a:solidFill>
                  <a:prstClr val="black">
                    <a:tint val="75000"/>
                  </a:prstClr>
                </a:solidFill>
              </a:rPr>
              <a:pPr/>
              <a:t>4/4/26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578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D25B04-5FF3-4517-98B6-D45D6E9C9BF5}" type="datetimeFigureOut">
              <a:rPr lang="en-US" smtClean="0">
                <a:solidFill>
                  <a:prstClr val="black">
                    <a:tint val="75000"/>
                  </a:prstClr>
                </a:solidFill>
              </a:rPr>
              <a:pPr/>
              <a:t>4/4/26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0789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D25B04-5FF3-4517-98B6-D45D6E9C9BF5}" type="datetimeFigureOut">
              <a:rPr lang="en-US" smtClean="0">
                <a:solidFill>
                  <a:prstClr val="black">
                    <a:tint val="75000"/>
                  </a:prstClr>
                </a:solidFill>
              </a:rPr>
              <a:pPr/>
              <a:t>4/4/26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4049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D25B04-5FF3-4517-98B6-D45D6E9C9BF5}" type="datetimeFigureOut">
              <a:rPr lang="en-US" smtClean="0">
                <a:solidFill>
                  <a:prstClr val="black">
                    <a:tint val="75000"/>
                  </a:prstClr>
                </a:solidFill>
              </a:rPr>
              <a:pPr/>
              <a:t>4/4/26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900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D25B04-5FF3-4517-98B6-D45D6E9C9BF5}" type="datetimeFigureOut">
              <a:rPr lang="en-US" smtClean="0">
                <a:solidFill>
                  <a:prstClr val="black">
                    <a:tint val="75000"/>
                  </a:prstClr>
                </a:solidFill>
              </a:rPr>
              <a:pPr/>
              <a:t>4/4/26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0199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4/4/26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611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D25B04-5FF3-4517-98B6-D45D6E9C9BF5}" type="datetimeFigureOut">
              <a:rPr lang="en-US" smtClean="0">
                <a:solidFill>
                  <a:prstClr val="black">
                    <a:tint val="75000"/>
                  </a:prstClr>
                </a:solidFill>
              </a:rPr>
              <a:pPr/>
              <a:t>4/4/26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03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4888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4/4/26</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29690331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10131223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2393554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4/4/26</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6645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5671336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1447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6"/>
            <a:ext cx="10972800" cy="4525963"/>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6"/>
            <a:ext cx="2844800" cy="365125"/>
          </a:xfrm>
          <a:prstGeom prst="rect">
            <a:avLst/>
          </a:prstGeom>
        </p:spPr>
        <p:txBody>
          <a:bodyPr lIns="34217" tIns="17104" rIns="34217" bIns="17104"/>
          <a:lstStyle/>
          <a:p>
            <a:pPr defTabSz="1084449"/>
            <a:fld id="{7FE5A9CD-1CA5-4BB6-ABF6-C3DB2F9C09D1}" type="datetimeFigureOut">
              <a:rPr lang="en-US" sz="2133" smtClean="0">
                <a:solidFill>
                  <a:prstClr val="black"/>
                </a:solidFill>
              </a:rPr>
              <a:pPr defTabSz="1084449"/>
              <a:t>4/4/26</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17" tIns="17104" rIns="34217" bIns="17104"/>
          <a:lstStyle/>
          <a:p>
            <a:pPr defTabSz="1084449"/>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217" tIns="17104" rIns="34217" bIns="17104"/>
          <a:lstStyle/>
          <a:p>
            <a:pPr defTabSz="1084449"/>
            <a:fld id="{E9E3A461-C528-4C33-83FA-271D1850C3B5}"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29620967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1" y="292115"/>
            <a:ext cx="10972800" cy="1384300"/>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609601" y="1905000"/>
            <a:ext cx="10972800" cy="41148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1" y="6245225"/>
            <a:ext cx="2844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1"/>
          </a:xfrm>
          <a:prstGeom prst="rect">
            <a:avLst/>
          </a:prstGeom>
        </p:spPr>
        <p:txBody>
          <a:bodyPr lIns="81359" tIns="40679" rIns="81359" bIns="40679"/>
          <a:lstStyle>
            <a:lvl1pPr>
              <a:defRPr/>
            </a:lvl1pPr>
          </a:lstStyle>
          <a:p>
            <a:pPr defTabSz="1084449">
              <a:defRPr/>
            </a:pPr>
            <a:fld id="{E979D15E-7C97-46BA-A533-0FCFA23F6052}" type="slidenum">
              <a:rPr lang="en-US" sz="2133" smtClean="0">
                <a:solidFill>
                  <a:prstClr val="black"/>
                </a:solidFill>
              </a:rPr>
              <a:pPr defTabSz="1084449">
                <a:defRPr/>
              </a:pPr>
              <a:t>‹#›</a:t>
            </a:fld>
            <a:endParaRPr lang="en-US" sz="2133">
              <a:solidFill>
                <a:prstClr val="black"/>
              </a:solidFill>
            </a:endParaRPr>
          </a:p>
        </p:txBody>
      </p:sp>
    </p:spTree>
    <p:extLst>
      <p:ext uri="{BB962C8B-B14F-4D97-AF65-F5344CB8AC3E}">
        <p14:creationId xmlns:p14="http://schemas.microsoft.com/office/powerpoint/2010/main" val="11301317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1" y="6245225"/>
            <a:ext cx="2844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1"/>
          </a:xfrm>
          <a:prstGeom prst="rect">
            <a:avLst/>
          </a:prstGeom>
        </p:spPr>
        <p:txBody>
          <a:bodyPr lIns="34217" tIns="17104" rIns="34217" bIns="17104"/>
          <a:lstStyle>
            <a:lvl1pPr>
              <a:defRPr/>
            </a:lvl1pPr>
          </a:lstStyle>
          <a:p>
            <a:pPr defTabSz="1084449"/>
            <a:fld id="{475E0F57-EEA1-4A8B-9311-4AD2064A14C0}"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7575976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9682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6" name="Rectangle 6"/>
          <p:cNvSpPr>
            <a:spLocks noGrp="1" noChangeArrowheads="1"/>
          </p:cNvSpPr>
          <p:nvPr>
            <p:ph type="sldNum" sz="quarter" idx="12"/>
          </p:nvPr>
        </p:nvSpPr>
        <p:spPr>
          <a:xfrm>
            <a:off x="8737391" y="6245225"/>
            <a:ext cx="2845223" cy="476251"/>
          </a:xfrm>
          <a:prstGeom prst="rect">
            <a:avLst/>
          </a:prstGeom>
        </p:spPr>
        <p:txBody>
          <a:bodyPr lIns="34217" tIns="17104" rIns="34217" bIns="17104"/>
          <a:lstStyle>
            <a:lvl1pPr>
              <a:defRPr/>
            </a:lvl1pPr>
          </a:lstStyle>
          <a:p>
            <a:pPr defTabSz="1084449">
              <a:defRPr/>
            </a:pPr>
            <a:fld id="{BEF8FD80-C95D-4220-BF8B-01906B7B67AD}" type="slidenum">
              <a:rPr lang="en-US" sz="2133" smtClean="0">
                <a:solidFill>
                  <a:srgbClr val="000000"/>
                </a:solidFill>
              </a:rPr>
              <a:pPr defTabSz="1084449">
                <a:defRPr/>
              </a:pPr>
              <a:t>‹#›</a:t>
            </a:fld>
            <a:endParaRPr lang="en-US" sz="2133">
              <a:solidFill>
                <a:srgbClr val="000000"/>
              </a:solidFill>
            </a:endParaRPr>
          </a:p>
        </p:txBody>
      </p:sp>
    </p:spTree>
    <p:extLst>
      <p:ext uri="{BB962C8B-B14F-4D97-AF65-F5344CB8AC3E}">
        <p14:creationId xmlns:p14="http://schemas.microsoft.com/office/powerpoint/2010/main" val="15847323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6997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743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0251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18657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9512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625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31"/>
            <a:ext cx="12192000"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022" y="492785"/>
            <a:ext cx="2399521" cy="641251"/>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a:solidFill>
                  <a:prstClr val="black"/>
                </a:solidFill>
              </a:endParaRPr>
            </a:p>
          </p:txBody>
        </p:sp>
      </p:grpSp>
      <p:grpSp>
        <p:nvGrpSpPr>
          <p:cNvPr id="81" name="Graphic 41"/>
          <p:cNvGrpSpPr/>
          <p:nvPr userDrawn="1"/>
        </p:nvGrpSpPr>
        <p:grpSpPr>
          <a:xfrm>
            <a:off x="9594025" y="493409"/>
            <a:ext cx="2399521" cy="641251"/>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a:solidFill>
                  <a:prstClr val="black"/>
                </a:solidFill>
              </a:endParaRPr>
            </a:p>
          </p:txBody>
        </p:sp>
      </p:grpSp>
    </p:spTree>
    <p:extLst>
      <p:ext uri="{BB962C8B-B14F-4D97-AF65-F5344CB8AC3E}">
        <p14:creationId xmlns:p14="http://schemas.microsoft.com/office/powerpoint/2010/main" val="8929823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339531"/>
            <a:ext cx="12192000" cy="724247"/>
          </a:xfrm>
          <a:prstGeom prst="rect">
            <a:avLst/>
          </a:prstGeom>
        </p:spPr>
        <p:txBody>
          <a:bodyPr lIns="68556" tIns="34289" rIns="68556" bIns="34289" anchor="ctr"/>
          <a:lstStyle>
            <a:lvl1pPr marL="0" indent="0" algn="ctr">
              <a:buNone/>
              <a:defRPr sz="5467"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209621" y="489705"/>
            <a:ext cx="2402067" cy="644975"/>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dirty="0">
                <a:solidFill>
                  <a:prstClr val="black"/>
                </a:solidFill>
              </a:endParaRPr>
            </a:p>
          </p:txBody>
        </p:sp>
      </p:grpSp>
      <p:grpSp>
        <p:nvGrpSpPr>
          <p:cNvPr id="81" name="Graphic 41"/>
          <p:cNvGrpSpPr/>
          <p:nvPr userDrawn="1"/>
        </p:nvGrpSpPr>
        <p:grpSpPr>
          <a:xfrm>
            <a:off x="9594025" y="493409"/>
            <a:ext cx="2399521" cy="641251"/>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913380"/>
              <a:endParaRPr lang="en-US" sz="1867">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913380"/>
              <a:endParaRPr lang="en-US" sz="1867">
                <a:solidFill>
                  <a:prstClr val="black"/>
                </a:solidFill>
              </a:endParaRPr>
            </a:p>
          </p:txBody>
        </p:sp>
      </p:grpSp>
    </p:spTree>
    <p:extLst>
      <p:ext uri="{BB962C8B-B14F-4D97-AF65-F5344CB8AC3E}">
        <p14:creationId xmlns:p14="http://schemas.microsoft.com/office/powerpoint/2010/main" val="16665788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2" y="339531"/>
            <a:ext cx="11573197" cy="724247"/>
          </a:xfrm>
          <a:prstGeom prst="rect">
            <a:avLst/>
          </a:prstGeom>
        </p:spPr>
        <p:txBody>
          <a:bodyPr lIns="68556" tIns="34289" rIns="68556" bIns="34289" anchor="ctr"/>
          <a:lstStyle>
            <a:lvl1pPr marL="0" indent="0" algn="ctr">
              <a:buNone/>
              <a:defRPr sz="5467"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396075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543060" y="2060785"/>
            <a:ext cx="3819085" cy="2864051"/>
          </a:xfrm>
          <a:prstGeom prst="rect">
            <a:avLst/>
          </a:prstGeom>
          <a:solidFill>
            <a:schemeClr val="bg1">
              <a:lumMod val="95000"/>
            </a:schemeClr>
          </a:solidFill>
          <a:ln w="12700">
            <a:noFill/>
          </a:ln>
        </p:spPr>
        <p:txBody>
          <a:bodyPr lIns="68556" tIns="34289" rIns="68556" bIns="34289" anchor="ctr"/>
          <a:lstStyle>
            <a:lvl1pPr marL="0" indent="0" algn="ctr">
              <a:buNone/>
              <a:defRPr sz="1600">
                <a:latin typeface="Arial" panose="020B0604020202020204" pitchFamily="34" charset="0"/>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34928"/>
            <a:ext cx="12192000" cy="710877"/>
          </a:xfrm>
          <a:prstGeom prst="rect">
            <a:avLst/>
          </a:prstGeom>
        </p:spPr>
        <p:txBody>
          <a:bodyPr lIns="68556" tIns="34289" rIns="68556" bIns="34289" anchor="ctr">
            <a:noAutofit/>
          </a:bodyPr>
          <a:lstStyle>
            <a:lvl1pPr algn="ctr">
              <a:defRPr sz="48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1758135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05691"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3615156"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6324621"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9034359" y="1825115"/>
            <a:ext cx="2269640" cy="2736304"/>
          </a:xfrm>
          <a:prstGeom prst="rect">
            <a:avLst/>
          </a:prstGeom>
          <a:solidFill>
            <a:schemeClr val="bg1">
              <a:lumMod val="95000"/>
            </a:schemeClr>
          </a:solidFill>
        </p:spPr>
        <p:txBody>
          <a:bodyPr lIns="68556" tIns="34289" rIns="68556" bIns="34289" anchor="ctr"/>
          <a:lstStyle>
            <a:lvl1pPr marL="0" indent="0" algn="ctr">
              <a:buNone/>
              <a:defRPr sz="1200" baseline="0">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339531"/>
            <a:ext cx="12192000" cy="724247"/>
          </a:xfrm>
          <a:prstGeom prst="rect">
            <a:avLst/>
          </a:prstGeom>
        </p:spPr>
        <p:txBody>
          <a:bodyPr lIns="68556" tIns="34289" rIns="68556" bIns="34289" anchor="ctr"/>
          <a:lstStyle>
            <a:lvl1pPr marL="0" indent="0" algn="ctr">
              <a:buNone/>
              <a:defRPr sz="5467"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8352657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1200">
                <a:solidFill>
                  <a:schemeClr val="tx1">
                    <a:lumMod val="75000"/>
                    <a:lumOff val="25000"/>
                  </a:schemeClr>
                </a:solidFill>
                <a:latin typeface="+mn-lt"/>
                <a:cs typeface="Arial" panose="020B0604020202020204" pitchFamily="34" charset="0"/>
              </a:defRPr>
            </a:lvl1pPr>
            <a:lvl2pPr marL="456999" indent="0">
              <a:buNone/>
              <a:defRPr sz="2800"/>
            </a:lvl2pPr>
            <a:lvl3pPr marL="914014" indent="0">
              <a:buNone/>
              <a:defRPr sz="2400"/>
            </a:lvl3pPr>
            <a:lvl4pPr marL="1371022" indent="0">
              <a:buNone/>
              <a:defRPr sz="2000"/>
            </a:lvl4pPr>
            <a:lvl5pPr marL="1828029" indent="0">
              <a:buNone/>
              <a:defRPr sz="2000"/>
            </a:lvl5pPr>
            <a:lvl6pPr marL="2285046" indent="0">
              <a:buNone/>
              <a:defRPr sz="2000"/>
            </a:lvl6pPr>
            <a:lvl7pPr marL="2742042" indent="0">
              <a:buNone/>
              <a:defRPr sz="2000"/>
            </a:lvl7pPr>
            <a:lvl8pPr marL="3199040" indent="0">
              <a:buNone/>
              <a:defRPr sz="2000"/>
            </a:lvl8pPr>
            <a:lvl9pPr marL="3656039"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4186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0.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78.xml"/><Relationship Id="rId7" Type="http://schemas.openxmlformats.org/officeDocument/2006/relationships/theme" Target="../theme/theme11.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4"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84.xml"/><Relationship Id="rId7" Type="http://schemas.openxmlformats.org/officeDocument/2006/relationships/theme" Target="../theme/theme12.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1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5" r:id="rId6"/>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25B04-5FF3-4517-98B6-D45D6E9C9BF5}" type="datetimeFigureOut">
              <a:rPr lang="en-US" smtClean="0">
                <a:solidFill>
                  <a:prstClr val="black">
                    <a:tint val="75000"/>
                  </a:prstClr>
                </a:solidFill>
              </a:rPr>
              <a:pPr/>
              <a:t>4/4/26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399D6C-8CC6-49EE-AAFA-B0BDE3DCCC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8995434"/>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140956"/>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8" r:id="rId4"/>
    <p:sldLayoutId id="2147484159" r:id="rId5"/>
    <p:sldLayoutId id="2147484162" r:id="rId6"/>
  </p:sldLayoutIdLst>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995"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791476"/>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1" r:id="rId4"/>
    <p:sldLayoutId id="2147484182" r:id="rId5"/>
    <p:sldLayoutId id="2147484185" r:id="rId6"/>
  </p:sldLayoutIdLst>
  <p:txStyles>
    <p:titleStyle>
      <a:lvl1pPr algn="ctr" defTabSz="1084449" rtl="0" eaLnBrk="1" latinLnBrk="0" hangingPunct="1">
        <a:spcBef>
          <a:spcPct val="0"/>
        </a:spcBef>
        <a:buNone/>
        <a:defRPr sz="5200" kern="1200">
          <a:solidFill>
            <a:schemeClr val="tx1"/>
          </a:solidFill>
          <a:latin typeface="+mj-lt"/>
          <a:ea typeface="+mj-ea"/>
          <a:cs typeface="+mj-cs"/>
        </a:defRPr>
      </a:lvl1pPr>
    </p:titleStyle>
    <p:bodyStyle>
      <a:lvl1pPr marL="406830" indent="-406830" algn="l" defTabSz="1084449"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1345" indent="-338837" algn="l" defTabSz="1084449"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5861" indent="-271120" algn="l" defTabSz="108444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804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068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283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5384"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7598"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976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4449" rtl="0" eaLnBrk="1" latinLnBrk="0" hangingPunct="1">
        <a:defRPr sz="2133" kern="1200">
          <a:solidFill>
            <a:schemeClr val="tx1"/>
          </a:solidFill>
          <a:latin typeface="+mn-lt"/>
          <a:ea typeface="+mn-ea"/>
          <a:cs typeface="+mn-cs"/>
        </a:defRPr>
      </a:lvl1pPr>
      <a:lvl2pPr marL="542230" algn="l" defTabSz="1084449" rtl="0" eaLnBrk="1" latinLnBrk="0" hangingPunct="1">
        <a:defRPr sz="2133" kern="1200">
          <a:solidFill>
            <a:schemeClr val="tx1"/>
          </a:solidFill>
          <a:latin typeface="+mn-lt"/>
          <a:ea typeface="+mn-ea"/>
          <a:cs typeface="+mn-cs"/>
        </a:defRPr>
      </a:lvl2pPr>
      <a:lvl3pPr marL="1084757" algn="l" defTabSz="1084449" rtl="0" eaLnBrk="1" latinLnBrk="0" hangingPunct="1">
        <a:defRPr sz="2133" kern="1200">
          <a:solidFill>
            <a:schemeClr val="tx1"/>
          </a:solidFill>
          <a:latin typeface="+mn-lt"/>
          <a:ea typeface="+mn-ea"/>
          <a:cs typeface="+mn-cs"/>
        </a:defRPr>
      </a:lvl3pPr>
      <a:lvl4pPr marL="1627017" algn="l" defTabSz="1084449" rtl="0" eaLnBrk="1" latinLnBrk="0" hangingPunct="1">
        <a:defRPr sz="2133" kern="1200">
          <a:solidFill>
            <a:schemeClr val="tx1"/>
          </a:solidFill>
          <a:latin typeface="+mn-lt"/>
          <a:ea typeface="+mn-ea"/>
          <a:cs typeface="+mn-cs"/>
        </a:defRPr>
      </a:lvl4pPr>
      <a:lvl5pPr marL="2169520" algn="l" defTabSz="1084449" rtl="0" eaLnBrk="1" latinLnBrk="0" hangingPunct="1">
        <a:defRPr sz="2133" kern="1200">
          <a:solidFill>
            <a:schemeClr val="tx1"/>
          </a:solidFill>
          <a:latin typeface="+mn-lt"/>
          <a:ea typeface="+mn-ea"/>
          <a:cs typeface="+mn-cs"/>
        </a:defRPr>
      </a:lvl5pPr>
      <a:lvl6pPr marL="2711715" algn="l" defTabSz="1084449" rtl="0" eaLnBrk="1" latinLnBrk="0" hangingPunct="1">
        <a:defRPr sz="2133" kern="1200">
          <a:solidFill>
            <a:schemeClr val="tx1"/>
          </a:solidFill>
          <a:latin typeface="+mn-lt"/>
          <a:ea typeface="+mn-ea"/>
          <a:cs typeface="+mn-cs"/>
        </a:defRPr>
      </a:lvl6pPr>
      <a:lvl7pPr marL="3253948" algn="l" defTabSz="1084449" rtl="0" eaLnBrk="1" latinLnBrk="0" hangingPunct="1">
        <a:defRPr sz="2133" kern="1200">
          <a:solidFill>
            <a:schemeClr val="tx1"/>
          </a:solidFill>
          <a:latin typeface="+mn-lt"/>
          <a:ea typeface="+mn-ea"/>
          <a:cs typeface="+mn-cs"/>
        </a:defRPr>
      </a:lvl7pPr>
      <a:lvl8pPr marL="3796497" algn="l" defTabSz="1084449" rtl="0" eaLnBrk="1" latinLnBrk="0" hangingPunct="1">
        <a:defRPr sz="2133" kern="1200">
          <a:solidFill>
            <a:schemeClr val="tx1"/>
          </a:solidFill>
          <a:latin typeface="+mn-lt"/>
          <a:ea typeface="+mn-ea"/>
          <a:cs typeface="+mn-cs"/>
        </a:defRPr>
      </a:lvl8pPr>
      <a:lvl9pPr marL="4338729" algn="l" defTabSz="1084449" rtl="0" eaLnBrk="1" latinLnBrk="0" hangingPunct="1">
        <a:defRPr sz="213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931792"/>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 id="2147484204" r:id="rId18"/>
    <p:sldLayoutId id="2147484206" r:id="rId19"/>
    <p:sldLayoutId id="2147484207" r:id="rId20"/>
    <p:sldLayoutId id="2147484208" r:id="rId21"/>
    <p:sldLayoutId id="2147484209" r:id="rId22"/>
  </p:sldLayoutIdLst>
  <p:txStyles>
    <p:titleStyle>
      <a:lvl1pPr algn="l" defTabSz="91401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09" indent="-228509" algn="l" defTabSz="91401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26" indent="-228509" algn="l" defTabSz="91401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22" indent="-228509" algn="l" defTabSz="91401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20"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519"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534"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542"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549"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566" indent="-228509" algn="l" defTabSz="914014"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014" rtl="0" eaLnBrk="1" latinLnBrk="0" hangingPunct="1">
        <a:defRPr sz="1867" kern="1200">
          <a:solidFill>
            <a:schemeClr val="tx1"/>
          </a:solidFill>
          <a:latin typeface="+mn-lt"/>
          <a:ea typeface="+mn-ea"/>
          <a:cs typeface="+mn-cs"/>
        </a:defRPr>
      </a:lvl1pPr>
      <a:lvl2pPr marL="456999" algn="l" defTabSz="914014" rtl="0" eaLnBrk="1" latinLnBrk="0" hangingPunct="1">
        <a:defRPr sz="1867" kern="1200">
          <a:solidFill>
            <a:schemeClr val="tx1"/>
          </a:solidFill>
          <a:latin typeface="+mn-lt"/>
          <a:ea typeface="+mn-ea"/>
          <a:cs typeface="+mn-cs"/>
        </a:defRPr>
      </a:lvl2pPr>
      <a:lvl3pPr marL="914014" algn="l" defTabSz="914014" rtl="0" eaLnBrk="1" latinLnBrk="0" hangingPunct="1">
        <a:defRPr sz="1867" kern="1200">
          <a:solidFill>
            <a:schemeClr val="tx1"/>
          </a:solidFill>
          <a:latin typeface="+mn-lt"/>
          <a:ea typeface="+mn-ea"/>
          <a:cs typeface="+mn-cs"/>
        </a:defRPr>
      </a:lvl3pPr>
      <a:lvl4pPr marL="1371022" algn="l" defTabSz="914014" rtl="0" eaLnBrk="1" latinLnBrk="0" hangingPunct="1">
        <a:defRPr sz="1867" kern="1200">
          <a:solidFill>
            <a:schemeClr val="tx1"/>
          </a:solidFill>
          <a:latin typeface="+mn-lt"/>
          <a:ea typeface="+mn-ea"/>
          <a:cs typeface="+mn-cs"/>
        </a:defRPr>
      </a:lvl4pPr>
      <a:lvl5pPr marL="1828029" algn="l" defTabSz="914014" rtl="0" eaLnBrk="1" latinLnBrk="0" hangingPunct="1">
        <a:defRPr sz="1867" kern="1200">
          <a:solidFill>
            <a:schemeClr val="tx1"/>
          </a:solidFill>
          <a:latin typeface="+mn-lt"/>
          <a:ea typeface="+mn-ea"/>
          <a:cs typeface="+mn-cs"/>
        </a:defRPr>
      </a:lvl5pPr>
      <a:lvl6pPr marL="2285046" algn="l" defTabSz="914014" rtl="0" eaLnBrk="1" latinLnBrk="0" hangingPunct="1">
        <a:defRPr sz="1867" kern="1200">
          <a:solidFill>
            <a:schemeClr val="tx1"/>
          </a:solidFill>
          <a:latin typeface="+mn-lt"/>
          <a:ea typeface="+mn-ea"/>
          <a:cs typeface="+mn-cs"/>
        </a:defRPr>
      </a:lvl6pPr>
      <a:lvl7pPr marL="2742042" algn="l" defTabSz="914014" rtl="0" eaLnBrk="1" latinLnBrk="0" hangingPunct="1">
        <a:defRPr sz="1867" kern="1200">
          <a:solidFill>
            <a:schemeClr val="tx1"/>
          </a:solidFill>
          <a:latin typeface="+mn-lt"/>
          <a:ea typeface="+mn-ea"/>
          <a:cs typeface="+mn-cs"/>
        </a:defRPr>
      </a:lvl7pPr>
      <a:lvl8pPr marL="3199040" algn="l" defTabSz="914014" rtl="0" eaLnBrk="1" latinLnBrk="0" hangingPunct="1">
        <a:defRPr sz="1867" kern="1200">
          <a:solidFill>
            <a:schemeClr val="tx1"/>
          </a:solidFill>
          <a:latin typeface="+mn-lt"/>
          <a:ea typeface="+mn-ea"/>
          <a:cs typeface="+mn-cs"/>
        </a:defRPr>
      </a:lvl8pPr>
      <a:lvl9pPr marL="3656039" algn="l" defTabSz="914014"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989"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04993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8" r:id="rId4"/>
    <p:sldLayoutId id="2147483769" r:id="rId5"/>
    <p:sldLayoutId id="2147483772" r:id="rId6"/>
  </p:sldLayoutIdLst>
  <p:txStyles>
    <p:titleStyle>
      <a:lvl1pPr algn="ctr" defTabSz="1085565" rtl="0" eaLnBrk="1" latinLnBrk="0" hangingPunct="1">
        <a:spcBef>
          <a:spcPct val="0"/>
        </a:spcBef>
        <a:buNone/>
        <a:defRPr sz="5200" kern="1200">
          <a:solidFill>
            <a:schemeClr val="tx1"/>
          </a:solidFill>
          <a:latin typeface="+mj-lt"/>
          <a:ea typeface="+mj-ea"/>
          <a:cs typeface="+mj-cs"/>
        </a:defRPr>
      </a:lvl1pPr>
    </p:titleStyle>
    <p:bodyStyle>
      <a:lvl1pPr marL="407252" indent="-407252" algn="l" defTabSz="108556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2255" indent="-339182" algn="l" defTabSz="108556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7259" indent="-271395" algn="l" defTabSz="10855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00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3194"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5911"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9020"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1782"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4527" indent="-271395" algn="l" defTabSz="10855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5565" rtl="0" eaLnBrk="1" latinLnBrk="0" hangingPunct="1">
        <a:defRPr sz="2133" kern="1200">
          <a:solidFill>
            <a:schemeClr val="tx1"/>
          </a:solidFill>
          <a:latin typeface="+mn-lt"/>
          <a:ea typeface="+mn-ea"/>
          <a:cs typeface="+mn-cs"/>
        </a:defRPr>
      </a:lvl1pPr>
      <a:lvl2pPr marL="542789" algn="l" defTabSz="1085565" rtl="0" eaLnBrk="1" latinLnBrk="0" hangingPunct="1">
        <a:defRPr sz="2133" kern="1200">
          <a:solidFill>
            <a:schemeClr val="tx1"/>
          </a:solidFill>
          <a:latin typeface="+mn-lt"/>
          <a:ea typeface="+mn-ea"/>
          <a:cs typeface="+mn-cs"/>
        </a:defRPr>
      </a:lvl2pPr>
      <a:lvl3pPr marL="1085866" algn="l" defTabSz="1085565" rtl="0" eaLnBrk="1" latinLnBrk="0" hangingPunct="1">
        <a:defRPr sz="2133" kern="1200">
          <a:solidFill>
            <a:schemeClr val="tx1"/>
          </a:solidFill>
          <a:latin typeface="+mn-lt"/>
          <a:ea typeface="+mn-ea"/>
          <a:cs typeface="+mn-cs"/>
        </a:defRPr>
      </a:lvl3pPr>
      <a:lvl4pPr marL="1628689" algn="l" defTabSz="1085565" rtl="0" eaLnBrk="1" latinLnBrk="0" hangingPunct="1">
        <a:defRPr sz="2133" kern="1200">
          <a:solidFill>
            <a:schemeClr val="tx1"/>
          </a:solidFill>
          <a:latin typeface="+mn-lt"/>
          <a:ea typeface="+mn-ea"/>
          <a:cs typeface="+mn-cs"/>
        </a:defRPr>
      </a:lvl4pPr>
      <a:lvl5pPr marL="2171762" algn="l" defTabSz="1085565" rtl="0" eaLnBrk="1" latinLnBrk="0" hangingPunct="1">
        <a:defRPr sz="2133" kern="1200">
          <a:solidFill>
            <a:schemeClr val="tx1"/>
          </a:solidFill>
          <a:latin typeface="+mn-lt"/>
          <a:ea typeface="+mn-ea"/>
          <a:cs typeface="+mn-cs"/>
        </a:defRPr>
      </a:lvl5pPr>
      <a:lvl6pPr marL="2714516" algn="l" defTabSz="1085565" rtl="0" eaLnBrk="1" latinLnBrk="0" hangingPunct="1">
        <a:defRPr sz="2133" kern="1200">
          <a:solidFill>
            <a:schemeClr val="tx1"/>
          </a:solidFill>
          <a:latin typeface="+mn-lt"/>
          <a:ea typeface="+mn-ea"/>
          <a:cs typeface="+mn-cs"/>
        </a:defRPr>
      </a:lvl6pPr>
      <a:lvl7pPr marL="3257305" algn="l" defTabSz="1085565" rtl="0" eaLnBrk="1" latinLnBrk="0" hangingPunct="1">
        <a:defRPr sz="2133" kern="1200">
          <a:solidFill>
            <a:schemeClr val="tx1"/>
          </a:solidFill>
          <a:latin typeface="+mn-lt"/>
          <a:ea typeface="+mn-ea"/>
          <a:cs typeface="+mn-cs"/>
        </a:defRPr>
      </a:lvl7pPr>
      <a:lvl8pPr marL="3800414" algn="l" defTabSz="1085565" rtl="0" eaLnBrk="1" latinLnBrk="0" hangingPunct="1">
        <a:defRPr sz="2133" kern="1200">
          <a:solidFill>
            <a:schemeClr val="tx1"/>
          </a:solidFill>
          <a:latin typeface="+mn-lt"/>
          <a:ea typeface="+mn-ea"/>
          <a:cs typeface="+mn-cs"/>
        </a:defRPr>
      </a:lvl8pPr>
      <a:lvl9pPr marL="4343202" algn="l" defTabSz="1085565"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459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72845E7-9DD3-402D-8F27-55B3AC7D3352}"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4102091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335360" y="545469"/>
            <a:ext cx="239349" cy="575886"/>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endParaRPr lang="zh-CN" altLang="en-US" sz="1799">
              <a:solidFill>
                <a:prstClr val="white"/>
              </a:solidFill>
            </a:endParaRPr>
          </a:p>
        </p:txBody>
      </p:sp>
    </p:spTree>
    <p:extLst>
      <p:ext uri="{BB962C8B-B14F-4D97-AF65-F5344CB8AC3E}">
        <p14:creationId xmlns:p14="http://schemas.microsoft.com/office/powerpoint/2010/main" val="301485326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9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9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9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9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8082" y="-3261554"/>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82584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2" r:id="rId4"/>
    <p:sldLayoutId id="2147484043" r:id="rId5"/>
    <p:sldLayoutId id="2147484046" r:id="rId6"/>
  </p:sldLayoutIdLst>
  <p:txStyles>
    <p:titleStyle>
      <a:lvl1pPr algn="ctr" defTabSz="1080529" rtl="0" eaLnBrk="1" latinLnBrk="0" hangingPunct="1">
        <a:spcBef>
          <a:spcPct val="0"/>
        </a:spcBef>
        <a:buNone/>
        <a:defRPr sz="5198" kern="1200">
          <a:solidFill>
            <a:schemeClr val="tx1"/>
          </a:solidFill>
          <a:latin typeface="+mj-lt"/>
          <a:ea typeface="+mj-ea"/>
          <a:cs typeface="+mj-cs"/>
        </a:defRPr>
      </a:lvl1pPr>
    </p:titleStyle>
    <p:bodyStyle>
      <a:lvl1pPr marL="405427" indent="-405427" algn="l" defTabSz="1080529"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1pPr>
      <a:lvl2pPr marL="878189" indent="-337641" algn="l" defTabSz="1080529" rtl="0" eaLnBrk="1" latinLnBrk="0" hangingPunct="1">
        <a:spcBef>
          <a:spcPct val="20000"/>
        </a:spcBef>
        <a:buFont typeface="Arial" panose="020B0604020202020204" pitchFamily="34" charset="0"/>
        <a:buChar char="–"/>
        <a:defRPr sz="3332" kern="1200">
          <a:solidFill>
            <a:schemeClr val="tx1"/>
          </a:solidFill>
          <a:latin typeface="+mn-lt"/>
          <a:ea typeface="+mn-ea"/>
          <a:cs typeface="+mn-cs"/>
        </a:defRPr>
      </a:lvl2pPr>
      <a:lvl3pPr marL="1350958" indent="-270092" algn="l" defTabSz="1080529"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3pPr>
      <a:lvl4pPr marL="189111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4pPr>
      <a:lvl5pPr marL="243189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5pPr>
      <a:lvl6pPr marL="2972008"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6pPr>
      <a:lvl7pPr marL="3512593"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7pPr>
      <a:lvl8pPr marL="4052842"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8pPr>
      <a:lvl9pPr marL="4592981" indent="-270092" algn="l" defTabSz="1080529"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9pPr>
    </p:bodyStyle>
    <p:otherStyle>
      <a:defPPr>
        <a:defRPr lang="en-US"/>
      </a:defPPr>
      <a:lvl1pPr marL="0" algn="l" defTabSz="1080529" rtl="0" eaLnBrk="1" latinLnBrk="0" hangingPunct="1">
        <a:defRPr sz="2133" kern="1200">
          <a:solidFill>
            <a:schemeClr val="tx1"/>
          </a:solidFill>
          <a:latin typeface="+mn-lt"/>
          <a:ea typeface="+mn-ea"/>
          <a:cs typeface="+mn-cs"/>
        </a:defRPr>
      </a:lvl1pPr>
      <a:lvl2pPr marL="540270" algn="l" defTabSz="1080529" rtl="0" eaLnBrk="1" latinLnBrk="0" hangingPunct="1">
        <a:defRPr sz="2133" kern="1200">
          <a:solidFill>
            <a:schemeClr val="tx1"/>
          </a:solidFill>
          <a:latin typeface="+mn-lt"/>
          <a:ea typeface="+mn-ea"/>
          <a:cs typeface="+mn-cs"/>
        </a:defRPr>
      </a:lvl2pPr>
      <a:lvl3pPr marL="1080830" algn="l" defTabSz="1080529" rtl="0" eaLnBrk="1" latinLnBrk="0" hangingPunct="1">
        <a:defRPr sz="2133" kern="1200">
          <a:solidFill>
            <a:schemeClr val="tx1"/>
          </a:solidFill>
          <a:latin typeface="+mn-lt"/>
          <a:ea typeface="+mn-ea"/>
          <a:cs typeface="+mn-cs"/>
        </a:defRPr>
      </a:lvl3pPr>
      <a:lvl4pPr marL="1621132" algn="l" defTabSz="1080529" rtl="0" eaLnBrk="1" latinLnBrk="0" hangingPunct="1">
        <a:defRPr sz="2133" kern="1200">
          <a:solidFill>
            <a:schemeClr val="tx1"/>
          </a:solidFill>
          <a:latin typeface="+mn-lt"/>
          <a:ea typeface="+mn-ea"/>
          <a:cs typeface="+mn-cs"/>
        </a:defRPr>
      </a:lvl4pPr>
      <a:lvl5pPr marL="2161668" algn="l" defTabSz="1080529" rtl="0" eaLnBrk="1" latinLnBrk="0" hangingPunct="1">
        <a:defRPr sz="2133" kern="1200">
          <a:solidFill>
            <a:schemeClr val="tx1"/>
          </a:solidFill>
          <a:latin typeface="+mn-lt"/>
          <a:ea typeface="+mn-ea"/>
          <a:cs typeface="+mn-cs"/>
        </a:defRPr>
      </a:lvl5pPr>
      <a:lvl6pPr marL="2701898" algn="l" defTabSz="1080529" rtl="0" eaLnBrk="1" latinLnBrk="0" hangingPunct="1">
        <a:defRPr sz="2133" kern="1200">
          <a:solidFill>
            <a:schemeClr val="tx1"/>
          </a:solidFill>
          <a:latin typeface="+mn-lt"/>
          <a:ea typeface="+mn-ea"/>
          <a:cs typeface="+mn-cs"/>
        </a:defRPr>
      </a:lvl6pPr>
      <a:lvl7pPr marL="3242109" algn="l" defTabSz="1080529" rtl="0" eaLnBrk="1" latinLnBrk="0" hangingPunct="1">
        <a:defRPr sz="2133" kern="1200">
          <a:solidFill>
            <a:schemeClr val="tx1"/>
          </a:solidFill>
          <a:latin typeface="+mn-lt"/>
          <a:ea typeface="+mn-ea"/>
          <a:cs typeface="+mn-cs"/>
        </a:defRPr>
      </a:lvl7pPr>
      <a:lvl8pPr marL="3782734" algn="l" defTabSz="1080529" rtl="0" eaLnBrk="1" latinLnBrk="0" hangingPunct="1">
        <a:defRPr sz="2133" kern="1200">
          <a:solidFill>
            <a:schemeClr val="tx1"/>
          </a:solidFill>
          <a:latin typeface="+mn-lt"/>
          <a:ea typeface="+mn-ea"/>
          <a:cs typeface="+mn-cs"/>
        </a:defRPr>
      </a:lvl8pPr>
      <a:lvl9pPr marL="4323035" algn="l" defTabSz="1080529" rtl="0" eaLnBrk="1" latinLnBrk="0" hangingPunct="1">
        <a:defRPr sz="213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4131990416"/>
      </p:ext>
    </p:extLst>
  </p:cSld>
  <p:clrMap bg1="lt1" tx1="dk1" bg2="lt2" tx2="dk2" accent1="accent1" accent2="accent2" accent3="accent3" accent4="accent4" accent5="accent5" accent6="accent6" hlink="hlink" folHlink="folHlink"/>
  <p:sldLayoutIdLst>
    <p:sldLayoutId id="2147484060" r:id="rId1"/>
    <p:sldLayoutId id="2147484062" r:id="rId2"/>
    <p:sldLayoutId id="2147484063" r:id="rId3"/>
  </p:sldLayoutIdLst>
  <p:txStyles>
    <p:titleStyle>
      <a:lvl1pPr algn="ctr" defTabSz="1088421" rtl="0" eaLnBrk="1" latinLnBrk="0" hangingPunct="1">
        <a:spcBef>
          <a:spcPct val="0"/>
        </a:spcBef>
        <a:buNone/>
        <a:defRPr sz="5249" kern="1200">
          <a:solidFill>
            <a:schemeClr val="tx1"/>
          </a:solidFill>
          <a:latin typeface="+mj-lt"/>
          <a:ea typeface="+mj-ea"/>
          <a:cs typeface="+mj-cs"/>
        </a:defRPr>
      </a:lvl1pPr>
    </p:titleStyle>
    <p:bodyStyle>
      <a:lvl1pPr marL="408158" indent="-408158" algn="l" defTabSz="1088421"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342" indent="-340131" algn="l" defTabSz="1088421" rtl="0" eaLnBrk="1" latinLnBrk="0" hangingPunct="1">
        <a:spcBef>
          <a:spcPct val="20000"/>
        </a:spcBef>
        <a:buFont typeface="Arial" pitchFamily="34" charset="0"/>
        <a:buChar char="–"/>
        <a:defRPr sz="3349" kern="1200">
          <a:solidFill>
            <a:schemeClr val="tx1"/>
          </a:solidFill>
          <a:latin typeface="+mn-lt"/>
          <a:ea typeface="+mn-ea"/>
          <a:cs typeface="+mn-cs"/>
        </a:defRPr>
      </a:lvl2pPr>
      <a:lvl3pPr marL="1360526" indent="-272105" algn="l" defTabSz="1088421" rtl="0" eaLnBrk="1" latinLnBrk="0" hangingPunct="1">
        <a:spcBef>
          <a:spcPct val="20000"/>
        </a:spcBef>
        <a:buFont typeface="Arial" pitchFamily="34" charset="0"/>
        <a:buChar char="•"/>
        <a:defRPr sz="2849" kern="1200">
          <a:solidFill>
            <a:schemeClr val="tx1"/>
          </a:solidFill>
          <a:latin typeface="+mn-lt"/>
          <a:ea typeface="+mn-ea"/>
          <a:cs typeface="+mn-cs"/>
        </a:defRPr>
      </a:lvl3pPr>
      <a:lvl4pPr marL="1904737"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4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58"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369"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58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790" indent="-272105" algn="l" defTabSz="108842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421" rtl="0" eaLnBrk="1" latinLnBrk="0" hangingPunct="1">
        <a:defRPr sz="2150" kern="1200">
          <a:solidFill>
            <a:schemeClr val="tx1"/>
          </a:solidFill>
          <a:latin typeface="+mn-lt"/>
          <a:ea typeface="+mn-ea"/>
          <a:cs typeface="+mn-cs"/>
        </a:defRPr>
      </a:lvl1pPr>
      <a:lvl2pPr marL="544211" algn="l" defTabSz="1088421" rtl="0" eaLnBrk="1" latinLnBrk="0" hangingPunct="1">
        <a:defRPr sz="2150" kern="1200">
          <a:solidFill>
            <a:schemeClr val="tx1"/>
          </a:solidFill>
          <a:latin typeface="+mn-lt"/>
          <a:ea typeface="+mn-ea"/>
          <a:cs typeface="+mn-cs"/>
        </a:defRPr>
      </a:lvl2pPr>
      <a:lvl3pPr marL="1088421" algn="l" defTabSz="1088421" rtl="0" eaLnBrk="1" latinLnBrk="0" hangingPunct="1">
        <a:defRPr sz="2150" kern="1200">
          <a:solidFill>
            <a:schemeClr val="tx1"/>
          </a:solidFill>
          <a:latin typeface="+mn-lt"/>
          <a:ea typeface="+mn-ea"/>
          <a:cs typeface="+mn-cs"/>
        </a:defRPr>
      </a:lvl3pPr>
      <a:lvl4pPr marL="1632632" algn="l" defTabSz="1088421" rtl="0" eaLnBrk="1" latinLnBrk="0" hangingPunct="1">
        <a:defRPr sz="2150" kern="1200">
          <a:solidFill>
            <a:schemeClr val="tx1"/>
          </a:solidFill>
          <a:latin typeface="+mn-lt"/>
          <a:ea typeface="+mn-ea"/>
          <a:cs typeface="+mn-cs"/>
        </a:defRPr>
      </a:lvl4pPr>
      <a:lvl5pPr marL="2176843" algn="l" defTabSz="1088421" rtl="0" eaLnBrk="1" latinLnBrk="0" hangingPunct="1">
        <a:defRPr sz="2150" kern="1200">
          <a:solidFill>
            <a:schemeClr val="tx1"/>
          </a:solidFill>
          <a:latin typeface="+mn-lt"/>
          <a:ea typeface="+mn-ea"/>
          <a:cs typeface="+mn-cs"/>
        </a:defRPr>
      </a:lvl5pPr>
      <a:lvl6pPr marL="2721053" algn="l" defTabSz="1088421" rtl="0" eaLnBrk="1" latinLnBrk="0" hangingPunct="1">
        <a:defRPr sz="2150" kern="1200">
          <a:solidFill>
            <a:schemeClr val="tx1"/>
          </a:solidFill>
          <a:latin typeface="+mn-lt"/>
          <a:ea typeface="+mn-ea"/>
          <a:cs typeface="+mn-cs"/>
        </a:defRPr>
      </a:lvl6pPr>
      <a:lvl7pPr marL="3265264" algn="l" defTabSz="1088421" rtl="0" eaLnBrk="1" latinLnBrk="0" hangingPunct="1">
        <a:defRPr sz="2150" kern="1200">
          <a:solidFill>
            <a:schemeClr val="tx1"/>
          </a:solidFill>
          <a:latin typeface="+mn-lt"/>
          <a:ea typeface="+mn-ea"/>
          <a:cs typeface="+mn-cs"/>
        </a:defRPr>
      </a:lvl7pPr>
      <a:lvl8pPr marL="3809474" algn="l" defTabSz="1088421" rtl="0" eaLnBrk="1" latinLnBrk="0" hangingPunct="1">
        <a:defRPr sz="2150" kern="1200">
          <a:solidFill>
            <a:schemeClr val="tx1"/>
          </a:solidFill>
          <a:latin typeface="+mn-lt"/>
          <a:ea typeface="+mn-ea"/>
          <a:cs typeface="+mn-cs"/>
        </a:defRPr>
      </a:lvl8pPr>
      <a:lvl9pPr marL="4353685" algn="l" defTabSz="1088421"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17.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6.xml"/><Relationship Id="rId5" Type="http://schemas.microsoft.com/office/2007/relationships/hdphoto" Target="../media/hdphoto5.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6.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2.jp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l="21266" t="2466" r="32544" b="70034"/>
          <a:stretch/>
        </p:blipFill>
        <p:spPr>
          <a:xfrm>
            <a:off x="363517" y="0"/>
            <a:ext cx="8139212" cy="6705600"/>
          </a:xfrm>
          <a:prstGeom prst="rect">
            <a:avLst/>
          </a:prstGeom>
          <a:ln>
            <a:noFill/>
          </a:ln>
          <a:effectLst>
            <a:softEdge rad="112500"/>
          </a:effectLst>
        </p:spPr>
      </p:pic>
      <p:sp>
        <p:nvSpPr>
          <p:cNvPr id="10" name="Rectangle 9"/>
          <p:cNvSpPr/>
          <p:nvPr/>
        </p:nvSpPr>
        <p:spPr>
          <a:xfrm>
            <a:off x="9316218" y="3701533"/>
            <a:ext cx="2596095" cy="523220"/>
          </a:xfrm>
          <a:prstGeom prst="rect">
            <a:avLst/>
          </a:prstGeom>
        </p:spPr>
        <p:txBody>
          <a:bodyPr wrap="none">
            <a:spAutoFit/>
          </a:bodyPr>
          <a:lstStyle/>
          <a:p>
            <a:r>
              <a:rPr lang="vi-VN"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Đỗ</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La</a:t>
            </a:r>
            <a:r>
              <a:rPr lang="vi-VN" sz="2800" b="1" dirty="0">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5"/>
          <a:stretch>
            <a:fillRect/>
          </a:stretch>
        </p:blipFill>
        <p:spPr>
          <a:xfrm>
            <a:off x="7617983" y="1620759"/>
            <a:ext cx="4948089" cy="3034368"/>
          </a:xfrm>
          <a:prstGeom prst="rect">
            <a:avLst/>
          </a:prstGeom>
        </p:spPr>
      </p:pic>
    </p:spTree>
    <p:extLst>
      <p:ext uri="{BB962C8B-B14F-4D97-AF65-F5344CB8AC3E}">
        <p14:creationId xmlns:p14="http://schemas.microsoft.com/office/powerpoint/2010/main" val="3745405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4BACC6">
                      <a:lumMod val="75000"/>
                    </a:srgbClr>
                  </a:solidFill>
                  <a:latin typeface="Tahoma" panose="020B0604030504040204" pitchFamily="34" charset="0"/>
                  <a:cs typeface="Tahoma" panose="020B0604030504040204" pitchFamily="34" charset="0"/>
                </a:rPr>
                <a:t>TÌM HIỂU CH</a:t>
              </a:r>
              <a:r>
                <a:rPr lang="en-US" sz="2400" b="1" dirty="0">
                  <a:solidFill>
                    <a:srgbClr val="4BACC6">
                      <a:lumMod val="75000"/>
                    </a:srgbClr>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243700" y="679037"/>
            <a:ext cx="6700025" cy="496647"/>
            <a:chOff x="644526" y="2766774"/>
            <a:chExt cx="13401793" cy="993289"/>
          </a:xfrm>
        </p:grpSpPr>
        <p:sp>
          <p:nvSpPr>
            <p:cNvPr id="8" name="TextBox 7"/>
            <p:cNvSpPr txBox="1"/>
            <p:nvPr/>
          </p:nvSpPr>
          <p:spPr>
            <a:xfrm>
              <a:off x="1906586" y="2766774"/>
              <a:ext cx="12139733"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 name="Rectangle 1"/>
          <p:cNvSpPr/>
          <p:nvPr/>
        </p:nvSpPr>
        <p:spPr>
          <a:xfrm>
            <a:off x="413764" y="1515546"/>
            <a:ext cx="8441735" cy="523220"/>
          </a:xfrm>
          <a:prstGeom prst="rect">
            <a:avLst/>
          </a:prstGeom>
        </p:spPr>
        <p:txBody>
          <a:bodyPr wrap="none">
            <a:spAutoFit/>
          </a:bodyPr>
          <a:lstStyle/>
          <a:p>
            <a:pPr algn="just"/>
            <a:r>
              <a:rPr lang="en-US" sz="2800" b="1" i="1" dirty="0">
                <a:latin typeface="+mj-lt"/>
              </a:rPr>
              <a:t>- </a:t>
            </a:r>
            <a:r>
              <a:rPr lang="vi-VN" sz="2800" b="1" i="1" dirty="0">
                <a:latin typeface="+mj-lt"/>
              </a:rPr>
              <a:t>Nỗi buồn, xót xa của người con trước tuổi già của mẹ.</a:t>
            </a:r>
            <a:endParaRPr lang="vi-VN" sz="2800" b="1" i="1" dirty="0">
              <a:effectLst/>
              <a:latin typeface="+mj-lt"/>
            </a:endParaRPr>
          </a:p>
        </p:txBody>
      </p:sp>
      <p:sp>
        <p:nvSpPr>
          <p:cNvPr id="13" name="Rectangle 12"/>
          <p:cNvSpPr/>
          <p:nvPr/>
        </p:nvSpPr>
        <p:spPr>
          <a:xfrm>
            <a:off x="1741571" y="2235753"/>
            <a:ext cx="3340667" cy="954107"/>
          </a:xfrm>
          <a:prstGeom prst="rect">
            <a:avLst/>
          </a:prstGeom>
        </p:spPr>
        <p:txBody>
          <a:bodyPr wrap="square">
            <a:spAutoFit/>
          </a:bodyPr>
          <a:lstStyle/>
          <a:p>
            <a:r>
              <a:rPr lang="en-US" sz="2800" i="1" dirty="0" err="1">
                <a:solidFill>
                  <a:srgbClr val="FF0000"/>
                </a:solidFill>
                <a:latin typeface="Times New Roman" panose="02020603050405020304" pitchFamily="18" charset="0"/>
                <a:cs typeface="Times New Roman" panose="02020603050405020304" pitchFamily="18" charset="0"/>
              </a:rPr>
              <a:t>Một</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miếng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cau</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khô</a:t>
            </a:r>
            <a:endParaRPr lang="en-US" sz="2800" i="1" dirty="0">
              <a:solidFill>
                <a:srgbClr val="FF0000"/>
              </a:solidFill>
              <a:latin typeface="Times New Roman" panose="02020603050405020304" pitchFamily="18" charset="0"/>
              <a:cs typeface="Times New Roman" panose="02020603050405020304" pitchFamily="18" charset="0"/>
            </a:endParaRPr>
          </a:p>
          <a:p>
            <a:r>
              <a:rPr lang="en-US" sz="2800" i="1" dirty="0" err="1">
                <a:solidFill>
                  <a:srgbClr val="FF0000"/>
                </a:solidFill>
                <a:latin typeface="Times New Roman" panose="02020603050405020304" pitchFamily="18" charset="0"/>
                <a:cs typeface="Times New Roman" panose="02020603050405020304" pitchFamily="18" charset="0"/>
              </a:rPr>
              <a:t>Khô</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gầy</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như</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mẹ</a:t>
            </a:r>
            <a:endParaRPr lang="en-US" sz="2800" i="1" dirty="0">
              <a:solidFill>
                <a:srgbClr val="FF0000"/>
              </a:solidFill>
              <a:latin typeface="Times New Roman" panose="02020603050405020304" pitchFamily="18" charset="0"/>
              <a:cs typeface="Times New Roman" panose="02020603050405020304" pitchFamily="18" charset="0"/>
            </a:endParaRPr>
          </a:p>
        </p:txBody>
      </p:sp>
      <p:pic>
        <p:nvPicPr>
          <p:cNvPr id="15" name="Picture 14"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3388493" flipV="1">
            <a:off x="694783" y="3272323"/>
            <a:ext cx="1053841" cy="803649"/>
          </a:xfrm>
          <a:prstGeom prst="rect">
            <a:avLst/>
          </a:prstGeom>
          <a:effectLst>
            <a:softEdge rad="127000"/>
          </a:effectLst>
        </p:spPr>
      </p:pic>
      <p:sp>
        <p:nvSpPr>
          <p:cNvPr id="16" name="Rectangle 15"/>
          <p:cNvSpPr/>
          <p:nvPr/>
        </p:nvSpPr>
        <p:spPr>
          <a:xfrm>
            <a:off x="1847702" y="3583009"/>
            <a:ext cx="5679656" cy="954107"/>
          </a:xfrm>
          <a:prstGeom prst="rect">
            <a:avLst/>
          </a:prstGeom>
        </p:spPr>
        <p:txBody>
          <a:bodyPr wrap="square">
            <a:spAutoFit/>
          </a:bodyPr>
          <a:lstStyle/>
          <a:p>
            <a:pPr algn="just"/>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So </a:t>
            </a:r>
            <a:r>
              <a:rPr lang="en-US" sz="28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sánh</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già</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nua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lớn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tuổi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tác</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28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endParaRPr lang="vi-VN" sz="2800" b="1" i="1"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349867" y="5296681"/>
            <a:ext cx="6096000" cy="954107"/>
          </a:xfrm>
          <a:prstGeom prst="rect">
            <a:avLst/>
          </a:prstGeom>
        </p:spPr>
        <p:txBody>
          <a:bodyPr>
            <a:spAutoFit/>
          </a:bodyPr>
          <a:lstStyle/>
          <a:p>
            <a:r>
              <a:rPr lang="en-US" sz="2800"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tuổi</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xế</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chiếu</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bao</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lo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toan</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vất</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vả</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đời</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rút</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cạn</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sức</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lực</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8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i="1" dirty="0" err="1">
                <a:solidFill>
                  <a:schemeClr val="tx1">
                    <a:lumMod val="95000"/>
                    <a:lumOff val="5000"/>
                  </a:schemeClr>
                </a:solidFill>
                <a:latin typeface="Times New Roman" panose="02020603050405020304" pitchFamily="18" charset="0"/>
                <a:cs typeface="Times New Roman" panose="02020603050405020304" pitchFamily="18" charset="0"/>
              </a:rPr>
              <a:t>mẹ</a:t>
            </a:r>
            <a:endParaRPr lang="en-US" sz="28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8" name="Picture 17"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3388493" flipV="1">
            <a:off x="1432970" y="4710717"/>
            <a:ext cx="1053841" cy="803649"/>
          </a:xfrm>
          <a:prstGeom prst="rect">
            <a:avLst/>
          </a:prstGeom>
          <a:effectLst>
            <a:softEdge rad="127000"/>
          </a:effec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58" b="12381"/>
          <a:stretch/>
        </p:blipFill>
        <p:spPr>
          <a:xfrm>
            <a:off x="8041168" y="2922585"/>
            <a:ext cx="4561114" cy="3990071"/>
          </a:xfrm>
          <a:prstGeom prst="rect">
            <a:avLst/>
          </a:prstGeom>
        </p:spPr>
      </p:pic>
    </p:spTree>
    <p:extLst>
      <p:ext uri="{BB962C8B-B14F-4D97-AF65-F5344CB8AC3E}">
        <p14:creationId xmlns:p14="http://schemas.microsoft.com/office/powerpoint/2010/main" val="395170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4BACC6">
                      <a:lumMod val="75000"/>
                    </a:srgbClr>
                  </a:solidFill>
                  <a:latin typeface="Tahoma" panose="020B0604030504040204" pitchFamily="34" charset="0"/>
                  <a:cs typeface="Tahoma" panose="020B0604030504040204" pitchFamily="34" charset="0"/>
                </a:rPr>
                <a:t>TÌM HIỂU CH</a:t>
              </a:r>
              <a:r>
                <a:rPr lang="en-US" sz="2400" b="1" dirty="0">
                  <a:solidFill>
                    <a:srgbClr val="4BACC6">
                      <a:lumMod val="75000"/>
                    </a:srgbClr>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243700" y="679037"/>
            <a:ext cx="6700025" cy="496647"/>
            <a:chOff x="644526" y="2766774"/>
            <a:chExt cx="13401793" cy="993289"/>
          </a:xfrm>
        </p:grpSpPr>
        <p:sp>
          <p:nvSpPr>
            <p:cNvPr id="8" name="TextBox 7"/>
            <p:cNvSpPr txBox="1"/>
            <p:nvPr/>
          </p:nvSpPr>
          <p:spPr>
            <a:xfrm>
              <a:off x="1906586" y="2766774"/>
              <a:ext cx="12139733"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7" name="Rectangle 16"/>
          <p:cNvSpPr/>
          <p:nvPr/>
        </p:nvSpPr>
        <p:spPr>
          <a:xfrm>
            <a:off x="399979" y="1515546"/>
            <a:ext cx="6205136" cy="523220"/>
          </a:xfrm>
          <a:prstGeom prst="rect">
            <a:avLst/>
          </a:prstGeom>
        </p:spPr>
        <p:txBody>
          <a:bodyPr wrap="square">
            <a:spAutoFit/>
          </a:bodyPr>
          <a:lstStyle/>
          <a:p>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cảm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người</a:t>
            </a:r>
            <a:r>
              <a:rPr lang="en-US" sz="2800" b="1" i="1" dirty="0">
                <a:latin typeface="Times New Roman" panose="02020603050405020304" pitchFamily="18" charset="0"/>
                <a:cs typeface="Times New Roman" panose="02020603050405020304" pitchFamily="18" charset="0"/>
              </a:rPr>
              <a:t> con</a:t>
            </a:r>
            <a:endParaRPr lang="vi-VN" sz="2800" b="1" i="1" dirty="0">
              <a:effectLst/>
              <a:latin typeface="Times New Roman" panose="02020603050405020304" pitchFamily="18" charset="0"/>
              <a:cs typeface="Times New Roman" panose="02020603050405020304" pitchFamily="18" charset="0"/>
            </a:endParaRPr>
          </a:p>
        </p:txBody>
      </p:sp>
      <p:sp>
        <p:nvSpPr>
          <p:cNvPr id="19" name="Rectangle 18"/>
          <p:cNvSpPr/>
          <p:nvPr/>
        </p:nvSpPr>
        <p:spPr>
          <a:xfrm>
            <a:off x="2231458" y="2065742"/>
            <a:ext cx="6560988" cy="1394356"/>
          </a:xfrm>
          <a:prstGeom prst="rect">
            <a:avLst/>
          </a:prstGeom>
        </p:spPr>
        <p:txBody>
          <a:bodyPr wrap="square">
            <a:spAutoFit/>
          </a:bodyPr>
          <a:lstStyle/>
          <a:p>
            <a:pPr>
              <a:lnSpc>
                <a:spcPct val="150000"/>
              </a:lnSpc>
            </a:pP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Con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nâng</a:t>
            </a: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tay</a:t>
            </a:r>
            <a:endParaRPr lang="en-US" sz="3000" i="1" dirty="0">
              <a:solidFill>
                <a:schemeClr val="tx1">
                  <a:lumMod val="95000"/>
                  <a:lumOff val="5000"/>
                </a:schemeClr>
              </a:solidFill>
              <a:latin typeface="Times New Roman" panose="02020603050405020304" pitchFamily="18" charset="0"/>
              <a:cs typeface="Times New Roman" panose="02020603050405020304" pitchFamily="18" charset="0"/>
            </a:endParaRPr>
          </a:p>
          <a:p>
            <a:pPr>
              <a:lnSpc>
                <a:spcPct val="150000"/>
              </a:lnSpc>
            </a:pP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cầm</a:t>
            </a: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3000"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i="1" dirty="0" err="1">
                <a:solidFill>
                  <a:schemeClr val="tx1">
                    <a:lumMod val="95000"/>
                    <a:lumOff val="5000"/>
                  </a:schemeClr>
                </a:solidFill>
                <a:latin typeface="Times New Roman" panose="02020603050405020304" pitchFamily="18" charset="0"/>
                <a:cs typeface="Times New Roman" panose="02020603050405020304" pitchFamily="18" charset="0"/>
              </a:rPr>
              <a:t>lệ</a:t>
            </a:r>
            <a:endParaRPr lang="en-US" sz="30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974407" y="2194334"/>
            <a:ext cx="968942" cy="553998"/>
          </a:xfrm>
          <a:prstGeom prst="rect">
            <a:avLst/>
          </a:prstGeom>
          <a:solidFill>
            <a:schemeClr val="accent6">
              <a:lumMod val="60000"/>
              <a:lumOff val="4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nâng</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312546" y="2876924"/>
            <a:ext cx="859406" cy="553998"/>
          </a:xfrm>
          <a:prstGeom prst="rect">
            <a:avLst/>
          </a:prstGeom>
          <a:solidFill>
            <a:schemeClr val="accent6">
              <a:lumMod val="60000"/>
              <a:lumOff val="4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cầm</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63118" y="3582664"/>
            <a:ext cx="11958576" cy="1477328"/>
          </a:xfrm>
          <a:prstGeom prst="rect">
            <a:avLst/>
          </a:prstGeom>
        </p:spPr>
        <p:txBody>
          <a:bodyPr wrap="square">
            <a:spAutoFit/>
          </a:bodyPr>
          <a:lstStyle/>
          <a:p>
            <a:pPr algn="just"/>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3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000" b="1" i="1" dirty="0">
                <a:solidFill>
                  <a:schemeClr val="tx1">
                    <a:lumMod val="95000"/>
                    <a:lumOff val="5000"/>
                  </a:schemeClr>
                </a:solidFill>
                <a:latin typeface="Times New Roman" panose="02020603050405020304" pitchFamily="18" charset="0"/>
                <a:cs typeface="Times New Roman" panose="02020603050405020304" pitchFamily="18" charset="0"/>
              </a:rPr>
              <a:t>Nâng</a:t>
            </a:r>
            <a:r>
              <a:rPr lang="vi-VN" sz="3000" dirty="0">
                <a:solidFill>
                  <a:schemeClr val="tx1">
                    <a:lumMod val="95000"/>
                    <a:lumOff val="5000"/>
                  </a:schemeClr>
                </a:solidFill>
                <a:latin typeface="Times New Roman" panose="02020603050405020304" pitchFamily="18" charset="0"/>
                <a:cs typeface="Times New Roman" panose="02020603050405020304" pitchFamily="18" charset="0"/>
              </a:rPr>
              <a:t>: sự trân trọng, nâng niu miếng trầu - hình ảnh tượng trưng cho mẹ.</a:t>
            </a:r>
          </a:p>
          <a:p>
            <a:pPr algn="just"/>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3000" b="1" i="1" dirty="0">
                <a:solidFill>
                  <a:schemeClr val="tx1">
                    <a:lumMod val="95000"/>
                    <a:lumOff val="5000"/>
                  </a:schemeClr>
                </a:solidFill>
                <a:latin typeface="Times New Roman" panose="02020603050405020304" pitchFamily="18" charset="0"/>
                <a:cs typeface="Times New Roman" panose="02020603050405020304" pitchFamily="18" charset="0"/>
              </a:rPr>
              <a:t>Cầm</a:t>
            </a:r>
            <a:r>
              <a:rPr lang="vi-VN" sz="3000" dirty="0">
                <a:solidFill>
                  <a:schemeClr val="tx1">
                    <a:lumMod val="95000"/>
                    <a:lumOff val="5000"/>
                  </a:schemeClr>
                </a:solidFill>
                <a:latin typeface="Times New Roman" panose="02020603050405020304" pitchFamily="18" charset="0"/>
                <a:cs typeface="Times New Roman" panose="02020603050405020304" pitchFamily="18" charset="0"/>
              </a:rPr>
              <a:t>: tình cảm dồn nén, chứa đựng xót xa, tình cảm của con dành cho mẹ</a:t>
            </a:r>
            <a:endParaRPr lang="en-US" sz="3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3000" b="0" i="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3000" b="1" i="1" dirty="0" err="1">
                <a:solidFill>
                  <a:schemeClr val="tx1">
                    <a:lumMod val="95000"/>
                    <a:lumOff val="5000"/>
                  </a:schemeClr>
                </a:solidFill>
                <a:latin typeface="Times New Roman" panose="02020603050405020304" pitchFamily="18" charset="0"/>
                <a:cs typeface="Times New Roman" panose="02020603050405020304" pitchFamily="18" charset="0"/>
              </a:rPr>
              <a:t>Lệ</a:t>
            </a:r>
            <a:r>
              <a:rPr lang="en-US" sz="3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a:solidFill>
                  <a:schemeClr val="tx1">
                    <a:lumMod val="95000"/>
                    <a:lumOff val="5000"/>
                  </a:schemeClr>
                </a:solidFill>
                <a:latin typeface="Times New Roman" panose="02020603050405020304" pitchFamily="18" charset="0"/>
                <a:cs typeface="Times New Roman" panose="02020603050405020304" pitchFamily="18" charset="0"/>
              </a:rPr>
              <a:t>giọt</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a:solidFill>
                  <a:schemeClr val="tx1">
                    <a:lumMod val="95000"/>
                    <a:lumOff val="5000"/>
                  </a:schemeClr>
                </a:solidFill>
                <a:latin typeface="Times New Roman" panose="02020603050405020304" pitchFamily="18" charset="0"/>
                <a:cs typeface="Times New Roman" panose="02020603050405020304" pitchFamily="18" charset="0"/>
              </a:rPr>
              <a:t>mắt</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a:solidFill>
                  <a:schemeClr val="tx1">
                    <a:lumMod val="95000"/>
                    <a:lumOff val="5000"/>
                  </a:schemeClr>
                </a:solidFill>
                <a:latin typeface="Times New Roman" panose="02020603050405020304" pitchFamily="18" charset="0"/>
                <a:cs typeface="Times New Roman" panose="02020603050405020304" pitchFamily="18" charset="0"/>
              </a:rPr>
              <a:t>dâng</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err="1">
                <a:solidFill>
                  <a:schemeClr val="tx1">
                    <a:lumMod val="95000"/>
                    <a:lumOff val="5000"/>
                  </a:schemeClr>
                </a:solidFill>
                <a:latin typeface="Times New Roman" panose="02020603050405020304" pitchFamily="18" charset="0"/>
                <a:cs typeface="Times New Roman" panose="02020603050405020304" pitchFamily="18" charset="0"/>
              </a:rPr>
              <a:t>trào</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30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3"/>
          <a:stretch>
            <a:fillRect/>
          </a:stretch>
        </p:blipFill>
        <p:spPr>
          <a:xfrm>
            <a:off x="7946036" y="-9234"/>
            <a:ext cx="4232809" cy="3253979"/>
          </a:xfrm>
          <a:prstGeom prst="rect">
            <a:avLst/>
          </a:prstGeom>
        </p:spPr>
      </p:pic>
      <p:sp>
        <p:nvSpPr>
          <p:cNvPr id="23" name="Rectangle 22"/>
          <p:cNvSpPr/>
          <p:nvPr/>
        </p:nvSpPr>
        <p:spPr>
          <a:xfrm>
            <a:off x="243700" y="5184529"/>
            <a:ext cx="11529200" cy="1477328"/>
          </a:xfrm>
          <a:prstGeom prst="rect">
            <a:avLst/>
          </a:prstGeom>
          <a:solidFill>
            <a:srgbClr val="F3F9FB"/>
          </a:solidFill>
          <a:ln w="38100">
            <a:solidFill>
              <a:schemeClr val="accent3">
                <a:lumMod val="75000"/>
              </a:schemeClr>
            </a:solidFill>
            <a:prstDash val="lgDash"/>
          </a:ln>
        </p:spPr>
        <p:txBody>
          <a:bodyPr wrap="square">
            <a:spAutoFit/>
          </a:bodyPr>
          <a:lstStyle/>
          <a:p>
            <a:pPr algn="just"/>
            <a:r>
              <a:rPr lang="en-US" sz="3000" dirty="0">
                <a:solidFill>
                  <a:srgbClr val="FF0000"/>
                </a:solidFill>
                <a:latin typeface="+mj-lt"/>
                <a:sym typeface="Wingdings" panose="05000000000000000000" pitchFamily="2" charset="2"/>
              </a:rPr>
              <a:t> N</a:t>
            </a:r>
            <a:r>
              <a:rPr lang="vi-VN" sz="3000" dirty="0">
                <a:solidFill>
                  <a:srgbClr val="FF0000"/>
                </a:solidFill>
                <a:latin typeface="+mj-lt"/>
              </a:rPr>
              <a:t>ỗi niềm của con dành cho mẹ</a:t>
            </a:r>
            <a:r>
              <a:rPr lang="en-US" sz="3000" dirty="0">
                <a:solidFill>
                  <a:srgbClr val="FF0000"/>
                </a:solidFill>
                <a:latin typeface="+mj-lt"/>
              </a:rPr>
              <a:t>:</a:t>
            </a:r>
            <a:r>
              <a:rPr lang="vi-VN" sz="3000" dirty="0">
                <a:solidFill>
                  <a:srgbClr val="FF0000"/>
                </a:solidFill>
                <a:latin typeface="+mj-lt"/>
              </a:rPr>
              <a:t> thấu hiểu những khó nhọc, cay đắng của đời mẹ, trân trọng những hi sinh mẹ đã dành cho con nhưng không khỏi đau đớn trước những vất vả của mẹ.</a:t>
            </a:r>
            <a:endParaRPr lang="en-US" sz="3000" dirty="0">
              <a:solidFill>
                <a:srgbClr val="FF0000"/>
              </a:solidFill>
              <a:latin typeface="+mj-lt"/>
            </a:endParaRPr>
          </a:p>
        </p:txBody>
      </p:sp>
    </p:spTree>
    <p:extLst>
      <p:ext uri="{BB962C8B-B14F-4D97-AF65-F5344CB8AC3E}">
        <p14:creationId xmlns:p14="http://schemas.microsoft.com/office/powerpoint/2010/main" val="248578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animBg="1"/>
      <p:bldP spid="21" grpId="0" animBg="1"/>
      <p:bldP spid="12"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5474" y="3128317"/>
            <a:ext cx="7278010" cy="1015663"/>
          </a:xfrm>
          <a:prstGeom prst="rect">
            <a:avLst/>
          </a:prstGeom>
        </p:spPr>
        <p:txBody>
          <a:bodyPr wrap="square">
            <a:spAutoFit/>
          </a:bodyPr>
          <a:lstStyle/>
          <a:p>
            <a:pPr algn="just"/>
            <a:r>
              <a:rPr lang="en-US" sz="3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i="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3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i="1"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3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i="1" dirty="0" err="1">
                <a:solidFill>
                  <a:schemeClr val="tx1">
                    <a:lumMod val="95000"/>
                    <a:lumOff val="5000"/>
                  </a:schemeClr>
                </a:solidFill>
                <a:latin typeface="Times New Roman" panose="02020603050405020304" pitchFamily="18" charset="0"/>
                <a:cs typeface="Times New Roman" panose="02020603050405020304" pitchFamily="18" charset="0"/>
              </a:rPr>
              <a:t>tu</a:t>
            </a:r>
            <a:r>
              <a:rPr lang="en-US" sz="3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b="1" i="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3000" dirty="0">
                <a:solidFill>
                  <a:schemeClr val="tx1">
                    <a:lumMod val="95000"/>
                    <a:lumOff val="5000"/>
                  </a:schemeClr>
                </a:solidFill>
                <a:latin typeface="Times New Roman" panose="02020603050405020304" pitchFamily="18" charset="0"/>
                <a:cs typeface="Times New Roman" panose="02020603050405020304" pitchFamily="18" charset="0"/>
              </a:rPr>
              <a:t>sự xót xa, con tự vấn trời đất cũng là tự vấn bản thân mình</a:t>
            </a:r>
            <a:r>
              <a:rPr lang="en-US" sz="3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3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165454" y="183678"/>
            <a:ext cx="9529052" cy="461665"/>
            <a:chOff x="-178462" y="1828800"/>
            <a:chExt cx="19060588" cy="923316"/>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6" name="TextBox 5"/>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7" name="TextBox 6"/>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4BACC6">
                      <a:lumMod val="75000"/>
                    </a:srgbClr>
                  </a:solidFill>
                  <a:latin typeface="Tahoma" panose="020B0604030504040204" pitchFamily="34" charset="0"/>
                  <a:cs typeface="Tahoma" panose="020B0604030504040204" pitchFamily="34" charset="0"/>
                </a:rPr>
                <a:t>TÌM HIỂU CH</a:t>
              </a:r>
              <a:r>
                <a:rPr lang="en-US" sz="2400" b="1" dirty="0">
                  <a:solidFill>
                    <a:srgbClr val="4BACC6">
                      <a:lumMod val="75000"/>
                    </a:srgbClr>
                  </a:solidFill>
                  <a:latin typeface="Tahoma" panose="020B0604030504040204" pitchFamily="34" charset="0"/>
                  <a:cs typeface="Tahoma" panose="020B0604030504040204" pitchFamily="34" charset="0"/>
                </a:rPr>
                <a:t>I TIẾT</a:t>
              </a:r>
            </a:p>
          </p:txBody>
        </p:sp>
      </p:grpSp>
      <p:grpSp>
        <p:nvGrpSpPr>
          <p:cNvPr id="8" name="Group 7"/>
          <p:cNvGrpSpPr/>
          <p:nvPr/>
        </p:nvGrpSpPr>
        <p:grpSpPr>
          <a:xfrm>
            <a:off x="243700" y="679037"/>
            <a:ext cx="6700025" cy="496647"/>
            <a:chOff x="644526" y="2766774"/>
            <a:chExt cx="13401793" cy="993289"/>
          </a:xfrm>
        </p:grpSpPr>
        <p:sp>
          <p:nvSpPr>
            <p:cNvPr id="9" name="TextBox 8"/>
            <p:cNvSpPr txBox="1"/>
            <p:nvPr/>
          </p:nvSpPr>
          <p:spPr>
            <a:xfrm>
              <a:off x="1906586" y="2766774"/>
              <a:ext cx="12139733"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1" name="TextBox 10"/>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Rectangle 11"/>
          <p:cNvSpPr/>
          <p:nvPr/>
        </p:nvSpPr>
        <p:spPr>
          <a:xfrm>
            <a:off x="1347733" y="1514565"/>
            <a:ext cx="3471901" cy="1015663"/>
          </a:xfrm>
          <a:prstGeom prst="rect">
            <a:avLst/>
          </a:prstGeom>
          <a:solidFill>
            <a:srgbClr val="F3F9FB"/>
          </a:solidFill>
        </p:spPr>
        <p:txBody>
          <a:bodyPr wrap="square">
            <a:spAutoFit/>
          </a:bodyPr>
          <a:lstStyle/>
          <a:p>
            <a:r>
              <a:rPr lang="en-US" sz="3000" i="1" dirty="0" err="1">
                <a:solidFill>
                  <a:prstClr val="black"/>
                </a:solidFill>
                <a:latin typeface="Times New Roman" panose="02020603050405020304" pitchFamily="18" charset="0"/>
                <a:cs typeface="Times New Roman" panose="02020603050405020304" pitchFamily="18" charset="0"/>
              </a:rPr>
              <a:t>Ngẩng</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hỏi</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giời</a:t>
            </a:r>
            <a:r>
              <a:rPr lang="en-US" sz="3000" i="1" dirty="0">
                <a:solidFill>
                  <a:prstClr val="black"/>
                </a:solidFill>
                <a:latin typeface="Times New Roman" panose="02020603050405020304" pitchFamily="18" charset="0"/>
                <a:cs typeface="Times New Roman" panose="02020603050405020304" pitchFamily="18" charset="0"/>
              </a:rPr>
              <a:t> </a:t>
            </a:r>
            <a:r>
              <a:rPr lang="en-US" sz="3000" i="1" dirty="0" err="1">
                <a:solidFill>
                  <a:prstClr val="black"/>
                </a:solidFill>
                <a:latin typeface="Times New Roman" panose="02020603050405020304" pitchFamily="18" charset="0"/>
                <a:cs typeface="Times New Roman" panose="02020603050405020304" pitchFamily="18" charset="0"/>
              </a:rPr>
              <a:t>vậy</a:t>
            </a:r>
            <a:endParaRPr lang="en-US" sz="3000" i="1" dirty="0">
              <a:solidFill>
                <a:prstClr val="black"/>
              </a:solidFill>
              <a:latin typeface="Times New Roman" panose="02020603050405020304" pitchFamily="18" charset="0"/>
              <a:cs typeface="Times New Roman" panose="02020603050405020304" pitchFamily="18" charset="0"/>
            </a:endParaRPr>
          </a:p>
          <a:p>
            <a:r>
              <a:rPr lang="en-US" sz="3000" i="1" dirty="0">
                <a:solidFill>
                  <a:prstClr val="black"/>
                </a:solidFill>
                <a:latin typeface="Times New Roman" panose="02020603050405020304" pitchFamily="18" charset="0"/>
                <a:cs typeface="Times New Roman" panose="02020603050405020304" pitchFamily="18" charset="0"/>
              </a:rPr>
              <a:t>- Sao </a:t>
            </a:r>
            <a:r>
              <a:rPr lang="en-US" sz="3000" i="1" dirty="0" err="1">
                <a:solidFill>
                  <a:prstClr val="black"/>
                </a:solidFill>
                <a:latin typeface="Times New Roman" panose="02020603050405020304" pitchFamily="18" charset="0"/>
                <a:cs typeface="Times New Roman" panose="02020603050405020304" pitchFamily="18" charset="0"/>
              </a:rPr>
              <a:t>mẹ</a:t>
            </a:r>
            <a:r>
              <a:rPr lang="en-US" sz="3000" i="1" dirty="0">
                <a:solidFill>
                  <a:prstClr val="black"/>
                </a:solidFill>
                <a:latin typeface="Times New Roman" panose="02020603050405020304" pitchFamily="18" charset="0"/>
                <a:cs typeface="Times New Roman" panose="02020603050405020304" pitchFamily="18" charset="0"/>
              </a:rPr>
              <a:t> ta </a:t>
            </a:r>
            <a:r>
              <a:rPr lang="en-US" sz="3000" i="1" dirty="0" err="1">
                <a:solidFill>
                  <a:prstClr val="black"/>
                </a:solidFill>
                <a:latin typeface="Times New Roman" panose="02020603050405020304" pitchFamily="18" charset="0"/>
                <a:cs typeface="Times New Roman" panose="02020603050405020304" pitchFamily="18" charset="0"/>
              </a:rPr>
              <a:t>già</a:t>
            </a:r>
            <a:r>
              <a:rPr lang="en-US" sz="3000" i="1" dirty="0">
                <a:solidFill>
                  <a:prstClr val="black"/>
                </a:solidFill>
                <a:latin typeface="Times New Roman" panose="02020603050405020304" pitchFamily="18" charset="0"/>
                <a:cs typeface="Times New Roman" panose="02020603050405020304" pitchFamily="18" charset="0"/>
              </a:rPr>
              <a:t>?</a:t>
            </a:r>
          </a:p>
        </p:txBody>
      </p:sp>
      <p:pic>
        <p:nvPicPr>
          <p:cNvPr id="13" name="Picture 12"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418559" flipV="1">
            <a:off x="298286" y="2080773"/>
            <a:ext cx="1053841" cy="803649"/>
          </a:xfrm>
          <a:prstGeom prst="rect">
            <a:avLst/>
          </a:prstGeom>
          <a:effectLst>
            <a:softEdge rad="127000"/>
          </a:effectLst>
        </p:spPr>
      </p:pic>
      <p:sp>
        <p:nvSpPr>
          <p:cNvPr id="14" name="Rectangle 13"/>
          <p:cNvSpPr/>
          <p:nvPr/>
        </p:nvSpPr>
        <p:spPr>
          <a:xfrm>
            <a:off x="8017587" y="0"/>
            <a:ext cx="4174413" cy="6858000"/>
          </a:xfrm>
          <a:prstGeom prst="rect">
            <a:avLst/>
          </a:prstGeom>
          <a:solidFill>
            <a:srgbClr val="F3F9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32769" y="4554918"/>
            <a:ext cx="7278010" cy="1384995"/>
          </a:xfrm>
          <a:prstGeom prst="rect">
            <a:avLst/>
          </a:prstGeom>
          <a:solidFill>
            <a:schemeClr val="accent4">
              <a:lumMod val="20000"/>
              <a:lumOff val="80000"/>
            </a:schemeClr>
          </a:solidFill>
        </p:spPr>
        <p:txBody>
          <a:bodyPr wrap="square">
            <a:spAutoFit/>
          </a:bodyPr>
          <a:lstStyle/>
          <a:p>
            <a:pPr algn="just"/>
            <a:r>
              <a:rPr lang="en-US" sz="28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T</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hể hiện sự vô vọng, sự bất lực của người con không thể níu kéo thời gian chậm lại, níu kéo mẹ ở lại mãi mãi bên con. </a:t>
            </a:r>
            <a:endParaRPr lang="vi-VN" sz="28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272360"/>
            <a:ext cx="6858000" cy="6858000"/>
          </a:xfrm>
          <a:prstGeom prst="rect">
            <a:avLst/>
          </a:prstGeom>
        </p:spPr>
      </p:pic>
    </p:spTree>
    <p:extLst>
      <p:ext uri="{BB962C8B-B14F-4D97-AF65-F5344CB8AC3E}">
        <p14:creationId xmlns:p14="http://schemas.microsoft.com/office/powerpoint/2010/main" val="10261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2">
            <a:extLst>
              <a:ext uri="{FF2B5EF4-FFF2-40B4-BE49-F238E27FC236}">
                <a16:creationId xmlns:a16="http://schemas.microsoft.com/office/drawing/2014/main" id="{73816305-59D8-40E6-8A7B-6C8BD8647131}"/>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212225" y="3633037"/>
            <a:ext cx="12548919" cy="3429000"/>
          </a:xfrm>
          <a:prstGeom prst="rect">
            <a:avLst/>
          </a:prstGeom>
        </p:spPr>
      </p:pic>
      <p:sp>
        <p:nvSpPr>
          <p:cNvPr id="8" name="Rectangle 7"/>
          <p:cNvSpPr/>
          <p:nvPr/>
        </p:nvSpPr>
        <p:spPr>
          <a:xfrm>
            <a:off x="4524392" y="1476275"/>
            <a:ext cx="6560988" cy="1015663"/>
          </a:xfrm>
          <a:prstGeom prst="rect">
            <a:avLst/>
          </a:prstGeom>
        </p:spPr>
        <p:txBody>
          <a:bodyPr wrap="square">
            <a:spAutoFit/>
          </a:bodyPr>
          <a:lstStyle/>
          <a:p>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Không</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một</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lời</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đáp</a:t>
            </a:r>
            <a:endPar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endParaRPr>
          </a:p>
          <a:p>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Mây</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bay </a:t>
            </a:r>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về</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r>
              <a:rPr lang="en-US" sz="3000" i="1"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rPr>
              <a:t>xa</a:t>
            </a:r>
            <a:r>
              <a:rPr lang="en-US" sz="3000" i="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rPr>
              <a:t>.	</a:t>
            </a:r>
          </a:p>
        </p:txBody>
      </p:sp>
      <p:sp>
        <p:nvSpPr>
          <p:cNvPr id="9" name="Rectangle 8"/>
          <p:cNvSpPr/>
          <p:nvPr/>
        </p:nvSpPr>
        <p:spPr>
          <a:xfrm>
            <a:off x="782120" y="2616648"/>
            <a:ext cx="11168631" cy="1938992"/>
          </a:xfrm>
          <a:prstGeom prst="rect">
            <a:avLst/>
          </a:prstGeom>
        </p:spPr>
        <p:txBody>
          <a:bodyPr wrap="square">
            <a:spAutoFit/>
          </a:bodyPr>
          <a:lstStyle/>
          <a:p>
            <a:pPr algn="just"/>
            <a:r>
              <a:rPr lang="en-US"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vi-VN"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Hình ảnh </a:t>
            </a:r>
            <a:r>
              <a:rPr lang="en-US"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a:t>
            </a:r>
            <a:r>
              <a:rPr lang="vi-VN"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Mây bay về xa</a:t>
            </a:r>
            <a:r>
              <a:rPr lang="en-US"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a:t>
            </a:r>
            <a:r>
              <a:rPr lang="vi-VN"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b="1"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p>
          <a:p>
            <a:pPr algn="just"/>
            <a:r>
              <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gợi</a:t>
            </a:r>
            <a:r>
              <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liên</a:t>
            </a:r>
            <a:r>
              <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tưởng</a:t>
            </a:r>
            <a:r>
              <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đến</a:t>
            </a:r>
            <a:r>
              <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tóc</a:t>
            </a:r>
            <a:r>
              <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en-US" sz="3000"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mẹ</a:t>
            </a:r>
            <a:endPar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endParaRPr>
          </a:p>
          <a:p>
            <a:pPr algn="just"/>
            <a:r>
              <a:rPr lang="en-US"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a:t>
            </a:r>
            <a:r>
              <a:rPr lang="vi-VN"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m</a:t>
            </a:r>
            <a:r>
              <a:rPr lang="en-US" sz="3000" dirty="0" err="1">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ột</a:t>
            </a:r>
            <a:r>
              <a:rPr lang="vi-VN" sz="3000" dirty="0">
                <a:solidFill>
                  <a:prstClr val="black"/>
                </a:solidFill>
                <a:latin typeface="Times New Roman" panose="02020603050405020304" pitchFamily="18" charset="0"/>
                <a:ea typeface="MingLiU" panose="02020509000000000000" pitchFamily="49" charset="-120"/>
                <a:cs typeface="Times New Roman" panose="02020603050405020304" pitchFamily="18" charset="0"/>
                <a:sym typeface="Wingdings" panose="05000000000000000000" pitchFamily="2" charset="2"/>
              </a:rPr>
              <a:t> ngày nào đó người mẹ sẽ rời xa người con để đi về một phương xa khác</a:t>
            </a:r>
          </a:p>
        </p:txBody>
      </p:sp>
      <p:grpSp>
        <p:nvGrpSpPr>
          <p:cNvPr id="10" name="Group 9"/>
          <p:cNvGrpSpPr/>
          <p:nvPr/>
        </p:nvGrpSpPr>
        <p:grpSpPr>
          <a:xfrm>
            <a:off x="-165454" y="183678"/>
            <a:ext cx="9529052" cy="461665"/>
            <a:chOff x="-178462" y="1828800"/>
            <a:chExt cx="19060588" cy="923316"/>
          </a:xfrm>
        </p:grpSpPr>
        <p:sp>
          <p:nvSpPr>
            <p:cNvPr id="11" name="Round Same Side Corner Rectangle 1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12" name="TextBox 11"/>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3" name="TextBox 12"/>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4BACC6">
                      <a:lumMod val="75000"/>
                    </a:srgbClr>
                  </a:solidFill>
                  <a:latin typeface="Tahoma" panose="020B0604030504040204" pitchFamily="34" charset="0"/>
                  <a:cs typeface="Tahoma" panose="020B0604030504040204" pitchFamily="34" charset="0"/>
                </a:rPr>
                <a:t>TÌM HIỂU CH</a:t>
              </a:r>
              <a:r>
                <a:rPr lang="en-US" sz="2400" b="1" dirty="0">
                  <a:solidFill>
                    <a:srgbClr val="4BACC6">
                      <a:lumMod val="75000"/>
                    </a:srgbClr>
                  </a:solidFill>
                  <a:latin typeface="Tahoma" panose="020B0604030504040204" pitchFamily="34" charset="0"/>
                  <a:cs typeface="Tahoma" panose="020B0604030504040204" pitchFamily="34" charset="0"/>
                </a:rPr>
                <a:t>I TIẾT</a:t>
              </a:r>
            </a:p>
          </p:txBody>
        </p:sp>
      </p:grpSp>
      <p:grpSp>
        <p:nvGrpSpPr>
          <p:cNvPr id="14" name="Group 13"/>
          <p:cNvGrpSpPr/>
          <p:nvPr/>
        </p:nvGrpSpPr>
        <p:grpSpPr>
          <a:xfrm>
            <a:off x="243700" y="679037"/>
            <a:ext cx="6700025" cy="496647"/>
            <a:chOff x="644526" y="2766774"/>
            <a:chExt cx="13401793" cy="993289"/>
          </a:xfrm>
        </p:grpSpPr>
        <p:sp>
          <p:nvSpPr>
            <p:cNvPr id="15" name="TextBox 14"/>
            <p:cNvSpPr txBox="1"/>
            <p:nvPr/>
          </p:nvSpPr>
          <p:spPr>
            <a:xfrm>
              <a:off x="1906586" y="2766774"/>
              <a:ext cx="12139733" cy="923326"/>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xúc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con</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6" name="Rounded Rectangle 1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7" name="TextBox 16"/>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 name="Rectangle 2"/>
          <p:cNvSpPr/>
          <p:nvPr/>
        </p:nvSpPr>
        <p:spPr>
          <a:xfrm>
            <a:off x="1477232" y="4722661"/>
            <a:ext cx="10293948" cy="584775"/>
          </a:xfrm>
          <a:prstGeom prst="rect">
            <a:avLst/>
          </a:prstGeom>
        </p:spPr>
        <p:txBody>
          <a:bodyPr wrap="square">
            <a:spAutoFit/>
          </a:bodyPr>
          <a:lstStyle/>
          <a:p>
            <a:r>
              <a:rPr lang="vi-VN" sz="3200" dirty="0">
                <a:solidFill>
                  <a:srgbClr val="FF0000"/>
                </a:solidFill>
                <a:latin typeface="+mj-lt"/>
              </a:rPr>
              <a:t>Lời thơ mở ra dư âm nghẹn ngào, nỗi xúc </a:t>
            </a:r>
            <a:r>
              <a:rPr lang="vi-VN" sz="3200">
                <a:solidFill>
                  <a:srgbClr val="FF0000"/>
                </a:solidFill>
                <a:latin typeface="+mj-lt"/>
              </a:rPr>
              <a:t>động rưng </a:t>
            </a:r>
            <a:r>
              <a:rPr lang="vi-VN" sz="3200" dirty="0">
                <a:solidFill>
                  <a:srgbClr val="FF0000"/>
                </a:solidFill>
                <a:latin typeface="+mj-lt"/>
              </a:rPr>
              <a:t>r</a:t>
            </a:r>
            <a:r>
              <a:rPr lang="vi-VN" sz="3200">
                <a:solidFill>
                  <a:srgbClr val="FF0000"/>
                </a:solidFill>
                <a:latin typeface="+mj-lt"/>
              </a:rPr>
              <a:t>ưng</a:t>
            </a:r>
            <a:r>
              <a:rPr lang="vi-VN" sz="3200" dirty="0">
                <a:solidFill>
                  <a:srgbClr val="FF0000"/>
                </a:solidFill>
                <a:latin typeface="+mj-lt"/>
              </a:rPr>
              <a:t>.</a:t>
            </a:r>
            <a:endParaRPr lang="en-US" sz="3200" dirty="0">
              <a:solidFill>
                <a:srgbClr val="FF0000"/>
              </a:solidFill>
              <a:latin typeface="+mj-lt"/>
            </a:endParaRPr>
          </a:p>
        </p:txBody>
      </p:sp>
      <p:pic>
        <p:nvPicPr>
          <p:cNvPr id="19" name="Picture 18">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155843">
            <a:off x="396518" y="4335572"/>
            <a:ext cx="1389542" cy="1389542"/>
          </a:xfrm>
          <a:prstGeom prst="rect">
            <a:avLst/>
          </a:prstGeom>
        </p:spPr>
      </p:pic>
    </p:spTree>
    <p:extLst>
      <p:ext uri="{BB962C8B-B14F-4D97-AF65-F5344CB8AC3E}">
        <p14:creationId xmlns:p14="http://schemas.microsoft.com/office/powerpoint/2010/main" val="40952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96968" y="545169"/>
            <a:ext cx="6473356" cy="5911045"/>
          </a:xfrm>
          <a:prstGeom prst="roundRect">
            <a:avLst>
              <a:gd name="adj" fmla="val 1654"/>
            </a:avLst>
          </a:prstGeom>
          <a:no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651" tIns="22823" rIns="45651" bIns="22823" rtlCol="0" anchor="ctr"/>
          <a:lstStyle/>
          <a:p>
            <a:pPr algn="ctr" defTabSz="1085340"/>
            <a:endParaRPr lang="en-US" sz="2400" i="1">
              <a:solidFill>
                <a:schemeClr val="tx1"/>
              </a:solidFill>
              <a:latin typeface="Times New Roman" pitchFamily="18" charset="0"/>
              <a:cs typeface="Times New Roman" pitchFamily="18" charset="0"/>
            </a:endParaRPr>
          </a:p>
        </p:txBody>
      </p:sp>
      <p:grpSp>
        <p:nvGrpSpPr>
          <p:cNvPr id="6" name="Group 5"/>
          <p:cNvGrpSpPr/>
          <p:nvPr/>
        </p:nvGrpSpPr>
        <p:grpSpPr>
          <a:xfrm>
            <a:off x="5413211" y="833194"/>
            <a:ext cx="4471066" cy="497825"/>
            <a:chOff x="2840539" y="3818711"/>
            <a:chExt cx="9739219" cy="995648"/>
          </a:xfrm>
        </p:grpSpPr>
        <p:sp>
          <p:nvSpPr>
            <p:cNvPr id="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lumMod val="95000"/>
                    <a:lumOff val="5000"/>
                  </a:schemeClr>
                </a:solidFill>
                <a:latin typeface="Times New Roman" pitchFamily="18" charset="0"/>
                <a:cs typeface="Times New Roman" pitchFamily="18" charset="0"/>
              </a:endParaRPr>
            </a:p>
          </p:txBody>
        </p:sp>
        <p:grpSp>
          <p:nvGrpSpPr>
            <p:cNvPr id="8" name="Group 7"/>
            <p:cNvGrpSpPr/>
            <p:nvPr/>
          </p:nvGrpSpPr>
          <p:grpSpPr>
            <a:xfrm>
              <a:off x="2840539" y="3886200"/>
              <a:ext cx="9739219" cy="928159"/>
              <a:chOff x="2840539" y="3733800"/>
              <a:chExt cx="9739219" cy="928159"/>
            </a:xfrm>
          </p:grpSpPr>
          <p:sp>
            <p:nvSpPr>
              <p:cNvPr id="9" name="Round Same Side Corner Rectangle 8"/>
              <p:cNvSpPr/>
              <p:nvPr/>
            </p:nvSpPr>
            <p:spPr>
              <a:xfrm rot="5400000">
                <a:off x="7270238" y="-625942"/>
                <a:ext cx="731517" cy="9581260"/>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10" name="Rectangle 9"/>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11" name="Rectangle 10"/>
              <p:cNvSpPr/>
              <p:nvPr/>
            </p:nvSpPr>
            <p:spPr>
              <a:xfrm>
                <a:off x="4460663" y="3738630"/>
                <a:ext cx="8119095" cy="923329"/>
              </a:xfrm>
              <a:prstGeom prst="rect">
                <a:avLst/>
              </a:prstGeom>
            </p:spPr>
            <p:txBody>
              <a:bodyPr wrap="none">
                <a:spAutoFit/>
              </a:bodyPr>
              <a:lstStyle/>
              <a:p>
                <a:pPr defTabSz="455883">
                  <a:spcBef>
                    <a:spcPts val="600"/>
                  </a:spcBef>
                  <a:defRPr/>
                </a:pPr>
                <a:r>
                  <a:rPr lang="en-US" sz="2400" b="1" i="1" kern="0" dirty="0">
                    <a:solidFill>
                      <a:schemeClr val="tx1">
                        <a:lumMod val="95000"/>
                        <a:lumOff val="5000"/>
                      </a:schemeClr>
                    </a:solidFill>
                    <a:latin typeface="Times New Roman" pitchFamily="18" charset="0"/>
                    <a:cs typeface="Times New Roman" pitchFamily="18" charset="0"/>
                  </a:rPr>
                  <a:t> ĐỌC- TÌM HIỂU CHUNG</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12" name="TextBox 11"/>
              <p:cNvSpPr txBox="1"/>
              <p:nvPr/>
            </p:nvSpPr>
            <p:spPr>
              <a:xfrm>
                <a:off x="3267627" y="3733800"/>
                <a:ext cx="664139" cy="923329"/>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a:t>
                </a:r>
              </a:p>
            </p:txBody>
          </p:sp>
        </p:grpSp>
      </p:grpSp>
      <p:grpSp>
        <p:nvGrpSpPr>
          <p:cNvPr id="13" name="Group 12"/>
          <p:cNvGrpSpPr/>
          <p:nvPr/>
        </p:nvGrpSpPr>
        <p:grpSpPr>
          <a:xfrm>
            <a:off x="5413211" y="2481052"/>
            <a:ext cx="7493939" cy="509050"/>
            <a:chOff x="2840539" y="3818711"/>
            <a:chExt cx="16323882" cy="1018074"/>
          </a:xfrm>
        </p:grpSpPr>
        <p:sp>
          <p:nvSpPr>
            <p:cNvPr id="1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lumMod val="95000"/>
                    <a:lumOff val="5000"/>
                  </a:schemeClr>
                </a:solidFill>
                <a:latin typeface="Times New Roman" pitchFamily="18" charset="0"/>
                <a:cs typeface="Times New Roman" pitchFamily="18" charset="0"/>
              </a:endParaRPr>
            </a:p>
          </p:txBody>
        </p:sp>
        <p:grpSp>
          <p:nvGrpSpPr>
            <p:cNvPr id="15" name="Group 14"/>
            <p:cNvGrpSpPr/>
            <p:nvPr/>
          </p:nvGrpSpPr>
          <p:grpSpPr>
            <a:xfrm>
              <a:off x="2840539" y="3886200"/>
              <a:ext cx="16323882" cy="950585"/>
              <a:chOff x="2840539" y="3733800"/>
              <a:chExt cx="16323882" cy="950585"/>
            </a:xfrm>
          </p:grpSpPr>
          <p:sp>
            <p:nvSpPr>
              <p:cNvPr id="16" name="Round Same Side Corner Rectangle 15"/>
              <p:cNvSpPr/>
              <p:nvPr/>
            </p:nvSpPr>
            <p:spPr>
              <a:xfrm rot="5400000">
                <a:off x="7270236" y="-625948"/>
                <a:ext cx="731519" cy="9581269"/>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17" name="Rectangle 16"/>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18" name="Rectangle 17"/>
              <p:cNvSpPr/>
              <p:nvPr/>
            </p:nvSpPr>
            <p:spPr>
              <a:xfrm>
                <a:off x="4460662" y="3761079"/>
                <a:ext cx="14703759" cy="923306"/>
              </a:xfrm>
              <a:prstGeom prst="rect">
                <a:avLst/>
              </a:prstGeom>
            </p:spPr>
            <p:txBody>
              <a:bodyPr wrap="square">
                <a:spAutoFit/>
              </a:bodyPr>
              <a:lstStyle/>
              <a:p>
                <a:pPr defTabSz="455883">
                  <a:spcBef>
                    <a:spcPts val="600"/>
                  </a:spcBef>
                  <a:defRPr/>
                </a:pPr>
                <a:r>
                  <a:rPr lang="en-US" sz="2400" b="1" i="1" kern="0" dirty="0">
                    <a:solidFill>
                      <a:schemeClr val="tx1">
                        <a:lumMod val="95000"/>
                        <a:lumOff val="5000"/>
                      </a:schemeClr>
                    </a:solidFill>
                    <a:latin typeface="Times New Roman" pitchFamily="18" charset="0"/>
                    <a:cs typeface="Times New Roman" pitchFamily="18" charset="0"/>
                  </a:rPr>
                  <a:t>TÌM HIỂU CHI TIẾT</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19" name="TextBox 18"/>
              <p:cNvSpPr txBox="1"/>
              <p:nvPr/>
            </p:nvSpPr>
            <p:spPr>
              <a:xfrm>
                <a:off x="3136685" y="3733800"/>
                <a:ext cx="926021" cy="923306"/>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II</a:t>
                </a:r>
              </a:p>
            </p:txBody>
          </p:sp>
        </p:grpSp>
      </p:grpSp>
      <p:grpSp>
        <p:nvGrpSpPr>
          <p:cNvPr id="20" name="Group 19"/>
          <p:cNvGrpSpPr/>
          <p:nvPr/>
        </p:nvGrpSpPr>
        <p:grpSpPr>
          <a:xfrm>
            <a:off x="5413211" y="4388452"/>
            <a:ext cx="4328507" cy="575963"/>
            <a:chOff x="2840539" y="3818711"/>
            <a:chExt cx="9428687" cy="1007552"/>
          </a:xfrm>
        </p:grpSpPr>
        <p:sp>
          <p:nvSpPr>
            <p:cNvPr id="2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1867" i="1">
                <a:solidFill>
                  <a:schemeClr val="tx1">
                    <a:lumMod val="95000"/>
                    <a:lumOff val="5000"/>
                  </a:schemeClr>
                </a:solidFill>
                <a:latin typeface="Times New Roman" pitchFamily="18" charset="0"/>
                <a:cs typeface="Times New Roman" pitchFamily="18" charset="0"/>
              </a:endParaRPr>
            </a:p>
          </p:txBody>
        </p:sp>
        <p:grpSp>
          <p:nvGrpSpPr>
            <p:cNvPr id="22" name="Group 21"/>
            <p:cNvGrpSpPr/>
            <p:nvPr/>
          </p:nvGrpSpPr>
          <p:grpSpPr>
            <a:xfrm>
              <a:off x="2840539" y="3951329"/>
              <a:ext cx="9428687" cy="874934"/>
              <a:chOff x="2840539" y="3798929"/>
              <a:chExt cx="9428687" cy="874934"/>
            </a:xfrm>
          </p:grpSpPr>
          <p:sp>
            <p:nvSpPr>
              <p:cNvPr id="23" name="Round Same Side Corner Rectangle 22"/>
              <p:cNvSpPr/>
              <p:nvPr/>
            </p:nvSpPr>
            <p:spPr>
              <a:xfrm rot="5400000">
                <a:off x="7191540" y="-547236"/>
                <a:ext cx="731522" cy="9423851"/>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24" name="Rectangle 23"/>
              <p:cNvSpPr/>
              <p:nvPr/>
            </p:nvSpPr>
            <p:spPr>
              <a:xfrm>
                <a:off x="2840539" y="3801289"/>
                <a:ext cx="1270616" cy="72916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340"/>
                <a:endParaRPr lang="en-US" sz="2400" i="1">
                  <a:solidFill>
                    <a:schemeClr val="tx1">
                      <a:lumMod val="95000"/>
                      <a:lumOff val="5000"/>
                    </a:schemeClr>
                  </a:solidFill>
                  <a:latin typeface="Times New Roman" pitchFamily="18" charset="0"/>
                  <a:cs typeface="Times New Roman" pitchFamily="18" charset="0"/>
                </a:endParaRPr>
              </a:p>
            </p:txBody>
          </p:sp>
          <p:sp>
            <p:nvSpPr>
              <p:cNvPr id="25" name="Rectangle 24"/>
              <p:cNvSpPr/>
              <p:nvPr/>
            </p:nvSpPr>
            <p:spPr>
              <a:xfrm>
                <a:off x="4460663" y="3866256"/>
                <a:ext cx="3736908" cy="807607"/>
              </a:xfrm>
              <a:prstGeom prst="rect">
                <a:avLst/>
              </a:prstGeom>
            </p:spPr>
            <p:txBody>
              <a:bodyPr wrap="none">
                <a:spAutoFit/>
              </a:bodyPr>
              <a:lstStyle/>
              <a:p>
                <a:pPr defTabSz="455883">
                  <a:spcBef>
                    <a:spcPts val="600"/>
                  </a:spcBef>
                  <a:defRPr/>
                </a:pPr>
                <a:r>
                  <a:rPr lang="en-US" sz="2400" b="1" i="1" kern="0" dirty="0">
                    <a:solidFill>
                      <a:schemeClr val="tx1">
                        <a:lumMod val="95000"/>
                        <a:lumOff val="5000"/>
                      </a:schemeClr>
                    </a:solidFill>
                    <a:latin typeface="Times New Roman" pitchFamily="18" charset="0"/>
                    <a:cs typeface="Times New Roman" pitchFamily="18" charset="0"/>
                  </a:rPr>
                  <a:t>TỔNG KẾT</a:t>
                </a:r>
                <a:endParaRPr lang="en-US" sz="2400" i="1" kern="0" dirty="0">
                  <a:solidFill>
                    <a:schemeClr val="tx1">
                      <a:lumMod val="95000"/>
                      <a:lumOff val="5000"/>
                    </a:schemeClr>
                  </a:solidFill>
                  <a:latin typeface="Times New Roman" pitchFamily="18" charset="0"/>
                  <a:cs typeface="Times New Roman" pitchFamily="18" charset="0"/>
                </a:endParaRPr>
              </a:p>
            </p:txBody>
          </p:sp>
          <p:sp>
            <p:nvSpPr>
              <p:cNvPr id="26" name="TextBox 25"/>
              <p:cNvSpPr txBox="1"/>
              <p:nvPr/>
            </p:nvSpPr>
            <p:spPr>
              <a:xfrm>
                <a:off x="3005762" y="3829962"/>
                <a:ext cx="1187906" cy="807607"/>
              </a:xfrm>
              <a:prstGeom prst="rect">
                <a:avLst/>
              </a:prstGeom>
              <a:noFill/>
            </p:spPr>
            <p:txBody>
              <a:bodyPr wrap="none" rtlCol="0">
                <a:spAutoFit/>
              </a:bodyPr>
              <a:lstStyle/>
              <a:p>
                <a:pPr algn="ctr" defTabSz="1085340"/>
                <a:r>
                  <a:rPr lang="en-US" sz="2400" b="1" i="1" dirty="0">
                    <a:solidFill>
                      <a:schemeClr val="bg1"/>
                    </a:solidFill>
                    <a:latin typeface="Times New Roman" pitchFamily="18" charset="0"/>
                    <a:ea typeface="Tahoma" panose="020B0604030504040204" pitchFamily="34" charset="0"/>
                    <a:cs typeface="Times New Roman" pitchFamily="18" charset="0"/>
                  </a:rPr>
                  <a:t>III</a:t>
                </a:r>
              </a:p>
            </p:txBody>
          </p:sp>
        </p:grpSp>
      </p:grpSp>
      <p:sp>
        <p:nvSpPr>
          <p:cNvPr id="27" name="Rectangle 26"/>
          <p:cNvSpPr/>
          <p:nvPr/>
        </p:nvSpPr>
        <p:spPr>
          <a:xfrm>
            <a:off x="5828343" y="1328385"/>
            <a:ext cx="4831087" cy="1154087"/>
          </a:xfrm>
          <a:prstGeom prst="rect">
            <a:avLst/>
          </a:prstGeom>
        </p:spPr>
        <p:txBody>
          <a:bodyPr wrap="square" lIns="45651" tIns="22823" rIns="45651" bIns="22823">
            <a:spAutoFit/>
          </a:bodyPr>
          <a:lstStyle/>
          <a:p>
            <a:pPr marL="370423" indent="-370423" defTabSz="1085340">
              <a:lnSpc>
                <a:spcPct val="150000"/>
              </a:lnSpc>
              <a:buFont typeface="+mj-lt"/>
              <a:buAutoNum type="arabicPeriod"/>
            </a:pPr>
            <a:r>
              <a:rPr lang="en-US" sz="2400" b="1" i="1" dirty="0" err="1">
                <a:latin typeface="Times New Roman" pitchFamily="18" charset="0"/>
                <a:cs typeface="Times New Roman" pitchFamily="18" charset="0"/>
              </a:rPr>
              <a:t>Tác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giả</a:t>
            </a:r>
            <a:endParaRPr lang="vi-VN" sz="2400" b="1" i="1" dirty="0">
              <a:latin typeface="Times New Roman" pitchFamily="18" charset="0"/>
              <a:cs typeface="Times New Roman" pitchFamily="18" charset="0"/>
            </a:endParaRPr>
          </a:p>
          <a:p>
            <a:pPr marL="370423" indent="-370423" defTabSz="1085340">
              <a:lnSpc>
                <a:spcPct val="150000"/>
              </a:lnSpc>
              <a:buFont typeface="+mj-lt"/>
              <a:buAutoNum type="arabicPeriod"/>
            </a:pPr>
            <a:r>
              <a:rPr lang="en-US" sz="2400" b="1" i="1" dirty="0" err="1">
                <a:latin typeface="Times New Roman" pitchFamily="18" charset="0"/>
                <a:cs typeface="Times New Roman" pitchFamily="18" charset="0"/>
              </a:rPr>
              <a:t>Tác</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phẩm</a:t>
            </a:r>
            <a:endParaRPr lang="vi-VN" sz="2400" b="1" i="1" dirty="0">
              <a:latin typeface="Times New Roman" pitchFamily="18" charset="0"/>
              <a:cs typeface="Times New Roman" pitchFamily="18" charset="0"/>
            </a:endParaRPr>
          </a:p>
        </p:txBody>
      </p:sp>
      <p:sp>
        <p:nvSpPr>
          <p:cNvPr id="28" name="Rectangle 27"/>
          <p:cNvSpPr/>
          <p:nvPr/>
        </p:nvSpPr>
        <p:spPr>
          <a:xfrm>
            <a:off x="5756084" y="5045786"/>
            <a:ext cx="2475623" cy="1154087"/>
          </a:xfrm>
          <a:prstGeom prst="rect">
            <a:avLst/>
          </a:prstGeom>
        </p:spPr>
        <p:txBody>
          <a:bodyPr wrap="square" lIns="45651" tIns="22823" rIns="45651" bIns="22823">
            <a:spAutoFit/>
          </a:bodyPr>
          <a:lstStyle/>
          <a:p>
            <a:pPr marL="0" lvl="1" indent="-370423" defTabSz="1085340">
              <a:lnSpc>
                <a:spcPct val="150000"/>
              </a:lnSpc>
              <a:buFont typeface="+mj-lt"/>
              <a:buAutoNum type="arabicPeriod"/>
            </a:pPr>
            <a:r>
              <a:rPr lang="en-US" sz="2400" b="1" i="1" dirty="0" err="1">
                <a:latin typeface="Times New Roman" pitchFamily="18" charset="0"/>
                <a:cs typeface="Times New Roman" pitchFamily="18" charset="0"/>
              </a:rPr>
              <a:t>Nội</a:t>
            </a:r>
            <a:r>
              <a:rPr lang="en-US" sz="2400" b="1" i="1" dirty="0">
                <a:latin typeface="Times New Roman" pitchFamily="18" charset="0"/>
                <a:cs typeface="Times New Roman" pitchFamily="18" charset="0"/>
              </a:rPr>
              <a:t> dung</a:t>
            </a:r>
          </a:p>
          <a:p>
            <a:pPr marL="0" lvl="1" indent="-370423" defTabSz="1085340">
              <a:lnSpc>
                <a:spcPct val="150000"/>
              </a:lnSpc>
              <a:buFont typeface="+mj-lt"/>
              <a:buAutoNum type="arabicPeriod"/>
            </a:pPr>
            <a:r>
              <a:rPr lang="en-US" sz="2400" b="1" i="1" dirty="0" err="1">
                <a:latin typeface="Times New Roman" pitchFamily="18" charset="0"/>
                <a:cs typeface="Times New Roman" pitchFamily="18" charset="0"/>
              </a:rPr>
              <a:t>Nghệ</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thuật</a:t>
            </a:r>
            <a:endParaRPr lang="en-US" sz="2400" b="1" i="1" dirty="0">
              <a:latin typeface="Times New Roman" pitchFamily="18" charset="0"/>
              <a:cs typeface="Times New Roman" pitchFamily="18" charset="0"/>
            </a:endParaRPr>
          </a:p>
        </p:txBody>
      </p:sp>
      <p:sp>
        <p:nvSpPr>
          <p:cNvPr id="29" name="Rectangle 28"/>
          <p:cNvSpPr/>
          <p:nvPr/>
        </p:nvSpPr>
        <p:spPr>
          <a:xfrm>
            <a:off x="5704867" y="3703603"/>
            <a:ext cx="8963088" cy="375734"/>
          </a:xfrm>
          <a:prstGeom prst="rect">
            <a:avLst/>
          </a:prstGeom>
        </p:spPr>
        <p:txBody>
          <a:bodyPr wrap="square" lIns="45651" tIns="22823" rIns="45651" bIns="22823">
            <a:spAutoFit/>
          </a:bodyPr>
          <a:lstStyle/>
          <a:p>
            <a:pPr marL="0" lvl="1" indent="-370423" defTabSz="1085340">
              <a:lnSpc>
                <a:spcPts val="2500"/>
              </a:lnSpc>
            </a:pPr>
            <a:r>
              <a:rPr lang="vi-VN" sz="2400" b="1" i="1" dirty="0">
                <a:latin typeface="Times New Roman" pitchFamily="18" charset="0"/>
                <a:cs typeface="Times New Roman" pitchFamily="18" charset="0"/>
              </a:rPr>
              <a:t>2. </a:t>
            </a:r>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cảm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cảm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xúc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con</a:t>
            </a:r>
            <a:endParaRPr lang="vi-VN" sz="2400" b="1" i="1" dirty="0">
              <a:latin typeface="Times New Roman" panose="02020603050405020304" pitchFamily="18" charset="0"/>
              <a:cs typeface="Times New Roman" panose="02020603050405020304" pitchFamily="18" charset="0"/>
            </a:endParaRPr>
          </a:p>
        </p:txBody>
      </p:sp>
      <p:sp>
        <p:nvSpPr>
          <p:cNvPr id="30" name="Rectangle 29"/>
          <p:cNvSpPr/>
          <p:nvPr/>
        </p:nvSpPr>
        <p:spPr>
          <a:xfrm>
            <a:off x="5697375" y="3177841"/>
            <a:ext cx="8813418" cy="378683"/>
          </a:xfrm>
          <a:prstGeom prst="rect">
            <a:avLst/>
          </a:prstGeom>
        </p:spPr>
        <p:txBody>
          <a:bodyPr wrap="square" lIns="45651" tIns="22823" rIns="45651" bIns="22823">
            <a:spAutoFit/>
          </a:bodyPr>
          <a:lstStyle/>
          <a:p>
            <a:pPr marL="0" lvl="1" indent="-370423" defTabSz="1085340">
              <a:lnSpc>
                <a:spcPts val="2500"/>
              </a:lnSpc>
              <a:buFont typeface="+mj-lt"/>
              <a:buAutoNum type="arabicPeriod"/>
            </a:pPr>
            <a:r>
              <a:rPr lang="vi-VN" sz="2400" b="1" i="1" dirty="0">
                <a:latin typeface="Times New Roman" panose="02020603050405020304" pitchFamily="18" charset="0"/>
                <a:cs typeface="Times New Roman" panose="02020603050405020304" pitchFamily="18" charset="0"/>
              </a:rPr>
              <a:t>Hình ảnh người mẹ</a:t>
            </a:r>
            <a:endParaRPr lang="en-US" sz="2400" b="1" i="1" dirty="0">
              <a:latin typeface="Times New Roman" pitchFamily="18" charset="0"/>
              <a:cs typeface="Times New Roman"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0041"/>
          <a:stretch/>
        </p:blipFill>
        <p:spPr>
          <a:xfrm>
            <a:off x="-944748" y="899504"/>
            <a:ext cx="6858000" cy="6175717"/>
          </a:xfrm>
          <a:prstGeom prst="rect">
            <a:avLst/>
          </a:prstGeom>
        </p:spPr>
      </p:pic>
    </p:spTree>
    <p:extLst>
      <p:ext uri="{BB962C8B-B14F-4D97-AF65-F5344CB8AC3E}">
        <p14:creationId xmlns:p14="http://schemas.microsoft.com/office/powerpoint/2010/main" val="1770450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78097"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chemeClr val="accent5">
                      <a:lumMod val="75000"/>
                    </a:schemeClr>
                  </a:solidFill>
                  <a:latin typeface="Tahoma" panose="020B0604030504040204" pitchFamily="34" charset="0"/>
                  <a:cs typeface="Tahoma" panose="020B0604030504040204" pitchFamily="34" charset="0"/>
                </a:rPr>
                <a:t>ĐỌC- </a:t>
              </a:r>
              <a:r>
                <a:rPr lang="vi-VN" sz="2400" b="1" dirty="0">
                  <a:solidFill>
                    <a:schemeClr val="accent5">
                      <a:lumMod val="75000"/>
                    </a:schemeClr>
                  </a:solidFill>
                  <a:latin typeface="Tahoma" panose="020B0604030504040204" pitchFamily="34" charset="0"/>
                  <a:cs typeface="Tahoma" panose="020B0604030504040204" pitchFamily="34" charset="0"/>
                </a:rPr>
                <a:t>TÌM HIỂU CHUNG</a:t>
              </a:r>
              <a:endParaRPr lang="en-US" sz="2400" b="1" dirty="0">
                <a:solidFill>
                  <a:schemeClr val="accent5">
                    <a:lumMod val="75000"/>
                  </a:scheme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5687251"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giả</a:t>
              </a:r>
              <a:endParaRPr lang="vi-VN" sz="2400" b="1" i="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33" name="Rectangle 32"/>
          <p:cNvSpPr/>
          <p:nvPr/>
        </p:nvSpPr>
        <p:spPr>
          <a:xfrm>
            <a:off x="5278097" y="1698336"/>
            <a:ext cx="6555633" cy="4739759"/>
          </a:xfrm>
          <a:prstGeom prst="rect">
            <a:avLst/>
          </a:prstGeom>
        </p:spPr>
        <p:txBody>
          <a:bodyPr wrap="square">
            <a:spAutoFit/>
          </a:bodyPr>
          <a:lstStyle/>
          <a:p>
            <a:pPr algn="just">
              <a:spcAft>
                <a:spcPts val="1500"/>
              </a:spcAft>
            </a:pP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Đỗ</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Lai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1950)</a:t>
            </a:r>
          </a:p>
          <a:p>
            <a:pPr algn="just">
              <a:spcAft>
                <a:spcPts val="1500"/>
              </a:spcAft>
            </a:pP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Phùng</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Xá</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Mỹ</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Đức</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Tây</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1500"/>
              </a:spcAft>
            </a:pP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Đảng</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ĐCSVN,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1991.</a:t>
            </a:r>
          </a:p>
          <a:p>
            <a:pPr algn="just">
              <a:spcAft>
                <a:spcPts val="1500"/>
              </a:spcAft>
            </a:pP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1500"/>
              </a:spcAft>
            </a:pP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prstClr val="black"/>
                </a:solidFill>
                <a:latin typeface="Times New Roman" panose="02020603050405020304" pitchFamily="18" charset="0"/>
                <a:cs typeface="Times New Roman" panose="02020603050405020304" pitchFamily="18" charset="0"/>
              </a:rPr>
              <a:t>Đêm sông Cầu, Lời Mị </a:t>
            </a:r>
            <a:r>
              <a:rPr lang="en-US" sz="2800" i="1" dirty="0" err="1">
                <a:solidFill>
                  <a:prstClr val="black"/>
                </a:solidFill>
                <a:latin typeface="Times New Roman" panose="02020603050405020304" pitchFamily="18" charset="0"/>
                <a:cs typeface="Times New Roman" panose="02020603050405020304" pitchFamily="18" charset="0"/>
              </a:rPr>
              <a:t>Châu</a:t>
            </a:r>
            <a:r>
              <a:rPr lang="vi-VN" sz="2800" i="1" dirty="0">
                <a:solidFill>
                  <a:prstClr val="black"/>
                </a:solidFill>
                <a:latin typeface="Times New Roman" panose="02020603050405020304" pitchFamily="18" charset="0"/>
                <a:cs typeface="Times New Roman" panose="02020603050405020304" pitchFamily="18" charset="0"/>
              </a:rPr>
              <a:t>, Thăng Long, Mẹ,...</a:t>
            </a:r>
            <a:endParaRPr lang="en-US" sz="28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 y="0"/>
            <a:ext cx="5080153" cy="6858000"/>
          </a:xfrm>
          <a:prstGeom prst="rect">
            <a:avLst/>
          </a:prstGeom>
        </p:spPr>
      </p:pic>
    </p:spTree>
    <p:extLst>
      <p:ext uri="{BB962C8B-B14F-4D97-AF65-F5344CB8AC3E}">
        <p14:creationId xmlns:p14="http://schemas.microsoft.com/office/powerpoint/2010/main" val="71269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barn(inVertical)">
                                      <p:cBhvr>
                                        <p:cTn id="7" dur="5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xEl>
                                              <p:pRg st="1" end="1"/>
                                            </p:txEl>
                                          </p:spTgt>
                                        </p:tgtEl>
                                        <p:attrNameLst>
                                          <p:attrName>style.visibility</p:attrName>
                                        </p:attrNameLst>
                                      </p:cBhvr>
                                      <p:to>
                                        <p:strVal val="visible"/>
                                      </p:to>
                                    </p:set>
                                    <p:animEffect transition="in" filter="wipe(down)">
                                      <p:cBhvr>
                                        <p:cTn id="12" dur="500"/>
                                        <p:tgtEl>
                                          <p:spTgt spid="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xEl>
                                              <p:pRg st="2" end="2"/>
                                            </p:txEl>
                                          </p:spTgt>
                                        </p:tgtEl>
                                        <p:attrNameLst>
                                          <p:attrName>style.visibility</p:attrName>
                                        </p:attrNameLst>
                                      </p:cBhvr>
                                      <p:to>
                                        <p:strVal val="visible"/>
                                      </p:to>
                                    </p:set>
                                    <p:animEffect transition="in" filter="barn(inVertical)">
                                      <p:cBhvr>
                                        <p:cTn id="17" dur="500"/>
                                        <p:tgtEl>
                                          <p:spTgt spid="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3">
                                            <p:txEl>
                                              <p:pRg st="3" end="3"/>
                                            </p:txEl>
                                          </p:spTgt>
                                        </p:tgtEl>
                                        <p:attrNameLst>
                                          <p:attrName>style.visibility</p:attrName>
                                        </p:attrNameLst>
                                      </p:cBhvr>
                                      <p:to>
                                        <p:strVal val="visible"/>
                                      </p:to>
                                    </p:set>
                                    <p:animEffect transition="in" filter="barn(inVertical)">
                                      <p:cBhvr>
                                        <p:cTn id="22" dur="500"/>
                                        <p:tgtEl>
                                          <p:spTgt spid="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3">
                                            <p:txEl>
                                              <p:pRg st="4" end="4"/>
                                            </p:txEl>
                                          </p:spTgt>
                                        </p:tgtEl>
                                        <p:attrNameLst>
                                          <p:attrName>style.visibility</p:attrName>
                                        </p:attrNameLst>
                                      </p:cBhvr>
                                      <p:to>
                                        <p:strVal val="visible"/>
                                      </p:to>
                                    </p:set>
                                    <p:animEffect transition="in" filter="circle(in)">
                                      <p:cBhvr>
                                        <p:cTn id="27" dur="2000"/>
                                        <p:tgtEl>
                                          <p:spTgt spid="3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266" t="2466" r="32544" b="70034"/>
          <a:stretch/>
        </p:blipFill>
        <p:spPr>
          <a:xfrm>
            <a:off x="7218218" y="118789"/>
            <a:ext cx="5140036" cy="6630458"/>
          </a:xfrm>
          <a:prstGeom prst="ellipse">
            <a:avLst/>
          </a:prstGeom>
          <a:ln>
            <a:noFill/>
          </a:ln>
          <a:effectLst>
            <a:softEdge rad="112500"/>
          </a:effectLst>
        </p:spPr>
      </p:pic>
      <p:sp>
        <p:nvSpPr>
          <p:cNvPr id="9" name="TextBox 8"/>
          <p:cNvSpPr txBox="1"/>
          <p:nvPr/>
        </p:nvSpPr>
        <p:spPr>
          <a:xfrm>
            <a:off x="-591410" y="2022764"/>
            <a:ext cx="4765961" cy="5262979"/>
          </a:xfrm>
          <a:prstGeom prst="rect">
            <a:avLst/>
          </a:prstGeom>
          <a:noFill/>
        </p:spPr>
        <p:txBody>
          <a:bodyPr wrap="square" numCol="1" rtlCol="0">
            <a:spAutoFit/>
          </a:bodyPr>
          <a:lstStyle/>
          <a:p>
            <a:pPr algn="ctr"/>
            <a:endParaRPr lang="en-US" sz="2800" b="1" dirty="0">
              <a:solidFill>
                <a:prstClr val="black"/>
              </a:solidFill>
              <a:latin typeface="Times New Roman" panose="02020603050405020304" pitchFamily="18" charset="0"/>
              <a:cs typeface="Times New Roman" panose="02020603050405020304" pitchFamily="18" charset="0"/>
            </a:endParaRPr>
          </a:p>
          <a:p>
            <a:r>
              <a:rPr lang="en-US" sz="2800"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Lưng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còng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rồi</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thì</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vẫn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thẳng</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 </a:t>
            </a:r>
            <a:r>
              <a:rPr lang="en-US" sz="2800" i="1" dirty="0" err="1">
                <a:solidFill>
                  <a:prstClr val="black"/>
                </a:solidFill>
                <a:latin typeface="Times New Roman" panose="02020603050405020304" pitchFamily="18" charset="0"/>
                <a:cs typeface="Times New Roman" panose="02020603050405020304" pitchFamily="18" charset="0"/>
              </a:rPr>
              <a:t>ngọn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xanh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rờn</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 </a:t>
            </a:r>
            <a:r>
              <a:rPr lang="en-US" sz="2800" i="1" dirty="0" err="1">
                <a:solidFill>
                  <a:prstClr val="black"/>
                </a:solidFill>
                <a:latin typeface="Times New Roman" panose="02020603050405020304" pitchFamily="18" charset="0"/>
                <a:cs typeface="Times New Roman" panose="02020603050405020304" pitchFamily="18" charset="0"/>
              </a:rPr>
              <a:t>đầu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bạc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trắng</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endParaRPr lang="vi-VN" sz="2800" i="1" dirty="0">
              <a:solidFill>
                <a:prstClr val="black"/>
              </a:solidFill>
              <a:latin typeface="Times New Roman" panose="02020603050405020304" pitchFamily="18" charset="0"/>
              <a:cs typeface="Times New Roman" panose="02020603050405020304" pitchFamily="18" charset="0"/>
            </a:endParaRPr>
          </a:p>
          <a:p>
            <a:r>
              <a:rPr lang="vi-VN"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ngày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càng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cao</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ngày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thấp</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gần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với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giời</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thì</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gần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đất</a:t>
            </a:r>
            <a:r>
              <a:rPr lang="en-US" sz="2800" i="1" dirty="0">
                <a:solidFill>
                  <a:prstClr val="black"/>
                </a:solidFill>
                <a:latin typeface="Times New Roman" panose="02020603050405020304" pitchFamily="18" charset="0"/>
                <a:cs typeface="Times New Roman" panose="02020603050405020304" pitchFamily="18" charset="0"/>
              </a:rPr>
              <a:t>!</a:t>
            </a:r>
          </a:p>
          <a:p>
            <a:r>
              <a:rPr lang="en-US" sz="2800" i="1" dirty="0">
                <a:solidFill>
                  <a:prstClr val="black"/>
                </a:solidFill>
                <a:latin typeface="Times New Roman" panose="02020603050405020304" pitchFamily="18" charset="0"/>
                <a:cs typeface="Times New Roman" panose="02020603050405020304" pitchFamily="18" charset="0"/>
              </a:rPr>
              <a:t>	</a:t>
            </a:r>
            <a:endParaRPr lang="vi-VN" sz="2800" i="1" dirty="0">
              <a:solidFill>
                <a:prstClr val="black"/>
              </a:solidFill>
              <a:latin typeface="Times New Roman" panose="02020603050405020304" pitchFamily="18" charset="0"/>
              <a:cs typeface="Times New Roman" panose="02020603050405020304" pitchFamily="18" charset="0"/>
            </a:endParaRPr>
          </a:p>
          <a:p>
            <a:r>
              <a:rPr lang="vi-VN" sz="2800" i="1" dirty="0">
                <a:solidFill>
                  <a:prstClr val="black"/>
                </a:solidFill>
                <a:latin typeface="Times New Roman" panose="02020603050405020304" pitchFamily="18" charset="0"/>
                <a:cs typeface="Times New Roman" panose="02020603050405020304" pitchFamily="18" charset="0"/>
              </a:rPr>
              <a:t>          </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262749" y="371641"/>
            <a:ext cx="5684692" cy="6124754"/>
          </a:xfrm>
          <a:prstGeom prst="rect">
            <a:avLst/>
          </a:prstGeom>
          <a:noFill/>
        </p:spPr>
        <p:txBody>
          <a:bodyPr wrap="square" numCol="1" rtlCol="0">
            <a:spAutoFit/>
          </a:bodyPr>
          <a:lstStyle/>
          <a:p>
            <a:r>
              <a:rPr lang="en-US" sz="2800"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Ngày</a:t>
            </a:r>
            <a:r>
              <a:rPr lang="en-US" sz="2800" i="1" dirty="0">
                <a:solidFill>
                  <a:prstClr val="black"/>
                </a:solidFill>
                <a:latin typeface="Times New Roman" panose="02020603050405020304" pitchFamily="18" charset="0"/>
                <a:cs typeface="Times New Roman" panose="02020603050405020304" pitchFamily="18" charset="0"/>
              </a:rPr>
              <a:t> con </a:t>
            </a:r>
            <a:r>
              <a:rPr lang="en-US" sz="2800" i="1" dirty="0" err="1">
                <a:solidFill>
                  <a:prstClr val="black"/>
                </a:solidFill>
                <a:latin typeface="Times New Roman" panose="02020603050405020304" pitchFamily="18" charset="0"/>
                <a:cs typeface="Times New Roman" panose="02020603050405020304" pitchFamily="18" charset="0"/>
              </a:rPr>
              <a:t>còn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bé</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bổ</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tư</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Giờ</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bổ</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tám</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còn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ngại</a:t>
            </a:r>
            <a:r>
              <a:rPr lang="en-US" sz="2800" i="1" dirty="0">
                <a:solidFill>
                  <a:prstClr val="black"/>
                </a:solidFill>
                <a:latin typeface="Times New Roman" panose="02020603050405020304" pitchFamily="18" charset="0"/>
                <a:cs typeface="Times New Roman" panose="02020603050405020304" pitchFamily="18" charset="0"/>
              </a:rPr>
              <a:t> to!</a:t>
            </a:r>
          </a:p>
          <a:p>
            <a:endParaRPr lang="vi-VN" sz="2800" i="1" dirty="0">
              <a:solidFill>
                <a:prstClr val="black"/>
              </a:solidFill>
              <a:latin typeface="Times New Roman" panose="02020603050405020304" pitchFamily="18" charset="0"/>
              <a:cs typeface="Times New Roman" panose="02020603050405020304" pitchFamily="18" charset="0"/>
            </a:endParaRPr>
          </a:p>
          <a:p>
            <a:r>
              <a:rPr lang="vi-VN"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miếng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khô</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Khô</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gầy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như</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mẹ</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Con </a:t>
            </a:r>
            <a:r>
              <a:rPr lang="en-US" sz="2800" i="1" dirty="0" err="1">
                <a:solidFill>
                  <a:prstClr val="black"/>
                </a:solidFill>
                <a:latin typeface="Times New Roman" panose="02020603050405020304" pitchFamily="18" charset="0"/>
                <a:cs typeface="Times New Roman" panose="02020603050405020304" pitchFamily="18" charset="0"/>
              </a:rPr>
              <a:t>nâng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trên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tay</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cầm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được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lệ</a:t>
            </a:r>
            <a:r>
              <a:rPr lang="en-US" sz="2800" i="1" dirty="0">
                <a:solidFill>
                  <a:prstClr val="black"/>
                </a:solidFill>
                <a:latin typeface="Times New Roman" panose="02020603050405020304" pitchFamily="18" charset="0"/>
                <a:cs typeface="Times New Roman" panose="02020603050405020304" pitchFamily="18" charset="0"/>
              </a:rPr>
              <a:t>	</a:t>
            </a:r>
          </a:p>
          <a:p>
            <a:endParaRPr lang="vi-VN" sz="2800" i="1" dirty="0">
              <a:solidFill>
                <a:prstClr val="black"/>
              </a:solidFill>
              <a:latin typeface="Times New Roman" panose="02020603050405020304" pitchFamily="18" charset="0"/>
              <a:cs typeface="Times New Roman" panose="02020603050405020304" pitchFamily="18" charset="0"/>
            </a:endParaRPr>
          </a:p>
          <a:p>
            <a:r>
              <a:rPr lang="vi-VN"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Ngẩng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hỏi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vậy</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 Sao </a:t>
            </a:r>
            <a:r>
              <a:rPr lang="en-US" sz="2800" i="1" dirty="0" err="1">
                <a:solidFill>
                  <a:prstClr val="black"/>
                </a:solidFill>
                <a:latin typeface="Times New Roman" panose="02020603050405020304" pitchFamily="18" charset="0"/>
                <a:cs typeface="Times New Roman" panose="02020603050405020304" pitchFamily="18" charset="0"/>
              </a:rPr>
              <a:t>mẹ</a:t>
            </a:r>
            <a:r>
              <a:rPr lang="en-US" sz="2800" i="1" dirty="0">
                <a:solidFill>
                  <a:prstClr val="black"/>
                </a:solidFill>
                <a:latin typeface="Times New Roman" panose="02020603050405020304" pitchFamily="18" charset="0"/>
                <a:cs typeface="Times New Roman" panose="02020603050405020304" pitchFamily="18" charset="0"/>
              </a:rPr>
              <a:t> ta </a:t>
            </a:r>
            <a:r>
              <a:rPr lang="en-US" sz="2800" i="1" dirty="0" err="1">
                <a:solidFill>
                  <a:prstClr val="black"/>
                </a:solidFill>
                <a:latin typeface="Times New Roman" panose="02020603050405020304" pitchFamily="18" charset="0"/>
                <a:cs typeface="Times New Roman" panose="02020603050405020304" pitchFamily="18" charset="0"/>
              </a:rPr>
              <a:t>già</a:t>
            </a:r>
            <a:r>
              <a:rPr lang="en-US" sz="2800" i="1" dirty="0">
                <a:solidFill>
                  <a:prstClr val="black"/>
                </a:solidFill>
                <a:latin typeface="Times New Roman" panose="02020603050405020304" pitchFamily="18" charset="0"/>
                <a:cs typeface="Times New Roman" panose="02020603050405020304" pitchFamily="18" charset="0"/>
              </a:rPr>
              <a:t>?</a:t>
            </a: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Không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một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đáp</a:t>
            </a:r>
            <a:endParaRPr lang="en-US" sz="2800" i="1" dirty="0">
              <a:solidFill>
                <a:prstClr val="black"/>
              </a:solidFill>
              <a:latin typeface="Times New Roman" panose="02020603050405020304" pitchFamily="18" charset="0"/>
              <a:cs typeface="Times New Roman" panose="02020603050405020304" pitchFamily="18" charset="0"/>
            </a:endParaRPr>
          </a:p>
          <a:p>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Mây</a:t>
            </a:r>
            <a:r>
              <a:rPr lang="en-US" sz="2800" i="1" dirty="0">
                <a:solidFill>
                  <a:prstClr val="black"/>
                </a:solidFill>
                <a:latin typeface="Times New Roman" panose="02020603050405020304" pitchFamily="18" charset="0"/>
                <a:cs typeface="Times New Roman" panose="02020603050405020304" pitchFamily="18" charset="0"/>
              </a:rPr>
              <a:t> bay </a:t>
            </a:r>
            <a:r>
              <a:rPr lang="en-US" sz="2800" i="1" dirty="0" err="1">
                <a:solidFill>
                  <a:prstClr val="black"/>
                </a:solidFill>
                <a:latin typeface="Times New Roman" panose="02020603050405020304" pitchFamily="18" charset="0"/>
                <a:cs typeface="Times New Roman" panose="02020603050405020304" pitchFamily="18" charset="0"/>
              </a:rPr>
              <a:t>về</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xa</a:t>
            </a:r>
            <a:r>
              <a:rPr lang="en-US" sz="2800" i="1" dirty="0">
                <a:solidFill>
                  <a:prstClr val="black"/>
                </a:solidFill>
                <a:latin typeface="Times New Roman" panose="02020603050405020304" pitchFamily="18" charset="0"/>
                <a:cs typeface="Times New Roman" panose="02020603050405020304" pitchFamily="18" charset="0"/>
              </a:rPr>
              <a:t>.	</a:t>
            </a:r>
          </a:p>
        </p:txBody>
      </p:sp>
      <p:pic>
        <p:nvPicPr>
          <p:cNvPr id="11" name="Picture 10"/>
          <p:cNvPicPr>
            <a:picLocks noChangeAspect="1"/>
          </p:cNvPicPr>
          <p:nvPr/>
        </p:nvPicPr>
        <p:blipFill>
          <a:blip r:embed="rId4"/>
          <a:stretch>
            <a:fillRect/>
          </a:stretch>
        </p:blipFill>
        <p:spPr>
          <a:xfrm>
            <a:off x="-353292" y="-570106"/>
            <a:ext cx="3939024" cy="3237482"/>
          </a:xfrm>
          <a:prstGeom prst="rect">
            <a:avLst/>
          </a:prstGeom>
        </p:spPr>
      </p:pic>
      <p:sp>
        <p:nvSpPr>
          <p:cNvPr id="12" name="Rectangle 11"/>
          <p:cNvSpPr/>
          <p:nvPr/>
        </p:nvSpPr>
        <p:spPr>
          <a:xfrm>
            <a:off x="989637" y="1651061"/>
            <a:ext cx="2596095" cy="523220"/>
          </a:xfrm>
          <a:prstGeom prst="rect">
            <a:avLst/>
          </a:prstGeom>
        </p:spPr>
        <p:txBody>
          <a:bodyPr wrap="none">
            <a:spAutoFit/>
          </a:bodyPr>
          <a:lstStyle/>
          <a:p>
            <a:r>
              <a:rPr lang="vi-VN" sz="2800" b="1" dirty="0">
                <a:solidFill>
                  <a:prstClr val="black"/>
                </a:solidFill>
                <a:latin typeface="Times New Roman" panose="02020603050405020304" pitchFamily="18" charset="0"/>
                <a:cs typeface="Times New Roman" panose="02020603050405020304" pitchFamily="18" charset="0"/>
              </a:rPr>
              <a:t>-</a:t>
            </a:r>
            <a:r>
              <a:rPr lang="en-US" sz="2800" b="1" dirty="0" err="1">
                <a:solidFill>
                  <a:prstClr val="black"/>
                </a:solidFill>
                <a:latin typeface="Times New Roman" panose="02020603050405020304" pitchFamily="18" charset="0"/>
                <a:cs typeface="Times New Roman" panose="02020603050405020304" pitchFamily="18" charset="0"/>
              </a:rPr>
              <a:t>Đỗ</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Trung</a:t>
            </a:r>
            <a:r>
              <a:rPr lang="en-US" sz="2800" b="1" dirty="0">
                <a:solidFill>
                  <a:prstClr val="black"/>
                </a:solidFill>
                <a:latin typeface="Times New Roman" panose="02020603050405020304" pitchFamily="18" charset="0"/>
                <a:cs typeface="Times New Roman" panose="02020603050405020304" pitchFamily="18" charset="0"/>
              </a:rPr>
              <a:t> La</a:t>
            </a:r>
            <a:r>
              <a:rPr lang="vi-VN" sz="2800" b="1" dirty="0">
                <a:solidFill>
                  <a:prstClr val="black"/>
                </a:solidFill>
                <a:latin typeface="Times New Roman" panose="02020603050405020304" pitchFamily="18" charset="0"/>
                <a:cs typeface="Times New Roman" panose="02020603050405020304" pitchFamily="18" charset="0"/>
              </a:rPr>
              <a:t>i-</a:t>
            </a:r>
            <a:r>
              <a:rPr lang="en-US" sz="28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41768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rgbClr val="4BACC6">
                      <a:lumMod val="75000"/>
                    </a:srgbClr>
                  </a:solidFill>
                  <a:latin typeface="Tahoma" panose="020B0604030504040204" pitchFamily="34" charset="0"/>
                  <a:cs typeface="Tahoma" panose="020B0604030504040204" pitchFamily="34" charset="0"/>
                </a:rPr>
                <a:t>ĐỌC- </a:t>
              </a:r>
              <a:r>
                <a:rPr lang="vi-VN" sz="2400" b="1" dirty="0">
                  <a:solidFill>
                    <a:srgbClr val="4BACC6">
                      <a:lumMod val="75000"/>
                    </a:srgbClr>
                  </a:solidFill>
                  <a:latin typeface="Tahoma" panose="020B0604030504040204" pitchFamily="34" charset="0"/>
                  <a:cs typeface="Tahoma" panose="020B0604030504040204" pitchFamily="34" charset="0"/>
                </a:rPr>
                <a:t>TÌM HIỂU CHUNG</a:t>
              </a:r>
              <a:endParaRPr lang="en-US" sz="2400" b="1" dirty="0">
                <a:solidFill>
                  <a:srgbClr val="4BACC6">
                    <a:lumMod val="75000"/>
                  </a:srgbClr>
                </a:solidFill>
                <a:latin typeface="Tahoma" panose="020B0604030504040204" pitchFamily="34" charset="0"/>
                <a:cs typeface="Tahoma" panose="020B0604030504040204" pitchFamily="34" charset="0"/>
              </a:endParaRPr>
            </a:p>
          </p:txBody>
        </p:sp>
      </p:grpSp>
      <p:grpSp>
        <p:nvGrpSpPr>
          <p:cNvPr id="7" name="Group 6"/>
          <p:cNvGrpSpPr/>
          <p:nvPr/>
        </p:nvGrpSpPr>
        <p:grpSpPr>
          <a:xfrm>
            <a:off x="243700"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2" name="Picture 11"/>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400000"/>
                    </a14:imgEffect>
                  </a14:imgLayer>
                </a14:imgProps>
              </a:ext>
              <a:ext uri="{28A0092B-C50C-407E-A947-70E740481C1C}">
                <a14:useLocalDpi xmlns:a14="http://schemas.microsoft.com/office/drawing/2010/main" val="0"/>
              </a:ext>
            </a:extLst>
          </a:blip>
          <a:srcRect l="21266" t="2466" r="32544" b="70034"/>
          <a:stretch/>
        </p:blipFill>
        <p:spPr>
          <a:xfrm>
            <a:off x="243700" y="1753772"/>
            <a:ext cx="4565324" cy="4118392"/>
          </a:xfrm>
          <a:prstGeom prst="ellipse">
            <a:avLst/>
          </a:prstGeom>
          <a:ln>
            <a:noFill/>
          </a:ln>
          <a:effectLst>
            <a:softEdge rad="112500"/>
          </a:effectLst>
        </p:spPr>
      </p:pic>
      <p:sp>
        <p:nvSpPr>
          <p:cNvPr id="13" name="Rectangle 12"/>
          <p:cNvSpPr/>
          <p:nvPr/>
        </p:nvSpPr>
        <p:spPr>
          <a:xfrm>
            <a:off x="5027083" y="1135632"/>
            <a:ext cx="5342467" cy="553998"/>
          </a:xfrm>
          <a:prstGeom prst="rect">
            <a:avLst/>
          </a:prstGeom>
        </p:spPr>
        <p:txBody>
          <a:bodyPr wrap="square">
            <a:spAutoFit/>
          </a:bodyPr>
          <a:lstStyle/>
          <a:p>
            <a:pPr algn="just"/>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Thể</a:t>
            </a:r>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loại</a:t>
            </a:r>
            <a:r>
              <a:rPr lang="en-US" sz="3000" b="1" i="1" dirty="0">
                <a:solidFill>
                  <a:prstClr val="black"/>
                </a:solidFill>
                <a:latin typeface="Times New Roman" panose="02020603050405020304" pitchFamily="18" charset="0"/>
                <a:cs typeface="Times New Roman" panose="02020603050405020304" pitchFamily="18" charset="0"/>
              </a:rPr>
              <a:t>:</a:t>
            </a:r>
            <a:endParaRPr lang="vi-VN" sz="3000" b="1" i="1"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187670" y="1165161"/>
            <a:ext cx="5342467" cy="523220"/>
          </a:xfrm>
          <a:prstGeom prst="rect">
            <a:avLst/>
          </a:prstGeom>
        </p:spPr>
        <p:txBody>
          <a:bodyPr wrap="square">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bốn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chữ</a:t>
            </a:r>
            <a:endParaRPr lang="vi-VN" sz="2800" i="1" dirty="0">
              <a:solidFill>
                <a:prstClr val="black"/>
              </a:solidFill>
              <a:latin typeface="Times New Roman" panose="02020603050405020304" pitchFamily="18"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219381158"/>
              </p:ext>
            </p:extLst>
          </p:nvPr>
        </p:nvGraphicFramePr>
        <p:xfrm>
          <a:off x="4809023" y="2030378"/>
          <a:ext cx="7063890" cy="1823245"/>
        </p:xfrm>
        <a:graphic>
          <a:graphicData uri="http://schemas.openxmlformats.org/drawingml/2006/table">
            <a:tbl>
              <a:tblPr firstRow="1" bandRow="1">
                <a:tableStyleId>{5C22544A-7EE6-4342-B048-85BDC9FD1C3A}</a:tableStyleId>
              </a:tblPr>
              <a:tblGrid>
                <a:gridCol w="2354630">
                  <a:extLst>
                    <a:ext uri="{9D8B030D-6E8A-4147-A177-3AD203B41FA5}">
                      <a16:colId xmlns:a16="http://schemas.microsoft.com/office/drawing/2014/main" val="1730186264"/>
                    </a:ext>
                  </a:extLst>
                </a:gridCol>
                <a:gridCol w="2354630">
                  <a:extLst>
                    <a:ext uri="{9D8B030D-6E8A-4147-A177-3AD203B41FA5}">
                      <a16:colId xmlns:a16="http://schemas.microsoft.com/office/drawing/2014/main" val="1729452965"/>
                    </a:ext>
                  </a:extLst>
                </a:gridCol>
                <a:gridCol w="2354630">
                  <a:extLst>
                    <a:ext uri="{9D8B030D-6E8A-4147-A177-3AD203B41FA5}">
                      <a16:colId xmlns:a16="http://schemas.microsoft.com/office/drawing/2014/main" val="1706562063"/>
                    </a:ext>
                  </a:extLst>
                </a:gridCol>
              </a:tblGrid>
              <a:tr h="698535">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Số</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tiếng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Vần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Nhịp</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85975334"/>
                  </a:ext>
                </a:extLst>
              </a:tr>
              <a:tr h="1124710">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5396350"/>
                  </a:ext>
                </a:extLst>
              </a:tr>
            </a:tbl>
          </a:graphicData>
        </a:graphic>
      </p:graphicFrame>
      <p:sp>
        <p:nvSpPr>
          <p:cNvPr id="11" name="Rectangle 10"/>
          <p:cNvSpPr/>
          <p:nvPr/>
        </p:nvSpPr>
        <p:spPr>
          <a:xfrm>
            <a:off x="4819017" y="3016802"/>
            <a:ext cx="2406429" cy="523220"/>
          </a:xfrm>
          <a:prstGeom prst="rect">
            <a:avLst/>
          </a:prstGeom>
        </p:spPr>
        <p:txBody>
          <a:bodyPr wrap="none">
            <a:spAutoFit/>
          </a:bodyPr>
          <a:lstStyle/>
          <a:p>
            <a:pPr algn="ctr"/>
            <a:r>
              <a:rPr lang="en-US" sz="2800" dirty="0" err="1">
                <a:latin typeface="Times New Roman" panose="02020603050405020304" pitchFamily="18" charset="0"/>
                <a:cs typeface="Times New Roman" panose="02020603050405020304" pitchFamily="18" charset="0"/>
              </a:rPr>
              <a:t>Bốn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dòng</a:t>
            </a:r>
            <a:endParaRPr lang="en-US" sz="2800" dirty="0">
              <a:latin typeface="Times New Roman" panose="02020603050405020304" pitchFamily="18" charset="0"/>
              <a:cs typeface="Times New Roman" panose="02020603050405020304" pitchFamily="18" charset="0"/>
            </a:endParaRPr>
          </a:p>
        </p:txBody>
      </p:sp>
      <p:sp>
        <p:nvSpPr>
          <p:cNvPr id="16" name="Rectangle 15"/>
          <p:cNvSpPr/>
          <p:nvPr/>
        </p:nvSpPr>
        <p:spPr>
          <a:xfrm>
            <a:off x="7264015" y="2835439"/>
            <a:ext cx="2009896"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endParaRPr lang="en-US" sz="2800" dirty="0">
              <a:latin typeface="Times New Roman" panose="02020603050405020304" pitchFamily="18" charset="0"/>
              <a:cs typeface="Times New Roman" panose="02020603050405020304" pitchFamily="18" charset="0"/>
            </a:endParaRPr>
          </a:p>
          <a:p>
            <a:pPr algn="ct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endParaRPr lang="en-US" sz="2800" dirty="0">
              <a:latin typeface="Times New Roman" panose="02020603050405020304" pitchFamily="18" charset="0"/>
              <a:cs typeface="Times New Roman" panose="02020603050405020304" pitchFamily="18" charset="0"/>
            </a:endParaRPr>
          </a:p>
        </p:txBody>
      </p:sp>
      <p:sp>
        <p:nvSpPr>
          <p:cNvPr id="17" name="Rectangle 16"/>
          <p:cNvSpPr/>
          <p:nvPr/>
        </p:nvSpPr>
        <p:spPr>
          <a:xfrm>
            <a:off x="9873191" y="2878304"/>
            <a:ext cx="1761025" cy="954107"/>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1/3</a:t>
            </a:r>
          </a:p>
          <a:p>
            <a:pPr algn="ctr"/>
            <a:r>
              <a:rPr lang="en-US" sz="2800" dirty="0">
                <a:latin typeface="Times New Roman" panose="02020603050405020304" pitchFamily="18" charset="0"/>
                <a:cs typeface="Times New Roman" panose="02020603050405020304" pitchFamily="18" charset="0"/>
              </a:rPr>
              <a:t>2/2</a:t>
            </a:r>
          </a:p>
        </p:txBody>
      </p:sp>
      <p:sp>
        <p:nvSpPr>
          <p:cNvPr id="19" name="Rectangle 18"/>
          <p:cNvSpPr/>
          <p:nvPr/>
        </p:nvSpPr>
        <p:spPr>
          <a:xfrm>
            <a:off x="5027083" y="4032630"/>
            <a:ext cx="5342467" cy="553998"/>
          </a:xfrm>
          <a:prstGeom prst="rect">
            <a:avLst/>
          </a:prstGeom>
        </p:spPr>
        <p:txBody>
          <a:bodyPr wrap="square">
            <a:spAutoFit/>
          </a:bodyPr>
          <a:lstStyle/>
          <a:p>
            <a:pPr algn="just"/>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Xuất</a:t>
            </a:r>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xứ</a:t>
            </a:r>
            <a:endParaRPr lang="vi-VN" sz="3000" b="1" i="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230283" y="4634567"/>
            <a:ext cx="6510867" cy="954107"/>
          </a:xfrm>
          <a:prstGeom prst="rect">
            <a:avLst/>
          </a:prstGeom>
        </p:spPr>
        <p:txBody>
          <a:bodyPr wrap="square">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Trích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Đêm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Cầu</a:t>
            </a:r>
            <a:r>
              <a:rPr lang="en-US" sz="2800" dirty="0">
                <a:solidFill>
                  <a:prstClr val="black"/>
                </a:solidFill>
                <a:latin typeface="Times New Roman" panose="02020603050405020304" pitchFamily="18" charset="0"/>
                <a:cs typeface="Times New Roman" panose="02020603050405020304" pitchFamily="18" charset="0"/>
              </a:rPr>
              <a:t>”, NXB </a:t>
            </a:r>
            <a:r>
              <a:rPr lang="en-US" sz="2800" dirty="0" err="1">
                <a:solidFill>
                  <a:prstClr val="black"/>
                </a:solidFill>
                <a:latin typeface="Times New Roman" panose="02020603050405020304" pitchFamily="18" charset="0"/>
                <a:cs typeface="Times New Roman" panose="02020603050405020304" pitchFamily="18" charset="0"/>
              </a:rPr>
              <a:t>Quân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Nội</a:t>
            </a:r>
            <a:r>
              <a:rPr lang="en-US" sz="2800" dirty="0">
                <a:solidFill>
                  <a:prstClr val="black"/>
                </a:solidFill>
                <a:latin typeface="Times New Roman" panose="02020603050405020304" pitchFamily="18" charset="0"/>
                <a:cs typeface="Times New Roman" panose="02020603050405020304" pitchFamily="18" charset="0"/>
              </a:rPr>
              <a:t>, 2003</a:t>
            </a:r>
            <a:endParaRPr lang="vi-VN" sz="2800" i="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027083" y="5732843"/>
            <a:ext cx="5342467" cy="553998"/>
          </a:xfrm>
          <a:prstGeom prst="rect">
            <a:avLst/>
          </a:prstGeom>
        </p:spPr>
        <p:txBody>
          <a:bodyPr wrap="square">
            <a:spAutoFit/>
          </a:bodyPr>
          <a:lstStyle/>
          <a:p>
            <a:pPr algn="just"/>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Phương</a:t>
            </a:r>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thức</a:t>
            </a:r>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biểu</a:t>
            </a:r>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đạt</a:t>
            </a:r>
            <a:r>
              <a:rPr lang="en-US" sz="3000" b="1" i="1" dirty="0">
                <a:solidFill>
                  <a:prstClr val="black"/>
                </a:solidFill>
                <a:latin typeface="Times New Roman" panose="02020603050405020304" pitchFamily="18" charset="0"/>
                <a:cs typeface="Times New Roman" panose="02020603050405020304" pitchFamily="18" charset="0"/>
              </a:rPr>
              <a:t> </a:t>
            </a:r>
            <a:r>
              <a:rPr lang="en-US" sz="3000" b="1" i="1" dirty="0" err="1">
                <a:solidFill>
                  <a:prstClr val="black"/>
                </a:solidFill>
                <a:latin typeface="Times New Roman" panose="02020603050405020304" pitchFamily="18" charset="0"/>
                <a:cs typeface="Times New Roman" panose="02020603050405020304" pitchFamily="18" charset="0"/>
              </a:rPr>
              <a:t>chính</a:t>
            </a:r>
            <a:r>
              <a:rPr lang="en-US" sz="3000" b="1" i="1" dirty="0">
                <a:solidFill>
                  <a:prstClr val="black"/>
                </a:solidFill>
                <a:latin typeface="Times New Roman" panose="02020603050405020304" pitchFamily="18" charset="0"/>
                <a:cs typeface="Times New Roman" panose="02020603050405020304" pitchFamily="18" charset="0"/>
              </a:rPr>
              <a:t>:</a:t>
            </a:r>
            <a:endParaRPr lang="vi-VN" sz="3000" b="1" i="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9994018" y="5732843"/>
            <a:ext cx="2033732" cy="523220"/>
          </a:xfrm>
          <a:prstGeom prst="rect">
            <a:avLst/>
          </a:prstGeom>
        </p:spPr>
        <p:txBody>
          <a:bodyPr wrap="square">
            <a:spAutoFit/>
          </a:bodyPr>
          <a:lstStyle/>
          <a:p>
            <a:pPr algn="just"/>
            <a:r>
              <a:rPr lang="en-US" sz="2800" dirty="0" err="1">
                <a:solidFill>
                  <a:prstClr val="black"/>
                </a:solidFill>
                <a:latin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cảm</a:t>
            </a:r>
            <a:endParaRPr lang="vi-VN" sz="28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918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circle(in)">
                                      <p:cBhvr>
                                        <p:cTn id="44" dur="2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0"/>
      <p:bldP spid="16" grpId="0"/>
      <p:bldP spid="17" grpId="0"/>
      <p:bldP spid="19" grpId="0"/>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43700"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3779" y="-1"/>
            <a:ext cx="3928222" cy="6858001"/>
          </a:xfrm>
          <a:prstGeom prst="rect">
            <a:avLst/>
          </a:prstGeom>
        </p:spPr>
      </p:pic>
      <p:pic>
        <p:nvPicPr>
          <p:cNvPr id="24" name="Picture 23"/>
          <p:cNvPicPr>
            <a:picLocks noChangeAspect="1"/>
          </p:cNvPicPr>
          <p:nvPr/>
        </p:nvPicPr>
        <p:blipFill>
          <a:blip r:embed="rId4"/>
          <a:stretch>
            <a:fillRect/>
          </a:stretch>
        </p:blipFill>
        <p:spPr>
          <a:xfrm>
            <a:off x="1149354" y="1501548"/>
            <a:ext cx="5219336" cy="1644931"/>
          </a:xfrm>
          <a:prstGeom prst="rect">
            <a:avLst/>
          </a:prstGeom>
        </p:spPr>
      </p:pic>
      <p:sp>
        <p:nvSpPr>
          <p:cNvPr id="25" name="Google Shape;2653;p65"/>
          <p:cNvSpPr/>
          <p:nvPr/>
        </p:nvSpPr>
        <p:spPr>
          <a:xfrm>
            <a:off x="3051702" y="2603573"/>
            <a:ext cx="4592112" cy="1696052"/>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algn="just"/>
            <a:r>
              <a:rPr lang="en-US" sz="2800" i="1" kern="0" dirty="0">
                <a:solidFill>
                  <a:srgbClr val="000000"/>
                </a:solidFill>
                <a:latin typeface="Times New Roman" panose="02020603050405020304" pitchFamily="18" charset="0"/>
                <a:cs typeface="Times New Roman" panose="02020603050405020304" pitchFamily="18" charset="0"/>
                <a:sym typeface="Arial"/>
              </a:rPr>
              <a:t>3 </a:t>
            </a:r>
            <a:r>
              <a:rPr lang="en-US" sz="2800" i="1" kern="0" dirty="0" err="1">
                <a:solidFill>
                  <a:srgbClr val="000000"/>
                </a:solidFill>
                <a:latin typeface="Times New Roman" panose="02020603050405020304" pitchFamily="18" charset="0"/>
                <a:cs typeface="Times New Roman" panose="02020603050405020304" pitchFamily="18" charset="0"/>
                <a:sym typeface="Arial"/>
              </a:rPr>
              <a:t>khổ</a:t>
            </a:r>
            <a:r>
              <a:rPr lang="en-US" sz="2800" i="1" kern="0" dirty="0">
                <a:solidFill>
                  <a:srgbClr val="000000"/>
                </a:solidFill>
                <a:latin typeface="Times New Roman" panose="02020603050405020304" pitchFamily="18" charset="0"/>
                <a:cs typeface="Times New Roman" panose="02020603050405020304" pitchFamily="18" charset="0"/>
                <a:sym typeface="Arial"/>
              </a:rPr>
              <a:t> </a:t>
            </a:r>
            <a:r>
              <a:rPr lang="en-US" sz="2800" i="1" kern="0" dirty="0" err="1">
                <a:solidFill>
                  <a:srgbClr val="000000"/>
                </a:solidFill>
                <a:latin typeface="Times New Roman" panose="02020603050405020304" pitchFamily="18" charset="0"/>
                <a:cs typeface="Times New Roman" panose="02020603050405020304" pitchFamily="18" charset="0"/>
                <a:sym typeface="Arial"/>
              </a:rPr>
              <a:t>đầu</a:t>
            </a:r>
            <a:r>
              <a:rPr lang="vi-VN" sz="2800" i="1" kern="0" dirty="0">
                <a:solidFill>
                  <a:srgbClr val="000000"/>
                </a:solidFill>
                <a:latin typeface="Times New Roman" panose="02020603050405020304" pitchFamily="18" charset="0"/>
                <a:cs typeface="Times New Roman" panose="02020603050405020304" pitchFamily="18" charset="0"/>
                <a:sym typeface="Arial"/>
              </a:rPr>
              <a:t>: </a:t>
            </a:r>
            <a:r>
              <a:rPr lang="en-US" sz="2800" i="1" dirty="0" err="1">
                <a:solidFill>
                  <a:srgbClr val="FF0000"/>
                </a:solidFill>
                <a:latin typeface="Times New Roman" panose="02020603050405020304" pitchFamily="18" charset="0"/>
                <a:cs typeface="Times New Roman" panose="02020603050405020304" pitchFamily="18" charset="0"/>
              </a:rPr>
              <a:t>Hình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ảnh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người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mẹ</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trong</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sự</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đối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sánh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với</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hình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ảnh</a:t>
            </a:r>
            <a:r>
              <a:rPr lang="en-US" sz="2800" i="1" dirty="0">
                <a:solidFill>
                  <a:srgbClr val="FF0000"/>
                </a:solidFill>
                <a:latin typeface="Times New Roman" panose="02020603050405020304" pitchFamily="18" charset="0"/>
                <a:cs typeface="Times New Roman" panose="02020603050405020304" pitchFamily="18" charset="0"/>
              </a:rPr>
              <a:t> </a:t>
            </a:r>
            <a:r>
              <a:rPr lang="en-US" sz="2800" i="1" dirty="0" err="1">
                <a:solidFill>
                  <a:srgbClr val="FF0000"/>
                </a:solidFill>
                <a:latin typeface="Times New Roman" panose="02020603050405020304" pitchFamily="18" charset="0"/>
                <a:cs typeface="Times New Roman" panose="02020603050405020304" pitchFamily="18" charset="0"/>
              </a:rPr>
              <a:t>cau</a:t>
            </a:r>
            <a:r>
              <a:rPr lang="en-US" sz="2800" i="1" dirty="0">
                <a:solidFill>
                  <a:prstClr val="black"/>
                </a:solidFill>
                <a:latin typeface="Times New Roman" panose="02020603050405020304" pitchFamily="18" charset="0"/>
                <a:cs typeface="Times New Roman" panose="02020603050405020304" pitchFamily="18" charset="0"/>
              </a:rPr>
              <a:t>. </a:t>
            </a:r>
            <a:endParaRPr lang="vi-VN" sz="2800" i="1" dirty="0">
              <a:solidFill>
                <a:prstClr val="black"/>
              </a:solidFill>
              <a:latin typeface="Times New Roman" panose="02020603050405020304" pitchFamily="18" charset="0"/>
              <a:cs typeface="Times New Roman" panose="02020603050405020304" pitchFamily="18" charset="0"/>
            </a:endParaRPr>
          </a:p>
        </p:txBody>
      </p:sp>
      <p:sp>
        <p:nvSpPr>
          <p:cNvPr id="26" name="Google Shape;2655;p65"/>
          <p:cNvSpPr/>
          <p:nvPr/>
        </p:nvSpPr>
        <p:spPr>
          <a:xfrm>
            <a:off x="3051702" y="4557700"/>
            <a:ext cx="4616062" cy="1384301"/>
          </a:xfrm>
          <a:prstGeom prst="roundRect">
            <a:avLst>
              <a:gd name="adj" fmla="val 16667"/>
            </a:avLst>
          </a:prstGeom>
          <a:solidFill>
            <a:srgbClr val="FFFFFF"/>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algn="just">
              <a:buFont typeface="Arial"/>
              <a:buNone/>
            </a:pPr>
            <a:r>
              <a:rPr lang="en-US" sz="2800" i="1" kern="0" dirty="0">
                <a:solidFill>
                  <a:srgbClr val="000000"/>
                </a:solidFill>
                <a:latin typeface="Times New Roman" panose="02020603050405020304" pitchFamily="18" charset="0"/>
                <a:cs typeface="Arial"/>
                <a:sym typeface="Arial"/>
              </a:rPr>
              <a:t>2 </a:t>
            </a:r>
            <a:r>
              <a:rPr lang="en-US" sz="2800" i="1" kern="0" dirty="0" err="1">
                <a:solidFill>
                  <a:srgbClr val="000000"/>
                </a:solidFill>
                <a:latin typeface="Times New Roman" panose="02020603050405020304" pitchFamily="18" charset="0"/>
                <a:cs typeface="Arial"/>
                <a:sym typeface="Arial"/>
              </a:rPr>
              <a:t>khổ</a:t>
            </a:r>
            <a:r>
              <a:rPr lang="en-US" sz="2800" i="1" kern="0" dirty="0">
                <a:solidFill>
                  <a:srgbClr val="000000"/>
                </a:solidFill>
                <a:latin typeface="Times New Roman" panose="02020603050405020304" pitchFamily="18" charset="0"/>
                <a:cs typeface="Arial"/>
                <a:sym typeface="Arial"/>
              </a:rPr>
              <a:t> </a:t>
            </a:r>
            <a:r>
              <a:rPr lang="en-US" sz="2800" i="1" kern="0" dirty="0" err="1">
                <a:solidFill>
                  <a:srgbClr val="000000"/>
                </a:solidFill>
                <a:latin typeface="Times New Roman" panose="02020603050405020304" pitchFamily="18" charset="0"/>
                <a:cs typeface="Arial"/>
                <a:sym typeface="Arial"/>
              </a:rPr>
              <a:t>cuối</a:t>
            </a:r>
            <a:r>
              <a:rPr lang="vi-VN" sz="2800" kern="0" dirty="0">
                <a:solidFill>
                  <a:srgbClr val="000000"/>
                </a:solidFill>
                <a:latin typeface="Times New Roman" panose="02020603050405020304" pitchFamily="18" charset="0"/>
                <a:cs typeface="Arial"/>
                <a:sym typeface="Arial"/>
              </a:rPr>
              <a:t>: </a:t>
            </a:r>
            <a:r>
              <a:rPr lang="en-US" sz="2800" i="1" kern="0" dirty="0" err="1">
                <a:solidFill>
                  <a:srgbClr val="FF0000"/>
                </a:solidFill>
                <a:latin typeface="Times New Roman" panose="02020603050405020304" pitchFamily="18" charset="0"/>
                <a:cs typeface="Arial"/>
                <a:sym typeface="Arial"/>
              </a:rPr>
              <a:t>Cảm</a:t>
            </a:r>
            <a:r>
              <a:rPr lang="en-US" sz="2800" i="1" kern="0" dirty="0">
                <a:solidFill>
                  <a:srgbClr val="FF0000"/>
                </a:solidFill>
                <a:latin typeface="Times New Roman" panose="02020603050405020304" pitchFamily="18" charset="0"/>
                <a:cs typeface="Arial"/>
                <a:sym typeface="Arial"/>
              </a:rPr>
              <a:t> </a:t>
            </a:r>
            <a:r>
              <a:rPr lang="en-US" sz="2800" i="1" kern="0" dirty="0" err="1">
                <a:solidFill>
                  <a:srgbClr val="FF0000"/>
                </a:solidFill>
                <a:latin typeface="Times New Roman" panose="02020603050405020304" pitchFamily="18" charset="0"/>
                <a:cs typeface="Arial"/>
                <a:sym typeface="Arial"/>
              </a:rPr>
              <a:t>xúc</a:t>
            </a:r>
            <a:r>
              <a:rPr lang="en-US" sz="2800" i="1" kern="0" dirty="0">
                <a:solidFill>
                  <a:srgbClr val="FF0000"/>
                </a:solidFill>
                <a:latin typeface="Times New Roman" panose="02020603050405020304" pitchFamily="18" charset="0"/>
                <a:cs typeface="Arial"/>
                <a:sym typeface="Arial"/>
              </a:rPr>
              <a:t> </a:t>
            </a:r>
            <a:r>
              <a:rPr lang="en-US" sz="2800" i="1" kern="0" dirty="0" err="1">
                <a:solidFill>
                  <a:srgbClr val="FF0000"/>
                </a:solidFill>
                <a:latin typeface="Times New Roman" panose="02020603050405020304" pitchFamily="18" charset="0"/>
                <a:cs typeface="Arial"/>
                <a:sym typeface="Arial"/>
              </a:rPr>
              <a:t>của</a:t>
            </a:r>
            <a:r>
              <a:rPr lang="en-US" sz="2800" i="1" kern="0" dirty="0">
                <a:solidFill>
                  <a:srgbClr val="FF0000"/>
                </a:solidFill>
                <a:latin typeface="Times New Roman" panose="02020603050405020304" pitchFamily="18" charset="0"/>
                <a:cs typeface="Arial"/>
                <a:sym typeface="Arial"/>
              </a:rPr>
              <a:t> </a:t>
            </a:r>
            <a:r>
              <a:rPr lang="en-US" sz="2800" i="1" kern="0" dirty="0" err="1">
                <a:solidFill>
                  <a:srgbClr val="FF0000"/>
                </a:solidFill>
                <a:latin typeface="Times New Roman" panose="02020603050405020304" pitchFamily="18" charset="0"/>
                <a:cs typeface="Arial"/>
                <a:sym typeface="Arial"/>
              </a:rPr>
              <a:t>người</a:t>
            </a:r>
            <a:r>
              <a:rPr lang="en-US" sz="2800" i="1" kern="0" dirty="0">
                <a:solidFill>
                  <a:srgbClr val="FF0000"/>
                </a:solidFill>
                <a:latin typeface="Times New Roman" panose="02020603050405020304" pitchFamily="18" charset="0"/>
                <a:cs typeface="Arial"/>
                <a:sym typeface="Arial"/>
              </a:rPr>
              <a:t> con</a:t>
            </a:r>
            <a:endParaRPr lang="vi-VN" sz="2800" i="1" kern="0" dirty="0">
              <a:solidFill>
                <a:srgbClr val="FF0000"/>
              </a:solidFill>
              <a:latin typeface="Times New Roman" panose="02020603050405020304" pitchFamily="18" charset="0"/>
              <a:ea typeface="Quicksand Light"/>
              <a:cs typeface="Quicksand Light"/>
              <a:sym typeface="Quicksand Light"/>
            </a:endParaRPr>
          </a:p>
        </p:txBody>
      </p:sp>
      <p:sp>
        <p:nvSpPr>
          <p:cNvPr id="27" name="Google Shape;2667;p65"/>
          <p:cNvSpPr/>
          <p:nvPr/>
        </p:nvSpPr>
        <p:spPr>
          <a:xfrm>
            <a:off x="191693" y="3146479"/>
            <a:ext cx="1919600" cy="617600"/>
          </a:xfrm>
          <a:prstGeom prst="roundRect">
            <a:avLst>
              <a:gd name="adj" fmla="val 16667"/>
            </a:avLst>
          </a:prstGeom>
          <a:solidFill>
            <a:srgbClr val="7ABEAE"/>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a:defRPr/>
            </a:pPr>
            <a:r>
              <a:rPr lang="vi-VN" sz="3200" kern="0" dirty="0">
                <a:solidFill>
                  <a:srgbClr val="FFFFFF"/>
                </a:solidFill>
                <a:latin typeface="Times New Roman" panose="02020603050405020304" pitchFamily="18" charset="0"/>
                <a:ea typeface="Fredoka One"/>
                <a:cs typeface="Fredoka One"/>
                <a:sym typeface="Fredoka One"/>
              </a:rPr>
              <a:t>Phần 1</a:t>
            </a:r>
            <a:endParaRPr sz="3200" kern="0" dirty="0">
              <a:solidFill>
                <a:srgbClr val="FFFFFF"/>
              </a:solidFill>
              <a:ea typeface="Fredoka One"/>
              <a:cs typeface="Fredoka One"/>
              <a:sym typeface="Fredoka One"/>
            </a:endParaRPr>
          </a:p>
        </p:txBody>
      </p:sp>
      <p:sp>
        <p:nvSpPr>
          <p:cNvPr id="28" name="Google Shape;2669;p65"/>
          <p:cNvSpPr/>
          <p:nvPr/>
        </p:nvSpPr>
        <p:spPr>
          <a:xfrm>
            <a:off x="220269" y="5024354"/>
            <a:ext cx="1919600" cy="617600"/>
          </a:xfrm>
          <a:prstGeom prst="roundRect">
            <a:avLst>
              <a:gd name="adj" fmla="val 16667"/>
            </a:avLst>
          </a:prstGeom>
          <a:solidFill>
            <a:srgbClr val="A3376C"/>
          </a:solidFill>
          <a:ln w="38100" cap="flat" cmpd="sng">
            <a:solidFill>
              <a:srgbClr val="FFFFFF"/>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a:defRPr/>
            </a:pPr>
            <a:r>
              <a:rPr lang="vi-VN" sz="3200" kern="0" dirty="0">
                <a:solidFill>
                  <a:srgbClr val="FFFFFF"/>
                </a:solidFill>
                <a:latin typeface="Times New Roman" panose="02020603050405020304" pitchFamily="18" charset="0"/>
                <a:ea typeface="Fredoka One"/>
                <a:cs typeface="Fredoka One"/>
                <a:sym typeface="Fredoka One"/>
              </a:rPr>
              <a:t>Phần </a:t>
            </a:r>
            <a:r>
              <a:rPr lang="en-US" sz="3200" kern="0" dirty="0">
                <a:solidFill>
                  <a:srgbClr val="FFFFFF"/>
                </a:solidFill>
                <a:latin typeface="Times New Roman" panose="02020603050405020304" pitchFamily="18" charset="0"/>
                <a:ea typeface="Fredoka One"/>
                <a:cs typeface="Fredoka One"/>
                <a:sym typeface="Fredoka One"/>
              </a:rPr>
              <a:t>2</a:t>
            </a:r>
            <a:endParaRPr sz="3200" kern="0" dirty="0">
              <a:solidFill>
                <a:srgbClr val="FFFFFF"/>
              </a:solidFill>
              <a:ea typeface="Fredoka One"/>
              <a:cs typeface="Fredoka One"/>
              <a:sym typeface="Fredoka One"/>
            </a:endParaRPr>
          </a:p>
        </p:txBody>
      </p:sp>
      <p:grpSp>
        <p:nvGrpSpPr>
          <p:cNvPr id="29" name="Google Shape;2676;p65"/>
          <p:cNvGrpSpPr/>
          <p:nvPr/>
        </p:nvGrpSpPr>
        <p:grpSpPr>
          <a:xfrm>
            <a:off x="3239040" y="5064738"/>
            <a:ext cx="508893" cy="536832"/>
            <a:chOff x="3456600" y="4193100"/>
            <a:chExt cx="495225" cy="441425"/>
          </a:xfrm>
        </p:grpSpPr>
        <p:sp>
          <p:nvSpPr>
            <p:cNvPr id="30" name="Google Shape;2677;p65"/>
            <p:cNvSpPr/>
            <p:nvPr/>
          </p:nvSpPr>
          <p:spPr>
            <a:xfrm>
              <a:off x="3456600" y="4193100"/>
              <a:ext cx="495225" cy="441425"/>
            </a:xfrm>
            <a:custGeom>
              <a:avLst/>
              <a:gdLst/>
              <a:ahLst/>
              <a:cxnLst/>
              <a:rect l="l" t="t" r="r" b="b"/>
              <a:pathLst>
                <a:path w="19809" h="17657" extrusionOk="0">
                  <a:moveTo>
                    <a:pt x="18328" y="1"/>
                  </a:moveTo>
                  <a:cubicBezTo>
                    <a:pt x="17812" y="1"/>
                    <a:pt x="17322" y="302"/>
                    <a:pt x="17109" y="808"/>
                  </a:cubicBezTo>
                  <a:cubicBezTo>
                    <a:pt x="16953" y="1145"/>
                    <a:pt x="16771" y="1508"/>
                    <a:pt x="16563" y="1846"/>
                  </a:cubicBezTo>
                  <a:cubicBezTo>
                    <a:pt x="16330" y="2235"/>
                    <a:pt x="16070" y="2625"/>
                    <a:pt x="15785" y="2962"/>
                  </a:cubicBezTo>
                  <a:cubicBezTo>
                    <a:pt x="15447" y="2936"/>
                    <a:pt x="15110" y="2858"/>
                    <a:pt x="14798" y="2755"/>
                  </a:cubicBezTo>
                  <a:cubicBezTo>
                    <a:pt x="14357" y="2625"/>
                    <a:pt x="13941" y="2469"/>
                    <a:pt x="13526" y="2339"/>
                  </a:cubicBezTo>
                  <a:cubicBezTo>
                    <a:pt x="13033" y="2132"/>
                    <a:pt x="12513" y="1950"/>
                    <a:pt x="11942" y="1794"/>
                  </a:cubicBezTo>
                  <a:cubicBezTo>
                    <a:pt x="11579" y="1690"/>
                    <a:pt x="11189" y="1586"/>
                    <a:pt x="10748" y="1534"/>
                  </a:cubicBezTo>
                  <a:cubicBezTo>
                    <a:pt x="10333" y="1431"/>
                    <a:pt x="9891" y="1405"/>
                    <a:pt x="9450" y="1405"/>
                  </a:cubicBezTo>
                  <a:lnTo>
                    <a:pt x="9398" y="1405"/>
                  </a:lnTo>
                  <a:cubicBezTo>
                    <a:pt x="8931" y="1405"/>
                    <a:pt x="8464" y="1457"/>
                    <a:pt x="8022" y="1612"/>
                  </a:cubicBezTo>
                  <a:cubicBezTo>
                    <a:pt x="7789" y="1690"/>
                    <a:pt x="7555" y="1794"/>
                    <a:pt x="7347" y="1924"/>
                  </a:cubicBezTo>
                  <a:cubicBezTo>
                    <a:pt x="7088" y="2080"/>
                    <a:pt x="6854" y="2261"/>
                    <a:pt x="6646" y="2469"/>
                  </a:cubicBezTo>
                  <a:cubicBezTo>
                    <a:pt x="6465" y="2677"/>
                    <a:pt x="6283" y="2910"/>
                    <a:pt x="6153" y="3170"/>
                  </a:cubicBezTo>
                  <a:cubicBezTo>
                    <a:pt x="5997" y="3455"/>
                    <a:pt x="5868" y="3767"/>
                    <a:pt x="5816" y="4105"/>
                  </a:cubicBezTo>
                  <a:cubicBezTo>
                    <a:pt x="5816" y="4260"/>
                    <a:pt x="5790" y="4416"/>
                    <a:pt x="5790" y="4572"/>
                  </a:cubicBezTo>
                  <a:cubicBezTo>
                    <a:pt x="5790" y="4702"/>
                    <a:pt x="5816" y="4831"/>
                    <a:pt x="5842" y="4935"/>
                  </a:cubicBezTo>
                  <a:cubicBezTo>
                    <a:pt x="5556" y="4987"/>
                    <a:pt x="5270" y="5039"/>
                    <a:pt x="4985" y="5117"/>
                  </a:cubicBezTo>
                  <a:cubicBezTo>
                    <a:pt x="4544" y="5221"/>
                    <a:pt x="4102" y="5377"/>
                    <a:pt x="3687" y="5584"/>
                  </a:cubicBezTo>
                  <a:cubicBezTo>
                    <a:pt x="2752" y="6026"/>
                    <a:pt x="2025" y="6753"/>
                    <a:pt x="1584" y="7661"/>
                  </a:cubicBezTo>
                  <a:cubicBezTo>
                    <a:pt x="1376" y="8128"/>
                    <a:pt x="1298" y="8622"/>
                    <a:pt x="1376" y="9115"/>
                  </a:cubicBezTo>
                  <a:cubicBezTo>
                    <a:pt x="1454" y="9556"/>
                    <a:pt x="1662" y="9998"/>
                    <a:pt x="1973" y="10335"/>
                  </a:cubicBezTo>
                  <a:cubicBezTo>
                    <a:pt x="2103" y="10491"/>
                    <a:pt x="2259" y="10621"/>
                    <a:pt x="2441" y="10750"/>
                  </a:cubicBezTo>
                  <a:cubicBezTo>
                    <a:pt x="2519" y="10802"/>
                    <a:pt x="2596" y="10854"/>
                    <a:pt x="2700" y="10906"/>
                  </a:cubicBezTo>
                  <a:cubicBezTo>
                    <a:pt x="2337" y="11218"/>
                    <a:pt x="1999" y="11529"/>
                    <a:pt x="1688" y="11841"/>
                  </a:cubicBezTo>
                  <a:cubicBezTo>
                    <a:pt x="1221" y="12282"/>
                    <a:pt x="831" y="12775"/>
                    <a:pt x="520" y="13321"/>
                  </a:cubicBezTo>
                  <a:cubicBezTo>
                    <a:pt x="156" y="13892"/>
                    <a:pt x="0" y="14567"/>
                    <a:pt x="78" y="15216"/>
                  </a:cubicBezTo>
                  <a:cubicBezTo>
                    <a:pt x="130" y="15605"/>
                    <a:pt x="260" y="15969"/>
                    <a:pt x="494" y="16280"/>
                  </a:cubicBezTo>
                  <a:cubicBezTo>
                    <a:pt x="597" y="16436"/>
                    <a:pt x="727" y="16592"/>
                    <a:pt x="883" y="16721"/>
                  </a:cubicBezTo>
                  <a:cubicBezTo>
                    <a:pt x="1013" y="16851"/>
                    <a:pt x="1169" y="16955"/>
                    <a:pt x="1324" y="17033"/>
                  </a:cubicBezTo>
                  <a:cubicBezTo>
                    <a:pt x="1714" y="17293"/>
                    <a:pt x="2155" y="17474"/>
                    <a:pt x="2622" y="17578"/>
                  </a:cubicBezTo>
                  <a:cubicBezTo>
                    <a:pt x="2856" y="17630"/>
                    <a:pt x="3116" y="17656"/>
                    <a:pt x="3349" y="17656"/>
                  </a:cubicBezTo>
                  <a:cubicBezTo>
                    <a:pt x="3557" y="17656"/>
                    <a:pt x="3765" y="17630"/>
                    <a:pt x="3946" y="17604"/>
                  </a:cubicBezTo>
                  <a:cubicBezTo>
                    <a:pt x="4777" y="17448"/>
                    <a:pt x="5530" y="17085"/>
                    <a:pt x="6179" y="16566"/>
                  </a:cubicBezTo>
                  <a:cubicBezTo>
                    <a:pt x="6542" y="16254"/>
                    <a:pt x="6906" y="15943"/>
                    <a:pt x="7217" y="15579"/>
                  </a:cubicBezTo>
                  <a:cubicBezTo>
                    <a:pt x="7321" y="15475"/>
                    <a:pt x="7425" y="15371"/>
                    <a:pt x="7503" y="15268"/>
                  </a:cubicBezTo>
                  <a:lnTo>
                    <a:pt x="7555" y="15320"/>
                  </a:lnTo>
                  <a:cubicBezTo>
                    <a:pt x="7815" y="15761"/>
                    <a:pt x="8204" y="16098"/>
                    <a:pt x="8697" y="16306"/>
                  </a:cubicBezTo>
                  <a:cubicBezTo>
                    <a:pt x="8931" y="16410"/>
                    <a:pt x="9190" y="16488"/>
                    <a:pt x="9450" y="16514"/>
                  </a:cubicBezTo>
                  <a:cubicBezTo>
                    <a:pt x="9580" y="16540"/>
                    <a:pt x="9684" y="16540"/>
                    <a:pt x="9814" y="16540"/>
                  </a:cubicBezTo>
                  <a:cubicBezTo>
                    <a:pt x="9943" y="16540"/>
                    <a:pt x="10073" y="16540"/>
                    <a:pt x="10203" y="16514"/>
                  </a:cubicBezTo>
                  <a:cubicBezTo>
                    <a:pt x="10644" y="16462"/>
                    <a:pt x="11086" y="16280"/>
                    <a:pt x="11449" y="16046"/>
                  </a:cubicBezTo>
                  <a:cubicBezTo>
                    <a:pt x="11605" y="15917"/>
                    <a:pt x="11761" y="15787"/>
                    <a:pt x="11916" y="15631"/>
                  </a:cubicBezTo>
                  <a:cubicBezTo>
                    <a:pt x="12046" y="15501"/>
                    <a:pt x="12176" y="15346"/>
                    <a:pt x="12306" y="15190"/>
                  </a:cubicBezTo>
                  <a:cubicBezTo>
                    <a:pt x="12436" y="14982"/>
                    <a:pt x="12565" y="14748"/>
                    <a:pt x="12669" y="14541"/>
                  </a:cubicBezTo>
                  <a:cubicBezTo>
                    <a:pt x="12773" y="14619"/>
                    <a:pt x="12877" y="14722"/>
                    <a:pt x="12981" y="14800"/>
                  </a:cubicBezTo>
                  <a:cubicBezTo>
                    <a:pt x="13188" y="14982"/>
                    <a:pt x="13448" y="15112"/>
                    <a:pt x="13734" y="15190"/>
                  </a:cubicBezTo>
                  <a:cubicBezTo>
                    <a:pt x="13963" y="15259"/>
                    <a:pt x="14203" y="15292"/>
                    <a:pt x="14444" y="15292"/>
                  </a:cubicBezTo>
                  <a:cubicBezTo>
                    <a:pt x="14748" y="15292"/>
                    <a:pt x="15054" y="15239"/>
                    <a:pt x="15343" y="15138"/>
                  </a:cubicBezTo>
                  <a:cubicBezTo>
                    <a:pt x="15577" y="15060"/>
                    <a:pt x="15785" y="14930"/>
                    <a:pt x="15992" y="14800"/>
                  </a:cubicBezTo>
                  <a:cubicBezTo>
                    <a:pt x="16200" y="14645"/>
                    <a:pt x="16382" y="14463"/>
                    <a:pt x="16537" y="14255"/>
                  </a:cubicBezTo>
                  <a:cubicBezTo>
                    <a:pt x="16823" y="13918"/>
                    <a:pt x="17057" y="13554"/>
                    <a:pt x="17212" y="13139"/>
                  </a:cubicBezTo>
                  <a:cubicBezTo>
                    <a:pt x="17654" y="12100"/>
                    <a:pt x="17783" y="10906"/>
                    <a:pt x="17602" y="9375"/>
                  </a:cubicBezTo>
                  <a:cubicBezTo>
                    <a:pt x="17524" y="8907"/>
                    <a:pt x="17446" y="8440"/>
                    <a:pt x="17368" y="7999"/>
                  </a:cubicBezTo>
                  <a:cubicBezTo>
                    <a:pt x="17212" y="7220"/>
                    <a:pt x="17109" y="6389"/>
                    <a:pt x="17109" y="5584"/>
                  </a:cubicBezTo>
                  <a:cubicBezTo>
                    <a:pt x="17109" y="5506"/>
                    <a:pt x="17109" y="5403"/>
                    <a:pt x="17134" y="5299"/>
                  </a:cubicBezTo>
                  <a:cubicBezTo>
                    <a:pt x="17316" y="5117"/>
                    <a:pt x="17472" y="4961"/>
                    <a:pt x="17628" y="4779"/>
                  </a:cubicBezTo>
                  <a:cubicBezTo>
                    <a:pt x="18147" y="4182"/>
                    <a:pt x="18588" y="3559"/>
                    <a:pt x="18978" y="2884"/>
                  </a:cubicBezTo>
                  <a:cubicBezTo>
                    <a:pt x="19185" y="2547"/>
                    <a:pt x="19341" y="2209"/>
                    <a:pt x="19497" y="1846"/>
                  </a:cubicBezTo>
                  <a:cubicBezTo>
                    <a:pt x="19808" y="1197"/>
                    <a:pt x="19497" y="418"/>
                    <a:pt x="18848" y="107"/>
                  </a:cubicBezTo>
                  <a:cubicBezTo>
                    <a:pt x="18678" y="35"/>
                    <a:pt x="18502" y="1"/>
                    <a:pt x="18328"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1" name="Google Shape;2678;p65"/>
            <p:cNvSpPr/>
            <p:nvPr/>
          </p:nvSpPr>
          <p:spPr>
            <a:xfrm>
              <a:off x="3481900" y="4252225"/>
              <a:ext cx="394625" cy="358925"/>
            </a:xfrm>
            <a:custGeom>
              <a:avLst/>
              <a:gdLst/>
              <a:ahLst/>
              <a:cxnLst/>
              <a:rect l="l" t="t" r="r" b="b"/>
              <a:pathLst>
                <a:path w="15785" h="14357" extrusionOk="0">
                  <a:moveTo>
                    <a:pt x="8386" y="0"/>
                  </a:moveTo>
                  <a:cubicBezTo>
                    <a:pt x="8023" y="0"/>
                    <a:pt x="7659" y="52"/>
                    <a:pt x="7322" y="182"/>
                  </a:cubicBezTo>
                  <a:cubicBezTo>
                    <a:pt x="7140" y="234"/>
                    <a:pt x="6958" y="312"/>
                    <a:pt x="6803" y="416"/>
                  </a:cubicBezTo>
                  <a:cubicBezTo>
                    <a:pt x="6647" y="519"/>
                    <a:pt x="6491" y="649"/>
                    <a:pt x="6335" y="779"/>
                  </a:cubicBezTo>
                  <a:cubicBezTo>
                    <a:pt x="6205" y="935"/>
                    <a:pt x="6076" y="1116"/>
                    <a:pt x="5972" y="1298"/>
                  </a:cubicBezTo>
                  <a:cubicBezTo>
                    <a:pt x="5868" y="1480"/>
                    <a:pt x="5816" y="1688"/>
                    <a:pt x="5790" y="1895"/>
                  </a:cubicBezTo>
                  <a:cubicBezTo>
                    <a:pt x="5764" y="1999"/>
                    <a:pt x="5764" y="2103"/>
                    <a:pt x="5764" y="2207"/>
                  </a:cubicBezTo>
                  <a:cubicBezTo>
                    <a:pt x="5764" y="2285"/>
                    <a:pt x="5764" y="2363"/>
                    <a:pt x="5790" y="2440"/>
                  </a:cubicBezTo>
                  <a:cubicBezTo>
                    <a:pt x="5816" y="2544"/>
                    <a:pt x="5842" y="2648"/>
                    <a:pt x="5868" y="2726"/>
                  </a:cubicBezTo>
                  <a:cubicBezTo>
                    <a:pt x="5894" y="2830"/>
                    <a:pt x="5946" y="2934"/>
                    <a:pt x="6024" y="3038"/>
                  </a:cubicBezTo>
                  <a:cubicBezTo>
                    <a:pt x="6102" y="3167"/>
                    <a:pt x="6205" y="3297"/>
                    <a:pt x="6309" y="3427"/>
                  </a:cubicBezTo>
                  <a:cubicBezTo>
                    <a:pt x="5998" y="3427"/>
                    <a:pt x="5686" y="3453"/>
                    <a:pt x="5427" y="3479"/>
                  </a:cubicBezTo>
                  <a:cubicBezTo>
                    <a:pt x="5011" y="3531"/>
                    <a:pt x="4596" y="3583"/>
                    <a:pt x="4206" y="3687"/>
                  </a:cubicBezTo>
                  <a:cubicBezTo>
                    <a:pt x="3817" y="3790"/>
                    <a:pt x="3454" y="3920"/>
                    <a:pt x="3116" y="4076"/>
                  </a:cubicBezTo>
                  <a:cubicBezTo>
                    <a:pt x="2389" y="4413"/>
                    <a:pt x="1818" y="4985"/>
                    <a:pt x="1455" y="5712"/>
                  </a:cubicBezTo>
                  <a:cubicBezTo>
                    <a:pt x="1325" y="5971"/>
                    <a:pt x="1299" y="6283"/>
                    <a:pt x="1325" y="6594"/>
                  </a:cubicBezTo>
                  <a:cubicBezTo>
                    <a:pt x="1377" y="6854"/>
                    <a:pt x="1481" y="7113"/>
                    <a:pt x="1688" y="7321"/>
                  </a:cubicBezTo>
                  <a:cubicBezTo>
                    <a:pt x="1766" y="7399"/>
                    <a:pt x="1870" y="7503"/>
                    <a:pt x="2000" y="7581"/>
                  </a:cubicBezTo>
                  <a:cubicBezTo>
                    <a:pt x="2130" y="7659"/>
                    <a:pt x="2259" y="7736"/>
                    <a:pt x="2415" y="7814"/>
                  </a:cubicBezTo>
                  <a:cubicBezTo>
                    <a:pt x="2701" y="7944"/>
                    <a:pt x="3012" y="8022"/>
                    <a:pt x="3324" y="8074"/>
                  </a:cubicBezTo>
                  <a:cubicBezTo>
                    <a:pt x="3480" y="8100"/>
                    <a:pt x="3661" y="8126"/>
                    <a:pt x="3817" y="8126"/>
                  </a:cubicBezTo>
                  <a:cubicBezTo>
                    <a:pt x="3402" y="8411"/>
                    <a:pt x="3064" y="8697"/>
                    <a:pt x="2727" y="8957"/>
                  </a:cubicBezTo>
                  <a:cubicBezTo>
                    <a:pt x="2259" y="9320"/>
                    <a:pt x="1818" y="9735"/>
                    <a:pt x="1377" y="10151"/>
                  </a:cubicBezTo>
                  <a:cubicBezTo>
                    <a:pt x="987" y="10540"/>
                    <a:pt x="650" y="10982"/>
                    <a:pt x="364" y="11449"/>
                  </a:cubicBezTo>
                  <a:cubicBezTo>
                    <a:pt x="131" y="11838"/>
                    <a:pt x="1" y="12306"/>
                    <a:pt x="53" y="12747"/>
                  </a:cubicBezTo>
                  <a:cubicBezTo>
                    <a:pt x="79" y="12981"/>
                    <a:pt x="157" y="13214"/>
                    <a:pt x="286" y="13396"/>
                  </a:cubicBezTo>
                  <a:cubicBezTo>
                    <a:pt x="364" y="13500"/>
                    <a:pt x="442" y="13604"/>
                    <a:pt x="546" y="13681"/>
                  </a:cubicBezTo>
                  <a:cubicBezTo>
                    <a:pt x="624" y="13759"/>
                    <a:pt x="728" y="13837"/>
                    <a:pt x="832" y="13889"/>
                  </a:cubicBezTo>
                  <a:cubicBezTo>
                    <a:pt x="1143" y="14097"/>
                    <a:pt x="1455" y="14227"/>
                    <a:pt x="1818" y="14305"/>
                  </a:cubicBezTo>
                  <a:cubicBezTo>
                    <a:pt x="1974" y="14330"/>
                    <a:pt x="2156" y="14356"/>
                    <a:pt x="2337" y="14356"/>
                  </a:cubicBezTo>
                  <a:cubicBezTo>
                    <a:pt x="2493" y="14356"/>
                    <a:pt x="2623" y="14330"/>
                    <a:pt x="2779" y="14330"/>
                  </a:cubicBezTo>
                  <a:cubicBezTo>
                    <a:pt x="3428" y="14201"/>
                    <a:pt x="4051" y="13889"/>
                    <a:pt x="4544" y="13474"/>
                  </a:cubicBezTo>
                  <a:cubicBezTo>
                    <a:pt x="4881" y="13188"/>
                    <a:pt x="5193" y="12903"/>
                    <a:pt x="5479" y="12591"/>
                  </a:cubicBezTo>
                  <a:cubicBezTo>
                    <a:pt x="5816" y="12280"/>
                    <a:pt x="6076" y="11916"/>
                    <a:pt x="6309" y="11657"/>
                  </a:cubicBezTo>
                  <a:cubicBezTo>
                    <a:pt x="6517" y="11371"/>
                    <a:pt x="6673" y="11189"/>
                    <a:pt x="6854" y="10956"/>
                  </a:cubicBezTo>
                  <a:lnTo>
                    <a:pt x="6958" y="10800"/>
                  </a:lnTo>
                  <a:cubicBezTo>
                    <a:pt x="6958" y="11059"/>
                    <a:pt x="6984" y="11293"/>
                    <a:pt x="7010" y="11553"/>
                  </a:cubicBezTo>
                  <a:cubicBezTo>
                    <a:pt x="7036" y="11708"/>
                    <a:pt x="7088" y="11864"/>
                    <a:pt x="7140" y="12020"/>
                  </a:cubicBezTo>
                  <a:cubicBezTo>
                    <a:pt x="7192" y="12176"/>
                    <a:pt x="7270" y="12332"/>
                    <a:pt x="7374" y="12487"/>
                  </a:cubicBezTo>
                  <a:cubicBezTo>
                    <a:pt x="7529" y="12747"/>
                    <a:pt x="7763" y="12955"/>
                    <a:pt x="8075" y="13084"/>
                  </a:cubicBezTo>
                  <a:cubicBezTo>
                    <a:pt x="8230" y="13162"/>
                    <a:pt x="8386" y="13214"/>
                    <a:pt x="8542" y="13214"/>
                  </a:cubicBezTo>
                  <a:lnTo>
                    <a:pt x="9061" y="13214"/>
                  </a:lnTo>
                  <a:cubicBezTo>
                    <a:pt x="9373" y="13188"/>
                    <a:pt x="9658" y="13058"/>
                    <a:pt x="9918" y="12903"/>
                  </a:cubicBezTo>
                  <a:cubicBezTo>
                    <a:pt x="10022" y="12825"/>
                    <a:pt x="10126" y="12721"/>
                    <a:pt x="10229" y="12617"/>
                  </a:cubicBezTo>
                  <a:cubicBezTo>
                    <a:pt x="10333" y="12513"/>
                    <a:pt x="10411" y="12409"/>
                    <a:pt x="10515" y="12280"/>
                  </a:cubicBezTo>
                  <a:cubicBezTo>
                    <a:pt x="10671" y="12046"/>
                    <a:pt x="10826" y="11760"/>
                    <a:pt x="10930" y="11475"/>
                  </a:cubicBezTo>
                  <a:cubicBezTo>
                    <a:pt x="11164" y="10904"/>
                    <a:pt x="11346" y="10333"/>
                    <a:pt x="11476" y="9735"/>
                  </a:cubicBezTo>
                  <a:cubicBezTo>
                    <a:pt x="11501" y="9787"/>
                    <a:pt x="11501" y="9813"/>
                    <a:pt x="11527" y="9865"/>
                  </a:cubicBezTo>
                  <a:cubicBezTo>
                    <a:pt x="11605" y="10125"/>
                    <a:pt x="11735" y="10410"/>
                    <a:pt x="11839" y="10696"/>
                  </a:cubicBezTo>
                  <a:cubicBezTo>
                    <a:pt x="11969" y="10956"/>
                    <a:pt x="12125" y="11215"/>
                    <a:pt x="12306" y="11449"/>
                  </a:cubicBezTo>
                  <a:cubicBezTo>
                    <a:pt x="12384" y="11553"/>
                    <a:pt x="12488" y="11657"/>
                    <a:pt x="12592" y="11734"/>
                  </a:cubicBezTo>
                  <a:cubicBezTo>
                    <a:pt x="12696" y="11812"/>
                    <a:pt x="12825" y="11890"/>
                    <a:pt x="12981" y="11916"/>
                  </a:cubicBezTo>
                  <a:cubicBezTo>
                    <a:pt x="13111" y="11968"/>
                    <a:pt x="13293" y="11994"/>
                    <a:pt x="13449" y="11994"/>
                  </a:cubicBezTo>
                  <a:cubicBezTo>
                    <a:pt x="13630" y="11968"/>
                    <a:pt x="13838" y="11916"/>
                    <a:pt x="14020" y="11864"/>
                  </a:cubicBezTo>
                  <a:cubicBezTo>
                    <a:pt x="14149" y="11786"/>
                    <a:pt x="14305" y="11708"/>
                    <a:pt x="14435" y="11631"/>
                  </a:cubicBezTo>
                  <a:cubicBezTo>
                    <a:pt x="14565" y="11527"/>
                    <a:pt x="14695" y="11397"/>
                    <a:pt x="14798" y="11267"/>
                  </a:cubicBezTo>
                  <a:cubicBezTo>
                    <a:pt x="15006" y="11008"/>
                    <a:pt x="15188" y="10696"/>
                    <a:pt x="15318" y="10384"/>
                  </a:cubicBezTo>
                  <a:cubicBezTo>
                    <a:pt x="15681" y="9502"/>
                    <a:pt x="15785" y="8463"/>
                    <a:pt x="15629" y="7139"/>
                  </a:cubicBezTo>
                  <a:cubicBezTo>
                    <a:pt x="15577" y="6698"/>
                    <a:pt x="15499" y="6257"/>
                    <a:pt x="15422" y="5815"/>
                  </a:cubicBezTo>
                  <a:cubicBezTo>
                    <a:pt x="15240" y="4933"/>
                    <a:pt x="15136" y="4050"/>
                    <a:pt x="15136" y="3167"/>
                  </a:cubicBezTo>
                  <a:cubicBezTo>
                    <a:pt x="15162" y="2778"/>
                    <a:pt x="15214" y="2389"/>
                    <a:pt x="15318" y="1999"/>
                  </a:cubicBezTo>
                  <a:cubicBezTo>
                    <a:pt x="15396" y="1973"/>
                    <a:pt x="15447" y="1869"/>
                    <a:pt x="15422" y="1791"/>
                  </a:cubicBezTo>
                  <a:cubicBezTo>
                    <a:pt x="15422" y="1740"/>
                    <a:pt x="15396" y="1688"/>
                    <a:pt x="15344" y="1636"/>
                  </a:cubicBezTo>
                  <a:cubicBezTo>
                    <a:pt x="15344" y="1636"/>
                    <a:pt x="15318" y="1610"/>
                    <a:pt x="15292" y="1610"/>
                  </a:cubicBezTo>
                  <a:lnTo>
                    <a:pt x="14954" y="1610"/>
                  </a:lnTo>
                  <a:cubicBezTo>
                    <a:pt x="14461" y="1584"/>
                    <a:pt x="13968" y="1480"/>
                    <a:pt x="13500" y="1350"/>
                  </a:cubicBezTo>
                  <a:cubicBezTo>
                    <a:pt x="13059" y="1220"/>
                    <a:pt x="12618" y="1039"/>
                    <a:pt x="12202" y="883"/>
                  </a:cubicBezTo>
                  <a:cubicBezTo>
                    <a:pt x="11709" y="701"/>
                    <a:pt x="11190" y="519"/>
                    <a:pt x="10671" y="390"/>
                  </a:cubicBezTo>
                  <a:cubicBezTo>
                    <a:pt x="10333" y="286"/>
                    <a:pt x="9970" y="208"/>
                    <a:pt x="9580" y="130"/>
                  </a:cubicBezTo>
                  <a:cubicBezTo>
                    <a:pt x="9191" y="52"/>
                    <a:pt x="8828" y="26"/>
                    <a:pt x="8438" y="26"/>
                  </a:cubicBezTo>
                  <a:lnTo>
                    <a:pt x="8438" y="0"/>
                  </a:lnTo>
                  <a:close/>
                </a:path>
              </a:pathLst>
            </a:custGeom>
            <a:solidFill>
              <a:srgbClr val="C25F7F"/>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2" name="Google Shape;2679;p65"/>
            <p:cNvSpPr/>
            <p:nvPr/>
          </p:nvSpPr>
          <p:spPr>
            <a:xfrm>
              <a:off x="3524575" y="4217700"/>
              <a:ext cx="398700" cy="353250"/>
            </a:xfrm>
            <a:custGeom>
              <a:avLst/>
              <a:gdLst/>
              <a:ahLst/>
              <a:cxnLst/>
              <a:rect l="l" t="t" r="r" b="b"/>
              <a:pathLst>
                <a:path w="15948" h="14130" extrusionOk="0">
                  <a:moveTo>
                    <a:pt x="15591" y="1"/>
                  </a:moveTo>
                  <a:cubicBezTo>
                    <a:pt x="15456" y="1"/>
                    <a:pt x="15329" y="73"/>
                    <a:pt x="15272" y="187"/>
                  </a:cubicBezTo>
                  <a:cubicBezTo>
                    <a:pt x="15116" y="602"/>
                    <a:pt x="14909" y="992"/>
                    <a:pt x="14675" y="1381"/>
                  </a:cubicBezTo>
                  <a:cubicBezTo>
                    <a:pt x="14415" y="1822"/>
                    <a:pt x="14104" y="2238"/>
                    <a:pt x="13766" y="2653"/>
                  </a:cubicBezTo>
                  <a:cubicBezTo>
                    <a:pt x="13507" y="2991"/>
                    <a:pt x="13195" y="3328"/>
                    <a:pt x="12884" y="3614"/>
                  </a:cubicBezTo>
                  <a:cubicBezTo>
                    <a:pt x="12728" y="3692"/>
                    <a:pt x="12572" y="3744"/>
                    <a:pt x="12416" y="3795"/>
                  </a:cubicBezTo>
                  <a:cubicBezTo>
                    <a:pt x="12261" y="3821"/>
                    <a:pt x="12027" y="3899"/>
                    <a:pt x="11819" y="3951"/>
                  </a:cubicBezTo>
                  <a:cubicBezTo>
                    <a:pt x="11612" y="4003"/>
                    <a:pt x="11430" y="4029"/>
                    <a:pt x="11222" y="4055"/>
                  </a:cubicBezTo>
                  <a:cubicBezTo>
                    <a:pt x="11041" y="4107"/>
                    <a:pt x="10807" y="4133"/>
                    <a:pt x="10599" y="4133"/>
                  </a:cubicBezTo>
                  <a:cubicBezTo>
                    <a:pt x="10210" y="4185"/>
                    <a:pt x="9794" y="4185"/>
                    <a:pt x="9379" y="4185"/>
                  </a:cubicBezTo>
                  <a:cubicBezTo>
                    <a:pt x="8782" y="4159"/>
                    <a:pt x="8159" y="4107"/>
                    <a:pt x="7562" y="4003"/>
                  </a:cubicBezTo>
                  <a:cubicBezTo>
                    <a:pt x="6939" y="3925"/>
                    <a:pt x="6342" y="3795"/>
                    <a:pt x="5719" y="3692"/>
                  </a:cubicBezTo>
                  <a:cubicBezTo>
                    <a:pt x="5709" y="3687"/>
                    <a:pt x="5700" y="3685"/>
                    <a:pt x="5692" y="3685"/>
                  </a:cubicBezTo>
                  <a:cubicBezTo>
                    <a:pt x="5657" y="3685"/>
                    <a:pt x="5636" y="3723"/>
                    <a:pt x="5615" y="3744"/>
                  </a:cubicBezTo>
                  <a:cubicBezTo>
                    <a:pt x="5615" y="3795"/>
                    <a:pt x="5641" y="3847"/>
                    <a:pt x="5693" y="3847"/>
                  </a:cubicBezTo>
                  <a:cubicBezTo>
                    <a:pt x="6316" y="3977"/>
                    <a:pt x="6913" y="4107"/>
                    <a:pt x="7536" y="4211"/>
                  </a:cubicBezTo>
                  <a:cubicBezTo>
                    <a:pt x="8133" y="4315"/>
                    <a:pt x="8782" y="4393"/>
                    <a:pt x="9405" y="4445"/>
                  </a:cubicBezTo>
                  <a:cubicBezTo>
                    <a:pt x="9717" y="4496"/>
                    <a:pt x="10002" y="4496"/>
                    <a:pt x="10314" y="4496"/>
                  </a:cubicBezTo>
                  <a:cubicBezTo>
                    <a:pt x="10625" y="4496"/>
                    <a:pt x="10937" y="4470"/>
                    <a:pt x="11248" y="4445"/>
                  </a:cubicBezTo>
                  <a:cubicBezTo>
                    <a:pt x="11560" y="4419"/>
                    <a:pt x="11871" y="4341"/>
                    <a:pt x="12157" y="4263"/>
                  </a:cubicBezTo>
                  <a:lnTo>
                    <a:pt x="12157" y="4263"/>
                  </a:lnTo>
                  <a:cubicBezTo>
                    <a:pt x="11845" y="4574"/>
                    <a:pt x="11482" y="4860"/>
                    <a:pt x="11144" y="5145"/>
                  </a:cubicBezTo>
                  <a:cubicBezTo>
                    <a:pt x="10573" y="5587"/>
                    <a:pt x="9976" y="6002"/>
                    <a:pt x="9379" y="6418"/>
                  </a:cubicBezTo>
                  <a:lnTo>
                    <a:pt x="8964" y="6677"/>
                  </a:lnTo>
                  <a:lnTo>
                    <a:pt x="8912" y="6677"/>
                  </a:lnTo>
                  <a:cubicBezTo>
                    <a:pt x="8289" y="6911"/>
                    <a:pt x="7666" y="7118"/>
                    <a:pt x="7017" y="7274"/>
                  </a:cubicBezTo>
                  <a:cubicBezTo>
                    <a:pt x="5884" y="7563"/>
                    <a:pt x="4707" y="7718"/>
                    <a:pt x="3547" y="7718"/>
                  </a:cubicBezTo>
                  <a:cubicBezTo>
                    <a:pt x="3457" y="7718"/>
                    <a:pt x="3368" y="7717"/>
                    <a:pt x="3278" y="7716"/>
                  </a:cubicBezTo>
                  <a:cubicBezTo>
                    <a:pt x="2733" y="7690"/>
                    <a:pt x="2162" y="7638"/>
                    <a:pt x="1617" y="7534"/>
                  </a:cubicBezTo>
                  <a:cubicBezTo>
                    <a:pt x="1608" y="7532"/>
                    <a:pt x="1600" y="7531"/>
                    <a:pt x="1592" y="7531"/>
                  </a:cubicBezTo>
                  <a:cubicBezTo>
                    <a:pt x="1484" y="7531"/>
                    <a:pt x="1470" y="7691"/>
                    <a:pt x="1591" y="7716"/>
                  </a:cubicBezTo>
                  <a:cubicBezTo>
                    <a:pt x="2188" y="7819"/>
                    <a:pt x="2811" y="7897"/>
                    <a:pt x="3434" y="7923"/>
                  </a:cubicBezTo>
                  <a:cubicBezTo>
                    <a:pt x="3692" y="7934"/>
                    <a:pt x="3955" y="7940"/>
                    <a:pt x="4220" y="7940"/>
                  </a:cubicBezTo>
                  <a:cubicBezTo>
                    <a:pt x="4595" y="7940"/>
                    <a:pt x="4975" y="7928"/>
                    <a:pt x="5355" y="7897"/>
                  </a:cubicBezTo>
                  <a:cubicBezTo>
                    <a:pt x="6004" y="7819"/>
                    <a:pt x="6653" y="7742"/>
                    <a:pt x="7276" y="7586"/>
                  </a:cubicBezTo>
                  <a:cubicBezTo>
                    <a:pt x="7458" y="7534"/>
                    <a:pt x="7640" y="7508"/>
                    <a:pt x="7821" y="7456"/>
                  </a:cubicBezTo>
                  <a:lnTo>
                    <a:pt x="7821" y="7456"/>
                  </a:lnTo>
                  <a:lnTo>
                    <a:pt x="7536" y="7638"/>
                  </a:lnTo>
                  <a:cubicBezTo>
                    <a:pt x="6913" y="8027"/>
                    <a:pt x="6290" y="8417"/>
                    <a:pt x="5667" y="8832"/>
                  </a:cubicBezTo>
                  <a:cubicBezTo>
                    <a:pt x="4810" y="9403"/>
                    <a:pt x="3953" y="9974"/>
                    <a:pt x="3123" y="10623"/>
                  </a:cubicBezTo>
                  <a:lnTo>
                    <a:pt x="3097" y="10623"/>
                  </a:lnTo>
                  <a:cubicBezTo>
                    <a:pt x="2811" y="10779"/>
                    <a:pt x="2499" y="10909"/>
                    <a:pt x="2188" y="11039"/>
                  </a:cubicBezTo>
                  <a:cubicBezTo>
                    <a:pt x="1850" y="11142"/>
                    <a:pt x="1513" y="11246"/>
                    <a:pt x="1175" y="11350"/>
                  </a:cubicBezTo>
                  <a:lnTo>
                    <a:pt x="864" y="11402"/>
                  </a:lnTo>
                  <a:cubicBezTo>
                    <a:pt x="838" y="11402"/>
                    <a:pt x="812" y="11428"/>
                    <a:pt x="786" y="11428"/>
                  </a:cubicBezTo>
                  <a:cubicBezTo>
                    <a:pt x="786" y="11454"/>
                    <a:pt x="760" y="11480"/>
                    <a:pt x="760" y="11506"/>
                  </a:cubicBezTo>
                  <a:cubicBezTo>
                    <a:pt x="786" y="11558"/>
                    <a:pt x="812" y="11584"/>
                    <a:pt x="864" y="11584"/>
                  </a:cubicBezTo>
                  <a:cubicBezTo>
                    <a:pt x="1253" y="11506"/>
                    <a:pt x="1643" y="11402"/>
                    <a:pt x="2032" y="11298"/>
                  </a:cubicBezTo>
                  <a:cubicBezTo>
                    <a:pt x="2214" y="11246"/>
                    <a:pt x="2396" y="11168"/>
                    <a:pt x="2577" y="11116"/>
                  </a:cubicBezTo>
                  <a:lnTo>
                    <a:pt x="2577" y="11116"/>
                  </a:lnTo>
                  <a:cubicBezTo>
                    <a:pt x="1591" y="11947"/>
                    <a:pt x="734" y="12908"/>
                    <a:pt x="59" y="13998"/>
                  </a:cubicBezTo>
                  <a:cubicBezTo>
                    <a:pt x="1" y="14056"/>
                    <a:pt x="59" y="14129"/>
                    <a:pt x="125" y="14129"/>
                  </a:cubicBezTo>
                  <a:cubicBezTo>
                    <a:pt x="147" y="14129"/>
                    <a:pt x="170" y="14121"/>
                    <a:pt x="189" y="14102"/>
                  </a:cubicBezTo>
                  <a:cubicBezTo>
                    <a:pt x="682" y="13323"/>
                    <a:pt x="1253" y="12596"/>
                    <a:pt x="1928" y="11947"/>
                  </a:cubicBezTo>
                  <a:cubicBezTo>
                    <a:pt x="2266" y="11636"/>
                    <a:pt x="2577" y="11350"/>
                    <a:pt x="2941" y="11065"/>
                  </a:cubicBezTo>
                  <a:lnTo>
                    <a:pt x="2941" y="11065"/>
                  </a:lnTo>
                  <a:cubicBezTo>
                    <a:pt x="2889" y="11142"/>
                    <a:pt x="2863" y="11220"/>
                    <a:pt x="2811" y="11298"/>
                  </a:cubicBezTo>
                  <a:cubicBezTo>
                    <a:pt x="2707" y="11532"/>
                    <a:pt x="2603" y="11791"/>
                    <a:pt x="2525" y="12077"/>
                  </a:cubicBezTo>
                  <a:cubicBezTo>
                    <a:pt x="2370" y="12596"/>
                    <a:pt x="2292" y="13115"/>
                    <a:pt x="2266" y="13661"/>
                  </a:cubicBezTo>
                  <a:cubicBezTo>
                    <a:pt x="2240" y="13687"/>
                    <a:pt x="2240" y="13713"/>
                    <a:pt x="2266" y="13738"/>
                  </a:cubicBezTo>
                  <a:cubicBezTo>
                    <a:pt x="2266" y="13738"/>
                    <a:pt x="2292" y="13764"/>
                    <a:pt x="2318" y="13764"/>
                  </a:cubicBezTo>
                  <a:cubicBezTo>
                    <a:pt x="2370" y="13764"/>
                    <a:pt x="2396" y="13738"/>
                    <a:pt x="2422" y="13687"/>
                  </a:cubicBezTo>
                  <a:cubicBezTo>
                    <a:pt x="2422" y="13505"/>
                    <a:pt x="2448" y="13297"/>
                    <a:pt x="2474" y="13089"/>
                  </a:cubicBezTo>
                  <a:cubicBezTo>
                    <a:pt x="2499" y="12882"/>
                    <a:pt x="2551" y="12674"/>
                    <a:pt x="2603" y="12466"/>
                  </a:cubicBezTo>
                  <a:cubicBezTo>
                    <a:pt x="2707" y="12181"/>
                    <a:pt x="2811" y="11895"/>
                    <a:pt x="2941" y="11610"/>
                  </a:cubicBezTo>
                  <a:cubicBezTo>
                    <a:pt x="3071" y="11324"/>
                    <a:pt x="3252" y="11013"/>
                    <a:pt x="3408" y="10727"/>
                  </a:cubicBezTo>
                  <a:cubicBezTo>
                    <a:pt x="3434" y="10701"/>
                    <a:pt x="3434" y="10701"/>
                    <a:pt x="3408" y="10675"/>
                  </a:cubicBezTo>
                  <a:cubicBezTo>
                    <a:pt x="4031" y="10208"/>
                    <a:pt x="4654" y="9766"/>
                    <a:pt x="5277" y="9377"/>
                  </a:cubicBezTo>
                  <a:cubicBezTo>
                    <a:pt x="5926" y="8962"/>
                    <a:pt x="6549" y="8598"/>
                    <a:pt x="7172" y="8209"/>
                  </a:cubicBezTo>
                  <a:cubicBezTo>
                    <a:pt x="7406" y="8079"/>
                    <a:pt x="7640" y="7949"/>
                    <a:pt x="7899" y="7793"/>
                  </a:cubicBezTo>
                  <a:lnTo>
                    <a:pt x="7899" y="7793"/>
                  </a:lnTo>
                  <a:cubicBezTo>
                    <a:pt x="7770" y="7975"/>
                    <a:pt x="7666" y="8157"/>
                    <a:pt x="7562" y="8365"/>
                  </a:cubicBezTo>
                  <a:cubicBezTo>
                    <a:pt x="7458" y="8572"/>
                    <a:pt x="7354" y="8780"/>
                    <a:pt x="7276" y="9014"/>
                  </a:cubicBezTo>
                  <a:cubicBezTo>
                    <a:pt x="7198" y="9247"/>
                    <a:pt x="7121" y="9455"/>
                    <a:pt x="7069" y="9689"/>
                  </a:cubicBezTo>
                  <a:cubicBezTo>
                    <a:pt x="6939" y="10130"/>
                    <a:pt x="6835" y="10571"/>
                    <a:pt x="6757" y="11013"/>
                  </a:cubicBezTo>
                  <a:cubicBezTo>
                    <a:pt x="6679" y="11480"/>
                    <a:pt x="6653" y="11947"/>
                    <a:pt x="6627" y="12414"/>
                  </a:cubicBezTo>
                  <a:cubicBezTo>
                    <a:pt x="6627" y="12466"/>
                    <a:pt x="6653" y="12492"/>
                    <a:pt x="6705" y="12518"/>
                  </a:cubicBezTo>
                  <a:cubicBezTo>
                    <a:pt x="6757" y="12518"/>
                    <a:pt x="6783" y="12492"/>
                    <a:pt x="6809" y="12440"/>
                  </a:cubicBezTo>
                  <a:cubicBezTo>
                    <a:pt x="6835" y="11688"/>
                    <a:pt x="6939" y="10935"/>
                    <a:pt x="7172" y="10208"/>
                  </a:cubicBezTo>
                  <a:cubicBezTo>
                    <a:pt x="7250" y="9870"/>
                    <a:pt x="7380" y="9559"/>
                    <a:pt x="7510" y="9247"/>
                  </a:cubicBezTo>
                  <a:cubicBezTo>
                    <a:pt x="7588" y="9066"/>
                    <a:pt x="7666" y="8910"/>
                    <a:pt x="7770" y="8754"/>
                  </a:cubicBezTo>
                  <a:cubicBezTo>
                    <a:pt x="7847" y="8572"/>
                    <a:pt x="7925" y="8442"/>
                    <a:pt x="8029" y="8287"/>
                  </a:cubicBezTo>
                  <a:cubicBezTo>
                    <a:pt x="8211" y="8001"/>
                    <a:pt x="8393" y="7716"/>
                    <a:pt x="8574" y="7456"/>
                  </a:cubicBezTo>
                  <a:cubicBezTo>
                    <a:pt x="8600" y="7430"/>
                    <a:pt x="8600" y="7404"/>
                    <a:pt x="8600" y="7378"/>
                  </a:cubicBezTo>
                  <a:cubicBezTo>
                    <a:pt x="8756" y="7274"/>
                    <a:pt x="8938" y="7196"/>
                    <a:pt x="9094" y="7093"/>
                  </a:cubicBezTo>
                  <a:cubicBezTo>
                    <a:pt x="9717" y="6703"/>
                    <a:pt x="10340" y="6340"/>
                    <a:pt x="10937" y="5924"/>
                  </a:cubicBezTo>
                  <a:cubicBezTo>
                    <a:pt x="11222" y="5717"/>
                    <a:pt x="11534" y="5509"/>
                    <a:pt x="11819" y="5301"/>
                  </a:cubicBezTo>
                  <a:lnTo>
                    <a:pt x="11819" y="5301"/>
                  </a:lnTo>
                  <a:cubicBezTo>
                    <a:pt x="11742" y="5483"/>
                    <a:pt x="11690" y="5639"/>
                    <a:pt x="11638" y="5820"/>
                  </a:cubicBezTo>
                  <a:cubicBezTo>
                    <a:pt x="11482" y="6366"/>
                    <a:pt x="11378" y="6937"/>
                    <a:pt x="11326" y="7508"/>
                  </a:cubicBezTo>
                  <a:cubicBezTo>
                    <a:pt x="11222" y="8598"/>
                    <a:pt x="11300" y="9715"/>
                    <a:pt x="11508" y="10779"/>
                  </a:cubicBezTo>
                  <a:cubicBezTo>
                    <a:pt x="11508" y="10831"/>
                    <a:pt x="11560" y="10857"/>
                    <a:pt x="11612" y="10857"/>
                  </a:cubicBezTo>
                  <a:cubicBezTo>
                    <a:pt x="11638" y="10857"/>
                    <a:pt x="11690" y="10831"/>
                    <a:pt x="11690" y="10779"/>
                  </a:cubicBezTo>
                  <a:cubicBezTo>
                    <a:pt x="11560" y="10208"/>
                    <a:pt x="11534" y="9611"/>
                    <a:pt x="11560" y="9040"/>
                  </a:cubicBezTo>
                  <a:cubicBezTo>
                    <a:pt x="11586" y="8157"/>
                    <a:pt x="11716" y="7274"/>
                    <a:pt x="11975" y="6418"/>
                  </a:cubicBezTo>
                  <a:cubicBezTo>
                    <a:pt x="12079" y="6106"/>
                    <a:pt x="12183" y="5769"/>
                    <a:pt x="12313" y="5457"/>
                  </a:cubicBezTo>
                  <a:cubicBezTo>
                    <a:pt x="12365" y="5301"/>
                    <a:pt x="12416" y="5119"/>
                    <a:pt x="12494" y="4990"/>
                  </a:cubicBezTo>
                  <a:cubicBezTo>
                    <a:pt x="12572" y="4834"/>
                    <a:pt x="12624" y="4704"/>
                    <a:pt x="12702" y="4574"/>
                  </a:cubicBezTo>
                  <a:cubicBezTo>
                    <a:pt x="13221" y="4107"/>
                    <a:pt x="13715" y="3640"/>
                    <a:pt x="14182" y="3121"/>
                  </a:cubicBezTo>
                  <a:cubicBezTo>
                    <a:pt x="14649" y="2575"/>
                    <a:pt x="15064" y="2004"/>
                    <a:pt x="15428" y="1381"/>
                  </a:cubicBezTo>
                  <a:cubicBezTo>
                    <a:pt x="15610" y="1096"/>
                    <a:pt x="15765" y="758"/>
                    <a:pt x="15895" y="447"/>
                  </a:cubicBezTo>
                  <a:cubicBezTo>
                    <a:pt x="15947" y="291"/>
                    <a:pt x="15895" y="109"/>
                    <a:pt x="15739" y="31"/>
                  </a:cubicBezTo>
                  <a:cubicBezTo>
                    <a:pt x="15691" y="10"/>
                    <a:pt x="15640" y="1"/>
                    <a:pt x="15591" y="1"/>
                  </a:cubicBezTo>
                  <a:close/>
                </a:path>
              </a:pathLst>
            </a:custGeom>
            <a:solidFill>
              <a:srgbClr val="A3376C"/>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grpSp>
      <p:grpSp>
        <p:nvGrpSpPr>
          <p:cNvPr id="33" name="Google Shape;2690;p65"/>
          <p:cNvGrpSpPr/>
          <p:nvPr/>
        </p:nvGrpSpPr>
        <p:grpSpPr>
          <a:xfrm>
            <a:off x="3239031" y="3211454"/>
            <a:ext cx="508909" cy="487652"/>
            <a:chOff x="2322750" y="2445350"/>
            <a:chExt cx="497825" cy="464725"/>
          </a:xfrm>
        </p:grpSpPr>
        <p:sp>
          <p:nvSpPr>
            <p:cNvPr id="34"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5"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7ABEAE"/>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6"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7"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5C9495"/>
            </a:solidFill>
            <a:ln>
              <a:noFill/>
            </a:ln>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sp>
          <p:nvSpPr>
            <p:cNvPr id="38"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defRPr/>
              </a:pPr>
              <a:endParaRPr sz="2400" kern="0">
                <a:solidFill>
                  <a:sysClr val="windowText" lastClr="000000"/>
                </a:solidFill>
                <a:cs typeface="Arial"/>
                <a:sym typeface="Arial"/>
              </a:endParaRPr>
            </a:p>
          </p:txBody>
        </p:sp>
      </p:grpSp>
      <p:cxnSp>
        <p:nvCxnSpPr>
          <p:cNvPr id="39" name="Google Shape;2696;p65"/>
          <p:cNvCxnSpPr>
            <a:stCxn id="27" idx="3"/>
            <a:endCxn id="25" idx="1"/>
          </p:cNvCxnSpPr>
          <p:nvPr/>
        </p:nvCxnSpPr>
        <p:spPr>
          <a:xfrm flipV="1">
            <a:off x="2111293" y="3451599"/>
            <a:ext cx="940409" cy="3680"/>
          </a:xfrm>
          <a:prstGeom prst="straightConnector1">
            <a:avLst/>
          </a:prstGeom>
          <a:noFill/>
          <a:ln w="9525" cap="flat" cmpd="sng">
            <a:solidFill>
              <a:srgbClr val="7ABEAE"/>
            </a:solidFill>
            <a:prstDash val="dash"/>
            <a:round/>
            <a:headEnd type="oval" w="med" len="med"/>
            <a:tailEnd type="oval" w="med" len="med"/>
          </a:ln>
        </p:spPr>
      </p:cxnSp>
      <p:cxnSp>
        <p:nvCxnSpPr>
          <p:cNvPr id="40" name="Google Shape;2698;p65"/>
          <p:cNvCxnSpPr/>
          <p:nvPr/>
        </p:nvCxnSpPr>
        <p:spPr>
          <a:xfrm>
            <a:off x="2139869" y="5348341"/>
            <a:ext cx="1069200" cy="0"/>
          </a:xfrm>
          <a:prstGeom prst="straightConnector1">
            <a:avLst/>
          </a:prstGeom>
          <a:noFill/>
          <a:ln w="9525" cap="flat" cmpd="sng">
            <a:solidFill>
              <a:srgbClr val="A3376C"/>
            </a:solidFill>
            <a:prstDash val="dash"/>
            <a:round/>
            <a:headEnd type="oval" w="med" len="med"/>
            <a:tailEnd type="oval" w="med" len="med"/>
          </a:ln>
        </p:spPr>
      </p:cxnSp>
      <p:grpSp>
        <p:nvGrpSpPr>
          <p:cNvPr id="41" name="Group 40"/>
          <p:cNvGrpSpPr/>
          <p:nvPr/>
        </p:nvGrpSpPr>
        <p:grpSpPr>
          <a:xfrm>
            <a:off x="-165454" y="183678"/>
            <a:ext cx="9529052" cy="461665"/>
            <a:chOff x="-178462" y="1828800"/>
            <a:chExt cx="19060588" cy="923316"/>
          </a:xfrm>
        </p:grpSpPr>
        <p:sp>
          <p:nvSpPr>
            <p:cNvPr id="42" name="Round Same Side Corner Rectangle 4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43" name="TextBox 42"/>
            <p:cNvSpPr txBox="1"/>
            <p:nvPr/>
          </p:nvSpPr>
          <p:spPr>
            <a:xfrm>
              <a:off x="478766" y="1828800"/>
              <a:ext cx="1238167" cy="923316"/>
            </a:xfrm>
            <a:prstGeom prst="rect">
              <a:avLst/>
            </a:prstGeom>
            <a:noFill/>
          </p:spPr>
          <p:txBody>
            <a:bodyPr wrap="square" rtlCol="0">
              <a:spAutoFit/>
            </a:bodyPr>
            <a:lstStyle/>
            <a:p>
              <a:pPr algn="ctr" defTabSz="1076536"/>
              <a:r>
                <a:rPr lang="en-US" sz="2400"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4" name="TextBox 43"/>
            <p:cNvSpPr txBox="1"/>
            <p:nvPr/>
          </p:nvSpPr>
          <p:spPr>
            <a:xfrm>
              <a:off x="2067735" y="1828800"/>
              <a:ext cx="16814391" cy="923316"/>
            </a:xfrm>
            <a:prstGeom prst="rect">
              <a:avLst/>
            </a:prstGeom>
            <a:noFill/>
          </p:spPr>
          <p:txBody>
            <a:bodyPr wrap="square" rtlCol="0">
              <a:spAutoFit/>
            </a:bodyPr>
            <a:lstStyle/>
            <a:p>
              <a:pPr defTabSz="1076536"/>
              <a:r>
                <a:rPr lang="en-US" sz="2400" b="1" dirty="0">
                  <a:solidFill>
                    <a:srgbClr val="4BACC6">
                      <a:lumMod val="75000"/>
                    </a:srgbClr>
                  </a:solidFill>
                  <a:latin typeface="Tahoma" panose="020B0604030504040204" pitchFamily="34" charset="0"/>
                  <a:cs typeface="Tahoma" panose="020B0604030504040204" pitchFamily="34" charset="0"/>
                </a:rPr>
                <a:t>ĐỌC- </a:t>
              </a:r>
              <a:r>
                <a:rPr lang="vi-VN" sz="2400" b="1" dirty="0">
                  <a:solidFill>
                    <a:srgbClr val="4BACC6">
                      <a:lumMod val="75000"/>
                    </a:srgbClr>
                  </a:solidFill>
                  <a:latin typeface="Tahoma" panose="020B0604030504040204" pitchFamily="34" charset="0"/>
                  <a:cs typeface="Tahoma" panose="020B0604030504040204" pitchFamily="34" charset="0"/>
                </a:rPr>
                <a:t>TÌM HIỂU CHUNG</a:t>
              </a:r>
              <a:endParaRPr lang="en-US" sz="2400" b="1" dirty="0">
                <a:solidFill>
                  <a:srgbClr val="4BACC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97347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0-#ppt_w/2"/>
                                          </p:val>
                                        </p:tav>
                                        <p:tav tm="100000">
                                          <p:val>
                                            <p:strVal val="#ppt_x"/>
                                          </p:val>
                                        </p:tav>
                                      </p:tavLst>
                                    </p:anim>
                                    <p:anim calcmode="lin" valueType="num">
                                      <p:cBhvr additive="base">
                                        <p:cTn id="13" dur="500" fill="hold"/>
                                        <p:tgtEl>
                                          <p:spTgt spid="27"/>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additive="base">
                                        <p:cTn id="16" dur="500" fill="hold"/>
                                        <p:tgtEl>
                                          <p:spTgt spid="39"/>
                                        </p:tgtEl>
                                        <p:attrNameLst>
                                          <p:attrName>ppt_x</p:attrName>
                                        </p:attrNameLst>
                                      </p:cBhvr>
                                      <p:tavLst>
                                        <p:tav tm="0">
                                          <p:val>
                                            <p:strVal val="0-#ppt_w/2"/>
                                          </p:val>
                                        </p:tav>
                                        <p:tav tm="100000">
                                          <p:val>
                                            <p:strVal val="#ppt_x"/>
                                          </p:val>
                                        </p:tav>
                                      </p:tavLst>
                                    </p:anim>
                                    <p:anim calcmode="lin" valueType="num">
                                      <p:cBhvr additive="base">
                                        <p:cTn id="17" dur="500" fill="hold"/>
                                        <p:tgtEl>
                                          <p:spTgt spid="39"/>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0-#ppt_w/2"/>
                                          </p:val>
                                        </p:tav>
                                        <p:tav tm="100000">
                                          <p:val>
                                            <p:strVal val="#ppt_x"/>
                                          </p:val>
                                        </p:tav>
                                      </p:tavLst>
                                    </p:anim>
                                    <p:anim calcmode="lin" valueType="num">
                                      <p:cBhvr additive="base">
                                        <p:cTn id="21" dur="500" fill="hold"/>
                                        <p:tgtEl>
                                          <p:spTgt spid="33"/>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0-#ppt_w/2"/>
                                          </p:val>
                                        </p:tav>
                                        <p:tav tm="100000">
                                          <p:val>
                                            <p:strVal val="#ppt_x"/>
                                          </p:val>
                                        </p:tav>
                                      </p:tavLst>
                                    </p:anim>
                                    <p:anim calcmode="lin" valueType="num">
                                      <p:cBhvr additive="base">
                                        <p:cTn id="25"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500" fill="hold"/>
                                        <p:tgtEl>
                                          <p:spTgt spid="28"/>
                                        </p:tgtEl>
                                        <p:attrNameLst>
                                          <p:attrName>ppt_x</p:attrName>
                                        </p:attrNameLst>
                                      </p:cBhvr>
                                      <p:tavLst>
                                        <p:tav tm="0">
                                          <p:val>
                                            <p:strVal val="0-#ppt_w/2"/>
                                          </p:val>
                                        </p:tav>
                                        <p:tav tm="100000">
                                          <p:val>
                                            <p:strVal val="#ppt_x"/>
                                          </p:val>
                                        </p:tav>
                                      </p:tavLst>
                                    </p:anim>
                                    <p:anim calcmode="lin" valueType="num">
                                      <p:cBhvr additive="base">
                                        <p:cTn id="31" dur="500" fill="hold"/>
                                        <p:tgtEl>
                                          <p:spTgt spid="28"/>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500" fill="hold"/>
                                        <p:tgtEl>
                                          <p:spTgt spid="40"/>
                                        </p:tgtEl>
                                        <p:attrNameLst>
                                          <p:attrName>ppt_x</p:attrName>
                                        </p:attrNameLst>
                                      </p:cBhvr>
                                      <p:tavLst>
                                        <p:tav tm="0">
                                          <p:val>
                                            <p:strVal val="0-#ppt_w/2"/>
                                          </p:val>
                                        </p:tav>
                                        <p:tav tm="100000">
                                          <p:val>
                                            <p:strVal val="#ppt_x"/>
                                          </p:val>
                                        </p:tav>
                                      </p:tavLst>
                                    </p:anim>
                                    <p:anim calcmode="lin" valueType="num">
                                      <p:cBhvr additive="base">
                                        <p:cTn id="35" dur="500" fill="hold"/>
                                        <p:tgtEl>
                                          <p:spTgt spid="40"/>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additive="base">
                                        <p:cTn id="38" dur="500" fill="hold"/>
                                        <p:tgtEl>
                                          <p:spTgt spid="29"/>
                                        </p:tgtEl>
                                        <p:attrNameLst>
                                          <p:attrName>ppt_x</p:attrName>
                                        </p:attrNameLst>
                                      </p:cBhvr>
                                      <p:tavLst>
                                        <p:tav tm="0">
                                          <p:val>
                                            <p:strVal val="0-#ppt_w/2"/>
                                          </p:val>
                                        </p:tav>
                                        <p:tav tm="100000">
                                          <p:val>
                                            <p:strVal val="#ppt_x"/>
                                          </p:val>
                                        </p:tav>
                                      </p:tavLst>
                                    </p:anim>
                                    <p:anim calcmode="lin" valueType="num">
                                      <p:cBhvr additive="base">
                                        <p:cTn id="39" dur="500" fill="hold"/>
                                        <p:tgtEl>
                                          <p:spTgt spid="29"/>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0-#ppt_w/2"/>
                                          </p:val>
                                        </p:tav>
                                        <p:tav tm="100000">
                                          <p:val>
                                            <p:strVal val="#ppt_x"/>
                                          </p:val>
                                        </p:tav>
                                      </p:tavLst>
                                    </p:anim>
                                    <p:anim calcmode="lin" valueType="num">
                                      <p:cBhvr additive="base">
                                        <p:cTn id="4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41541753"/>
              </p:ext>
            </p:extLst>
          </p:nvPr>
        </p:nvGraphicFramePr>
        <p:xfrm>
          <a:off x="257174" y="1985963"/>
          <a:ext cx="11715754" cy="3976399"/>
        </p:xfrm>
        <a:graphic>
          <a:graphicData uri="http://schemas.openxmlformats.org/drawingml/2006/table">
            <a:tbl>
              <a:tblPr firstRow="1" bandRow="1">
                <a:tableStyleId>{5940675A-B579-460E-94D1-54222C63F5DA}</a:tableStyleId>
              </a:tblPr>
              <a:tblGrid>
                <a:gridCol w="5857877">
                  <a:extLst>
                    <a:ext uri="{9D8B030D-6E8A-4147-A177-3AD203B41FA5}">
                      <a16:colId xmlns:a16="http://schemas.microsoft.com/office/drawing/2014/main" val="20000"/>
                    </a:ext>
                  </a:extLst>
                </a:gridCol>
                <a:gridCol w="5857877">
                  <a:extLst>
                    <a:ext uri="{9D8B030D-6E8A-4147-A177-3AD203B41FA5}">
                      <a16:colId xmlns:a16="http://schemas.microsoft.com/office/drawing/2014/main" val="20001"/>
                    </a:ext>
                  </a:extLst>
                </a:gridCol>
              </a:tblGrid>
              <a:tr h="571500">
                <a:tc>
                  <a:txBody>
                    <a:bodyPr/>
                    <a:lstStyle/>
                    <a:p>
                      <a:pPr algn="ctr"/>
                      <a:r>
                        <a:rPr lang="en-US" sz="3200" b="1" i="1" dirty="0">
                          <a:latin typeface="Times New Roman" panose="02020603050405020304" pitchFamily="18" charset="0"/>
                          <a:cs typeface="Times New Roman" panose="02020603050405020304" pitchFamily="18" charset="0"/>
                        </a:rPr>
                        <a:t>NGƯỜI</a:t>
                      </a:r>
                      <a:r>
                        <a:rPr lang="en-US" sz="3200" b="1" i="1" baseline="0" dirty="0">
                          <a:latin typeface="Times New Roman" panose="02020603050405020304" pitchFamily="18" charset="0"/>
                          <a:cs typeface="Times New Roman" panose="02020603050405020304" pitchFamily="18" charset="0"/>
                        </a:rPr>
                        <a:t> MẸ</a:t>
                      </a:r>
                      <a:endParaRPr lang="en-US" sz="32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3200" b="1" i="1" dirty="0">
                          <a:latin typeface="Times New Roman" panose="02020603050405020304" pitchFamily="18" charset="0"/>
                          <a:cs typeface="Times New Roman" panose="02020603050405020304" pitchFamily="18" charset="0"/>
                        </a:rPr>
                        <a:t>CÂY</a:t>
                      </a:r>
                      <a:r>
                        <a:rPr lang="en-US" sz="3200" b="1" i="1" baseline="0" dirty="0">
                          <a:latin typeface="Times New Roman" panose="02020603050405020304" pitchFamily="18" charset="0"/>
                          <a:cs typeface="Times New Roman" panose="02020603050405020304" pitchFamily="18" charset="0"/>
                        </a:rPr>
                        <a:t> CAU</a:t>
                      </a:r>
                      <a:endParaRPr lang="en-US" sz="3200" b="1" i="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10000"/>
                  </a:ext>
                </a:extLst>
              </a:tr>
              <a:tr h="3397279">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866" b="97388" l="4317" r="94604"/>
                    </a14:imgEffect>
                  </a14:imgLayer>
                </a14:imgProps>
              </a:ext>
            </a:extLst>
          </a:blip>
          <a:stretch>
            <a:fillRect/>
          </a:stretch>
        </p:blipFill>
        <p:spPr>
          <a:xfrm>
            <a:off x="6033426" y="2717487"/>
            <a:ext cx="1698263" cy="3274349"/>
          </a:xfrm>
          <a:prstGeom prst="rect">
            <a:avLst/>
          </a:prstGeom>
        </p:spPr>
      </p:pic>
      <p:sp>
        <p:nvSpPr>
          <p:cNvPr id="16" name="TextBox 15"/>
          <p:cNvSpPr txBox="1"/>
          <p:nvPr/>
        </p:nvSpPr>
        <p:spPr>
          <a:xfrm>
            <a:off x="7298131" y="1212412"/>
            <a:ext cx="2500313" cy="553998"/>
          </a:xfrm>
          <a:prstGeom prst="rect">
            <a:avLst/>
          </a:prstGeom>
          <a:solidFill>
            <a:schemeClr val="accent2">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Đầu</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trắng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7298131" y="388140"/>
            <a:ext cx="2500313" cy="553998"/>
          </a:xfrm>
          <a:prstGeom prst="rect">
            <a:avLst/>
          </a:prstGeom>
          <a:solidFill>
            <a:schemeClr val="accent4">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Ngọn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xanh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rờn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610381" y="1212412"/>
            <a:ext cx="2500313" cy="553998"/>
          </a:xfrm>
          <a:prstGeom prst="rect">
            <a:avLst/>
          </a:prstGeom>
          <a:solidFill>
            <a:srgbClr val="FFE285"/>
          </a:solidFill>
        </p:spPr>
        <p:txBody>
          <a:bodyPr wrap="square" numCol="1" rtlCol="0">
            <a:spAutoFit/>
          </a:bodyPr>
          <a:lstStyle/>
          <a:p>
            <a:pPr algn="ctr"/>
            <a:r>
              <a:rPr lang="en-US" sz="3000" dirty="0" err="1">
                <a:latin typeface="Times New Roman" panose="02020603050405020304" pitchFamily="18" charset="0"/>
                <a:cs typeface="Times New Roman" panose="02020603050405020304" pitchFamily="18" charset="0"/>
              </a:rPr>
              <a:t>Ngày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thấp</a:t>
            </a:r>
            <a:endParaRPr lang="en-US" sz="30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4610380" y="381415"/>
            <a:ext cx="2500313" cy="553998"/>
          </a:xfrm>
          <a:prstGeom prst="rect">
            <a:avLst/>
          </a:prstGeom>
          <a:solidFill>
            <a:srgbClr val="00CC99"/>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Ngày</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càng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cao</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9985881" y="1220622"/>
            <a:ext cx="1987047" cy="553998"/>
          </a:xfrm>
          <a:prstGeom prst="rect">
            <a:avLst/>
          </a:prstGeom>
          <a:solidFill>
            <a:schemeClr val="accent3">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Thân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thẳng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9985881" y="388140"/>
            <a:ext cx="1987047" cy="553998"/>
          </a:xfrm>
          <a:prstGeom prst="rect">
            <a:avLst/>
          </a:prstGeom>
          <a:solidFill>
            <a:schemeClr val="accent5">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Lưng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còng</a:t>
            </a:r>
            <a:endParaRPr lang="en-US" sz="30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862426" y="192848"/>
            <a:ext cx="4109950" cy="2039127"/>
          </a:xfrm>
          <a:prstGeom prst="rect">
            <a:avLst/>
          </a:prstGeom>
        </p:spPr>
      </p:pic>
      <p:sp>
        <p:nvSpPr>
          <p:cNvPr id="23" name="TextBox 22"/>
          <p:cNvSpPr txBox="1"/>
          <p:nvPr/>
        </p:nvSpPr>
        <p:spPr>
          <a:xfrm>
            <a:off x="2728903" y="1206334"/>
            <a:ext cx="1688268" cy="553998"/>
          </a:xfrm>
          <a:prstGeom prst="rect">
            <a:avLst/>
          </a:prstGeom>
          <a:solidFill>
            <a:schemeClr val="accent4">
              <a:lumMod val="60000"/>
              <a:lumOff val="4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Gần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đất</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2728903" y="373852"/>
            <a:ext cx="1688268" cy="553998"/>
          </a:xfrm>
          <a:prstGeom prst="rect">
            <a:avLst/>
          </a:prstGeom>
          <a:solidFill>
            <a:schemeClr val="accent6">
              <a:lumMod val="60000"/>
              <a:lumOff val="4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Gần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trời</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7731689" y="3593661"/>
            <a:ext cx="2500313" cy="553998"/>
          </a:xfrm>
          <a:prstGeom prst="rect">
            <a:avLst/>
          </a:prstGeom>
          <a:solidFill>
            <a:schemeClr val="accent4">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Ngọn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xanh</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rờn</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7719594" y="4308445"/>
            <a:ext cx="2500313" cy="553998"/>
          </a:xfrm>
          <a:prstGeom prst="rect">
            <a:avLst/>
          </a:prstGeom>
          <a:solidFill>
            <a:srgbClr val="00CC99"/>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Ngày</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càng</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cao</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7731689" y="2851966"/>
            <a:ext cx="1987047" cy="553998"/>
          </a:xfrm>
          <a:prstGeom prst="rect">
            <a:avLst/>
          </a:prstGeom>
          <a:solidFill>
            <a:schemeClr val="accent3">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Thân</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thẳng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7731689" y="5060407"/>
            <a:ext cx="1688268" cy="553998"/>
          </a:xfrm>
          <a:prstGeom prst="rect">
            <a:avLst/>
          </a:prstGeom>
          <a:solidFill>
            <a:schemeClr val="accent6">
              <a:lumMod val="60000"/>
              <a:lumOff val="4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Gần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trời</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2109774" y="3619782"/>
            <a:ext cx="2500313" cy="553998"/>
          </a:xfrm>
          <a:prstGeom prst="rect">
            <a:avLst/>
          </a:prstGeom>
          <a:solidFill>
            <a:schemeClr val="accent2">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Đầu</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bạc</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trắng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2109773" y="4362346"/>
            <a:ext cx="2500313" cy="553998"/>
          </a:xfrm>
          <a:prstGeom prst="rect">
            <a:avLst/>
          </a:prstGeom>
          <a:solidFill>
            <a:srgbClr val="FFE285"/>
          </a:solidFill>
        </p:spPr>
        <p:txBody>
          <a:bodyPr wrap="square" numCol="1" rtlCol="0">
            <a:spAutoFit/>
          </a:bodyPr>
          <a:lstStyle/>
          <a:p>
            <a:pPr algn="ctr"/>
            <a:r>
              <a:rPr lang="en-US" sz="3000" dirty="0" err="1">
                <a:latin typeface="Times New Roman" panose="02020603050405020304" pitchFamily="18" charset="0"/>
                <a:cs typeface="Times New Roman" panose="02020603050405020304" pitchFamily="18" charset="0"/>
              </a:rPr>
              <a:t>Ngày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thấp</a:t>
            </a:r>
            <a:endParaRPr lang="en-US" sz="30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2098491" y="2927565"/>
            <a:ext cx="1987047" cy="553998"/>
          </a:xfrm>
          <a:prstGeom prst="rect">
            <a:avLst/>
          </a:prstGeom>
          <a:solidFill>
            <a:schemeClr val="accent5">
              <a:lumMod val="20000"/>
              <a:lumOff val="80000"/>
            </a:schemeClr>
          </a:solidFill>
        </p:spPr>
        <p:txBody>
          <a:bodyPr wrap="square" numCol="1" rtlCol="0">
            <a:spAutoFit/>
          </a:bodyPr>
          <a:lstStyle/>
          <a:p>
            <a:pPr algn="ctr"/>
            <a:r>
              <a:rPr lang="en-US" sz="3000" dirty="0" err="1">
                <a:solidFill>
                  <a:prstClr val="black"/>
                </a:solidFill>
                <a:latin typeface="Times New Roman" panose="02020603050405020304" pitchFamily="18" charset="0"/>
                <a:cs typeface="Times New Roman" panose="02020603050405020304" pitchFamily="18" charset="0"/>
              </a:rPr>
              <a:t>Lưng</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còng</a:t>
            </a:r>
            <a:endParaRPr lang="en-US" sz="3000" dirty="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2125121" y="5087160"/>
            <a:ext cx="1688268" cy="553998"/>
          </a:xfrm>
          <a:prstGeom prst="rect">
            <a:avLst/>
          </a:prstGeom>
          <a:solidFill>
            <a:schemeClr val="accent4">
              <a:lumMod val="60000"/>
              <a:lumOff val="4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Gần</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đất</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675345" y="6116657"/>
            <a:ext cx="5144357" cy="523220"/>
          </a:xfrm>
          <a:prstGeom prst="rect">
            <a:avLst/>
          </a:prstGeom>
        </p:spPr>
        <p:txBody>
          <a:bodyPr wrap="none">
            <a:spAutoFit/>
          </a:bodyPr>
          <a:lstStyle/>
          <a:p>
            <a:pPr algn="just"/>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rPr>
              <a:t>Mẹ</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ngày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một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yếu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nua</a:t>
            </a:r>
            <a:r>
              <a:rPr lang="en-US" sz="2800" b="1" i="1" dirty="0">
                <a:solidFill>
                  <a:srgbClr val="FF0000"/>
                </a:solidFill>
                <a:latin typeface="Times New Roman" panose="02020603050405020304" pitchFamily="18" charset="0"/>
                <a:cs typeface="Times New Roman" panose="02020603050405020304" pitchFamily="18" charset="0"/>
              </a:rPr>
              <a:t>.</a:t>
            </a:r>
          </a:p>
        </p:txBody>
      </p:sp>
      <p:sp>
        <p:nvSpPr>
          <p:cNvPr id="35" name="Rectangle 34"/>
          <p:cNvSpPr/>
          <p:nvPr/>
        </p:nvSpPr>
        <p:spPr>
          <a:xfrm>
            <a:off x="7298131" y="6111702"/>
            <a:ext cx="4073551" cy="523220"/>
          </a:xfrm>
          <a:prstGeom prst="rect">
            <a:avLst/>
          </a:prstGeom>
        </p:spPr>
        <p:txBody>
          <a:bodyPr wrap="none">
            <a:spAutoFit/>
          </a:bodyPr>
          <a:lstStyle/>
          <a:p>
            <a:pPr algn="just"/>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rPr>
              <a:t>Cau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tràn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đầy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sức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sống</a:t>
            </a:r>
            <a:r>
              <a:rPr lang="en-US" sz="2800" b="1" i="1" dirty="0">
                <a:solidFill>
                  <a:srgbClr val="FF0000"/>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770" y="2555351"/>
            <a:ext cx="3436485" cy="3436485"/>
          </a:xfrm>
          <a:prstGeom prst="rect">
            <a:avLst/>
          </a:prstGeom>
        </p:spPr>
      </p:pic>
    </p:spTree>
    <p:extLst>
      <p:ext uri="{BB962C8B-B14F-4D97-AF65-F5344CB8AC3E}">
        <p14:creationId xmlns:p14="http://schemas.microsoft.com/office/powerpoint/2010/main" val="121120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barn(inVertical)">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barn(inVertical)">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0" grpId="0" animBg="1"/>
      <p:bldP spid="31" grpId="0" animBg="1"/>
      <p:bldP spid="32" grpId="0" animBg="1"/>
      <p:bldP spid="1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4BACC6">
                      <a:lumMod val="75000"/>
                    </a:srgbClr>
                  </a:solidFill>
                  <a:latin typeface="Tahoma" panose="020B0604030504040204" pitchFamily="34" charset="0"/>
                  <a:cs typeface="Tahoma" panose="020B0604030504040204" pitchFamily="34" charset="0"/>
                </a:rPr>
                <a:t>TÌM HIỂU CH</a:t>
              </a:r>
              <a:r>
                <a:rPr lang="en-US" sz="2400" b="1" dirty="0">
                  <a:solidFill>
                    <a:srgbClr val="4BACC6">
                      <a:lumMod val="75000"/>
                    </a:srgbClr>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243700"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866" b="97388" l="4317" r="94604"/>
                    </a14:imgEffect>
                  </a14:imgLayer>
                </a14:imgProps>
              </a:ext>
            </a:extLst>
          </a:blip>
          <a:stretch>
            <a:fillRect/>
          </a:stretch>
        </p:blipFill>
        <p:spPr>
          <a:xfrm>
            <a:off x="8015288" y="132693"/>
            <a:ext cx="3519070" cy="6784970"/>
          </a:xfrm>
          <a:prstGeom prst="rect">
            <a:avLst/>
          </a:prstGeom>
        </p:spPr>
      </p:pic>
      <p:sp>
        <p:nvSpPr>
          <p:cNvPr id="44" name="Rectangle 43"/>
          <p:cNvSpPr/>
          <p:nvPr/>
        </p:nvSpPr>
        <p:spPr>
          <a:xfrm>
            <a:off x="472618" y="1314344"/>
            <a:ext cx="3618820" cy="553998"/>
          </a:xfrm>
          <a:prstGeom prst="rect">
            <a:avLst/>
          </a:prstGeom>
        </p:spPr>
        <p:txBody>
          <a:bodyPr wrap="square">
            <a:spAutoFit/>
          </a:bodyPr>
          <a:lstStyle/>
          <a:p>
            <a:pPr algn="just"/>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Hình</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dáng</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của</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mẹ</a:t>
            </a:r>
            <a:endParaRPr lang="vi-VN" sz="3000" b="1" i="1" dirty="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1428179" y="3646885"/>
            <a:ext cx="7261264" cy="553998"/>
          </a:xfrm>
          <a:prstGeom prst="rect">
            <a:avLst/>
          </a:prstGeom>
        </p:spPr>
        <p:txBody>
          <a:bodyPr wrap="square">
            <a:spAutoFit/>
          </a:bodyPr>
          <a:lstStyle/>
          <a:p>
            <a:pPr algn="just"/>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Thủ</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phản</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lập</a:t>
            </a:r>
            <a:endParaRPr lang="vi-VN" sz="3000" i="1" dirty="0">
              <a:solidFill>
                <a:prstClr val="black"/>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1428179" y="4423291"/>
            <a:ext cx="7261264" cy="553998"/>
          </a:xfrm>
          <a:prstGeom prst="rect">
            <a:avLst/>
          </a:prstGeom>
        </p:spPr>
        <p:txBody>
          <a:bodyPr wrap="square">
            <a:spAutoFit/>
          </a:bodyPr>
          <a:lstStyle/>
          <a:p>
            <a:pPr algn="just"/>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So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sánh</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hoán</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dụ</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nói</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giảm</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nói</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tránh</a:t>
            </a:r>
            <a:endParaRPr lang="vi-VN" sz="3000" i="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428179" y="5200463"/>
            <a:ext cx="12641806" cy="553998"/>
          </a:xfrm>
          <a:prstGeom prst="rect">
            <a:avLst/>
          </a:prstGeom>
        </p:spPr>
        <p:txBody>
          <a:bodyPr wrap="square">
            <a:spAutoFit/>
          </a:bodyPr>
          <a:lstStyle/>
          <a:p>
            <a:pPr algn="just"/>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Mẹ</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dáng</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nhỏ</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bé</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già</a:t>
            </a: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nua</a:t>
            </a:r>
            <a:endParaRPr lang="vi-VN" sz="3000" i="1" dirty="0">
              <a:solidFill>
                <a:prstClr val="black"/>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2157413" y="2190770"/>
            <a:ext cx="4209962" cy="1331170"/>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692971" flipV="1">
            <a:off x="1249691" y="2747899"/>
            <a:ext cx="1053841" cy="803649"/>
          </a:xfrm>
          <a:prstGeom prst="rect">
            <a:avLst/>
          </a:prstGeom>
          <a:effectLst>
            <a:softEdge rad="127000"/>
          </a:effec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0130" y="3618800"/>
            <a:ext cx="3328724" cy="3328724"/>
          </a:xfrm>
          <a:prstGeom prst="rect">
            <a:avLst/>
          </a:prstGeom>
        </p:spPr>
      </p:pic>
    </p:spTree>
    <p:extLst>
      <p:ext uri="{BB962C8B-B14F-4D97-AF65-F5344CB8AC3E}">
        <p14:creationId xmlns:p14="http://schemas.microsoft.com/office/powerpoint/2010/main" val="77248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80">
                                          <p:stCondLst>
                                            <p:cond delay="0"/>
                                          </p:stCondLst>
                                        </p:cTn>
                                        <p:tgtEl>
                                          <p:spTgt spid="19"/>
                                        </p:tgtEl>
                                      </p:cBhvr>
                                    </p:animEffect>
                                    <p:anim calcmode="lin" valueType="num">
                                      <p:cBhvr>
                                        <p:cTn id="1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0" dur="26">
                                          <p:stCondLst>
                                            <p:cond delay="650"/>
                                          </p:stCondLst>
                                        </p:cTn>
                                        <p:tgtEl>
                                          <p:spTgt spid="19"/>
                                        </p:tgtEl>
                                      </p:cBhvr>
                                      <p:to x="100000" y="60000"/>
                                    </p:animScale>
                                    <p:animScale>
                                      <p:cBhvr>
                                        <p:cTn id="21" dur="166" decel="50000">
                                          <p:stCondLst>
                                            <p:cond delay="676"/>
                                          </p:stCondLst>
                                        </p:cTn>
                                        <p:tgtEl>
                                          <p:spTgt spid="19"/>
                                        </p:tgtEl>
                                      </p:cBhvr>
                                      <p:to x="100000" y="100000"/>
                                    </p:animScale>
                                    <p:animScale>
                                      <p:cBhvr>
                                        <p:cTn id="22" dur="26">
                                          <p:stCondLst>
                                            <p:cond delay="1312"/>
                                          </p:stCondLst>
                                        </p:cTn>
                                        <p:tgtEl>
                                          <p:spTgt spid="19"/>
                                        </p:tgtEl>
                                      </p:cBhvr>
                                      <p:to x="100000" y="80000"/>
                                    </p:animScale>
                                    <p:animScale>
                                      <p:cBhvr>
                                        <p:cTn id="23" dur="166" decel="50000">
                                          <p:stCondLst>
                                            <p:cond delay="1338"/>
                                          </p:stCondLst>
                                        </p:cTn>
                                        <p:tgtEl>
                                          <p:spTgt spid="19"/>
                                        </p:tgtEl>
                                      </p:cBhvr>
                                      <p:to x="100000" y="100000"/>
                                    </p:animScale>
                                    <p:animScale>
                                      <p:cBhvr>
                                        <p:cTn id="24" dur="26">
                                          <p:stCondLst>
                                            <p:cond delay="1642"/>
                                          </p:stCondLst>
                                        </p:cTn>
                                        <p:tgtEl>
                                          <p:spTgt spid="19"/>
                                        </p:tgtEl>
                                      </p:cBhvr>
                                      <p:to x="100000" y="90000"/>
                                    </p:animScale>
                                    <p:animScale>
                                      <p:cBhvr>
                                        <p:cTn id="25" dur="166" decel="50000">
                                          <p:stCondLst>
                                            <p:cond delay="1668"/>
                                          </p:stCondLst>
                                        </p:cTn>
                                        <p:tgtEl>
                                          <p:spTgt spid="19"/>
                                        </p:tgtEl>
                                      </p:cBhvr>
                                      <p:to x="100000" y="100000"/>
                                    </p:animScale>
                                    <p:animScale>
                                      <p:cBhvr>
                                        <p:cTn id="26" dur="26">
                                          <p:stCondLst>
                                            <p:cond delay="1808"/>
                                          </p:stCondLst>
                                        </p:cTn>
                                        <p:tgtEl>
                                          <p:spTgt spid="19"/>
                                        </p:tgtEl>
                                      </p:cBhvr>
                                      <p:to x="100000" y="95000"/>
                                    </p:animScale>
                                    <p:animScale>
                                      <p:cBhvr>
                                        <p:cTn id="27" dur="166" decel="50000">
                                          <p:stCondLst>
                                            <p:cond delay="1834"/>
                                          </p:stCondLst>
                                        </p:cTn>
                                        <p:tgtEl>
                                          <p:spTgt spid="19"/>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80">
                                          <p:stCondLst>
                                            <p:cond delay="0"/>
                                          </p:stCondLst>
                                        </p:cTn>
                                        <p:tgtEl>
                                          <p:spTgt spid="15"/>
                                        </p:tgtEl>
                                      </p:cBhvr>
                                    </p:animEffect>
                                    <p:anim calcmode="lin" valueType="num">
                                      <p:cBhvr>
                                        <p:cTn id="3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6" dur="26">
                                          <p:stCondLst>
                                            <p:cond delay="650"/>
                                          </p:stCondLst>
                                        </p:cTn>
                                        <p:tgtEl>
                                          <p:spTgt spid="15"/>
                                        </p:tgtEl>
                                      </p:cBhvr>
                                      <p:to x="100000" y="60000"/>
                                    </p:animScale>
                                    <p:animScale>
                                      <p:cBhvr>
                                        <p:cTn id="37" dur="166" decel="50000">
                                          <p:stCondLst>
                                            <p:cond delay="676"/>
                                          </p:stCondLst>
                                        </p:cTn>
                                        <p:tgtEl>
                                          <p:spTgt spid="15"/>
                                        </p:tgtEl>
                                      </p:cBhvr>
                                      <p:to x="100000" y="100000"/>
                                    </p:animScale>
                                    <p:animScale>
                                      <p:cBhvr>
                                        <p:cTn id="38" dur="26">
                                          <p:stCondLst>
                                            <p:cond delay="1312"/>
                                          </p:stCondLst>
                                        </p:cTn>
                                        <p:tgtEl>
                                          <p:spTgt spid="15"/>
                                        </p:tgtEl>
                                      </p:cBhvr>
                                      <p:to x="100000" y="80000"/>
                                    </p:animScale>
                                    <p:animScale>
                                      <p:cBhvr>
                                        <p:cTn id="39" dur="166" decel="50000">
                                          <p:stCondLst>
                                            <p:cond delay="1338"/>
                                          </p:stCondLst>
                                        </p:cTn>
                                        <p:tgtEl>
                                          <p:spTgt spid="15"/>
                                        </p:tgtEl>
                                      </p:cBhvr>
                                      <p:to x="100000" y="100000"/>
                                    </p:animScale>
                                    <p:animScale>
                                      <p:cBhvr>
                                        <p:cTn id="40" dur="26">
                                          <p:stCondLst>
                                            <p:cond delay="1642"/>
                                          </p:stCondLst>
                                        </p:cTn>
                                        <p:tgtEl>
                                          <p:spTgt spid="15"/>
                                        </p:tgtEl>
                                      </p:cBhvr>
                                      <p:to x="100000" y="90000"/>
                                    </p:animScale>
                                    <p:animScale>
                                      <p:cBhvr>
                                        <p:cTn id="41" dur="166" decel="50000">
                                          <p:stCondLst>
                                            <p:cond delay="1668"/>
                                          </p:stCondLst>
                                        </p:cTn>
                                        <p:tgtEl>
                                          <p:spTgt spid="15"/>
                                        </p:tgtEl>
                                      </p:cBhvr>
                                      <p:to x="100000" y="100000"/>
                                    </p:animScale>
                                    <p:animScale>
                                      <p:cBhvr>
                                        <p:cTn id="42" dur="26">
                                          <p:stCondLst>
                                            <p:cond delay="1808"/>
                                          </p:stCondLst>
                                        </p:cTn>
                                        <p:tgtEl>
                                          <p:spTgt spid="15"/>
                                        </p:tgtEl>
                                      </p:cBhvr>
                                      <p:to x="100000" y="95000"/>
                                    </p:animScale>
                                    <p:animScale>
                                      <p:cBhvr>
                                        <p:cTn id="43" dur="166" decel="50000">
                                          <p:stCondLst>
                                            <p:cond delay="1834"/>
                                          </p:stCondLst>
                                        </p:cTn>
                                        <p:tgtEl>
                                          <p:spTgt spid="15"/>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80">
                                          <p:stCondLst>
                                            <p:cond delay="0"/>
                                          </p:stCondLst>
                                        </p:cTn>
                                        <p:tgtEl>
                                          <p:spTgt spid="16"/>
                                        </p:tgtEl>
                                      </p:cBhvr>
                                    </p:animEffect>
                                    <p:anim calcmode="lin" valueType="num">
                                      <p:cBhvr>
                                        <p:cTn id="4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2" dur="26">
                                          <p:stCondLst>
                                            <p:cond delay="650"/>
                                          </p:stCondLst>
                                        </p:cTn>
                                        <p:tgtEl>
                                          <p:spTgt spid="16"/>
                                        </p:tgtEl>
                                      </p:cBhvr>
                                      <p:to x="100000" y="60000"/>
                                    </p:animScale>
                                    <p:animScale>
                                      <p:cBhvr>
                                        <p:cTn id="53" dur="166" decel="50000">
                                          <p:stCondLst>
                                            <p:cond delay="676"/>
                                          </p:stCondLst>
                                        </p:cTn>
                                        <p:tgtEl>
                                          <p:spTgt spid="16"/>
                                        </p:tgtEl>
                                      </p:cBhvr>
                                      <p:to x="100000" y="100000"/>
                                    </p:animScale>
                                    <p:animScale>
                                      <p:cBhvr>
                                        <p:cTn id="54" dur="26">
                                          <p:stCondLst>
                                            <p:cond delay="1312"/>
                                          </p:stCondLst>
                                        </p:cTn>
                                        <p:tgtEl>
                                          <p:spTgt spid="16"/>
                                        </p:tgtEl>
                                      </p:cBhvr>
                                      <p:to x="100000" y="80000"/>
                                    </p:animScale>
                                    <p:animScale>
                                      <p:cBhvr>
                                        <p:cTn id="55" dur="166" decel="50000">
                                          <p:stCondLst>
                                            <p:cond delay="1338"/>
                                          </p:stCondLst>
                                        </p:cTn>
                                        <p:tgtEl>
                                          <p:spTgt spid="16"/>
                                        </p:tgtEl>
                                      </p:cBhvr>
                                      <p:to x="100000" y="100000"/>
                                    </p:animScale>
                                    <p:animScale>
                                      <p:cBhvr>
                                        <p:cTn id="56" dur="26">
                                          <p:stCondLst>
                                            <p:cond delay="1642"/>
                                          </p:stCondLst>
                                        </p:cTn>
                                        <p:tgtEl>
                                          <p:spTgt spid="16"/>
                                        </p:tgtEl>
                                      </p:cBhvr>
                                      <p:to x="100000" y="90000"/>
                                    </p:animScale>
                                    <p:animScale>
                                      <p:cBhvr>
                                        <p:cTn id="57" dur="166" decel="50000">
                                          <p:stCondLst>
                                            <p:cond delay="1668"/>
                                          </p:stCondLst>
                                        </p:cTn>
                                        <p:tgtEl>
                                          <p:spTgt spid="16"/>
                                        </p:tgtEl>
                                      </p:cBhvr>
                                      <p:to x="100000" y="100000"/>
                                    </p:animScale>
                                    <p:animScale>
                                      <p:cBhvr>
                                        <p:cTn id="58" dur="26">
                                          <p:stCondLst>
                                            <p:cond delay="1808"/>
                                          </p:stCondLst>
                                        </p:cTn>
                                        <p:tgtEl>
                                          <p:spTgt spid="16"/>
                                        </p:tgtEl>
                                      </p:cBhvr>
                                      <p:to x="100000" y="95000"/>
                                    </p:animScale>
                                    <p:animScale>
                                      <p:cBhvr>
                                        <p:cTn id="59" dur="166" decel="50000">
                                          <p:stCondLst>
                                            <p:cond delay="1834"/>
                                          </p:stCondLst>
                                        </p:cTn>
                                        <p:tgtEl>
                                          <p:spTgt spid="16"/>
                                        </p:tgtEl>
                                      </p:cBhvr>
                                      <p:to x="100000" y="100000"/>
                                    </p:animScale>
                                  </p:childTnLst>
                                </p:cTn>
                              </p:par>
                              <p:par>
                                <p:cTn id="60" presetID="26"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80">
                                          <p:stCondLst>
                                            <p:cond delay="0"/>
                                          </p:stCondLst>
                                        </p:cTn>
                                        <p:tgtEl>
                                          <p:spTgt spid="17"/>
                                        </p:tgtEl>
                                      </p:cBhvr>
                                    </p:animEffect>
                                    <p:anim calcmode="lin" valueType="num">
                                      <p:cBhvr>
                                        <p:cTn id="6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8" dur="26">
                                          <p:stCondLst>
                                            <p:cond delay="650"/>
                                          </p:stCondLst>
                                        </p:cTn>
                                        <p:tgtEl>
                                          <p:spTgt spid="17"/>
                                        </p:tgtEl>
                                      </p:cBhvr>
                                      <p:to x="100000" y="60000"/>
                                    </p:animScale>
                                    <p:animScale>
                                      <p:cBhvr>
                                        <p:cTn id="69" dur="166" decel="50000">
                                          <p:stCondLst>
                                            <p:cond delay="676"/>
                                          </p:stCondLst>
                                        </p:cTn>
                                        <p:tgtEl>
                                          <p:spTgt spid="17"/>
                                        </p:tgtEl>
                                      </p:cBhvr>
                                      <p:to x="100000" y="100000"/>
                                    </p:animScale>
                                    <p:animScale>
                                      <p:cBhvr>
                                        <p:cTn id="70" dur="26">
                                          <p:stCondLst>
                                            <p:cond delay="1312"/>
                                          </p:stCondLst>
                                        </p:cTn>
                                        <p:tgtEl>
                                          <p:spTgt spid="17"/>
                                        </p:tgtEl>
                                      </p:cBhvr>
                                      <p:to x="100000" y="80000"/>
                                    </p:animScale>
                                    <p:animScale>
                                      <p:cBhvr>
                                        <p:cTn id="71" dur="166" decel="50000">
                                          <p:stCondLst>
                                            <p:cond delay="1338"/>
                                          </p:stCondLst>
                                        </p:cTn>
                                        <p:tgtEl>
                                          <p:spTgt spid="17"/>
                                        </p:tgtEl>
                                      </p:cBhvr>
                                      <p:to x="100000" y="100000"/>
                                    </p:animScale>
                                    <p:animScale>
                                      <p:cBhvr>
                                        <p:cTn id="72" dur="26">
                                          <p:stCondLst>
                                            <p:cond delay="1642"/>
                                          </p:stCondLst>
                                        </p:cTn>
                                        <p:tgtEl>
                                          <p:spTgt spid="17"/>
                                        </p:tgtEl>
                                      </p:cBhvr>
                                      <p:to x="100000" y="90000"/>
                                    </p:animScale>
                                    <p:animScale>
                                      <p:cBhvr>
                                        <p:cTn id="73" dur="166" decel="50000">
                                          <p:stCondLst>
                                            <p:cond delay="1668"/>
                                          </p:stCondLst>
                                        </p:cTn>
                                        <p:tgtEl>
                                          <p:spTgt spid="17"/>
                                        </p:tgtEl>
                                      </p:cBhvr>
                                      <p:to x="100000" y="100000"/>
                                    </p:animScale>
                                    <p:animScale>
                                      <p:cBhvr>
                                        <p:cTn id="74" dur="26">
                                          <p:stCondLst>
                                            <p:cond delay="1808"/>
                                          </p:stCondLst>
                                        </p:cTn>
                                        <p:tgtEl>
                                          <p:spTgt spid="17"/>
                                        </p:tgtEl>
                                      </p:cBhvr>
                                      <p:to x="100000" y="95000"/>
                                    </p:animScale>
                                    <p:animScale>
                                      <p:cBhvr>
                                        <p:cTn id="75"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5454" y="183678"/>
            <a:ext cx="9529052" cy="461665"/>
            <a:chOff x="-178462" y="1828800"/>
            <a:chExt cx="19060588" cy="923316"/>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a:solidFill>
                  <a:prstClr val="white"/>
                </a:solidFill>
              </a:endParaRPr>
            </a:p>
          </p:txBody>
        </p:sp>
        <p:sp>
          <p:nvSpPr>
            <p:cNvPr id="5" name="TextBox 4"/>
            <p:cNvSpPr txBox="1"/>
            <p:nvPr/>
          </p:nvSpPr>
          <p:spPr>
            <a:xfrm>
              <a:off x="478766" y="1828800"/>
              <a:ext cx="1238167" cy="923316"/>
            </a:xfrm>
            <a:prstGeom prst="rect">
              <a:avLst/>
            </a:prstGeom>
            <a:noFill/>
          </p:spPr>
          <p:txBody>
            <a:bodyPr wrap="square" rtlCol="0">
              <a:spAutoFit/>
            </a:bodyPr>
            <a:lstStyle/>
            <a:p>
              <a:pPr algn="ctr" defTabSz="1076536"/>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23316"/>
            </a:xfrm>
            <a:prstGeom prst="rect">
              <a:avLst/>
            </a:prstGeom>
            <a:noFill/>
          </p:spPr>
          <p:txBody>
            <a:bodyPr wrap="square" rtlCol="0">
              <a:spAutoFit/>
            </a:bodyPr>
            <a:lstStyle/>
            <a:p>
              <a:pPr defTabSz="1076536"/>
              <a:r>
                <a:rPr lang="vi-VN" sz="2400" b="1" dirty="0">
                  <a:solidFill>
                    <a:srgbClr val="4BACC6">
                      <a:lumMod val="75000"/>
                    </a:srgbClr>
                  </a:solidFill>
                  <a:latin typeface="Tahoma" panose="020B0604030504040204" pitchFamily="34" charset="0"/>
                  <a:cs typeface="Tahoma" panose="020B0604030504040204" pitchFamily="34" charset="0"/>
                </a:rPr>
                <a:t>TÌM HIỂU CH</a:t>
              </a:r>
              <a:r>
                <a:rPr lang="en-US" sz="2400" b="1" dirty="0">
                  <a:solidFill>
                    <a:srgbClr val="4BACC6">
                      <a:lumMod val="75000"/>
                    </a:srgbClr>
                  </a:solidFill>
                  <a:latin typeface="Tahoma" panose="020B0604030504040204" pitchFamily="34" charset="0"/>
                  <a:cs typeface="Tahoma" panose="020B0604030504040204" pitchFamily="34" charset="0"/>
                </a:rPr>
                <a:t>I TIẾT</a:t>
              </a:r>
            </a:p>
          </p:txBody>
        </p:sp>
      </p:grpSp>
      <p:grpSp>
        <p:nvGrpSpPr>
          <p:cNvPr id="7" name="Group 6"/>
          <p:cNvGrpSpPr/>
          <p:nvPr/>
        </p:nvGrpSpPr>
        <p:grpSpPr>
          <a:xfrm>
            <a:off x="243700" y="679037"/>
            <a:ext cx="5776087" cy="496647"/>
            <a:chOff x="644526" y="2766774"/>
            <a:chExt cx="11553677" cy="993289"/>
          </a:xfrm>
        </p:grpSpPr>
        <p:sp>
          <p:nvSpPr>
            <p:cNvPr id="8" name="TextBox 7"/>
            <p:cNvSpPr txBox="1"/>
            <p:nvPr/>
          </p:nvSpPr>
          <p:spPr>
            <a:xfrm>
              <a:off x="1906586" y="2766774"/>
              <a:ext cx="10291617" cy="923325"/>
            </a:xfrm>
            <a:prstGeom prst="rect">
              <a:avLst/>
            </a:prstGeom>
            <a:noFill/>
          </p:spPr>
          <p:txBody>
            <a:bodyPr wrap="square" rtlCol="0">
              <a:spAutoFit/>
            </a:bodyPr>
            <a:lstStyle/>
            <a:p>
              <a:pPr defTabSz="1076536"/>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ảnh</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người</a:t>
              </a:r>
              <a:r>
                <a:rPr lang="en-US"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sz="2400"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mẹ</a:t>
              </a:r>
              <a:endParaRPr lang="vi-VN" sz="2400"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6536"/>
              <a:endParaRPr lang="en-US" sz="2133" i="1">
                <a:solidFill>
                  <a:prstClr val="white"/>
                </a:solidFill>
              </a:endParaRPr>
            </a:p>
          </p:txBody>
        </p:sp>
        <p:sp>
          <p:nvSpPr>
            <p:cNvPr id="10" name="TextBox 9"/>
            <p:cNvSpPr txBox="1"/>
            <p:nvPr/>
          </p:nvSpPr>
          <p:spPr>
            <a:xfrm>
              <a:off x="957123" y="2795828"/>
              <a:ext cx="783010" cy="964235"/>
            </a:xfrm>
            <a:prstGeom prst="rect">
              <a:avLst/>
            </a:prstGeom>
            <a:noFill/>
          </p:spPr>
          <p:txBody>
            <a:bodyPr wrap="none" rtlCol="0">
              <a:spAutoFit/>
            </a:bodyPr>
            <a:lstStyle/>
            <a:p>
              <a:pPr algn="ctr" defTabSz="1076536"/>
              <a:r>
                <a:rPr lang="en-US" sz="2533"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44" name="Rectangle 43"/>
          <p:cNvSpPr/>
          <p:nvPr/>
        </p:nvSpPr>
        <p:spPr>
          <a:xfrm>
            <a:off x="472618" y="1314344"/>
            <a:ext cx="3618820" cy="553998"/>
          </a:xfrm>
          <a:prstGeom prst="rect">
            <a:avLst/>
          </a:prstGeom>
        </p:spPr>
        <p:txBody>
          <a:bodyPr wrap="square">
            <a:spAutoFit/>
          </a:bodyPr>
          <a:lstStyle/>
          <a:p>
            <a:pPr algn="just"/>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Hành</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động</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của</a:t>
            </a:r>
            <a:r>
              <a:rPr lang="en-US" sz="3000" b="1" i="1" dirty="0">
                <a:solidFill>
                  <a:srgbClr val="FF0000"/>
                </a:solidFill>
                <a:latin typeface="Times New Roman" panose="02020603050405020304" pitchFamily="18" charset="0"/>
                <a:cs typeface="Times New Roman" panose="02020603050405020304" pitchFamily="18" charset="0"/>
              </a:rPr>
              <a:t> </a:t>
            </a:r>
            <a:r>
              <a:rPr lang="en-US" sz="3000" b="1" i="1" dirty="0" err="1">
                <a:solidFill>
                  <a:srgbClr val="FF0000"/>
                </a:solidFill>
                <a:latin typeface="Times New Roman" panose="02020603050405020304" pitchFamily="18" charset="0"/>
                <a:cs typeface="Times New Roman" panose="02020603050405020304" pitchFamily="18" charset="0"/>
              </a:rPr>
              <a:t>mẹ</a:t>
            </a:r>
            <a:endParaRPr lang="vi-VN" sz="3000" b="1" i="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018" y="154997"/>
            <a:ext cx="2155319" cy="2057128"/>
          </a:xfrm>
          <a:prstGeom prst="ellipse">
            <a:avLst/>
          </a:prstGeom>
          <a:ln>
            <a:noFill/>
          </a:ln>
          <a:effectLst>
            <a:softEdge rad="112500"/>
          </a:effectLst>
        </p:spPr>
      </p:pic>
      <p:pic>
        <p:nvPicPr>
          <p:cNvPr id="21" name="Picture 20"/>
          <p:cNvPicPr>
            <a:picLocks noChangeAspect="1"/>
          </p:cNvPicPr>
          <p:nvPr/>
        </p:nvPicPr>
        <p:blipFill>
          <a:blip r:embed="rId4"/>
          <a:stretch>
            <a:fillRect/>
          </a:stretch>
        </p:blipFill>
        <p:spPr>
          <a:xfrm>
            <a:off x="7422111" y="154996"/>
            <a:ext cx="2122614" cy="2057128"/>
          </a:xfrm>
          <a:prstGeom prst="ellipse">
            <a:avLst/>
          </a:prstGeom>
          <a:ln>
            <a:noFill/>
          </a:ln>
          <a:effectLst>
            <a:softEdge rad="112500"/>
          </a:effectLst>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2688" b="154"/>
          <a:stretch/>
        </p:blipFill>
        <p:spPr>
          <a:xfrm>
            <a:off x="5114927" y="215810"/>
            <a:ext cx="2093214" cy="1997850"/>
          </a:xfrm>
          <a:prstGeom prst="ellipse">
            <a:avLst/>
          </a:prstGeom>
          <a:ln>
            <a:noFill/>
          </a:ln>
          <a:effectLst>
            <a:softEdge rad="112500"/>
          </a:effectLst>
        </p:spPr>
      </p:pic>
      <p:sp>
        <p:nvSpPr>
          <p:cNvPr id="23" name="Rectangle 22"/>
          <p:cNvSpPr/>
          <p:nvPr/>
        </p:nvSpPr>
        <p:spPr>
          <a:xfrm>
            <a:off x="0" y="2518141"/>
            <a:ext cx="3847738" cy="2862322"/>
          </a:xfrm>
          <a:prstGeom prst="rect">
            <a:avLst/>
          </a:prstGeom>
        </p:spPr>
        <p:txBody>
          <a:bodyPr wrap="square">
            <a:spAutoFit/>
          </a:bodyPr>
          <a:lstStyle/>
          <a:p>
            <a:pPr algn="just">
              <a:lnSpc>
                <a:spcPct val="150000"/>
              </a:lnSpc>
            </a:pPr>
            <a:r>
              <a:rPr lang="en-US"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Ngày con còn bé</a:t>
            </a:r>
          </a:p>
          <a:p>
            <a:pPr algn="just">
              <a:lnSpc>
                <a:spcPct val="150000"/>
              </a:lnSpc>
            </a:pP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Cau mẹ bổ tư</a:t>
            </a:r>
          </a:p>
          <a:p>
            <a:pPr algn="just">
              <a:lnSpc>
                <a:spcPct val="150000"/>
              </a:lnSpc>
            </a:pP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Giờ cau bổ tám</a:t>
            </a:r>
          </a:p>
          <a:p>
            <a:pPr algn="just">
              <a:lnSpc>
                <a:spcPct val="150000"/>
              </a:lnSpc>
            </a:pPr>
            <a:r>
              <a:rPr lang="vi-VN" sz="30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Mẹ còn ngại to!</a:t>
            </a:r>
          </a:p>
        </p:txBody>
      </p:sp>
      <p:sp>
        <p:nvSpPr>
          <p:cNvPr id="24" name="TextBox 23"/>
          <p:cNvSpPr txBox="1"/>
          <p:nvPr/>
        </p:nvSpPr>
        <p:spPr>
          <a:xfrm>
            <a:off x="2234066" y="3276557"/>
            <a:ext cx="1166362" cy="553998"/>
          </a:xfrm>
          <a:prstGeom prst="rect">
            <a:avLst/>
          </a:prstGeom>
          <a:solidFill>
            <a:srgbClr val="00CC99"/>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bổ</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tư</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2282027" y="3975172"/>
            <a:ext cx="1346997" cy="553998"/>
          </a:xfrm>
          <a:prstGeom prst="rect">
            <a:avLst/>
          </a:prstGeom>
          <a:solidFill>
            <a:schemeClr val="accent4">
              <a:lumMod val="40000"/>
              <a:lumOff val="6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bổ</a:t>
            </a:r>
            <a:r>
              <a:rPr lang="en-US" sz="3000" dirty="0">
                <a:solidFill>
                  <a:schemeClr val="bg1"/>
                </a:solidFill>
                <a:latin typeface="Times New Roman" panose="02020603050405020304" pitchFamily="18" charset="0"/>
                <a:cs typeface="Times New Roman" panose="02020603050405020304" pitchFamily="18" charset="0"/>
              </a:rPr>
              <a:t> </a:t>
            </a:r>
            <a:r>
              <a:rPr lang="en-US" sz="3000" dirty="0" err="1">
                <a:solidFill>
                  <a:schemeClr val="bg1"/>
                </a:solidFill>
                <a:latin typeface="Times New Roman" panose="02020603050405020304" pitchFamily="18" charset="0"/>
                <a:cs typeface="Times New Roman" panose="02020603050405020304" pitchFamily="18" charset="0"/>
              </a:rPr>
              <a:t>tám</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2234066" y="4684772"/>
            <a:ext cx="1346997" cy="553998"/>
          </a:xfrm>
          <a:prstGeom prst="rect">
            <a:avLst/>
          </a:prstGeom>
          <a:solidFill>
            <a:schemeClr val="accent4">
              <a:lumMod val="40000"/>
              <a:lumOff val="60000"/>
            </a:schemeClr>
          </a:solidFill>
        </p:spPr>
        <p:txBody>
          <a:bodyPr wrap="square" numCol="1" rtlCol="0">
            <a:spAutoFit/>
          </a:bodyPr>
          <a:lstStyle/>
          <a:p>
            <a:pPr algn="ctr"/>
            <a:r>
              <a:rPr lang="en-US" sz="3000" dirty="0" err="1">
                <a:solidFill>
                  <a:schemeClr val="bg1"/>
                </a:solidFill>
                <a:latin typeface="Times New Roman" panose="02020603050405020304" pitchFamily="18" charset="0"/>
                <a:cs typeface="Times New Roman" panose="02020603050405020304" pitchFamily="18" charset="0"/>
              </a:rPr>
              <a:t>ngại</a:t>
            </a:r>
            <a:r>
              <a:rPr lang="en-US" sz="3000" dirty="0">
                <a:solidFill>
                  <a:schemeClr val="bg1"/>
                </a:solidFill>
                <a:latin typeface="Times New Roman" panose="02020603050405020304" pitchFamily="18" charset="0"/>
                <a:cs typeface="Times New Roman" panose="02020603050405020304" pitchFamily="18" charset="0"/>
              </a:rPr>
              <a:t> to</a:t>
            </a:r>
          </a:p>
        </p:txBody>
      </p:sp>
      <p:pic>
        <p:nvPicPr>
          <p:cNvPr id="27" name="Picture 26"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1030459" flipV="1">
            <a:off x="3506270" y="3201206"/>
            <a:ext cx="1053841" cy="803649"/>
          </a:xfrm>
          <a:prstGeom prst="rect">
            <a:avLst/>
          </a:prstGeom>
          <a:effectLst>
            <a:softEdge rad="127000"/>
          </a:effectLst>
        </p:spPr>
      </p:pic>
      <p:sp>
        <p:nvSpPr>
          <p:cNvPr id="28" name="Rectangle 27"/>
          <p:cNvSpPr/>
          <p:nvPr/>
        </p:nvSpPr>
        <p:spPr>
          <a:xfrm>
            <a:off x="4556080" y="3073829"/>
            <a:ext cx="6560988" cy="523220"/>
          </a:xfrm>
          <a:prstGeom prst="rect">
            <a:avLst/>
          </a:prstGeom>
        </p:spPr>
        <p:txBody>
          <a:bodyPr wrap="square">
            <a:spAutoFit/>
          </a:bodyPr>
          <a:lstStyle/>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Ngày</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xưa</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bổ</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a:t>
            </a:r>
            <a:endParaRPr lang="vi-VN" sz="2800" i="1"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4556080" y="4458753"/>
            <a:ext cx="7595697" cy="523220"/>
          </a:xfrm>
          <a:prstGeom prst="rect">
            <a:avLst/>
          </a:prstGeom>
        </p:spPr>
        <p:txBody>
          <a:bodyPr wrap="square">
            <a:spAutoFit/>
          </a:bodyPr>
          <a:lstStyle/>
          <a:p>
            <a:pPr algn="just"/>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Bây</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giờ</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bổ</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cau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tám</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còn</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ngại</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to</a:t>
            </a:r>
            <a:endParaRPr lang="vi-VN" sz="2800" i="1" dirty="0">
              <a:solidFill>
                <a:prstClr val="black"/>
              </a:solidFill>
              <a:latin typeface="Times New Roman" panose="02020603050405020304" pitchFamily="18" charset="0"/>
              <a:cs typeface="Times New Roman" panose="02020603050405020304" pitchFamily="18" charset="0"/>
            </a:endParaRPr>
          </a:p>
        </p:txBody>
      </p:sp>
      <p:pic>
        <p:nvPicPr>
          <p:cNvPr id="30" name="Picture 29" descr="A picture containing text, clipart&#10;&#10;Description automatically generated">
            <a:extLst>
              <a:ext uri="{FF2B5EF4-FFF2-40B4-BE49-F238E27FC236}">
                <a16:creationId xmlns:a16="http://schemas.microsoft.com/office/drawing/2014/main" id="{BEF0CAFB-7F2C-4D47-A6DB-9F7DFF59951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938153">
            <a:off x="3550666" y="4072999"/>
            <a:ext cx="1053841" cy="912340"/>
          </a:xfrm>
          <a:prstGeom prst="rect">
            <a:avLst/>
          </a:prstGeom>
          <a:effectLst>
            <a:softEdge rad="127000"/>
          </a:effectLst>
        </p:spPr>
      </p:pic>
      <p:sp>
        <p:nvSpPr>
          <p:cNvPr id="12" name="Rectangle 11"/>
          <p:cNvSpPr/>
          <p:nvPr/>
        </p:nvSpPr>
        <p:spPr>
          <a:xfrm>
            <a:off x="509982" y="5499184"/>
            <a:ext cx="11239212" cy="1077218"/>
          </a:xfrm>
          <a:prstGeom prst="rect">
            <a:avLst/>
          </a:prstGeom>
          <a:solidFill>
            <a:schemeClr val="accent6">
              <a:lumMod val="20000"/>
              <a:lumOff val="80000"/>
            </a:schemeClr>
          </a:solidFill>
        </p:spPr>
        <p:txBody>
          <a:bodyPr wrap="square">
            <a:spAutoFit/>
          </a:bodyPr>
          <a:lstStyle/>
          <a:p>
            <a:pPr algn="just"/>
            <a:r>
              <a:rPr lang="vi-VN" sz="3200" i="1" dirty="0">
                <a:latin typeface="+mj-lt"/>
                <a:ea typeface="MingLiU" panose="02020509000000000000" pitchFamily="49" charset="-120"/>
              </a:rPr>
              <a:t>Tác giả </a:t>
            </a:r>
            <a:r>
              <a:rPr lang="en-US" sz="3200" i="1" dirty="0" err="1">
                <a:latin typeface="Times New Roman" panose="02020603050405020304" pitchFamily="18" charset="0"/>
                <a:ea typeface="MingLiU" panose="02020509000000000000" pitchFamily="49" charset="-120"/>
                <a:cs typeface="Times New Roman" panose="02020603050405020304" pitchFamily="18" charset="0"/>
              </a:rPr>
              <a:t>nhận</a:t>
            </a:r>
            <a:r>
              <a:rPr lang="en-US" sz="3200" i="1" dirty="0">
                <a:latin typeface="Times New Roman" panose="02020603050405020304" pitchFamily="18" charset="0"/>
                <a:ea typeface="MingLiU" panose="02020509000000000000" pitchFamily="49" charset="-120"/>
                <a:cs typeface="Times New Roman" panose="02020603050405020304" pitchFamily="18" charset="0"/>
              </a:rPr>
              <a:t> </a:t>
            </a:r>
            <a:r>
              <a:rPr lang="en-US" sz="3200" i="1" dirty="0" err="1">
                <a:latin typeface="Times New Roman" panose="02020603050405020304" pitchFamily="18" charset="0"/>
                <a:ea typeface="MingLiU" panose="02020509000000000000" pitchFamily="49" charset="-120"/>
                <a:cs typeface="Times New Roman" panose="02020603050405020304" pitchFamily="18" charset="0"/>
              </a:rPr>
              <a:t>thấy</a:t>
            </a:r>
            <a:r>
              <a:rPr lang="en-US" sz="3200" i="1" dirty="0">
                <a:latin typeface="Times New Roman" panose="02020603050405020304" pitchFamily="18" charset="0"/>
                <a:ea typeface="MingLiU" panose="02020509000000000000" pitchFamily="49" charset="-120"/>
                <a:cs typeface="Times New Roman" panose="02020603050405020304" pitchFamily="18" charset="0"/>
              </a:rPr>
              <a:t> </a:t>
            </a:r>
            <a:r>
              <a:rPr lang="en-US" sz="3200" i="1" dirty="0" err="1">
                <a:latin typeface="Times New Roman" panose="02020603050405020304" pitchFamily="18" charset="0"/>
                <a:ea typeface="MingLiU" panose="02020509000000000000" pitchFamily="49" charset="-120"/>
                <a:cs typeface="Times New Roman" panose="02020603050405020304" pitchFamily="18" charset="0"/>
              </a:rPr>
              <a:t>tuổi</a:t>
            </a:r>
            <a:r>
              <a:rPr lang="en-US" sz="3200" i="1" dirty="0">
                <a:latin typeface="Times New Roman" panose="02020603050405020304" pitchFamily="18" charset="0"/>
                <a:ea typeface="MingLiU" panose="02020509000000000000" pitchFamily="49" charset="-120"/>
                <a:cs typeface="Times New Roman" panose="02020603050405020304" pitchFamily="18" charset="0"/>
              </a:rPr>
              <a:t> </a:t>
            </a:r>
            <a:r>
              <a:rPr lang="en-US" sz="3200" i="1" dirty="0" err="1">
                <a:latin typeface="Times New Roman" panose="02020603050405020304" pitchFamily="18" charset="0"/>
                <a:ea typeface="MingLiU" panose="02020509000000000000" pitchFamily="49" charset="-120"/>
                <a:cs typeface="Times New Roman" panose="02020603050405020304" pitchFamily="18" charset="0"/>
              </a:rPr>
              <a:t>già</a:t>
            </a:r>
            <a:r>
              <a:rPr lang="en-US" sz="3200" i="1" dirty="0">
                <a:latin typeface="+mj-lt"/>
                <a:ea typeface="MingLiU" panose="02020509000000000000" pitchFamily="49" charset="-120"/>
              </a:rPr>
              <a:t>, </a:t>
            </a:r>
            <a:r>
              <a:rPr lang="vi-VN" sz="3200" i="1" dirty="0">
                <a:latin typeface="+mj-lt"/>
                <a:ea typeface="MingLiU" panose="02020509000000000000" pitchFamily="49" charset="-120"/>
              </a:rPr>
              <a:t>mượn hình ảnh nhai trầu quen thuộc để khắc họa người mẹ. Miếng trầu bổ nhỏ </a:t>
            </a:r>
            <a:r>
              <a:rPr lang="en-US" sz="3200" i="1" dirty="0">
                <a:latin typeface="+mj-lt"/>
                <a:ea typeface="MingLiU" panose="02020509000000000000" pitchFamily="49" charset="-120"/>
                <a:sym typeface="Wingdings" panose="05000000000000000000" pitchFamily="2" charset="2"/>
              </a:rPr>
              <a:t> </a:t>
            </a:r>
            <a:r>
              <a:rPr lang="vi-VN" sz="3200" i="1" dirty="0">
                <a:latin typeface="+mj-lt"/>
                <a:ea typeface="MingLiU" panose="02020509000000000000" pitchFamily="49" charset="-120"/>
              </a:rPr>
              <a:t>tuổi già móm mém</a:t>
            </a:r>
            <a:endParaRPr lang="en-US" sz="3200" i="1" dirty="0">
              <a:latin typeface="+mj-lt"/>
              <a:ea typeface="MingLiU" panose="02020509000000000000" pitchFamily="49" charset="-120"/>
            </a:endParaRPr>
          </a:p>
        </p:txBody>
      </p:sp>
    </p:spTree>
    <p:extLst>
      <p:ext uri="{BB962C8B-B14F-4D97-AF65-F5344CB8AC3E}">
        <p14:creationId xmlns:p14="http://schemas.microsoft.com/office/powerpoint/2010/main" val="57507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circle(in)">
                                      <p:cBhvr>
                                        <p:cTn id="14" dur="20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down)">
                                      <p:cBhvr>
                                        <p:cTn id="53" dur="500"/>
                                        <p:tgtEl>
                                          <p:spTgt spid="30"/>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3" grpId="0"/>
      <p:bldP spid="24" grpId="0" animBg="1"/>
      <p:bldP spid="25" grpId="0" animBg="1"/>
      <p:bldP spid="26" grpId="0" animBg="1"/>
      <p:bldP spid="28" grpId="0"/>
      <p:bldP spid="29" grpId="0"/>
      <p:bldP spid="12"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freeppt7.com">
  <a:themeElements>
    <a:clrScheme name="MC-欧美风主题色">
      <a:dk1>
        <a:srgbClr val="000000"/>
      </a:dk1>
      <a:lt1>
        <a:srgbClr val="FFFFFF"/>
      </a:lt1>
      <a:dk2>
        <a:srgbClr val="44546A"/>
      </a:dk2>
      <a:lt2>
        <a:srgbClr val="E7E6E6"/>
      </a:lt2>
      <a:accent1>
        <a:srgbClr val="465155"/>
      </a:accent1>
      <a:accent2>
        <a:srgbClr val="597A8B"/>
      </a:accent2>
      <a:accent3>
        <a:srgbClr val="A2B7C1"/>
      </a:accent3>
      <a:accent4>
        <a:srgbClr val="465155"/>
      </a:accent4>
      <a:accent5>
        <a:srgbClr val="597A8B"/>
      </a:accent5>
      <a:accent6>
        <a:srgbClr val="A2B7C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10283</TotalTime>
  <Words>1003</Words>
  <Application>Microsoft Macintosh PowerPoint</Application>
  <PresentationFormat>Widescreen</PresentationFormat>
  <Paragraphs>184</Paragraphs>
  <Slides>13</Slides>
  <Notes>13</Notes>
  <HiddenSlides>0</HiddenSlides>
  <MMClips>0</MMClips>
  <ScaleCrop>false</ScaleCrop>
  <HeadingPairs>
    <vt:vector size="6" baseType="variant">
      <vt:variant>
        <vt:lpstr>Fonts Used</vt:lpstr>
      </vt:variant>
      <vt:variant>
        <vt:i4>5</vt:i4>
      </vt:variant>
      <vt:variant>
        <vt:lpstr>Theme</vt:lpstr>
      </vt:variant>
      <vt:variant>
        <vt:i4>13</vt:i4>
      </vt:variant>
      <vt:variant>
        <vt:lpstr>Slide Titles</vt:lpstr>
      </vt:variant>
      <vt:variant>
        <vt:i4>13</vt:i4>
      </vt:variant>
    </vt:vector>
  </HeadingPairs>
  <TitlesOfParts>
    <vt:vector size="31" baseType="lpstr">
      <vt:lpstr>Arial</vt:lpstr>
      <vt:lpstr>Calibri</vt:lpstr>
      <vt:lpstr>Calibri Light</vt:lpstr>
      <vt:lpstr>Tahoma</vt:lpstr>
      <vt:lpstr>Times New Roman</vt:lpstr>
      <vt:lpstr>3_Office Theme</vt:lpstr>
      <vt:lpstr>6_Office Theme</vt:lpstr>
      <vt:lpstr>https://www.freeppt7.com</vt:lpstr>
      <vt:lpstr>2_Office Theme</vt:lpstr>
      <vt:lpstr>https://freeppt7.com</vt:lpstr>
      <vt:lpstr>Default Design</vt:lpstr>
      <vt:lpstr>Office 主题</vt:lpstr>
      <vt:lpstr>5_Office Theme</vt:lpstr>
      <vt:lpstr>8_Office Theme</vt:lpstr>
      <vt:lpstr>11_Office Theme</vt:lpstr>
      <vt:lpstr>7_Office Theme</vt:lpstr>
      <vt:lpstr>12_Office Theme</vt:lpstr>
      <vt:lpstr>5_https://freeppt7.com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vu khanh linh</cp:lastModifiedBy>
  <cp:revision>3374</cp:revision>
  <dcterms:created xsi:type="dcterms:W3CDTF">2022-02-10T03:12:31Z</dcterms:created>
  <dcterms:modified xsi:type="dcterms:W3CDTF">2026-04-04T02:00:26Z</dcterms:modified>
</cp:coreProperties>
</file>