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82" r:id="rId3"/>
  </p:sldMasterIdLst>
  <p:notesMasterIdLst>
    <p:notesMasterId r:id="rId31"/>
  </p:notesMasterIdLst>
  <p:sldIdLst>
    <p:sldId id="322" r:id="rId4"/>
    <p:sldId id="256" r:id="rId5"/>
    <p:sldId id="277" r:id="rId6"/>
    <p:sldId id="285" r:id="rId7"/>
    <p:sldId id="278" r:id="rId8"/>
    <p:sldId id="284" r:id="rId9"/>
    <p:sldId id="280" r:id="rId10"/>
    <p:sldId id="286" r:id="rId11"/>
    <p:sldId id="258" r:id="rId12"/>
    <p:sldId id="287" r:id="rId13"/>
    <p:sldId id="288" r:id="rId14"/>
    <p:sldId id="289" r:id="rId15"/>
    <p:sldId id="257" r:id="rId16"/>
    <p:sldId id="282" r:id="rId17"/>
    <p:sldId id="308" r:id="rId18"/>
    <p:sldId id="309" r:id="rId19"/>
    <p:sldId id="311" r:id="rId20"/>
    <p:sldId id="312" r:id="rId21"/>
    <p:sldId id="313" r:id="rId22"/>
    <p:sldId id="314" r:id="rId23"/>
    <p:sldId id="315" r:id="rId24"/>
    <p:sldId id="317" r:id="rId25"/>
    <p:sldId id="318" r:id="rId26"/>
    <p:sldId id="319" r:id="rId27"/>
    <p:sldId id="320" r:id="rId28"/>
    <p:sldId id="321" r:id="rId29"/>
    <p:sldId id="273" r:id="rId30"/>
  </p:sldIdLst>
  <p:sldSz cx="12192000" cy="6858000"/>
  <p:notesSz cx="6858000" cy="9144000"/>
  <p:embeddedFontLst>
    <p:embeddedFont>
      <p:font typeface="Limelight" panose="020B0604020202020204" charset="0"/>
      <p:regular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SimSun" panose="02010600030101010101" pitchFamily="2" charset="-122"/>
      <p:regular r:id="rId39"/>
    </p:embeddedFont>
    <p:embeddedFont>
      <p:font typeface="Barlow Condensed" panose="020B0604020202020204" charset="0"/>
      <p:regular r:id="rId40"/>
      <p:bold r:id="rId41"/>
      <p:italic r:id="rId42"/>
      <p:boldItalic r:id="rId43"/>
    </p:embeddedFont>
    <p:embeddedFont>
      <p:font typeface=".VnTime" panose="020B7200000000000000" pitchFamily="34" charset="0"/>
      <p:regular r:id="rId44"/>
      <p:bold r:id="rId45"/>
      <p:italic r:id="rId46"/>
      <p:boldItalic r:id="rId47"/>
    </p:embeddedFont>
    <p:embeddedFont>
      <p:font typeface="Montserrat" panose="020B0604020202020204" charset="0"/>
      <p:regular r:id="rId48"/>
      <p:bold r:id="rId49"/>
      <p:italic r:id="rId50"/>
      <p:boldItalic r:id="rId51"/>
    </p:embeddedFont>
    <p:embeddedFont>
      <p:font typeface="#9Slide05 SVNMadre Script" panose="020B0604020202020204" charset="0"/>
      <p:regular r:id="rId52"/>
    </p:embeddedFont>
    <p:embeddedFont>
      <p:font typeface="SimSun" panose="02010600030101010101" pitchFamily="2" charset="-12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6CB415-9351-40D8-8AEA-0BA5D7F94F8C}">
  <a:tblStyle styleId="{BB6CB415-9351-40D8-8AEA-0BA5D7F94F8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4855EB-61A0-4993-90B8-D4BBD0A8D0C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0.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5866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83" name="Google Shape;3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04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83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88" name="Google Shape;3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432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44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49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37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40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096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723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40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55" name="Google Shape;4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16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36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90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233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30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057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33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23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05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05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30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43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77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48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78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6_Cooper_Template_SlidesMania_1">
  <p:cSld name="0076_Cooper_Template_SlidesMania_1">
    <p:spTree>
      <p:nvGrpSpPr>
        <p:cNvPr id="1" name="Shape 8"/>
        <p:cNvGrpSpPr/>
        <p:nvPr/>
      </p:nvGrpSpPr>
      <p:grpSpPr>
        <a:xfrm>
          <a:off x="0" y="0"/>
          <a:ext cx="0" cy="0"/>
          <a:chOff x="0" y="0"/>
          <a:chExt cx="0" cy="0"/>
        </a:xfrm>
      </p:grpSpPr>
      <p:sp>
        <p:nvSpPr>
          <p:cNvPr id="9" name="Google Shape;9;p2"/>
          <p:cNvSpPr/>
          <p:nvPr/>
        </p:nvSpPr>
        <p:spPr>
          <a:xfrm>
            <a:off x="2927927" y="1071418"/>
            <a:ext cx="9264073" cy="4793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1870364" y="4867563"/>
            <a:ext cx="10321636" cy="6650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5268911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395026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554805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089530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5881512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6612040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439422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625088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125924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116277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6_Cooper_Template_SlidesMania_8">
  <p:cSld name="0076_Cooper_Template_SlidesMania_8">
    <p:spTree>
      <p:nvGrpSpPr>
        <p:cNvPr id="1" name="Shape 22"/>
        <p:cNvGrpSpPr/>
        <p:nvPr/>
      </p:nvGrpSpPr>
      <p:grpSpPr>
        <a:xfrm>
          <a:off x="0" y="0"/>
          <a:ext cx="0" cy="0"/>
          <a:chOff x="0" y="0"/>
          <a:chExt cx="0" cy="0"/>
        </a:xfrm>
      </p:grpSpPr>
      <p:sp>
        <p:nvSpPr>
          <p:cNvPr id="23" name="Google Shape;23;p4"/>
          <p:cNvSpPr/>
          <p:nvPr/>
        </p:nvSpPr>
        <p:spPr>
          <a:xfrm>
            <a:off x="1085149" y="0"/>
            <a:ext cx="295002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1237549" y="785091"/>
            <a:ext cx="10520342" cy="52462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body" idx="1"/>
          </p:nvPr>
        </p:nvSpPr>
        <p:spPr>
          <a:xfrm>
            <a:off x="5357091" y="949612"/>
            <a:ext cx="6124009"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33C29"/>
              </a:buClr>
              <a:buSzPts val="4400"/>
              <a:buFont typeface="Arial"/>
              <a:buNone/>
              <a:defRPr sz="4400" b="0" i="0" u="none" strike="noStrike" cap="none">
                <a:solidFill>
                  <a:srgbClr val="433C29"/>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56012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101258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487561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9518139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203072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027493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1481785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5556705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517148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596375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6_Cooper_Template_SlidesMania_9">
  <p:cSld name="0076_Cooper_Template_SlidesMania_9">
    <p:spTree>
      <p:nvGrpSpPr>
        <p:cNvPr id="1" name="Shape 26"/>
        <p:cNvGrpSpPr/>
        <p:nvPr/>
      </p:nvGrpSpPr>
      <p:grpSpPr>
        <a:xfrm>
          <a:off x="0" y="0"/>
          <a:ext cx="0" cy="0"/>
          <a:chOff x="0" y="0"/>
          <a:chExt cx="0" cy="0"/>
        </a:xfrm>
      </p:grpSpPr>
      <p:sp>
        <p:nvSpPr>
          <p:cNvPr id="27" name="Google Shape;27;p5"/>
          <p:cNvSpPr/>
          <p:nvPr/>
        </p:nvSpPr>
        <p:spPr>
          <a:xfrm>
            <a:off x="295565" y="1071418"/>
            <a:ext cx="11896436" cy="55602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
          <p:cNvSpPr/>
          <p:nvPr/>
        </p:nvSpPr>
        <p:spPr>
          <a:xfrm>
            <a:off x="0" y="526472"/>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5"/>
          <p:cNvSpPr txBox="1">
            <a:spLocks noGrp="1"/>
          </p:cNvSpPr>
          <p:nvPr>
            <p:ph type="body" idx="1"/>
          </p:nvPr>
        </p:nvSpPr>
        <p:spPr>
          <a:xfrm>
            <a:off x="4180114" y="3279864"/>
            <a:ext cx="6976054" cy="24288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2"/>
          </p:nvPr>
        </p:nvSpPr>
        <p:spPr>
          <a:xfrm>
            <a:off x="5144655" y="2040697"/>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4703583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103">
              <a:buClrTx/>
            </a:pPr>
            <a:fld id="{ED213BF9-2C63-42AA-BA6C-67E1412DA37E}" type="datetimeFigureOut">
              <a:rPr lang="zh-CN" altLang="en-US" sz="1799" kern="1200" smtClean="0">
                <a:solidFill>
                  <a:prstClr val="black"/>
                </a:solidFill>
                <a:latin typeface="Calibri"/>
                <a:ea typeface="宋体" panose="02010600030101010101" pitchFamily="2" charset="-122"/>
              </a:rPr>
              <a:pPr defTabSz="914103">
                <a:buClrTx/>
              </a:pPr>
              <a:t>2022/7/30</a:t>
            </a:fld>
            <a:endParaRPr lang="zh-CN" altLang="en-US" sz="179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103">
              <a:buClrTx/>
            </a:pPr>
            <a:endParaRPr lang="zh-CN" altLang="en-US" sz="179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103">
              <a:buClrTx/>
            </a:pPr>
            <a:fld id="{1C82B4B2-DDA9-4394-A6AD-947A4CE2D7F7}" type="slidenum">
              <a:rPr lang="zh-CN" altLang="en-US" sz="1799" kern="1200" smtClean="0">
                <a:solidFill>
                  <a:prstClr val="black"/>
                </a:solidFill>
                <a:latin typeface="Calibri"/>
                <a:ea typeface="宋体" panose="02010600030101010101" pitchFamily="2" charset="-122"/>
              </a:rPr>
              <a:pPr defTabSz="914103">
                <a:buClrTx/>
              </a:pPr>
              <a:t>‹#›</a:t>
            </a:fld>
            <a:endParaRPr lang="zh-CN" altLang="en-US" sz="179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5807308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6_Cooper_Template_SlidesMania_13">
  <p:cSld name="0076_Cooper_Template_SlidesMania_13">
    <p:spTree>
      <p:nvGrpSpPr>
        <p:cNvPr id="1" name="Shape 43"/>
        <p:cNvGrpSpPr/>
        <p:nvPr/>
      </p:nvGrpSpPr>
      <p:grpSpPr>
        <a:xfrm>
          <a:off x="0" y="0"/>
          <a:ext cx="0" cy="0"/>
          <a:chOff x="0" y="0"/>
          <a:chExt cx="0" cy="0"/>
        </a:xfrm>
      </p:grpSpPr>
      <p:sp>
        <p:nvSpPr>
          <p:cNvPr id="44" name="Google Shape;44;p7"/>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
          <p:cNvSpPr/>
          <p:nvPr/>
        </p:nvSpPr>
        <p:spPr>
          <a:xfrm>
            <a:off x="3255819" y="161366"/>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txBox="1">
            <a:spLocks noGrp="1"/>
          </p:cNvSpPr>
          <p:nvPr>
            <p:ph type="body" idx="1"/>
          </p:nvPr>
        </p:nvSpPr>
        <p:spPr>
          <a:xfrm>
            <a:off x="5986525" y="508000"/>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5"/>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body" idx="6"/>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7"/>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6_Cooper_Template_SlidesMania_14">
  <p:cSld name="0076_Cooper_Template_SlidesMania_14">
    <p:spTree>
      <p:nvGrpSpPr>
        <p:cNvPr id="1" name="Shape 53"/>
        <p:cNvGrpSpPr/>
        <p:nvPr/>
      </p:nvGrpSpPr>
      <p:grpSpPr>
        <a:xfrm>
          <a:off x="0" y="0"/>
          <a:ext cx="0" cy="0"/>
          <a:chOff x="0" y="0"/>
          <a:chExt cx="0" cy="0"/>
        </a:xfrm>
      </p:grpSpPr>
      <p:sp>
        <p:nvSpPr>
          <p:cNvPr id="54" name="Google Shape;54;p8"/>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8"/>
          <p:cNvSpPr/>
          <p:nvPr/>
        </p:nvSpPr>
        <p:spPr>
          <a:xfrm>
            <a:off x="1775692" y="0"/>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txBox="1">
            <a:spLocks noGrp="1"/>
          </p:cNvSpPr>
          <p:nvPr>
            <p:ph type="body" idx="1"/>
          </p:nvPr>
        </p:nvSpPr>
        <p:spPr>
          <a:xfrm>
            <a:off x="3090243" y="291216"/>
            <a:ext cx="6011513"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6_Cooper_Template_SlidesMania_20">
  <p:cSld name="0076_Cooper_Template_SlidesMania_20">
    <p:bg>
      <p:bgPr>
        <a:solidFill>
          <a:schemeClr val="lt1"/>
        </a:solidFill>
        <a:effectLst/>
      </p:bgPr>
    </p:bg>
    <p:spTree>
      <p:nvGrpSpPr>
        <p:cNvPr id="1" name="Shape 57"/>
        <p:cNvGrpSpPr/>
        <p:nvPr/>
      </p:nvGrpSpPr>
      <p:grpSpPr>
        <a:xfrm>
          <a:off x="0" y="0"/>
          <a:ext cx="0" cy="0"/>
          <a:chOff x="0" y="0"/>
          <a:chExt cx="0" cy="0"/>
        </a:xfrm>
      </p:grpSpPr>
      <p:sp>
        <p:nvSpPr>
          <p:cNvPr id="58" name="Google Shape;58;p9"/>
          <p:cNvSpPr/>
          <p:nvPr/>
        </p:nvSpPr>
        <p:spPr>
          <a:xfrm>
            <a:off x="282131" y="508806"/>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9"/>
          <p:cNvSpPr/>
          <p:nvPr/>
        </p:nvSpPr>
        <p:spPr>
          <a:xfrm>
            <a:off x="1775692" y="0"/>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txBox="1">
            <a:spLocks noGrp="1"/>
          </p:cNvSpPr>
          <p:nvPr>
            <p:ph type="body" idx="1"/>
          </p:nvPr>
        </p:nvSpPr>
        <p:spPr>
          <a:xfrm>
            <a:off x="3090243" y="291216"/>
            <a:ext cx="6011513"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6_Cooper_Template_SlidesMania_10">
  <p:cSld name="0076_Cooper_Template_SlidesMania_10">
    <p:spTree>
      <p:nvGrpSpPr>
        <p:cNvPr id="1" name="Shape 61"/>
        <p:cNvGrpSpPr/>
        <p:nvPr/>
      </p:nvGrpSpPr>
      <p:grpSpPr>
        <a:xfrm>
          <a:off x="0" y="0"/>
          <a:ext cx="0" cy="0"/>
          <a:chOff x="0" y="0"/>
          <a:chExt cx="0" cy="0"/>
        </a:xfrm>
      </p:grpSpPr>
      <p:sp>
        <p:nvSpPr>
          <p:cNvPr id="62" name="Google Shape;62;p10"/>
          <p:cNvSpPr/>
          <p:nvPr/>
        </p:nvSpPr>
        <p:spPr>
          <a:xfrm>
            <a:off x="295565" y="1071418"/>
            <a:ext cx="11896436" cy="55602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0"/>
          <p:cNvSpPr/>
          <p:nvPr/>
        </p:nvSpPr>
        <p:spPr>
          <a:xfrm>
            <a:off x="0" y="526472"/>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0"/>
          <p:cNvSpPr txBox="1">
            <a:spLocks noGrp="1"/>
          </p:cNvSpPr>
          <p:nvPr>
            <p:ph type="body" idx="1"/>
          </p:nvPr>
        </p:nvSpPr>
        <p:spPr>
          <a:xfrm>
            <a:off x="5144655" y="2040697"/>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2"/>
          </p:nvPr>
        </p:nvSpPr>
        <p:spPr>
          <a:xfrm>
            <a:off x="1237673" y="3429000"/>
            <a:ext cx="4516255" cy="24288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3"/>
          </p:nvPr>
        </p:nvSpPr>
        <p:spPr>
          <a:xfrm>
            <a:off x="6639913" y="3429000"/>
            <a:ext cx="4516255" cy="24288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6_Cooper_Template_SlidesMania_19">
  <p:cSld name="0076_Cooper_Template_SlidesMania_19">
    <p:bg>
      <p:bgPr>
        <a:solidFill>
          <a:schemeClr val="accent1"/>
        </a:solidFill>
        <a:effectLst/>
      </p:bgPr>
    </p:bg>
    <p:spTree>
      <p:nvGrpSpPr>
        <p:cNvPr id="1" name="Shape 127"/>
        <p:cNvGrpSpPr/>
        <p:nvPr/>
      </p:nvGrpSpPr>
      <p:grpSpPr>
        <a:xfrm>
          <a:off x="0" y="0"/>
          <a:ext cx="0" cy="0"/>
          <a:chOff x="0" y="0"/>
          <a:chExt cx="0" cy="0"/>
        </a:xfrm>
      </p:grpSpPr>
      <p:sp>
        <p:nvSpPr>
          <p:cNvPr id="128" name="Google Shape;128;p19"/>
          <p:cNvSpPr/>
          <p:nvPr/>
        </p:nvSpPr>
        <p:spPr>
          <a:xfrm>
            <a:off x="385902" y="324872"/>
            <a:ext cx="11357088" cy="61274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9"/>
          <p:cNvSpPr txBox="1">
            <a:spLocks noGrp="1"/>
          </p:cNvSpPr>
          <p:nvPr>
            <p:ph type="body" idx="1"/>
          </p:nvPr>
        </p:nvSpPr>
        <p:spPr>
          <a:xfrm>
            <a:off x="490196" y="519618"/>
            <a:ext cx="6284230" cy="758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62626"/>
              </a:buClr>
              <a:buSzPts val="4400"/>
              <a:buFont typeface="Arial"/>
              <a:buNone/>
              <a:defRPr sz="4400" b="0" i="0" u="none" strike="noStrike" cap="none">
                <a:solidFill>
                  <a:srgbClr val="262626"/>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body" idx="2"/>
          </p:nvPr>
        </p:nvSpPr>
        <p:spPr>
          <a:xfrm>
            <a:off x="3490452" y="1867746"/>
            <a:ext cx="8042787"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62626"/>
              </a:buClr>
              <a:buSzPts val="4400"/>
              <a:buFont typeface="Arial"/>
              <a:buNone/>
              <a:defRPr sz="4400" b="0" i="0" u="none" strike="noStrike" cap="none">
                <a:solidFill>
                  <a:srgbClr val="262626"/>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body" idx="3"/>
          </p:nvPr>
        </p:nvSpPr>
        <p:spPr>
          <a:xfrm>
            <a:off x="3490452" y="3340767"/>
            <a:ext cx="8042787"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62626"/>
              </a:buClr>
              <a:buSzPts val="4400"/>
              <a:buFont typeface="Arial"/>
              <a:buNone/>
              <a:defRPr sz="4400" b="0" i="0" u="none" strike="noStrike" cap="none">
                <a:solidFill>
                  <a:srgbClr val="262626"/>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19"/>
          <p:cNvSpPr txBox="1">
            <a:spLocks noGrp="1"/>
          </p:cNvSpPr>
          <p:nvPr>
            <p:ph type="body" idx="4"/>
          </p:nvPr>
        </p:nvSpPr>
        <p:spPr>
          <a:xfrm>
            <a:off x="3500398" y="4824340"/>
            <a:ext cx="8042787"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62626"/>
              </a:buClr>
              <a:buSzPts val="4400"/>
              <a:buFont typeface="Arial"/>
              <a:buNone/>
              <a:defRPr sz="4400" b="0" i="0" u="none" strike="noStrike" cap="none">
                <a:solidFill>
                  <a:srgbClr val="262626"/>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3" name="Google Shape;133;p19"/>
          <p:cNvCxnSpPr>
            <a:stCxn id="131" idx="1"/>
            <a:endCxn id="130" idx="2"/>
          </p:cNvCxnSpPr>
          <p:nvPr/>
        </p:nvCxnSpPr>
        <p:spPr>
          <a:xfrm rot="10800000" flipH="1">
            <a:off x="3490452" y="2626198"/>
            <a:ext cx="4021500" cy="1093800"/>
          </a:xfrm>
          <a:prstGeom prst="bentConnector4">
            <a:avLst>
              <a:gd name="adj1" fmla="val -5685"/>
              <a:gd name="adj2" fmla="val 67335"/>
            </a:avLst>
          </a:prstGeom>
          <a:noFill/>
          <a:ln w="41275" cap="flat" cmpd="sng">
            <a:solidFill>
              <a:schemeClr val="accent1"/>
            </a:solidFill>
            <a:prstDash val="solid"/>
            <a:miter lim="800000"/>
            <a:headEnd type="none" w="sm" len="sm"/>
            <a:tailEnd type="none" w="sm" len="sm"/>
          </a:ln>
        </p:spPr>
      </p:cxnSp>
      <p:cxnSp>
        <p:nvCxnSpPr>
          <p:cNvPr id="134" name="Google Shape;134;p19"/>
          <p:cNvCxnSpPr>
            <a:stCxn id="132" idx="1"/>
            <a:endCxn id="131" idx="2"/>
          </p:cNvCxnSpPr>
          <p:nvPr/>
        </p:nvCxnSpPr>
        <p:spPr>
          <a:xfrm rot="10800000" flipH="1">
            <a:off x="3500398" y="4099270"/>
            <a:ext cx="4011300" cy="1104300"/>
          </a:xfrm>
          <a:prstGeom prst="bentConnector4">
            <a:avLst>
              <a:gd name="adj1" fmla="val -5699"/>
              <a:gd name="adj2" fmla="val 67172"/>
            </a:avLst>
          </a:prstGeom>
          <a:noFill/>
          <a:ln w="41275" cap="flat" cmpd="sng">
            <a:solidFill>
              <a:schemeClr val="accent1"/>
            </a:solidFill>
            <a:prstDash val="solid"/>
            <a:miter lim="800000"/>
            <a:headEnd type="none" w="sm" len="sm"/>
            <a:tailEnd type="none" w="sm" len="sm"/>
          </a:ln>
        </p:spPr>
      </p:cxnSp>
      <p:cxnSp>
        <p:nvCxnSpPr>
          <p:cNvPr id="135" name="Google Shape;135;p19"/>
          <p:cNvCxnSpPr>
            <a:endCxn id="132" idx="2"/>
          </p:cNvCxnSpPr>
          <p:nvPr/>
        </p:nvCxnSpPr>
        <p:spPr>
          <a:xfrm rot="10800000" flipH="1">
            <a:off x="-109" y="5582801"/>
            <a:ext cx="7521900" cy="493500"/>
          </a:xfrm>
          <a:prstGeom prst="bentConnector2">
            <a:avLst/>
          </a:prstGeom>
          <a:noFill/>
          <a:ln w="4127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6_Cooper_Template_SlidesMania_2">
  <p:cSld name="0076_Cooper_Template_SlidesMania_2">
    <p:spTree>
      <p:nvGrpSpPr>
        <p:cNvPr id="1" name="Shape 377"/>
        <p:cNvGrpSpPr/>
        <p:nvPr/>
      </p:nvGrpSpPr>
      <p:grpSpPr>
        <a:xfrm>
          <a:off x="0" y="0"/>
          <a:ext cx="0" cy="0"/>
          <a:chOff x="0" y="0"/>
          <a:chExt cx="0" cy="0"/>
        </a:xfrm>
      </p:grpSpPr>
      <p:sp>
        <p:nvSpPr>
          <p:cNvPr id="378" name="Google Shape;378;p22"/>
          <p:cNvSpPr/>
          <p:nvPr/>
        </p:nvSpPr>
        <p:spPr>
          <a:xfrm>
            <a:off x="-11261" y="1071318"/>
            <a:ext cx="9264073" cy="4793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2"/>
          <p:cNvSpPr/>
          <p:nvPr/>
        </p:nvSpPr>
        <p:spPr>
          <a:xfrm>
            <a:off x="-37733" y="5004084"/>
            <a:ext cx="10321636" cy="6650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4F6857"/>
                </a:solidFill>
                <a:latin typeface="Barlow Condensed"/>
                <a:ea typeface="Barlow Condensed"/>
                <a:cs typeface="Barlow Condensed"/>
                <a:sym typeface="Barlow Condensed"/>
              </a:rPr>
              <a:t>SLIDESMANIA.COM</a:t>
            </a:r>
            <a:endParaRPr>
              <a:solidFill>
                <a:srgbClr val="4F6857"/>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1">
            <a:alphaModFix amt="86000"/>
          </a:blip>
          <a:stretch>
            <a:fillRect/>
          </a:stretch>
        </p:blipFill>
        <p:spPr>
          <a:xfrm>
            <a:off x="-89600" y="-152400"/>
            <a:ext cx="12771551" cy="7119250"/>
          </a:xfrm>
          <a:prstGeom prst="rect">
            <a:avLst/>
          </a:prstGeom>
          <a:noFill/>
          <a:ln>
            <a:noFill/>
          </a:ln>
        </p:spPr>
      </p:pic>
      <p:sp>
        <p:nvSpPr>
          <p:cNvPr id="7" name="Google Shape;7;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4F6857"/>
                </a:solidFill>
                <a:latin typeface="Barlow Condensed"/>
                <a:ea typeface="Barlow Condensed"/>
                <a:cs typeface="Barlow Condensed"/>
                <a:sym typeface="Barlow Condensed"/>
              </a:rPr>
              <a:t>SLIDESMANIA.COM</a:t>
            </a:r>
            <a:endParaRPr>
              <a:solidFill>
                <a:srgbClr val="4F6857"/>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65" r:id="rId8"/>
    <p:sldLayoutId id="2147483668"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buClrTx/>
              <a:buFontTx/>
              <a:buNone/>
            </a:pPr>
            <a:endParaRPr lang="zh-CN" altLang="en-US" sz="1799" kern="1200">
              <a:solidFill>
                <a:prstClr val="white"/>
              </a:solidFill>
            </a:endParaRPr>
          </a:p>
        </p:txBody>
      </p:sp>
    </p:spTree>
    <p:extLst>
      <p:ext uri="{BB962C8B-B14F-4D97-AF65-F5344CB8AC3E}">
        <p14:creationId xmlns:p14="http://schemas.microsoft.com/office/powerpoint/2010/main" val="40501841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buClrTx/>
              <a:buFontTx/>
              <a:buNone/>
            </a:pPr>
            <a:endParaRPr lang="zh-CN" altLang="en-US" sz="1799" kern="1200">
              <a:solidFill>
                <a:prstClr val="white"/>
              </a:solidFill>
            </a:endParaRPr>
          </a:p>
        </p:txBody>
      </p:sp>
    </p:spTree>
    <p:extLst>
      <p:ext uri="{BB962C8B-B14F-4D97-AF65-F5344CB8AC3E}">
        <p14:creationId xmlns:p14="http://schemas.microsoft.com/office/powerpoint/2010/main" val="2669383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24244" y="1600776"/>
            <a:ext cx="9804700" cy="758461"/>
          </a:xfrm>
        </p:spPr>
        <p:txBody>
          <a:bodyPr/>
          <a:lstStyle/>
          <a:p>
            <a:pPr algn="ctr"/>
            <a:r>
              <a:rPr lang="en-US" sz="3600" dirty="0" smtClean="0"/>
              <a:t>MỜI CÁC EM XEM ĐOẠN PHIM NGẮN SAU</a:t>
            </a:r>
            <a:endParaRPr lang="en-US" sz="3600" dirty="0"/>
          </a:p>
        </p:txBody>
      </p:sp>
      <p:sp>
        <p:nvSpPr>
          <p:cNvPr id="3" name="Rectangle 2"/>
          <p:cNvSpPr/>
          <p:nvPr/>
        </p:nvSpPr>
        <p:spPr>
          <a:xfrm>
            <a:off x="4894389" y="3221251"/>
            <a:ext cx="3464410" cy="504497"/>
          </a:xfrm>
          <a:prstGeom prst="rect">
            <a:avLst/>
          </a:prstGeom>
        </p:spPr>
        <p:txBody>
          <a:bodyPr wrap="none">
            <a:spAutoFit/>
          </a:bodyPr>
          <a:lstStyle/>
          <a:p>
            <a:pPr>
              <a:lnSpc>
                <a:spcPct val="150000"/>
              </a:lnSpc>
              <a:tabLst>
                <a:tab pos="90170" algn="l"/>
                <a:tab pos="180340" algn="l"/>
                <a:tab pos="270510" algn="l"/>
              </a:tabLst>
            </a:pPr>
            <a:r>
              <a:rPr lang="de-DE" sz="2000" b="1" i="1" dirty="0">
                <a:latin typeface="Times New Roman" panose="02020603050405020304" pitchFamily="18" charset="0"/>
                <a:ea typeface="Times New Roman" panose="02020603050405020304" pitchFamily="18" charset="0"/>
                <a:cs typeface="Times New Roman" panose="02020603050405020304" pitchFamily="18" charset="0"/>
              </a:rPr>
              <a:t>https://youtu.be/krPiIWDgZN0</a:t>
            </a:r>
            <a:endParaRPr lang="en-US" sz="1800" b="1"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161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11" y="511567"/>
            <a:ext cx="4285397" cy="5739108"/>
          </a:xfrm>
          <a:prstGeom prst="rect">
            <a:avLst/>
          </a:prstGeom>
          <a:ln>
            <a:noFill/>
          </a:ln>
          <a:effectLst>
            <a:softEdge rad="112500"/>
          </a:effectLst>
        </p:spPr>
      </p:pic>
      <p:pic>
        <p:nvPicPr>
          <p:cNvPr id="27" name="Picture 26"/>
          <p:cNvPicPr>
            <a:picLocks noChangeAspect="1"/>
          </p:cNvPicPr>
          <p:nvPr/>
        </p:nvPicPr>
        <p:blipFill>
          <a:blip r:embed="rId4"/>
          <a:stretch>
            <a:fillRect/>
          </a:stretch>
        </p:blipFill>
        <p:spPr>
          <a:xfrm>
            <a:off x="5110406" y="511567"/>
            <a:ext cx="6026167" cy="1521456"/>
          </a:xfrm>
          <a:prstGeom prst="rect">
            <a:avLst/>
          </a:prstGeom>
        </p:spPr>
      </p:pic>
      <p:sp>
        <p:nvSpPr>
          <p:cNvPr id="6" name="Rectangle 5"/>
          <p:cNvSpPr/>
          <p:nvPr/>
        </p:nvSpPr>
        <p:spPr>
          <a:xfrm>
            <a:off x="4946633" y="1683058"/>
            <a:ext cx="6792036" cy="4832092"/>
          </a:xfrm>
          <a:prstGeom prst="rect">
            <a:avLst/>
          </a:prstGeom>
        </p:spPr>
        <p:txBody>
          <a:bodyPr wrap="square">
            <a:spAutoFit/>
          </a:bodyPr>
          <a:lstStyle/>
          <a:p>
            <a:pPr lvl="0" algn="just" eaLnBrk="0" fontAlgn="base" hangingPunct="0">
              <a:spcBef>
                <a:spcPct val="0"/>
              </a:spcBef>
              <a:spcAft>
                <a:spcPct val="0"/>
              </a:spcAft>
              <a:buClrTx/>
            </a:pPr>
            <a:endParaRPr lang="en-US" sz="28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Sự</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việc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ca.</a:t>
            </a:r>
          </a:p>
          <a:p>
            <a:pPr lvl="0" algn="just" eaLnBrk="0" fontAlgn="base" hangingPunct="0">
              <a:spcBef>
                <a:spcPct val="0"/>
              </a:spcBef>
              <a:spcAft>
                <a:spcPct val="0"/>
              </a:spcAft>
              <a:buClrTx/>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buClrTx/>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Sự</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ấy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đến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lịch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sử</a:t>
            </a:r>
            <a:r>
              <a:rPr lang="en-US" sz="2800" b="1" dirty="0">
                <a:solidFill>
                  <a:schemeClr val="tx1"/>
                </a:solidFill>
                <a:latin typeface="Times New Roman" panose="02020603050405020304" pitchFamily="18" charset="0"/>
                <a:cs typeface="Times New Roman" panose="02020603050405020304" pitchFamily="18" charset="0"/>
              </a:rPr>
              <a:t>:</a:t>
            </a:r>
          </a:p>
          <a:p>
            <a:pPr marL="457200" lvl="1" algn="just" eaLnBrk="0" fontAlgn="base" hangingPunct="0">
              <a:spcBef>
                <a:spcPct val="0"/>
              </a:spcBef>
              <a:spcAft>
                <a:spcPct val="0"/>
              </a:spcAft>
              <a:buClrTx/>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Ngày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17/8/1945,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endParaRPr lang="en-US" sz="2800" dirty="0">
              <a:solidFill>
                <a:schemeClr val="tx1"/>
              </a:solidFill>
              <a:latin typeface="Times New Roman" panose="02020603050405020304" pitchFamily="18" charset="0"/>
              <a:cs typeface="Times New Roman" panose="02020603050405020304" pitchFamily="18" charset="0"/>
            </a:endParaRPr>
          </a:p>
          <a:p>
            <a:pPr marL="457200" lvl="1" algn="just" eaLnBrk="0" fontAlgn="base" hangingPunct="0">
              <a:spcBef>
                <a:spcPct val="0"/>
              </a:spcBef>
              <a:spcAft>
                <a:spcPct val="0"/>
              </a:spcAft>
              <a:buClrTx/>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19/8,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ca</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2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11" y="511567"/>
            <a:ext cx="4285397" cy="5739108"/>
          </a:xfrm>
          <a:prstGeom prst="rect">
            <a:avLst/>
          </a:prstGeom>
          <a:ln>
            <a:noFill/>
          </a:ln>
          <a:effectLst>
            <a:softEdge rad="112500"/>
          </a:effectLst>
        </p:spPr>
      </p:pic>
      <p:sp>
        <p:nvSpPr>
          <p:cNvPr id="6" name="Rectangle 5"/>
          <p:cNvSpPr/>
          <p:nvPr/>
        </p:nvSpPr>
        <p:spPr>
          <a:xfrm>
            <a:off x="4946634" y="1587523"/>
            <a:ext cx="6792036" cy="4832092"/>
          </a:xfrm>
          <a:prstGeom prst="rect">
            <a:avLst/>
          </a:prstGeom>
        </p:spPr>
        <p:txBody>
          <a:bodyPr wrap="square">
            <a:spAutoFit/>
          </a:bodyPr>
          <a:lstStyle/>
          <a:p>
            <a:pPr algn="just" eaLnBrk="0" fontAlgn="base" hangingPunct="0">
              <a:spcBef>
                <a:spcPct val="0"/>
              </a:spcBef>
              <a:spcAft>
                <a:spcPct val="0"/>
              </a:spcAft>
              <a:buClrTx/>
            </a:pPr>
            <a:endParaRPr 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a:t>
            </a:r>
          </a:p>
          <a:p>
            <a:pPr marL="457200" lvl="1" algn="just" eaLnBrk="0" fontAlgn="base" hangingPunct="0">
              <a:spcBef>
                <a:spcPct val="0"/>
              </a:spcBef>
              <a:spcAft>
                <a:spcPct val="0"/>
              </a:spcAft>
              <a:buClrTx/>
            </a:pPr>
            <a:r>
              <a:rPr lang="en-US" sz="2800" dirty="0" smtClean="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bang </a:t>
            </a:r>
            <a:r>
              <a:rPr lang="en-US" sz="2800" dirty="0" err="1">
                <a:latin typeface="Times New Roman" panose="02020603050405020304" pitchFamily="18" charset="0"/>
                <a:cs typeface="Times New Roman" panose="02020603050405020304" pitchFamily="18" charset="0"/>
              </a:rPr>
              <a:t>cờ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bang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Kim….” </a:t>
            </a:r>
          </a:p>
          <a:p>
            <a:pPr marL="457200" lvl="1" algn="just" eaLnBrk="0" fontAlgn="base" hangingPunct="0">
              <a:spcBef>
                <a:spcPct val="0"/>
              </a:spcBef>
              <a:spcAft>
                <a:spcPct val="0"/>
              </a:spcAft>
              <a:buClrTx/>
            </a:pPr>
            <a:r>
              <a:rPr lang="en-US" sz="2800" dirty="0" smtClean="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5110406" y="511567"/>
            <a:ext cx="6026167" cy="1521456"/>
          </a:xfrm>
          <a:prstGeom prst="rect">
            <a:avLst/>
          </a:prstGeom>
        </p:spPr>
      </p:pic>
    </p:spTree>
    <p:extLst>
      <p:ext uri="{BB962C8B-B14F-4D97-AF65-F5344CB8AC3E}">
        <p14:creationId xmlns:p14="http://schemas.microsoft.com/office/powerpoint/2010/main" val="292343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11" y="511567"/>
            <a:ext cx="4285397" cy="5739108"/>
          </a:xfrm>
          <a:prstGeom prst="rect">
            <a:avLst/>
          </a:prstGeom>
          <a:ln>
            <a:noFill/>
          </a:ln>
          <a:effectLst>
            <a:softEdge rad="112500"/>
          </a:effectLst>
        </p:spPr>
      </p:pic>
      <p:sp>
        <p:nvSpPr>
          <p:cNvPr id="6" name="Rectangle 5"/>
          <p:cNvSpPr/>
          <p:nvPr/>
        </p:nvSpPr>
        <p:spPr>
          <a:xfrm>
            <a:off x="4946633" y="1246516"/>
            <a:ext cx="6792036" cy="5909310"/>
          </a:xfrm>
          <a:prstGeom prst="rect">
            <a:avLst/>
          </a:prstGeom>
        </p:spPr>
        <p:txBody>
          <a:bodyPr wrap="square">
            <a:spAutoFit/>
          </a:bodyPr>
          <a:lstStyle/>
          <a:p>
            <a:pPr algn="just" eaLnBrk="0" fontAlgn="base" hangingPunct="0">
              <a:lnSpc>
                <a:spcPct val="150000"/>
              </a:lnSpc>
              <a:spcBef>
                <a:spcPct val="0"/>
              </a:spcBef>
              <a:spcAft>
                <a:spcPct val="0"/>
              </a:spcAft>
              <a:buClrTx/>
            </a:pPr>
            <a:endParaRPr lang="en-US" sz="2800" dirty="0">
              <a:latin typeface="Times New Roman" panose="02020603050405020304" pitchFamily="18" charset="0"/>
              <a:cs typeface="Times New Roman" panose="02020603050405020304" pitchFamily="18" charset="0"/>
            </a:endParaRPr>
          </a:p>
          <a:p>
            <a:pPr algn="just" eaLnBrk="0" fontAlgn="base" hangingPunct="0">
              <a:lnSpc>
                <a:spcPct val="150000"/>
              </a:lnSpc>
              <a:spcBef>
                <a:spcPct val="0"/>
              </a:spcBef>
              <a:spcAft>
                <a:spcPct val="0"/>
              </a:spcAft>
              <a:buClrTx/>
            </a:pPr>
            <a:r>
              <a:rPr lang="en-US" sz="2800" dirty="0" smtClean="0">
                <a:solidFill>
                  <a:srgbClr val="FF0000"/>
                </a:solidFill>
                <a:latin typeface="Times New Roman" panose="02020603050405020304" pitchFamily="18" charset="0"/>
                <a:cs typeface="Times New Roman" panose="02020603050405020304" pitchFamily="18" charset="0"/>
              </a:rPr>
              <a:t>KẾT </a:t>
            </a:r>
            <a:r>
              <a:rPr lang="en-US" sz="2800" dirty="0">
                <a:solidFill>
                  <a:srgbClr val="FF0000"/>
                </a:solidFill>
                <a:latin typeface="Times New Roman" panose="02020603050405020304" pitchFamily="18" charset="0"/>
                <a:cs typeface="Times New Roman" panose="02020603050405020304" pitchFamily="18" charset="0"/>
              </a:rPr>
              <a:t>LUẬN: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a:t>
            </a:r>
          </a:p>
          <a:p>
            <a:pPr algn="just" eaLnBrk="0" fontAlgn="base" hangingPunct="0">
              <a:lnSpc>
                <a:spcPct val="150000"/>
              </a:lnSpc>
              <a:spcBef>
                <a:spcPct val="0"/>
              </a:spcBef>
              <a:spcAft>
                <a:spcPct val="0"/>
              </a:spcAft>
              <a:buClrTx/>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a:t>
            </a:r>
          </a:p>
          <a:p>
            <a:pPr algn="just" eaLnBrk="0" fontAlgn="base" hangingPunct="0">
              <a:lnSpc>
                <a:spcPct val="150000"/>
              </a:lnSpc>
              <a:spcBef>
                <a:spcPct val="0"/>
              </a:spcBef>
              <a:spcAft>
                <a:spcPct val="0"/>
              </a:spcAft>
              <a:buClrTx/>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5110406" y="511567"/>
            <a:ext cx="6026167" cy="1521456"/>
          </a:xfrm>
          <a:prstGeom prst="rect">
            <a:avLst/>
          </a:prstGeom>
        </p:spPr>
      </p:pic>
    </p:spTree>
    <p:extLst>
      <p:ext uri="{BB962C8B-B14F-4D97-AF65-F5344CB8AC3E}">
        <p14:creationId xmlns:p14="http://schemas.microsoft.com/office/powerpoint/2010/main" val="314021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Snip Diagonal Corner Rectangle 3">
            <a:extLst>
              <a:ext uri="{FF2B5EF4-FFF2-40B4-BE49-F238E27FC236}">
                <a16:creationId xmlns="" xmlns:a16="http://schemas.microsoft.com/office/drawing/2014/main" id="{682FC1AC-AC4F-43D2-8A38-7E600E422567}"/>
              </a:ext>
            </a:extLst>
          </p:cNvPr>
          <p:cNvSpPr/>
          <p:nvPr/>
        </p:nvSpPr>
        <p:spPr>
          <a:xfrm>
            <a:off x="1760561" y="1037229"/>
            <a:ext cx="9665418" cy="1629513"/>
          </a:xfrm>
          <a:prstGeom prst="snip2DiagRect">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368" tIns="45705" rIns="91368" bIns="45705" rtlCol="0" anchor="ctr"/>
          <a:lstStyle/>
          <a:p>
            <a:pPr algn="just"/>
            <a:r>
              <a:rPr lang="vi-VN" sz="3600" dirty="0">
                <a:solidFill>
                  <a:schemeClr val="bg1"/>
                </a:solidFill>
                <a:latin typeface="+mj-lt"/>
              </a:rPr>
              <a:t>Ý nào sau đây không có trong các yêu cầu cần có khi viết bài văn kể lại sự việc có liên quan đến nhân vật và sự kiện lịch sử?</a:t>
            </a:r>
          </a:p>
        </p:txBody>
      </p:sp>
      <p:sp>
        <p:nvSpPr>
          <p:cNvPr id="2" name="Rectangle 1"/>
          <p:cNvSpPr/>
          <p:nvPr/>
        </p:nvSpPr>
        <p:spPr>
          <a:xfrm>
            <a:off x="-800670" y="4714195"/>
            <a:ext cx="6096000" cy="307777"/>
          </a:xfrm>
          <a:prstGeom prst="rect">
            <a:avLst/>
          </a:prstGeom>
        </p:spPr>
        <p:txBody>
          <a:bodyPr>
            <a:spAutoFit/>
          </a:bodyPr>
          <a:lstStyle/>
          <a:p>
            <a:pPr algn="just"/>
            <a:endParaRPr lang="vi-VN" dirty="0">
              <a:solidFill>
                <a:srgbClr val="40A044"/>
              </a:solidFill>
              <a:latin typeface="Muli"/>
            </a:endParaRPr>
          </a:p>
        </p:txBody>
      </p:sp>
      <p:sp>
        <p:nvSpPr>
          <p:cNvPr id="6" name="Rectangle 5">
            <a:extLst>
              <a:ext uri="{FF2B5EF4-FFF2-40B4-BE49-F238E27FC236}">
                <a16:creationId xmlns="" xmlns:a16="http://schemas.microsoft.com/office/drawing/2014/main" id="{05F5D264-792A-4E44-B6E5-070BA53C014A}"/>
              </a:ext>
            </a:extLst>
          </p:cNvPr>
          <p:cNvSpPr/>
          <p:nvPr/>
        </p:nvSpPr>
        <p:spPr>
          <a:xfrm>
            <a:off x="1589461" y="2939149"/>
            <a:ext cx="4905285" cy="1171777"/>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68" tIns="45705" rIns="91368" bIns="45705" rtlCol="0" anchor="ctr"/>
          <a:lstStyle/>
          <a:p>
            <a:pPr algn="just"/>
            <a:r>
              <a:rPr lang="en-US" sz="2799" kern="12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latin typeface="Times New Roman" panose="02020603050405020304" pitchFamily="18" charset="0"/>
                <a:cs typeface="Times New Roman" panose="02020603050405020304" pitchFamily="18" charset="0"/>
              </a:rPr>
              <a:t>Xác định sự việc được kể.</a:t>
            </a:r>
          </a:p>
        </p:txBody>
      </p:sp>
      <p:sp>
        <p:nvSpPr>
          <p:cNvPr id="7" name="Rectangle 6">
            <a:extLst>
              <a:ext uri="{FF2B5EF4-FFF2-40B4-BE49-F238E27FC236}">
                <a16:creationId xmlns="" xmlns:a16="http://schemas.microsoft.com/office/drawing/2014/main" id="{1B4640E6-A05C-4F7B-8E2B-E17318527ED3}"/>
              </a:ext>
            </a:extLst>
          </p:cNvPr>
          <p:cNvSpPr/>
          <p:nvPr/>
        </p:nvSpPr>
        <p:spPr>
          <a:xfrm>
            <a:off x="6608306" y="2897633"/>
            <a:ext cx="4905285" cy="1171777"/>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68" tIns="45705" rIns="91368" bIns="45705" rtlCol="0" anchor="ctr"/>
          <a:lstStyle/>
          <a:p>
            <a:pPr defTabSz="913604">
              <a:buClrTx/>
              <a:defRPr/>
            </a:pPr>
            <a:r>
              <a:rPr lang="en-US" sz="2799" kern="12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latin typeface="Times New Roman" panose="02020603050405020304" pitchFamily="18" charset="0"/>
                <a:cs typeface="Times New Roman" panose="02020603050405020304" pitchFamily="18" charset="0"/>
              </a:rPr>
              <a:t>Xác định ngôi kể, nhân vật</a:t>
            </a:r>
            <a:r>
              <a:rPr lang="vi-VN"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9B271D7D-76B6-49C3-92B6-3896B4A8D046}"/>
              </a:ext>
            </a:extLst>
          </p:cNvPr>
          <p:cNvSpPr/>
          <p:nvPr/>
        </p:nvSpPr>
        <p:spPr>
          <a:xfrm>
            <a:off x="1589461" y="4391755"/>
            <a:ext cx="4905285" cy="137834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68" tIns="45705" rIns="91368" bIns="45705" rtlCol="0" anchor="ctr"/>
          <a:lstStyle/>
          <a:p>
            <a:pPr algn="just"/>
            <a:r>
              <a:rPr lang="en-US" sz="2799" kern="1200" dirty="0">
                <a:solidFill>
                  <a:schemeClr val="tx1"/>
                </a:solidFill>
                <a:latin typeface="Times New Roman" panose="02020603050405020304" pitchFamily="18" charset="0"/>
                <a:cs typeface="Times New Roman" panose="02020603050405020304" pitchFamily="18" charset="0"/>
              </a:rPr>
              <a:t>C. </a:t>
            </a:r>
            <a:r>
              <a:rPr lang="vi-VN" sz="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Sử dụng các yếu tố miêu tả, biểu cảm khi kể.</a:t>
            </a:r>
          </a:p>
        </p:txBody>
      </p:sp>
      <p:sp>
        <p:nvSpPr>
          <p:cNvPr id="9" name="Rectangle 8">
            <a:extLst>
              <a:ext uri="{FF2B5EF4-FFF2-40B4-BE49-F238E27FC236}">
                <a16:creationId xmlns="" xmlns:a16="http://schemas.microsoft.com/office/drawing/2014/main" id="{BF7D330E-51DA-44AC-AFE2-CB840EC1195F}"/>
              </a:ext>
            </a:extLst>
          </p:cNvPr>
          <p:cNvSpPr/>
          <p:nvPr/>
        </p:nvSpPr>
        <p:spPr>
          <a:xfrm>
            <a:off x="6608306" y="4395940"/>
            <a:ext cx="4905285" cy="137834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68" tIns="45705" rIns="91368" bIns="45705" rtlCol="0" anchor="ctr"/>
          <a:lstStyle/>
          <a:p>
            <a:pPr defTabSz="913600">
              <a:buClrTx/>
              <a:defRPr/>
            </a:pPr>
            <a:endParaRPr lang="en-US" sz="2799" kern="1200" dirty="0">
              <a:solidFill>
                <a:schemeClr val="tx1"/>
              </a:solidFill>
              <a:latin typeface="Times New Roman" panose="02020603050405020304" pitchFamily="18" charset="0"/>
              <a:cs typeface="Times New Roman" panose="02020603050405020304" pitchFamily="18" charset="0"/>
            </a:endParaRPr>
          </a:p>
          <a:p>
            <a:pPr algn="just"/>
            <a:r>
              <a:rPr lang="en-US" sz="2799" kern="12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latin typeface="Times New Roman" panose="02020603050405020304" pitchFamily="18" charset="0"/>
                <a:cs typeface="Times New Roman" panose="02020603050405020304" pitchFamily="18" charset="0"/>
              </a:rPr>
              <a:t>Có thể sáng tạo thêm các nhân vật, sự kiện.</a:t>
            </a:r>
          </a:p>
          <a:p>
            <a:pPr defTabSz="913600">
              <a:buClrTx/>
              <a:defRPr/>
            </a:pPr>
            <a:endParaRPr lang="vi-VN" sz="2799" kern="1200"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DF6F0A83-9052-44DC-AB92-2BE827524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241" y="3177911"/>
            <a:ext cx="805474" cy="707840"/>
          </a:xfrm>
          <a:prstGeom prst="rect">
            <a:avLst/>
          </a:prstGeom>
        </p:spPr>
      </p:pic>
      <p:pic>
        <p:nvPicPr>
          <p:cNvPr id="11" name="Picture 10">
            <a:extLst>
              <a:ext uri="{FF2B5EF4-FFF2-40B4-BE49-F238E27FC236}">
                <a16:creationId xmlns="" xmlns:a16="http://schemas.microsoft.com/office/drawing/2014/main" id="{145D0896-97E5-42E3-90CA-22BE27BDF2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2538" y="4714332"/>
            <a:ext cx="732178" cy="643429"/>
          </a:xfrm>
          <a:prstGeom prst="rect">
            <a:avLst/>
          </a:prstGeom>
        </p:spPr>
      </p:pic>
      <p:pic>
        <p:nvPicPr>
          <p:cNvPr id="12" name="Picture 11">
            <a:extLst>
              <a:ext uri="{FF2B5EF4-FFF2-40B4-BE49-F238E27FC236}">
                <a16:creationId xmlns="" xmlns:a16="http://schemas.microsoft.com/office/drawing/2014/main" id="{552CA021-6CBE-42A2-A7B9-C02F52751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7627" y="4714195"/>
            <a:ext cx="804494" cy="643595"/>
          </a:xfrm>
          <a:prstGeom prst="rect">
            <a:avLst/>
          </a:prstGeom>
        </p:spPr>
      </p:pic>
      <p:pic>
        <p:nvPicPr>
          <p:cNvPr id="13" name="Picture 12">
            <a:extLst>
              <a:ext uri="{FF2B5EF4-FFF2-40B4-BE49-F238E27FC236}">
                <a16:creationId xmlns="" xmlns:a16="http://schemas.microsoft.com/office/drawing/2014/main" id="{95277369-3A22-461E-B26B-E829721E8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3659" y="3272457"/>
            <a:ext cx="732366" cy="643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6"/>
                                        </p:tgtEl>
                                        <p:attrNameLst>
                                          <p:attrName>fillcolor</p:attrName>
                                        </p:attrNameLst>
                                      </p:cBhvr>
                                      <p:to>
                                        <a:srgbClr val="FFF2CC"/>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4*#ppt_w"/>
                                          </p:val>
                                        </p:tav>
                                        <p:tav tm="100000">
                                          <p:val>
                                            <p:strVal val="#ppt_w"/>
                                          </p:val>
                                        </p:tav>
                                      </p:tavLst>
                                    </p:anim>
                                    <p:anim calcmode="lin" valueType="num">
                                      <p:cBhvr>
                                        <p:cTn id="4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6"/>
                                        </p:tgtEl>
                                        <p:attrNameLst>
                                          <p:attrName>fillcolor</p:attrName>
                                        </p:attrNameLst>
                                      </p:cBhvr>
                                      <p:to>
                                        <a:srgbClr val="FFFF00"/>
                                      </p:to>
                                    </p:animClr>
                                    <p:set>
                                      <p:cBhvr>
                                        <p:cTn id="43" dur="250" fill="hold"/>
                                        <p:tgtEl>
                                          <p:spTgt spid="6"/>
                                        </p:tgtEl>
                                        <p:attrNameLst>
                                          <p:attrName>fill.type</p:attrName>
                                        </p:attrNameLst>
                                      </p:cBhvr>
                                      <p:to>
                                        <p:strVal val="solid"/>
                                      </p:to>
                                    </p:set>
                                    <p:set>
                                      <p:cBhvr>
                                        <p:cTn id="4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7"/>
                                        </p:tgtEl>
                                        <p:attrNameLst>
                                          <p:attrName>fillcolor</p:attrName>
                                        </p:attrNameLst>
                                      </p:cBhvr>
                                      <p:to>
                                        <a:srgbClr val="FFF2CC"/>
                                      </p:to>
                                    </p:animClr>
                                    <p:set>
                                      <p:cBhvr>
                                        <p:cTn id="50" dur="250" fill="hold"/>
                                        <p:tgtEl>
                                          <p:spTgt spid="7"/>
                                        </p:tgtEl>
                                        <p:attrNameLst>
                                          <p:attrName>fill.type</p:attrName>
                                        </p:attrNameLst>
                                      </p:cBhvr>
                                      <p:to>
                                        <p:strVal val="solid"/>
                                      </p:to>
                                    </p:set>
                                    <p:set>
                                      <p:cBhvr>
                                        <p:cTn id="51" dur="250" fill="hold"/>
                                        <p:tgtEl>
                                          <p:spTgt spid="7"/>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250" fill="hold"/>
                                        <p:tgtEl>
                                          <p:spTgt spid="13"/>
                                        </p:tgtEl>
                                        <p:attrNameLst>
                                          <p:attrName>ppt_w</p:attrName>
                                        </p:attrNameLst>
                                      </p:cBhvr>
                                      <p:tavLst>
                                        <p:tav tm="0">
                                          <p:val>
                                            <p:strVal val="4*#ppt_w"/>
                                          </p:val>
                                        </p:tav>
                                        <p:tav tm="100000">
                                          <p:val>
                                            <p:strVal val="#ppt_w"/>
                                          </p:val>
                                        </p:tav>
                                      </p:tavLst>
                                    </p:anim>
                                    <p:anim calcmode="lin" valueType="num">
                                      <p:cBhvr>
                                        <p:cTn id="5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7"/>
                                        </p:tgtEl>
                                        <p:attrNameLst>
                                          <p:attrName>fillcolor</p:attrName>
                                        </p:attrNameLst>
                                      </p:cBhvr>
                                      <p:to>
                                        <a:srgbClr val="FFFF00"/>
                                      </p:to>
                                    </p:animClr>
                                    <p:set>
                                      <p:cBhvr>
                                        <p:cTn id="58" dur="250" fill="hold"/>
                                        <p:tgtEl>
                                          <p:spTgt spid="7"/>
                                        </p:tgtEl>
                                        <p:attrNameLst>
                                          <p:attrName>fill.type</p:attrName>
                                        </p:attrNameLst>
                                      </p:cBhvr>
                                      <p:to>
                                        <p:strVal val="solid"/>
                                      </p:to>
                                    </p:set>
                                    <p:set>
                                      <p:cBhvr>
                                        <p:cTn id="5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8"/>
                                        </p:tgtEl>
                                        <p:attrNameLst>
                                          <p:attrName>fillcolor</p:attrName>
                                        </p:attrNameLst>
                                      </p:cBhvr>
                                      <p:to>
                                        <a:srgbClr val="FFF2CC"/>
                                      </p:to>
                                    </p:animClr>
                                    <p:set>
                                      <p:cBhvr>
                                        <p:cTn id="65" dur="250" fill="hold"/>
                                        <p:tgtEl>
                                          <p:spTgt spid="8"/>
                                        </p:tgtEl>
                                        <p:attrNameLst>
                                          <p:attrName>fill.type</p:attrName>
                                        </p:attrNameLst>
                                      </p:cBhvr>
                                      <p:to>
                                        <p:strVal val="solid"/>
                                      </p:to>
                                    </p:set>
                                    <p:set>
                                      <p:cBhvr>
                                        <p:cTn id="66" dur="250" fill="hold"/>
                                        <p:tgtEl>
                                          <p:spTgt spid="8"/>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1"/>
                                        </p:tgtEl>
                                        <p:attrNameLst>
                                          <p:attrName>style.visibility</p:attrName>
                                        </p:attrNameLst>
                                      </p:cBhvr>
                                      <p:to>
                                        <p:strVal val="visible"/>
                                      </p:to>
                                    </p:set>
                                    <p:anim calcmode="lin" valueType="num">
                                      <p:cBhvr>
                                        <p:cTn id="69" dur="250" fill="hold"/>
                                        <p:tgtEl>
                                          <p:spTgt spid="11"/>
                                        </p:tgtEl>
                                        <p:attrNameLst>
                                          <p:attrName>ppt_w</p:attrName>
                                        </p:attrNameLst>
                                      </p:cBhvr>
                                      <p:tavLst>
                                        <p:tav tm="0">
                                          <p:val>
                                            <p:strVal val="4*#ppt_w"/>
                                          </p:val>
                                        </p:tav>
                                        <p:tav tm="100000">
                                          <p:val>
                                            <p:strVal val="#ppt_w"/>
                                          </p:val>
                                        </p:tav>
                                      </p:tavLst>
                                    </p:anim>
                                    <p:anim calcmode="lin" valueType="num">
                                      <p:cBhvr>
                                        <p:cTn id="7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8"/>
                                        </p:tgtEl>
                                        <p:attrNameLst>
                                          <p:attrName>fillcolor</p:attrName>
                                        </p:attrNameLst>
                                      </p:cBhvr>
                                      <p:to>
                                        <a:srgbClr val="FFFF00"/>
                                      </p:to>
                                    </p:animClr>
                                    <p:set>
                                      <p:cBhvr>
                                        <p:cTn id="73" dur="250" fill="hold"/>
                                        <p:tgtEl>
                                          <p:spTgt spid="8"/>
                                        </p:tgtEl>
                                        <p:attrNameLst>
                                          <p:attrName>fill.type</p:attrName>
                                        </p:attrNameLst>
                                      </p:cBhvr>
                                      <p:to>
                                        <p:strVal val="solid"/>
                                      </p:to>
                                    </p:set>
                                    <p:set>
                                      <p:cBhvr>
                                        <p:cTn id="7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9"/>
                                        </p:tgtEl>
                                        <p:attrNameLst>
                                          <p:attrName>fillcolor</p:attrName>
                                        </p:attrNameLst>
                                      </p:cBhvr>
                                      <p:to>
                                        <a:srgbClr val="FFF2CC"/>
                                      </p:to>
                                    </p:animClr>
                                    <p:set>
                                      <p:cBhvr>
                                        <p:cTn id="80" dur="250" fill="hold"/>
                                        <p:tgtEl>
                                          <p:spTgt spid="9"/>
                                        </p:tgtEl>
                                        <p:attrNameLst>
                                          <p:attrName>fill.type</p:attrName>
                                        </p:attrNameLst>
                                      </p:cBhvr>
                                      <p:to>
                                        <p:strVal val="solid"/>
                                      </p:to>
                                    </p:set>
                                    <p:set>
                                      <p:cBhvr>
                                        <p:cTn id="81" dur="250" fill="hold"/>
                                        <p:tgtEl>
                                          <p:spTgt spid="9"/>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2"/>
                                        </p:tgtEl>
                                        <p:attrNameLst>
                                          <p:attrName>style.visibility</p:attrName>
                                        </p:attrNameLst>
                                      </p:cBhvr>
                                      <p:to>
                                        <p:strVal val="visible"/>
                                      </p:to>
                                    </p:set>
                                    <p:anim calcmode="lin" valueType="num">
                                      <p:cBhvr>
                                        <p:cTn id="84" dur="250" fill="hold"/>
                                        <p:tgtEl>
                                          <p:spTgt spid="12"/>
                                        </p:tgtEl>
                                        <p:attrNameLst>
                                          <p:attrName>ppt_w</p:attrName>
                                        </p:attrNameLst>
                                      </p:cBhvr>
                                      <p:tavLst>
                                        <p:tav tm="0">
                                          <p:val>
                                            <p:strVal val="4*#ppt_w"/>
                                          </p:val>
                                        </p:tav>
                                        <p:tav tm="100000">
                                          <p:val>
                                            <p:strVal val="#ppt_w"/>
                                          </p:val>
                                        </p:tav>
                                      </p:tavLst>
                                    </p:anim>
                                    <p:anim calcmode="lin" valueType="num">
                                      <p:cBhvr>
                                        <p:cTn id="8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9"/>
                                        </p:tgtEl>
                                        <p:attrNameLst>
                                          <p:attrName>fillcolor</p:attrName>
                                        </p:attrNameLst>
                                      </p:cBhvr>
                                      <p:to>
                                        <a:srgbClr val="00B050"/>
                                      </p:to>
                                    </p:animClr>
                                    <p:set>
                                      <p:cBhvr>
                                        <p:cTn id="88" dur="250" fill="hold"/>
                                        <p:tgtEl>
                                          <p:spTgt spid="9"/>
                                        </p:tgtEl>
                                        <p:attrNameLst>
                                          <p:attrName>fill.type</p:attrName>
                                        </p:attrNameLst>
                                      </p:cBhvr>
                                      <p:to>
                                        <p:strVal val="solid"/>
                                      </p:to>
                                    </p:set>
                                    <p:set>
                                      <p:cBhvr>
                                        <p:cTn id="8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3"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8" name="Rectangle 7"/>
          <p:cNvSpPr/>
          <p:nvPr/>
        </p:nvSpPr>
        <p:spPr>
          <a:xfrm>
            <a:off x="637851" y="844552"/>
            <a:ext cx="2800447" cy="646331"/>
          </a:xfrm>
          <a:prstGeom prst="rect">
            <a:avLst/>
          </a:prstGeom>
        </p:spPr>
        <p:txBody>
          <a:bodyPr wrap="none">
            <a:spAutoFit/>
          </a:bodyPr>
          <a:lstStyle/>
          <a:p>
            <a:pPr defTabSz="457167">
              <a:buClrTx/>
            </a:pP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2.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Thực</a:t>
            </a: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hành</a:t>
            </a:r>
            <a:endParaRPr lang="zh-CN" altLang="en-US" sz="3600" b="1" kern="1200" dirty="0">
              <a:solidFill>
                <a:srgbClr val="FFFFFF"/>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 name="Rectangle 2"/>
          <p:cNvSpPr/>
          <p:nvPr/>
        </p:nvSpPr>
        <p:spPr>
          <a:xfrm>
            <a:off x="637850" y="2134541"/>
            <a:ext cx="10894507" cy="3693319"/>
          </a:xfrm>
          <a:prstGeom prst="rect">
            <a:avLst/>
          </a:prstGeom>
        </p:spPr>
        <p:txBody>
          <a:bodyPr wrap="square">
            <a:spAutoFit/>
          </a:bodyPr>
          <a:lstStyle/>
          <a:p>
            <a:pPr lvl="0" algn="just" eaLnBrk="0" fontAlgn="base" hangingPunct="0">
              <a:lnSpc>
                <a:spcPct val="150000"/>
              </a:lnSpc>
              <a:spcBef>
                <a:spcPct val="0"/>
              </a:spcBef>
              <a:spcAft>
                <a:spcPct val="0"/>
              </a:spcAft>
              <a:buClrTx/>
            </a:pPr>
            <a:r>
              <a:rPr lang="en-US" sz="3600" i="1" dirty="0" err="1">
                <a:solidFill>
                  <a:srgbClr val="FF0000"/>
                </a:solidFill>
                <a:latin typeface="Times New Roman" panose="02020603050405020304" pitchFamily="18" charset="0"/>
                <a:cs typeface="Times New Roman" panose="02020603050405020304" pitchFamily="18" charset="0"/>
              </a:rPr>
              <a:t>Đề</a:t>
            </a:r>
            <a:r>
              <a:rPr lang="en-US" sz="3600" i="1" dirty="0">
                <a:solidFill>
                  <a:srgbClr val="FF0000"/>
                </a:solidFill>
                <a:latin typeface="Times New Roman" panose="02020603050405020304" pitchFamily="18" charset="0"/>
                <a:cs typeface="Times New Roman" panose="02020603050405020304" pitchFamily="18" charset="0"/>
              </a:rPr>
              <a:t> 1: </a:t>
            </a:r>
            <a:r>
              <a:rPr lang="en-US" sz="2800" i="1" dirty="0" err="1">
                <a:solidFill>
                  <a:schemeClr val="tx1"/>
                </a:solidFill>
                <a:latin typeface="Times New Roman" panose="02020603050405020304" pitchFamily="18" charset="0"/>
                <a:cs typeface="Times New Roman" panose="02020603050405020304" pitchFamily="18" charset="0"/>
              </a:rPr>
              <a:t>Các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học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đọc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nhiều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câu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chuyện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lịch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sử</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hãy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văn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kể</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việc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liên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quan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đến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một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nhân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vật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hoặc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kiện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lịch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sử</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yêu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thích</a:t>
            </a:r>
            <a:r>
              <a:rPr lang="en-US" sz="2800" i="1" dirty="0" smtClean="0">
                <a:solidFill>
                  <a:schemeClr val="tx1"/>
                </a:solidFill>
                <a:latin typeface="Times New Roman" panose="02020603050405020304" pitchFamily="18" charset="0"/>
                <a:cs typeface="Times New Roman" panose="02020603050405020304" pitchFamily="18" charset="0"/>
              </a:rPr>
              <a:t>.</a:t>
            </a:r>
          </a:p>
          <a:p>
            <a:pPr lvl="0" algn="just" eaLnBrk="0" fontAlgn="base" hangingPunct="0">
              <a:lnSpc>
                <a:spcPct val="150000"/>
              </a:lnSpc>
              <a:spcBef>
                <a:spcPct val="0"/>
              </a:spcBef>
              <a:spcAft>
                <a:spcPct val="0"/>
              </a:spcAft>
              <a:buClrTx/>
            </a:pPr>
            <a:r>
              <a:rPr lang="en-US" sz="3600" i="1" dirty="0" err="1" smtClean="0">
                <a:solidFill>
                  <a:srgbClr val="FF0000"/>
                </a:solidFill>
                <a:latin typeface="Times New Roman" panose="02020603050405020304" pitchFamily="18" charset="0"/>
                <a:cs typeface="Times New Roman" panose="02020603050405020304" pitchFamily="18" charset="0"/>
              </a:rPr>
              <a:t>Đề</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a:solidFill>
                  <a:srgbClr val="FF0000"/>
                </a:solidFill>
                <a:latin typeface="Times New Roman" panose="02020603050405020304" pitchFamily="18" charset="0"/>
                <a:cs typeface="Times New Roman" panose="02020603050405020304" pitchFamily="18" charset="0"/>
              </a:rPr>
              <a:t>2: </a:t>
            </a:r>
            <a:r>
              <a:rPr lang="en-US" sz="2800" i="1" dirty="0" err="1">
                <a:solidFill>
                  <a:schemeClr val="tx1"/>
                </a:solidFill>
                <a:latin typeface="Times New Roman" panose="02020603050405020304" pitchFamily="18" charset="0"/>
                <a:cs typeface="Times New Roman" panose="02020603050405020304" pitchFamily="18" charset="0"/>
              </a:rPr>
              <a:t>Dựa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văn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bản</a:t>
            </a:r>
            <a:r>
              <a:rPr lang="en-US" sz="2800" i="1" dirty="0">
                <a:solidFill>
                  <a:schemeClr val="tx1"/>
                </a:solidFill>
                <a:latin typeface="Times New Roman" panose="02020603050405020304" pitchFamily="18" charset="0"/>
                <a:cs typeface="Times New Roman" panose="02020603050405020304" pitchFamily="18" charset="0"/>
              </a:rPr>
              <a:t> ở </a:t>
            </a:r>
            <a:r>
              <a:rPr lang="en-US" sz="2800" i="1" dirty="0" err="1">
                <a:solidFill>
                  <a:schemeClr val="tx1"/>
                </a:solidFill>
                <a:latin typeface="Times New Roman" panose="02020603050405020304" pitchFamily="18" charset="0"/>
                <a:cs typeface="Times New Roman" panose="02020603050405020304" pitchFamily="18" charset="0"/>
              </a:rPr>
              <a:t>mục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Định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hướng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hãy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đóng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vai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sĩ</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Văn</a:t>
            </a:r>
            <a:r>
              <a:rPr lang="en-US" sz="2800" i="1" dirty="0">
                <a:solidFill>
                  <a:schemeClr val="tx1"/>
                </a:solidFill>
                <a:latin typeface="Times New Roman" panose="02020603050405020304" pitchFamily="18" charset="0"/>
                <a:cs typeface="Times New Roman" panose="02020603050405020304" pitchFamily="18" charset="0"/>
              </a:rPr>
              <a:t> Cao, </a:t>
            </a:r>
            <a:r>
              <a:rPr lang="en-US" sz="2800" i="1" dirty="0" err="1">
                <a:solidFill>
                  <a:schemeClr val="tx1"/>
                </a:solidFill>
                <a:latin typeface="Times New Roman" panose="02020603050405020304" pitchFamily="18" charset="0"/>
                <a:cs typeface="Times New Roman" panose="02020603050405020304" pitchFamily="18" charset="0"/>
              </a:rPr>
              <a:t>viết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văn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kể</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hát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Tiến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quân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ca</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2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ounded Rectangle 7"/>
          <p:cNvSpPr/>
          <p:nvPr/>
        </p:nvSpPr>
        <p:spPr>
          <a:xfrm>
            <a:off x="1473952" y="2115403"/>
            <a:ext cx="2001958" cy="3257550"/>
          </a:xfrm>
          <a:prstGeom prst="round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3600" kern="1200" dirty="0" err="1" smtClean="0">
                <a:solidFill>
                  <a:schemeClr val="bg1"/>
                </a:solidFill>
                <a:latin typeface="Times New Roman" panose="02020603050405020304" pitchFamily="18" charset="0"/>
                <a:cs typeface="Times New Roman" panose="02020603050405020304" pitchFamily="18" charset="0"/>
              </a:rPr>
              <a:t>Chuẩn</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bị</a:t>
            </a:r>
            <a:endParaRPr lang="en-US" sz="3600" kern="1200" dirty="0" smtClean="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794074" y="2115403"/>
            <a:ext cx="2047166" cy="3257550"/>
          </a:xfrm>
          <a:prstGeom prst="roundRect">
            <a:avLst/>
          </a:prstGeom>
          <a:solidFill>
            <a:schemeClr val="bg2">
              <a:lumMod val="75000"/>
            </a:schemeClr>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3600" kern="1200" dirty="0" err="1" smtClean="0">
                <a:solidFill>
                  <a:schemeClr val="bg1"/>
                </a:solidFill>
                <a:latin typeface="Times New Roman" panose="02020603050405020304" pitchFamily="18" charset="0"/>
                <a:cs typeface="Times New Roman" panose="02020603050405020304" pitchFamily="18" charset="0"/>
              </a:rPr>
              <a:t>Tìm</a:t>
            </a:r>
            <a:r>
              <a:rPr lang="en-US" sz="3600" kern="1200" dirty="0" smtClean="0">
                <a:solidFill>
                  <a:schemeClr val="bg1"/>
                </a:solidFill>
                <a:latin typeface="Times New Roman" panose="02020603050405020304" pitchFamily="18" charset="0"/>
                <a:cs typeface="Times New Roman" panose="02020603050405020304" pitchFamily="18" charset="0"/>
              </a:rPr>
              <a:t> ý </a:t>
            </a:r>
            <a:r>
              <a:rPr lang="en-US" sz="3600" kern="1200" dirty="0" err="1" smtClean="0">
                <a:solidFill>
                  <a:schemeClr val="bg1"/>
                </a:solidFill>
                <a:latin typeface="Times New Roman" panose="02020603050405020304" pitchFamily="18" charset="0"/>
                <a:cs typeface="Times New Roman" panose="02020603050405020304" pitchFamily="18" charset="0"/>
              </a:rPr>
              <a:t>và</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lập</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dàn</a:t>
            </a:r>
            <a:r>
              <a:rPr lang="en-US" sz="3600" kern="1200" dirty="0" smtClean="0">
                <a:solidFill>
                  <a:schemeClr val="bg1"/>
                </a:solidFill>
                <a:latin typeface="Times New Roman" panose="02020603050405020304" pitchFamily="18" charset="0"/>
                <a:cs typeface="Times New Roman" panose="02020603050405020304" pitchFamily="18" charset="0"/>
              </a:rPr>
              <a:t> ý</a:t>
            </a:r>
          </a:p>
        </p:txBody>
      </p:sp>
      <p:sp>
        <p:nvSpPr>
          <p:cNvPr id="10" name="Rounded Rectangle 9"/>
          <p:cNvSpPr/>
          <p:nvPr/>
        </p:nvSpPr>
        <p:spPr>
          <a:xfrm>
            <a:off x="6196083" y="2115403"/>
            <a:ext cx="2037143" cy="3257550"/>
          </a:xfrm>
          <a:prstGeom prst="roundRect">
            <a:avLst/>
          </a:prstGeom>
          <a:solidFill>
            <a:schemeClr val="accent2">
              <a:lumMod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3600" kern="1200" dirty="0" err="1" smtClean="0">
                <a:solidFill>
                  <a:schemeClr val="bg1"/>
                </a:solidFill>
                <a:latin typeface="Times New Roman" panose="02020603050405020304" pitchFamily="18" charset="0"/>
                <a:cs typeface="Times New Roman" panose="02020603050405020304" pitchFamily="18" charset="0"/>
              </a:rPr>
              <a:t>Viết</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bài</a:t>
            </a:r>
            <a:endParaRPr lang="en-US" sz="3600" kern="1200" dirty="0" smtClean="0">
              <a:solidFill>
                <a:schemeClr val="bg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8549934" y="2115403"/>
            <a:ext cx="2126454" cy="3257550"/>
          </a:xfrm>
          <a:prstGeom prst="round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3600" kern="1200" dirty="0" err="1" smtClean="0">
                <a:solidFill>
                  <a:schemeClr val="bg1"/>
                </a:solidFill>
                <a:latin typeface="Times New Roman" panose="02020603050405020304" pitchFamily="18" charset="0"/>
                <a:cs typeface="Times New Roman" panose="02020603050405020304" pitchFamily="18" charset="0"/>
              </a:rPr>
              <a:t>Kiểm</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tra</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và</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sửa</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chữa</a:t>
            </a:r>
            <a:endParaRPr lang="en-US" sz="3600" kern="1200" dirty="0" smtClean="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32908" y="627797"/>
            <a:ext cx="10666811" cy="1487606"/>
          </a:xfrm>
          <a:prstGeom prst="rect">
            <a:avLst/>
          </a:prstGeom>
        </p:spPr>
      </p:pic>
    </p:spTree>
    <p:extLst>
      <p:ext uri="{BB962C8B-B14F-4D97-AF65-F5344CB8AC3E}">
        <p14:creationId xmlns:p14="http://schemas.microsoft.com/office/powerpoint/2010/main" val="389427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8" name="Rectangle 7"/>
          <p:cNvSpPr/>
          <p:nvPr/>
        </p:nvSpPr>
        <p:spPr>
          <a:xfrm>
            <a:off x="637851" y="844552"/>
            <a:ext cx="2800447" cy="646331"/>
          </a:xfrm>
          <a:prstGeom prst="rect">
            <a:avLst/>
          </a:prstGeom>
        </p:spPr>
        <p:txBody>
          <a:bodyPr wrap="none">
            <a:spAutoFit/>
          </a:bodyPr>
          <a:lstStyle/>
          <a:p>
            <a:pPr defTabSz="457167">
              <a:buClrTx/>
            </a:pP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2.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Thực</a:t>
            </a: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hành</a:t>
            </a:r>
            <a:endParaRPr lang="zh-CN" altLang="en-US" sz="3600" b="1" kern="1200" dirty="0">
              <a:solidFill>
                <a:srgbClr val="FFFFFF"/>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TextBox 3"/>
          <p:cNvSpPr txBox="1"/>
          <p:nvPr/>
        </p:nvSpPr>
        <p:spPr>
          <a:xfrm>
            <a:off x="476250" y="2014383"/>
            <a:ext cx="11715750" cy="738664"/>
          </a:xfrm>
          <a:prstGeom prst="rect">
            <a:avLst/>
          </a:prstGeom>
          <a:noFill/>
        </p:spPr>
        <p:txBody>
          <a:bodyPr wrap="square" rtlCol="0">
            <a:spAutoFit/>
          </a:bodyPr>
          <a:lstStyle/>
          <a:p>
            <a:pPr algn="just">
              <a:lnSpc>
                <a:spcPct val="150000"/>
              </a:lnSpc>
              <a:buClrTx/>
              <a:buFontTx/>
              <a:buNone/>
            </a:pPr>
            <a:r>
              <a:rPr lang="en-US" sz="2800" b="1" i="1" kern="1200" dirty="0" smtClean="0">
                <a:solidFill>
                  <a:prstClr val="black"/>
                </a:solidFill>
                <a:latin typeface="Times New Roman" panose="02020603050405020304" pitchFamily="18" charset="0"/>
                <a:cs typeface="Times New Roman" panose="02020603050405020304" pitchFamily="18" charset="0"/>
              </a:rPr>
              <a:t>a. </a:t>
            </a:r>
            <a:r>
              <a:rPr lang="en-US" sz="2800" b="1" i="1" kern="1200" dirty="0" err="1" smtClean="0">
                <a:solidFill>
                  <a:prstClr val="black"/>
                </a:solidFill>
                <a:latin typeface="Times New Roman" panose="02020603050405020304" pitchFamily="18" charset="0"/>
                <a:cs typeface="Times New Roman" panose="02020603050405020304" pitchFamily="18" charset="0"/>
              </a:rPr>
              <a:t>Chuẩn</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bị</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với</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đề</a:t>
            </a:r>
            <a:r>
              <a:rPr lang="en-US" sz="2800" b="1" i="1" kern="1200" dirty="0" smtClean="0">
                <a:solidFill>
                  <a:prstClr val="black"/>
                </a:solidFill>
                <a:latin typeface="Times New Roman" panose="02020603050405020304" pitchFamily="18" charset="0"/>
                <a:cs typeface="Times New Roman" panose="02020603050405020304" pitchFamily="18" charset="0"/>
              </a:rPr>
              <a:t> 2)</a:t>
            </a:r>
          </a:p>
        </p:txBody>
      </p:sp>
      <p:sp>
        <p:nvSpPr>
          <p:cNvPr id="5" name="TextBox 4"/>
          <p:cNvSpPr txBox="1"/>
          <p:nvPr/>
        </p:nvSpPr>
        <p:spPr>
          <a:xfrm>
            <a:off x="476250" y="2738283"/>
            <a:ext cx="11715750" cy="1307537"/>
          </a:xfrm>
          <a:prstGeom prst="rect">
            <a:avLst/>
          </a:prstGeom>
          <a:noFill/>
        </p:spPr>
        <p:txBody>
          <a:bodyPr wrap="square" rtlCol="0">
            <a:spAutoFit/>
          </a:bodyPr>
          <a:lstStyle/>
          <a:p>
            <a:pPr algn="just">
              <a:lnSpc>
                <a:spcPct val="150000"/>
              </a:lnSpc>
              <a:buClrTx/>
              <a:buFontTx/>
              <a:buNone/>
            </a:pP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Xem</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lại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cách</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viết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bài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văn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kể</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chuyện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chú</a:t>
            </a:r>
            <a:r>
              <a:rPr lang="en-US" sz="2800" i="1" kern="1200" dirty="0" smtClean="0">
                <a:solidFill>
                  <a:prstClr val="black"/>
                </a:solidFill>
                <a:latin typeface="Times New Roman" panose="02020603050405020304" pitchFamily="18" charset="0"/>
                <a:cs typeface="Times New Roman" panose="02020603050405020304" pitchFamily="18" charset="0"/>
              </a:rPr>
              <a:t> ý </a:t>
            </a:r>
            <a:r>
              <a:rPr lang="en-US" sz="2800" i="1" kern="1200" dirty="0" err="1" smtClean="0">
                <a:solidFill>
                  <a:prstClr val="black"/>
                </a:solidFill>
                <a:latin typeface="Times New Roman" panose="02020603050405020304" pitchFamily="18" charset="0"/>
                <a:cs typeface="Times New Roman" panose="02020603050405020304" pitchFamily="18" charset="0"/>
              </a:rPr>
              <a:t>các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yếu</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tố</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thời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gian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địa</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điểm</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nhân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vật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sự</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việc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tình</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tiết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cốt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truyện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và</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ngôi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kể</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76250" y="4015902"/>
            <a:ext cx="11715750" cy="661207"/>
          </a:xfrm>
          <a:prstGeom prst="rect">
            <a:avLst/>
          </a:prstGeom>
          <a:noFill/>
        </p:spPr>
        <p:txBody>
          <a:bodyPr wrap="square" rtlCol="0">
            <a:spAutoFit/>
          </a:bodyPr>
          <a:lstStyle/>
          <a:p>
            <a:pPr algn="just">
              <a:lnSpc>
                <a:spcPct val="150000"/>
              </a:lnSpc>
              <a:buClrTx/>
              <a:buFontTx/>
              <a:buNone/>
            </a:pP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Đọc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lại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văn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bản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Nhạc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sĩ</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Văn</a:t>
            </a:r>
            <a:r>
              <a:rPr lang="en-US" sz="2800" i="1" kern="1200" dirty="0" smtClean="0">
                <a:solidFill>
                  <a:prstClr val="black"/>
                </a:solidFill>
                <a:latin typeface="Times New Roman" panose="02020603050405020304" pitchFamily="18" charset="0"/>
                <a:cs typeface="Times New Roman" panose="02020603050405020304" pitchFamily="18" charset="0"/>
              </a:rPr>
              <a:t> Cao </a:t>
            </a:r>
            <a:r>
              <a:rPr lang="en-US" sz="2800" i="1" kern="1200" dirty="0" err="1" smtClean="0">
                <a:solidFill>
                  <a:prstClr val="black"/>
                </a:solidFill>
                <a:latin typeface="Times New Roman" panose="02020603050405020304" pitchFamily="18" charset="0"/>
                <a:cs typeface="Times New Roman" panose="02020603050405020304" pitchFamily="18" charset="0"/>
              </a:rPr>
              <a:t>sáng</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tác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Tiến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quân</a:t>
            </a:r>
            <a:r>
              <a:rPr lang="en-US" sz="2800" i="1" kern="1200" dirty="0" smtClean="0">
                <a:solidFill>
                  <a:prstClr val="black"/>
                </a:solidFill>
                <a:latin typeface="Times New Roman" panose="02020603050405020304" pitchFamily="18" charset="0"/>
                <a:cs typeface="Times New Roman" panose="02020603050405020304" pitchFamily="18" charset="0"/>
              </a:rPr>
              <a:t> ca”.</a:t>
            </a:r>
          </a:p>
        </p:txBody>
      </p:sp>
      <p:sp>
        <p:nvSpPr>
          <p:cNvPr id="7" name="TextBox 6"/>
          <p:cNvSpPr txBox="1"/>
          <p:nvPr/>
        </p:nvSpPr>
        <p:spPr>
          <a:xfrm>
            <a:off x="476250" y="4739802"/>
            <a:ext cx="11715750" cy="1307537"/>
          </a:xfrm>
          <a:prstGeom prst="rect">
            <a:avLst/>
          </a:prstGeom>
          <a:noFill/>
        </p:spPr>
        <p:txBody>
          <a:bodyPr wrap="square" rtlCol="0">
            <a:spAutoFit/>
          </a:bodyPr>
          <a:lstStyle/>
          <a:p>
            <a:pPr algn="just">
              <a:lnSpc>
                <a:spcPct val="150000"/>
              </a:lnSpc>
              <a:buClrTx/>
              <a:buFontTx/>
              <a:buNone/>
            </a:pP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Xác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định</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ngôi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kể</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trình</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tự</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kể</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ghi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chép</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lại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các</a:t>
            </a:r>
            <a:r>
              <a:rPr lang="en-US" sz="2800" i="1" kern="1200" dirty="0" smtClean="0">
                <a:solidFill>
                  <a:prstClr val="black"/>
                </a:solidFill>
                <a:latin typeface="Times New Roman" panose="02020603050405020304" pitchFamily="18" charset="0"/>
                <a:cs typeface="Times New Roman" panose="02020603050405020304" pitchFamily="18" charset="0"/>
              </a:rPr>
              <a:t> chi </a:t>
            </a:r>
            <a:r>
              <a:rPr lang="en-US" sz="2800" i="1" kern="1200" dirty="0" err="1" smtClean="0">
                <a:solidFill>
                  <a:prstClr val="black"/>
                </a:solidFill>
                <a:latin typeface="Times New Roman" panose="02020603050405020304" pitchFamily="18" charset="0"/>
                <a:cs typeface="Times New Roman" panose="02020603050405020304" pitchFamily="18" charset="0"/>
              </a:rPr>
              <a:t>tiết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sự</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việc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lời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nói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của</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các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nhân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vật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cần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chú</a:t>
            </a:r>
            <a:r>
              <a:rPr lang="en-US" sz="2800" i="1" kern="1200" dirty="0" smtClean="0">
                <a:solidFill>
                  <a:prstClr val="black"/>
                </a:solidFill>
                <a:latin typeface="Times New Roman" panose="02020603050405020304" pitchFamily="18" charset="0"/>
                <a:cs typeface="Times New Roman" panose="02020603050405020304" pitchFamily="18" charset="0"/>
              </a:rPr>
              <a:t> ý </a:t>
            </a:r>
            <a:r>
              <a:rPr lang="en-US" sz="2800" i="1" kern="1200" dirty="0" err="1" smtClean="0">
                <a:solidFill>
                  <a:prstClr val="black"/>
                </a:solidFill>
                <a:latin typeface="Times New Roman" panose="02020603050405020304" pitchFamily="18" charset="0"/>
                <a:cs typeface="Times New Roman" panose="02020603050405020304" pitchFamily="18" charset="0"/>
              </a:rPr>
              <a:t>từ</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văn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bản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đã</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đọc</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343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395785" y="761987"/>
            <a:ext cx="11715750" cy="523220"/>
          </a:xfrm>
          <a:prstGeom prst="rect">
            <a:avLst/>
          </a:prstGeom>
          <a:noFill/>
        </p:spPr>
        <p:txBody>
          <a:bodyPr wrap="square" rtlCol="0">
            <a:spAutoFit/>
          </a:bodyPr>
          <a:lstStyle/>
          <a:p>
            <a:pPr algn="just">
              <a:buClrTx/>
              <a:buFontTx/>
              <a:buNone/>
            </a:pPr>
            <a:r>
              <a:rPr lang="en-US" sz="2800" b="1" i="1" kern="1200" dirty="0" smtClean="0">
                <a:solidFill>
                  <a:prstClr val="black"/>
                </a:solidFill>
                <a:latin typeface="Times New Roman" panose="02020603050405020304" pitchFamily="18" charset="0"/>
                <a:cs typeface="Times New Roman" panose="02020603050405020304" pitchFamily="18" charset="0"/>
              </a:rPr>
              <a:t>b. </a:t>
            </a:r>
            <a:r>
              <a:rPr lang="en-US" sz="2800" b="1" i="1" kern="1200" dirty="0" err="1" smtClean="0">
                <a:solidFill>
                  <a:prstClr val="black"/>
                </a:solidFill>
                <a:latin typeface="Times New Roman" panose="02020603050405020304" pitchFamily="18" charset="0"/>
                <a:cs typeface="Times New Roman" panose="02020603050405020304" pitchFamily="18" charset="0"/>
              </a:rPr>
              <a:t>Tìm</a:t>
            </a:r>
            <a:r>
              <a:rPr lang="en-US" sz="2800" b="1" i="1" kern="1200" dirty="0" smtClean="0">
                <a:solidFill>
                  <a:prstClr val="black"/>
                </a:solidFill>
                <a:latin typeface="Times New Roman" panose="02020603050405020304" pitchFamily="18" charset="0"/>
                <a:cs typeface="Times New Roman" panose="02020603050405020304" pitchFamily="18" charset="0"/>
              </a:rPr>
              <a:t> ý </a:t>
            </a:r>
            <a:r>
              <a:rPr lang="en-US" sz="2800" b="1" i="1" kern="1200" dirty="0" err="1" smtClean="0">
                <a:solidFill>
                  <a:prstClr val="black"/>
                </a:solidFill>
                <a:latin typeface="Times New Roman" panose="02020603050405020304" pitchFamily="18" charset="0"/>
                <a:cs typeface="Times New Roman" panose="02020603050405020304" pitchFamily="18" charset="0"/>
              </a:rPr>
              <a:t>và</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lập</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dàn</a:t>
            </a:r>
            <a:r>
              <a:rPr lang="en-US" sz="2800" b="1" i="1" kern="1200" dirty="0" smtClean="0">
                <a:solidFill>
                  <a:prstClr val="black"/>
                </a:solidFill>
                <a:latin typeface="Times New Roman" panose="02020603050405020304" pitchFamily="18" charset="0"/>
                <a:cs typeface="Times New Roman" panose="02020603050405020304" pitchFamily="18" charset="0"/>
              </a:rPr>
              <a:t> ý</a:t>
            </a:r>
          </a:p>
        </p:txBody>
      </p:sp>
      <p:sp>
        <p:nvSpPr>
          <p:cNvPr id="13" name="TextBox 12"/>
          <p:cNvSpPr txBox="1"/>
          <p:nvPr/>
        </p:nvSpPr>
        <p:spPr>
          <a:xfrm>
            <a:off x="395785" y="1485887"/>
            <a:ext cx="11715750" cy="523220"/>
          </a:xfrm>
          <a:prstGeom prst="rect">
            <a:avLst/>
          </a:prstGeom>
          <a:noFill/>
        </p:spPr>
        <p:txBody>
          <a:bodyPr wrap="square" rtlCol="0">
            <a:spAutoFit/>
          </a:bodyPr>
          <a:lstStyle/>
          <a:p>
            <a:pPr algn="just">
              <a:buClrTx/>
              <a:buFontTx/>
              <a:buNone/>
            </a:pP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Tìm</a:t>
            </a:r>
            <a:r>
              <a:rPr lang="en-US" sz="2800" i="1" kern="1200" dirty="0" smtClean="0">
                <a:solidFill>
                  <a:prstClr val="black"/>
                </a:solidFill>
                <a:latin typeface="Times New Roman" panose="02020603050405020304" pitchFamily="18" charset="0"/>
                <a:cs typeface="Times New Roman" panose="02020603050405020304" pitchFamily="18" charset="0"/>
              </a:rPr>
              <a:t> ý </a:t>
            </a:r>
            <a:r>
              <a:rPr lang="en-US" sz="2800" i="1" kern="1200" dirty="0" err="1" smtClean="0">
                <a:solidFill>
                  <a:prstClr val="black"/>
                </a:solidFill>
                <a:latin typeface="Times New Roman" panose="02020603050405020304" pitchFamily="18" charset="0"/>
                <a:cs typeface="Times New Roman" panose="02020603050405020304" pitchFamily="18" charset="0"/>
              </a:rPr>
              <a:t>cho</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bài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viết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bằng</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cách</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đặt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và</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trả</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lời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các</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câu</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hỏi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sau</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sp>
        <p:nvSpPr>
          <p:cNvPr id="14" name="Rounded Rectangle 13"/>
          <p:cNvSpPr/>
          <p:nvPr/>
        </p:nvSpPr>
        <p:spPr>
          <a:xfrm>
            <a:off x="479373" y="2679226"/>
            <a:ext cx="1814513" cy="3257550"/>
          </a:xfrm>
          <a:prstGeom prst="round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i="1" kern="1200" dirty="0" smtClean="0">
                <a:solidFill>
                  <a:prstClr val="black"/>
                </a:solidFill>
                <a:latin typeface="Times New Roman" panose="02020603050405020304" pitchFamily="18" charset="0"/>
                <a:cs typeface="Times New Roman" panose="02020603050405020304" pitchFamily="18" charset="0"/>
              </a:rPr>
              <a:t>Ai </a:t>
            </a:r>
            <a:r>
              <a:rPr lang="en-US" sz="2800" i="1" kern="1200" dirty="0" err="1" smtClean="0">
                <a:solidFill>
                  <a:prstClr val="black"/>
                </a:solidFill>
                <a:latin typeface="Times New Roman" panose="02020603050405020304" pitchFamily="18" charset="0"/>
                <a:cs typeface="Times New Roman" panose="02020603050405020304" pitchFamily="18" charset="0"/>
              </a:rPr>
              <a:t>là</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người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kể</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chuyện</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sp>
        <p:nvSpPr>
          <p:cNvPr id="15" name="Rounded Rectangle 14"/>
          <p:cNvSpPr/>
          <p:nvPr/>
        </p:nvSpPr>
        <p:spPr>
          <a:xfrm>
            <a:off x="2610593" y="2679226"/>
            <a:ext cx="1912144" cy="325755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i="1" kern="1200" dirty="0" err="1" smtClean="0">
                <a:solidFill>
                  <a:prstClr val="black"/>
                </a:solidFill>
                <a:latin typeface="Times New Roman" panose="02020603050405020304" pitchFamily="18" charset="0"/>
                <a:cs typeface="Times New Roman" panose="02020603050405020304" pitchFamily="18" charset="0"/>
              </a:rPr>
              <a:t>Câu</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chuyện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xảy</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ra</a:t>
            </a:r>
            <a:r>
              <a:rPr lang="en-US" sz="2800" i="1" kern="1200" dirty="0" smtClean="0">
                <a:solidFill>
                  <a:prstClr val="black"/>
                </a:solidFill>
                <a:latin typeface="Times New Roman" panose="02020603050405020304" pitchFamily="18" charset="0"/>
                <a:cs typeface="Times New Roman" panose="02020603050405020304" pitchFamily="18" charset="0"/>
              </a:rPr>
              <a:t> ở </a:t>
            </a:r>
            <a:r>
              <a:rPr lang="en-US" sz="2800" i="1" kern="1200" dirty="0" err="1" smtClean="0">
                <a:solidFill>
                  <a:prstClr val="black"/>
                </a:solidFill>
                <a:latin typeface="Times New Roman" panose="02020603050405020304" pitchFamily="18" charset="0"/>
                <a:cs typeface="Times New Roman" panose="02020603050405020304" pitchFamily="18" charset="0"/>
              </a:rPr>
              <a:t>đâu</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khi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nào</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sp>
        <p:nvSpPr>
          <p:cNvPr id="16" name="Rounded Rectangle 15"/>
          <p:cNvSpPr/>
          <p:nvPr/>
        </p:nvSpPr>
        <p:spPr>
          <a:xfrm>
            <a:off x="4839445" y="2679226"/>
            <a:ext cx="1897854" cy="3257550"/>
          </a:xfrm>
          <a:prstGeom prst="roundRect">
            <a:avLst/>
          </a:prstGeom>
          <a:solidFill>
            <a:schemeClr val="accent2">
              <a:lumMod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i="1" kern="1200" dirty="0" err="1" smtClean="0">
                <a:solidFill>
                  <a:prstClr val="black"/>
                </a:solidFill>
                <a:latin typeface="Times New Roman" panose="02020603050405020304" pitchFamily="18" charset="0"/>
                <a:cs typeface="Times New Roman" panose="02020603050405020304" pitchFamily="18" charset="0"/>
              </a:rPr>
              <a:t>Trong</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câu</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chuyện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có</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những</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nhân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vật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nào</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sp>
        <p:nvSpPr>
          <p:cNvPr id="17" name="Rounded Rectangle 16"/>
          <p:cNvSpPr/>
          <p:nvPr/>
        </p:nvSpPr>
        <p:spPr>
          <a:xfrm>
            <a:off x="7054007" y="2679226"/>
            <a:ext cx="2126454" cy="3257550"/>
          </a:xfrm>
          <a:prstGeom prst="roundRect">
            <a:avLst/>
          </a:prstGeom>
          <a:solidFill>
            <a:schemeClr val="bg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i="1" kern="1200" dirty="0" err="1" smtClean="0">
                <a:solidFill>
                  <a:prstClr val="black"/>
                </a:solidFill>
                <a:latin typeface="Times New Roman" panose="02020603050405020304" pitchFamily="18" charset="0"/>
                <a:cs typeface="Times New Roman" panose="02020603050405020304" pitchFamily="18" charset="0"/>
              </a:rPr>
              <a:t>Những</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sự</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kiện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nào</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liên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quan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đến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sự</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ra</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đời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của</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bài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hát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Tiến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quân</a:t>
            </a:r>
            <a:r>
              <a:rPr lang="en-US" sz="2800" i="1" kern="1200" dirty="0" smtClean="0">
                <a:solidFill>
                  <a:prstClr val="black"/>
                </a:solidFill>
                <a:latin typeface="Times New Roman" panose="02020603050405020304" pitchFamily="18" charset="0"/>
                <a:cs typeface="Times New Roman" panose="02020603050405020304" pitchFamily="18" charset="0"/>
              </a:rPr>
              <a:t> ca?</a:t>
            </a:r>
          </a:p>
        </p:txBody>
      </p:sp>
      <p:sp>
        <p:nvSpPr>
          <p:cNvPr id="18" name="Rounded Rectangle 17"/>
          <p:cNvSpPr/>
          <p:nvPr/>
        </p:nvSpPr>
        <p:spPr>
          <a:xfrm>
            <a:off x="9497169" y="2679226"/>
            <a:ext cx="2140742" cy="3257550"/>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i="1" kern="1200" dirty="0" err="1" smtClean="0">
                <a:solidFill>
                  <a:prstClr val="black"/>
                </a:solidFill>
                <a:latin typeface="Times New Roman" panose="02020603050405020304" pitchFamily="18" charset="0"/>
                <a:cs typeface="Times New Roman" panose="02020603050405020304" pitchFamily="18" charset="0"/>
              </a:rPr>
              <a:t>Người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kể</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có</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suy</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nghĩ</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gì</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về</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sự</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kiện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bài</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hát</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Tiến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quân</a:t>
            </a:r>
            <a:r>
              <a:rPr lang="en-US" sz="2800" i="1" kern="1200" dirty="0" smtClean="0">
                <a:solidFill>
                  <a:prstClr val="black"/>
                </a:solidFill>
                <a:latin typeface="Times New Roman" panose="02020603050405020304" pitchFamily="18" charset="0"/>
                <a:cs typeface="Times New Roman" panose="02020603050405020304" pitchFamily="18" charset="0"/>
              </a:rPr>
              <a:t> ca </a:t>
            </a:r>
            <a:r>
              <a:rPr lang="en-US" sz="2800" i="1" kern="1200" dirty="0" err="1" smtClean="0">
                <a:solidFill>
                  <a:prstClr val="black"/>
                </a:solidFill>
                <a:latin typeface="Times New Roman" panose="02020603050405020304" pitchFamily="18" charset="0"/>
                <a:cs typeface="Times New Roman" panose="02020603050405020304" pitchFamily="18" charset="0"/>
              </a:rPr>
              <a:t>ra</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đời</a:t>
            </a:r>
            <a:r>
              <a:rPr lang="en-US" sz="2800" i="1" kern="1200" dirty="0" smtClean="0">
                <a:solidFill>
                  <a:prstClr val="black"/>
                </a:solidFill>
                <a:latin typeface="Times New Roman" panose="02020603050405020304" pitchFamily="18" charset="0"/>
                <a:cs typeface="Times New Roman" panose="02020603050405020304" pitchFamily="18" charset="0"/>
              </a:rPr>
              <a:t>?</a:t>
            </a:r>
          </a:p>
        </p:txBody>
      </p:sp>
      <p:pic>
        <p:nvPicPr>
          <p:cNvPr id="19" name="Picture 18">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2124740" y="3848715"/>
            <a:ext cx="654999" cy="654999"/>
          </a:xfrm>
          <a:prstGeom prst="rect">
            <a:avLst/>
          </a:prstGeom>
        </p:spPr>
      </p:pic>
      <p:pic>
        <p:nvPicPr>
          <p:cNvPr id="20" name="Picture 19">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4367239" y="3848716"/>
            <a:ext cx="654999" cy="654999"/>
          </a:xfrm>
          <a:prstGeom prst="rect">
            <a:avLst/>
          </a:prstGeom>
        </p:spPr>
      </p:pic>
      <p:pic>
        <p:nvPicPr>
          <p:cNvPr id="21" name="Picture 20">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6632314" y="3848714"/>
            <a:ext cx="654999" cy="654999"/>
          </a:xfrm>
          <a:prstGeom prst="rect">
            <a:avLst/>
          </a:prstGeom>
        </p:spPr>
      </p:pic>
      <p:pic>
        <p:nvPicPr>
          <p:cNvPr id="22" name="Picture 21">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9038589" y="3848715"/>
            <a:ext cx="654999" cy="654999"/>
          </a:xfrm>
          <a:prstGeom prst="rect">
            <a:avLst/>
          </a:prstGeom>
        </p:spPr>
      </p:pic>
    </p:spTree>
    <p:extLst>
      <p:ext uri="{BB962C8B-B14F-4D97-AF65-F5344CB8AC3E}">
        <p14:creationId xmlns:p14="http://schemas.microsoft.com/office/powerpoint/2010/main" val="126620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395785" y="761987"/>
            <a:ext cx="11715750" cy="523220"/>
          </a:xfrm>
          <a:prstGeom prst="rect">
            <a:avLst/>
          </a:prstGeom>
          <a:noFill/>
        </p:spPr>
        <p:txBody>
          <a:bodyPr wrap="square" rtlCol="0">
            <a:spAutoFit/>
          </a:bodyPr>
          <a:lstStyle/>
          <a:p>
            <a:pPr algn="just">
              <a:buClrTx/>
              <a:buFontTx/>
              <a:buNone/>
            </a:pPr>
            <a:r>
              <a:rPr lang="en-US" sz="2800" b="1" i="1" kern="1200" dirty="0" smtClean="0">
                <a:solidFill>
                  <a:prstClr val="black"/>
                </a:solidFill>
                <a:latin typeface="Times New Roman" panose="02020603050405020304" pitchFamily="18" charset="0"/>
                <a:cs typeface="Times New Roman" panose="02020603050405020304" pitchFamily="18" charset="0"/>
              </a:rPr>
              <a:t>b. </a:t>
            </a:r>
            <a:r>
              <a:rPr lang="en-US" sz="2800" b="1" i="1" kern="1200" dirty="0" err="1" smtClean="0">
                <a:solidFill>
                  <a:prstClr val="black"/>
                </a:solidFill>
                <a:latin typeface="Times New Roman" panose="02020603050405020304" pitchFamily="18" charset="0"/>
                <a:cs typeface="Times New Roman" panose="02020603050405020304" pitchFamily="18" charset="0"/>
              </a:rPr>
              <a:t>Tìm</a:t>
            </a:r>
            <a:r>
              <a:rPr lang="en-US" sz="2800" b="1" i="1" kern="1200" dirty="0" smtClean="0">
                <a:solidFill>
                  <a:prstClr val="black"/>
                </a:solidFill>
                <a:latin typeface="Times New Roman" panose="02020603050405020304" pitchFamily="18" charset="0"/>
                <a:cs typeface="Times New Roman" panose="02020603050405020304" pitchFamily="18" charset="0"/>
              </a:rPr>
              <a:t> ý </a:t>
            </a:r>
            <a:r>
              <a:rPr lang="en-US" sz="2800" b="1" i="1" kern="1200" dirty="0" err="1" smtClean="0">
                <a:solidFill>
                  <a:prstClr val="black"/>
                </a:solidFill>
                <a:latin typeface="Times New Roman" panose="02020603050405020304" pitchFamily="18" charset="0"/>
                <a:cs typeface="Times New Roman" panose="02020603050405020304" pitchFamily="18" charset="0"/>
              </a:rPr>
              <a:t>và</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lập</a:t>
            </a:r>
            <a:r>
              <a:rPr lang="en-US" sz="2800" b="1" i="1" kern="1200" dirty="0" smtClean="0">
                <a:solidFill>
                  <a:prstClr val="black"/>
                </a:solidFill>
                <a:latin typeface="Times New Roman" panose="02020603050405020304" pitchFamily="18" charset="0"/>
                <a:cs typeface="Times New Roman" panose="02020603050405020304" pitchFamily="18" charset="0"/>
              </a:rPr>
              <a:t> </a:t>
            </a:r>
            <a:r>
              <a:rPr lang="en-US" sz="2800" b="1" i="1" kern="1200" dirty="0" err="1" smtClean="0">
                <a:solidFill>
                  <a:prstClr val="black"/>
                </a:solidFill>
                <a:latin typeface="Times New Roman" panose="02020603050405020304" pitchFamily="18" charset="0"/>
                <a:cs typeface="Times New Roman" panose="02020603050405020304" pitchFamily="18" charset="0"/>
              </a:rPr>
              <a:t>dàn</a:t>
            </a:r>
            <a:r>
              <a:rPr lang="en-US" sz="2800" b="1" i="1" kern="1200" dirty="0" smtClean="0">
                <a:solidFill>
                  <a:prstClr val="black"/>
                </a:solidFill>
                <a:latin typeface="Times New Roman" panose="02020603050405020304" pitchFamily="18" charset="0"/>
                <a:cs typeface="Times New Roman" panose="02020603050405020304" pitchFamily="18" charset="0"/>
              </a:rPr>
              <a:t> ý</a:t>
            </a:r>
          </a:p>
        </p:txBody>
      </p:sp>
      <p:sp>
        <p:nvSpPr>
          <p:cNvPr id="23" name="TextBox 22"/>
          <p:cNvSpPr txBox="1"/>
          <p:nvPr/>
        </p:nvSpPr>
        <p:spPr>
          <a:xfrm>
            <a:off x="735485" y="1451602"/>
            <a:ext cx="10387440"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Lập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dàn</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bằng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lựa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chọn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sắp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xếp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theo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cục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phần</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24" name="Rounded Rectangle 23"/>
          <p:cNvSpPr/>
          <p:nvPr/>
        </p:nvSpPr>
        <p:spPr>
          <a:xfrm>
            <a:off x="735485" y="3828449"/>
            <a:ext cx="1771650" cy="985837"/>
          </a:xfrm>
          <a:prstGeom prst="round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b="1" kern="1200" dirty="0" err="1" smtClean="0">
                <a:solidFill>
                  <a:schemeClr val="bg1"/>
                </a:solidFill>
                <a:latin typeface="Times New Roman" panose="02020603050405020304" pitchFamily="18" charset="0"/>
                <a:cs typeface="Times New Roman" panose="02020603050405020304" pitchFamily="18" charset="0"/>
              </a:rPr>
              <a:t>Mở</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bài</a:t>
            </a:r>
            <a:endParaRPr lang="en-US" sz="2800" b="1" kern="1200" dirty="0" smtClean="0">
              <a:solidFill>
                <a:schemeClr val="bg1"/>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2703251" y="2668883"/>
            <a:ext cx="8691563" cy="33088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lí</a:t>
            </a:r>
            <a:r>
              <a:rPr lang="en-US" sz="2800" kern="1200" dirty="0" smtClean="0">
                <a:solidFill>
                  <a:prstClr val="black"/>
                </a:solidFill>
                <a:latin typeface="Times New Roman" panose="02020603050405020304" pitchFamily="18" charset="0"/>
                <a:cs typeface="Times New Roman" panose="02020603050405020304" pitchFamily="18" charset="0"/>
              </a:rPr>
              <a:t> do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chuyện</a:t>
            </a:r>
            <a:r>
              <a:rPr lang="en-US" sz="2800" kern="12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Ví</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Sau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này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Tiến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quân</a:t>
            </a:r>
            <a:r>
              <a:rPr lang="en-US" sz="2800" i="1" kern="1200" dirty="0" smtClean="0">
                <a:solidFill>
                  <a:prstClr val="black"/>
                </a:solidFill>
                <a:latin typeface="Times New Roman" panose="02020603050405020304" pitchFamily="18" charset="0"/>
                <a:cs typeface="Times New Roman" panose="02020603050405020304" pitchFamily="18" charset="0"/>
              </a:rPr>
              <a:t> ca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quá</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quen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thuộc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gần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gũi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với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người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dân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Việt</a:t>
            </a:r>
            <a:r>
              <a:rPr lang="en-US" sz="2800" kern="1200" dirty="0" smtClean="0">
                <a:solidFill>
                  <a:prstClr val="black"/>
                </a:solidFill>
                <a:latin typeface="Times New Roman" panose="02020603050405020304" pitchFamily="18" charset="0"/>
                <a:cs typeface="Times New Roman" panose="02020603050405020304" pitchFamily="18" charset="0"/>
              </a:rPr>
              <a:t> Nam </a:t>
            </a:r>
            <a:r>
              <a:rPr lang="en-US" sz="2800" kern="1200" dirty="0" err="1" smtClean="0">
                <a:solidFill>
                  <a:prstClr val="black"/>
                </a:solidFill>
                <a:latin typeface="Times New Roman" panose="02020603050405020304" pitchFamily="18" charset="0"/>
                <a:cs typeface="Times New Roman" panose="02020603050405020304" pitchFamily="18" charset="0"/>
              </a:rPr>
              <a:t>vì</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Quốc</a:t>
            </a:r>
            <a:r>
              <a:rPr lang="en-US" sz="2800" kern="1200" dirty="0" smtClean="0">
                <a:solidFill>
                  <a:prstClr val="black"/>
                </a:solidFill>
                <a:latin typeface="Times New Roman" panose="02020603050405020304" pitchFamily="18" charset="0"/>
                <a:cs typeface="Times New Roman" panose="02020603050405020304" pitchFamily="18" charset="0"/>
              </a:rPr>
              <a:t> ca. </a:t>
            </a:r>
            <a:r>
              <a:rPr lang="en-US" sz="2800" kern="1200" dirty="0" err="1" smtClean="0">
                <a:solidFill>
                  <a:prstClr val="black"/>
                </a:solidFill>
                <a:latin typeface="Times New Roman" panose="02020603050405020304" pitchFamily="18" charset="0"/>
                <a:cs typeface="Times New Roman" panose="02020603050405020304" pitchFamily="18" charset="0"/>
              </a:rPr>
              <a:t>Nhưng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đời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như</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thế</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nào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thì</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không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phải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ai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cũng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rõ</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xin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câu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chuyện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a:t>
            </a: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98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ounded Rectangle 7"/>
          <p:cNvSpPr/>
          <p:nvPr/>
        </p:nvSpPr>
        <p:spPr>
          <a:xfrm>
            <a:off x="968990" y="1196032"/>
            <a:ext cx="10672550" cy="506829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Dựa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vào</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câu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chuyện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Nhạc</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sĩ</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Văn</a:t>
            </a:r>
            <a:r>
              <a:rPr lang="en-US" sz="2600" i="1" kern="1200" dirty="0" smtClean="0">
                <a:solidFill>
                  <a:prstClr val="black"/>
                </a:solidFill>
                <a:latin typeface="Times New Roman" panose="02020603050405020304" pitchFamily="18" charset="0"/>
                <a:cs typeface="Times New Roman" panose="02020603050405020304" pitchFamily="18" charset="0"/>
              </a:rPr>
              <a:t> Cao </a:t>
            </a:r>
            <a:r>
              <a:rPr lang="en-US" sz="2600" i="1" kern="1200" dirty="0" err="1" smtClean="0">
                <a:solidFill>
                  <a:prstClr val="black"/>
                </a:solidFill>
                <a:latin typeface="Times New Roman" panose="02020603050405020304" pitchFamily="18" charset="0"/>
                <a:cs typeface="Times New Roman" panose="02020603050405020304" pitchFamily="18" charset="0"/>
              </a:rPr>
              <a:t>sáng</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tác</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Tiến</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quân</a:t>
            </a:r>
            <a:r>
              <a:rPr lang="en-US" sz="2600" i="1"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lần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lượt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kể</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lại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quá</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trình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sáng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bài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đó</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theo</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một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trình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tự</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định</a:t>
            </a:r>
            <a:r>
              <a:rPr lang="en-US" sz="26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600" kern="1200" dirty="0" err="1" smtClean="0">
                <a:solidFill>
                  <a:prstClr val="black"/>
                </a:solidFill>
                <a:latin typeface="Times New Roman" panose="02020603050405020304" pitchFamily="18" charset="0"/>
                <a:cs typeface="Times New Roman" panose="02020603050405020304" pitchFamily="18" charset="0"/>
              </a:rPr>
              <a:t>Ví</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dụ</a:t>
            </a:r>
            <a:r>
              <a:rPr lang="en-US" sz="26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Tôi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trước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khi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sáng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bài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Tiến</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quân</a:t>
            </a:r>
            <a:r>
              <a:rPr lang="en-US" sz="2600" i="1" kern="1200" dirty="0" smtClean="0">
                <a:solidFill>
                  <a:prstClr val="black"/>
                </a:solidFill>
                <a:latin typeface="Times New Roman" panose="02020603050405020304" pitchFamily="18" charset="0"/>
                <a:cs typeface="Times New Roman" panose="02020603050405020304" pitchFamily="18" charset="0"/>
              </a:rPr>
              <a:t> ca...</a:t>
            </a:r>
          </a:p>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Tôi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khi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viết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bài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Tiến</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quân</a:t>
            </a:r>
            <a:r>
              <a:rPr lang="en-US" sz="2600" i="1" kern="1200" dirty="0" smtClean="0">
                <a:solidFill>
                  <a:prstClr val="black"/>
                </a:solidFill>
                <a:latin typeface="Times New Roman" panose="02020603050405020304" pitchFamily="18" charset="0"/>
                <a:cs typeface="Times New Roman" panose="02020603050405020304" pitchFamily="18" charset="0"/>
              </a:rPr>
              <a:t> ca...</a:t>
            </a:r>
          </a:p>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Tôi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sau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khi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bài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Tiến</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quân</a:t>
            </a:r>
            <a:r>
              <a:rPr lang="en-US" sz="2600" i="1"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ra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đời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được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công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bố</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chào</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đón</a:t>
            </a:r>
            <a:r>
              <a:rPr lang="en-US" sz="2600" kern="1200" dirty="0" smtClean="0">
                <a:solidFill>
                  <a:prstClr val="black"/>
                </a:solidFill>
                <a:latin typeface="Times New Roman" panose="02020603050405020304" pitchFamily="18" charset="0"/>
                <a:cs typeface="Times New Roman" panose="02020603050405020304" pitchFamily="18" charset="0"/>
              </a:rPr>
              <a:t>,...</a:t>
            </a:r>
          </a:p>
          <a:p>
            <a:pPr marL="457200" indent="-457200" algn="just">
              <a:buClrTx/>
              <a:buFont typeface="Arial" panose="020B0604020202020204" pitchFamily="34" charset="0"/>
              <a:buChar char="•"/>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Bài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được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lần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đầu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trong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ngày</a:t>
            </a:r>
            <a:r>
              <a:rPr lang="en-US" sz="2600" kern="1200" dirty="0" smtClean="0">
                <a:solidFill>
                  <a:prstClr val="black"/>
                </a:solidFill>
                <a:latin typeface="Times New Roman" panose="02020603050405020304" pitchFamily="18" charset="0"/>
                <a:cs typeface="Times New Roman" panose="02020603050405020304" pitchFamily="18" charset="0"/>
              </a:rPr>
              <a:t> 17-8-1945, </a:t>
            </a:r>
            <a:r>
              <a:rPr lang="en-US" sz="2600" kern="1200" dirty="0" err="1" smtClean="0">
                <a:solidFill>
                  <a:prstClr val="black"/>
                </a:solidFill>
                <a:latin typeface="Times New Roman" panose="02020603050405020304" pitchFamily="18" charset="0"/>
                <a:cs typeface="Times New Roman" panose="02020603050405020304" pitchFamily="18" charset="0"/>
              </a:rPr>
              <a:t>khi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diễn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ra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cuộc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mít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tinh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công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chức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Hà</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Nội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Bài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Tiến</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quân</a:t>
            </a:r>
            <a:r>
              <a:rPr lang="en-US" sz="2600" i="1"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được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hàng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ngàn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người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hòa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nhịp</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cao</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tiếng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trước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Quảng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trường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Nhà</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Lớn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Những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kỉ</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niệm</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buổi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hôm</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đó</a:t>
            </a:r>
            <a:r>
              <a:rPr lang="en-US" sz="2600" kern="1200" dirty="0" smtClean="0">
                <a:solidFill>
                  <a:prstClr val="black"/>
                </a:solidFill>
                <a:latin typeface="Times New Roman" panose="02020603050405020304" pitchFamily="18" charset="0"/>
                <a:cs typeface="Times New Roman" panose="02020603050405020304" pitchFamily="18" charset="0"/>
              </a:rPr>
              <a:t>...</a:t>
            </a:r>
          </a:p>
          <a:p>
            <a:pPr marL="457200" indent="-457200" algn="just">
              <a:buClrTx/>
              <a:buFont typeface="Arial" panose="020B0604020202020204" pitchFamily="34" charset="0"/>
              <a:buChar char="•"/>
            </a:pPr>
            <a:r>
              <a:rPr lang="en-US" sz="2600" kern="1200" dirty="0" err="1" smtClean="0">
                <a:solidFill>
                  <a:prstClr val="black"/>
                </a:solidFill>
                <a:latin typeface="Times New Roman" panose="02020603050405020304" pitchFamily="18" charset="0"/>
                <a:cs typeface="Times New Roman" panose="02020603050405020304" pitchFamily="18" charset="0"/>
              </a:rPr>
              <a:t>Lần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thứ</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hai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trong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cuộc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mít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tinh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vào</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ngày</a:t>
            </a:r>
            <a:r>
              <a:rPr lang="en-US" sz="2600" kern="1200" dirty="0" smtClean="0">
                <a:solidFill>
                  <a:prstClr val="black"/>
                </a:solidFill>
                <a:latin typeface="Times New Roman" panose="02020603050405020304" pitchFamily="18" charset="0"/>
                <a:cs typeface="Times New Roman" panose="02020603050405020304" pitchFamily="18" charset="0"/>
              </a:rPr>
              <a:t> 19-8-1945, </a:t>
            </a:r>
            <a:r>
              <a:rPr lang="en-US" sz="2600" kern="1200" dirty="0" err="1" smtClean="0">
                <a:solidFill>
                  <a:prstClr val="black"/>
                </a:solidFill>
                <a:latin typeface="Times New Roman" panose="02020603050405020304" pitchFamily="18" charset="0"/>
                <a:cs typeface="Times New Roman" panose="02020603050405020304" pitchFamily="18" charset="0"/>
              </a:rPr>
              <a:t>hàng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ngàn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người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và</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em</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thiếu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cùng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Tiến</a:t>
            </a:r>
            <a:r>
              <a:rPr lang="en-US" sz="2600" i="1" kern="1200" dirty="0" smtClean="0">
                <a:solidFill>
                  <a:prstClr val="black"/>
                </a:solidFill>
                <a:latin typeface="Times New Roman" panose="02020603050405020304" pitchFamily="18" charset="0"/>
                <a:cs typeface="Times New Roman" panose="02020603050405020304" pitchFamily="18" charset="0"/>
              </a:rPr>
              <a:t> </a:t>
            </a:r>
            <a:r>
              <a:rPr lang="en-US" sz="2600" i="1" kern="1200" dirty="0" err="1" smtClean="0">
                <a:solidFill>
                  <a:prstClr val="black"/>
                </a:solidFill>
                <a:latin typeface="Times New Roman" panose="02020603050405020304" pitchFamily="18" charset="0"/>
                <a:cs typeface="Times New Roman" panose="02020603050405020304" pitchFamily="18" charset="0"/>
              </a:rPr>
              <a:t>quân</a:t>
            </a:r>
            <a:r>
              <a:rPr lang="en-US" sz="2600" i="1"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Những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kỉ</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niệm</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lần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thứ</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hai</a:t>
            </a:r>
            <a:r>
              <a:rPr lang="en-US" sz="2600" kern="1200" dirty="0" smtClean="0">
                <a:solidFill>
                  <a:prstClr val="black"/>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735485" y="580281"/>
            <a:ext cx="1771650" cy="985837"/>
          </a:xfrm>
          <a:prstGeom prst="round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b="1" kern="1200" dirty="0" err="1" smtClean="0">
                <a:solidFill>
                  <a:schemeClr val="bg1"/>
                </a:solidFill>
                <a:latin typeface="Times New Roman" panose="02020603050405020304" pitchFamily="18" charset="0"/>
                <a:cs typeface="Times New Roman" panose="02020603050405020304" pitchFamily="18" charset="0"/>
              </a:rPr>
              <a:t>Thân</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bài</a:t>
            </a:r>
            <a:endParaRPr lang="en-US" sz="2800" b="1" kern="12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17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txBox="1"/>
          <p:nvPr/>
        </p:nvSpPr>
        <p:spPr>
          <a:xfrm>
            <a:off x="3031331" y="1278807"/>
            <a:ext cx="8776800" cy="2134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Viết</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bài</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văn</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kể</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về</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một</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sự</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việc</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có</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thật</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liên</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quan</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đến</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nhân</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vật</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hoặc</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sự</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kiện</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lịch</a:t>
            </a:r>
            <a:r>
              <a:rPr lang="es-ES" sz="6000" b="0" i="0" u="none" strike="noStrike" cap="none" dirty="0" smtClean="0">
                <a:solidFill>
                  <a:srgbClr val="262626"/>
                </a:solidFill>
                <a:latin typeface="#9Slide05 SVNMadre Script" panose="02000507000000090003" pitchFamily="2" charset="0"/>
                <a:ea typeface="Limelight"/>
                <a:cs typeface="Limelight"/>
                <a:sym typeface="Limelight"/>
              </a:rPr>
              <a:t> </a:t>
            </a:r>
            <a:r>
              <a:rPr lang="es-ES" sz="6000" b="0" i="0" u="none" strike="noStrike" cap="none" dirty="0" err="1" smtClean="0">
                <a:solidFill>
                  <a:srgbClr val="262626"/>
                </a:solidFill>
                <a:latin typeface="#9Slide05 SVNMadre Script" panose="02000507000000090003" pitchFamily="2" charset="0"/>
                <a:ea typeface="Limelight"/>
                <a:cs typeface="Limelight"/>
                <a:sym typeface="Limelight"/>
              </a:rPr>
              <a:t>sử</a:t>
            </a:r>
            <a:endParaRPr sz="6000" b="0" i="0" u="none" strike="noStrike" cap="none" dirty="0">
              <a:solidFill>
                <a:srgbClr val="262626"/>
              </a:solidFill>
              <a:latin typeface="#9Slide05 SVNMadre Script" panose="02000507000000090003" pitchFamily="2" charset="0"/>
              <a:ea typeface="Limelight"/>
              <a:cs typeface="Limelight"/>
              <a:sym typeface="Lime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le 4"/>
          <p:cNvSpPr/>
          <p:nvPr/>
        </p:nvSpPr>
        <p:spPr>
          <a:xfrm>
            <a:off x="735485" y="2750275"/>
            <a:ext cx="1771650" cy="985837"/>
          </a:xfrm>
          <a:prstGeom prst="round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ClrTx/>
              <a:buFontTx/>
              <a:buNone/>
            </a:pPr>
            <a:r>
              <a:rPr lang="en-US" sz="2800" b="1" kern="1200" dirty="0" err="1" smtClean="0">
                <a:solidFill>
                  <a:schemeClr val="bg1"/>
                </a:solidFill>
                <a:latin typeface="Times New Roman" panose="02020603050405020304" pitchFamily="18" charset="0"/>
                <a:cs typeface="Times New Roman" panose="02020603050405020304" pitchFamily="18" charset="0"/>
              </a:rPr>
              <a:t>Kết</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bài</a:t>
            </a:r>
            <a:endParaRPr lang="en-US" sz="2800" b="1" kern="1200" dirty="0" smtClean="0">
              <a:solidFill>
                <a:schemeClr val="bg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676454" y="1192830"/>
            <a:ext cx="8774017" cy="41007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Phát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biểu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nghĩ</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người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câu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chuyện</a:t>
            </a:r>
            <a:r>
              <a:rPr lang="en-US" sz="2800" kern="12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Ví</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dụ</a:t>
            </a:r>
            <a:r>
              <a:rPr lang="en-US" sz="2800" kern="1200" dirty="0" smtClean="0">
                <a:solidFill>
                  <a:prstClr val="black"/>
                </a:solidFill>
                <a:latin typeface="Times New Roman" panose="02020603050405020304" pitchFamily="18" charset="0"/>
                <a:cs typeface="Times New Roman" panose="02020603050405020304" pitchFamily="18" charset="0"/>
              </a:rPr>
              <a:t>: </a:t>
            </a:r>
          </a:p>
          <a:p>
            <a:pPr algn="just">
              <a:lnSpc>
                <a:spcPct val="150000"/>
              </a:lnSpc>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Tiến</a:t>
            </a:r>
            <a:r>
              <a:rPr lang="en-US" sz="2800" i="1" kern="1200" dirty="0" smtClean="0">
                <a:solidFill>
                  <a:prstClr val="black"/>
                </a:solidFill>
                <a:latin typeface="Times New Roman" panose="02020603050405020304" pitchFamily="18" charset="0"/>
                <a:cs typeface="Times New Roman" panose="02020603050405020304" pitchFamily="18" charset="0"/>
              </a:rPr>
              <a:t> </a:t>
            </a:r>
            <a:r>
              <a:rPr lang="en-US" sz="2800" i="1" kern="1200" dirty="0" err="1" smtClean="0">
                <a:solidFill>
                  <a:prstClr val="black"/>
                </a:solidFill>
                <a:latin typeface="Times New Roman" panose="02020603050405020304" pitchFamily="18" charset="0"/>
                <a:cs typeface="Times New Roman" panose="02020603050405020304" pitchFamily="18" charset="0"/>
              </a:rPr>
              <a:t>quân</a:t>
            </a:r>
            <a:r>
              <a:rPr lang="en-US" sz="2800" i="1" kern="1200" dirty="0" smtClean="0">
                <a:solidFill>
                  <a:prstClr val="black"/>
                </a:solidFill>
                <a:latin typeface="Times New Roman" panose="02020603050405020304" pitchFamily="18" charset="0"/>
                <a:cs typeface="Times New Roman" panose="02020603050405020304" pitchFamily="18" charset="0"/>
              </a:rPr>
              <a:t> ca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đời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như</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thế</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Sau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chọn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Quốc</a:t>
            </a:r>
            <a:r>
              <a:rPr lang="en-US" sz="2800" kern="1200" dirty="0" smtClean="0">
                <a:solidFill>
                  <a:prstClr val="black"/>
                </a:solidFill>
                <a:latin typeface="Times New Roman" panose="02020603050405020304" pitchFamily="18" charset="0"/>
                <a:cs typeface="Times New Roman" panose="02020603050405020304" pitchFamily="18" charset="0"/>
              </a:rPr>
              <a:t> ca </a:t>
            </a:r>
            <a:r>
              <a:rPr lang="en-US" sz="2800" kern="1200" dirty="0" err="1" smtClean="0">
                <a:solidFill>
                  <a:prstClr val="black"/>
                </a:solidFill>
                <a:latin typeface="Times New Roman" panose="02020603050405020304" pitchFamily="18" charset="0"/>
                <a:cs typeface="Times New Roman" panose="02020603050405020304" pitchFamily="18" charset="0"/>
              </a:rPr>
              <a:t>Việt</a:t>
            </a:r>
            <a:r>
              <a:rPr lang="en-US" sz="2800" kern="1200" dirty="0" smtClean="0">
                <a:solidFill>
                  <a:prstClr val="black"/>
                </a:solidFill>
                <a:latin typeface="Times New Roman" panose="02020603050405020304" pitchFamily="18" charset="0"/>
                <a:cs typeface="Times New Roman" panose="02020603050405020304" pitchFamily="18" charset="0"/>
              </a:rPr>
              <a:t> Nam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đến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ngày</a:t>
            </a:r>
            <a:r>
              <a:rPr lang="en-US" sz="2800" kern="1200" dirty="0" smtClean="0">
                <a:solidFill>
                  <a:prstClr val="black"/>
                </a:solidFill>
                <a:latin typeface="Times New Roman" panose="02020603050405020304" pitchFamily="18" charset="0"/>
                <a:cs typeface="Times New Roman" panose="02020603050405020304" pitchFamily="18" charset="0"/>
              </a:rPr>
              <a:t> nay.</a:t>
            </a:r>
          </a:p>
          <a:p>
            <a:pPr algn="just">
              <a:lnSpc>
                <a:spcPct val="150000"/>
              </a:lnSpc>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niềm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hào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không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phải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riêng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dân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tộc</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990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8" name="Rectangle 7"/>
          <p:cNvSpPr/>
          <p:nvPr/>
        </p:nvSpPr>
        <p:spPr>
          <a:xfrm>
            <a:off x="637851" y="844552"/>
            <a:ext cx="2800447" cy="646331"/>
          </a:xfrm>
          <a:prstGeom prst="rect">
            <a:avLst/>
          </a:prstGeom>
        </p:spPr>
        <p:txBody>
          <a:bodyPr wrap="none">
            <a:spAutoFit/>
          </a:bodyPr>
          <a:lstStyle/>
          <a:p>
            <a:pPr defTabSz="457167">
              <a:buClrTx/>
            </a:pP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2.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Thực</a:t>
            </a: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hành</a:t>
            </a:r>
            <a:endParaRPr lang="zh-CN" altLang="en-US" sz="3600" b="1" kern="1200" dirty="0">
              <a:solidFill>
                <a:srgbClr val="FFFFFF"/>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9" name="TextBox 8"/>
          <p:cNvSpPr txBox="1"/>
          <p:nvPr/>
        </p:nvSpPr>
        <p:spPr>
          <a:xfrm>
            <a:off x="637851" y="2186906"/>
            <a:ext cx="11715750" cy="523220"/>
          </a:xfrm>
          <a:prstGeom prst="rect">
            <a:avLst/>
          </a:prstGeom>
          <a:noFill/>
        </p:spPr>
        <p:txBody>
          <a:bodyPr wrap="square" rtlCol="0">
            <a:spAutoFit/>
          </a:bodyPr>
          <a:lstStyle/>
          <a:p>
            <a:pPr algn="jus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c. </a:t>
            </a: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2151" y="2939381"/>
            <a:ext cx="11715750"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Bám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dàn</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để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hoàn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chỉnh</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752151" y="3688879"/>
            <a:ext cx="10971276"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Chú</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sử</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dụng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lời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phù</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hợp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với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người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nhập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vai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sĩ</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Cao)</a:t>
            </a:r>
            <a:endParaRPr lang="en-US" sz="2800" i="1" kern="1200" dirty="0" smtClean="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60683" y="4897839"/>
            <a:ext cx="11715750"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Cần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vận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dụng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hợp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yếu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miêu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khi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chuyện</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43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581523" y="516637"/>
            <a:ext cx="10582346" cy="523220"/>
          </a:xfrm>
          <a:prstGeom prst="rect">
            <a:avLst/>
          </a:prstGeom>
          <a:noFill/>
        </p:spPr>
        <p:txBody>
          <a:bodyPr wrap="square" rtlCol="0">
            <a:spAutoFit/>
          </a:bodyPr>
          <a:lstStyle/>
          <a:p>
            <a:pPr algn="jus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d. </a:t>
            </a: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81523" y="1161296"/>
            <a:ext cx="10582346"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Đọc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kiểm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đầy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đủ</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đúng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trình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ở </a:t>
            </a:r>
            <a:r>
              <a:rPr lang="en-US" sz="2800" kern="1200" dirty="0" err="1" smtClean="0">
                <a:solidFill>
                  <a:prstClr val="black"/>
                </a:solidFill>
                <a:latin typeface="Times New Roman" panose="02020603050405020304" pitchFamily="18" charset="0"/>
                <a:cs typeface="Times New Roman" panose="02020603050405020304" pitchFamily="18" charset="0"/>
              </a:rPr>
              <a:t>dàn</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chưa</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581523" y="2332519"/>
            <a:ext cx="10582346"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hiện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sửa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lỗi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như</a:t>
            </a:r>
            <a:r>
              <a:rPr lang="en-US" sz="2800" kern="1200" dirty="0">
                <a:solidFill>
                  <a:prstClr val="black"/>
                </a:solidFill>
                <a:latin typeface="Times New Roman" panose="02020603050405020304" pitchFamily="18" charset="0"/>
                <a:cs typeface="Times New Roman" panose="02020603050405020304" pitchFamily="18" charset="0"/>
              </a:rPr>
              <a:t>:</a:t>
            </a:r>
            <a:endParaRPr lang="en-US" sz="2800" i="1" kern="1200" dirty="0" smtClean="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81523" y="3026713"/>
            <a:ext cx="10582346" cy="2677656"/>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Lỗi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ý: </a:t>
            </a:r>
            <a:endParaRPr lang="vi-VN" sz="2800" kern="1200" dirty="0" smtClean="0">
              <a:solidFill>
                <a:prstClr val="black"/>
              </a:solidFill>
              <a:latin typeface="Times New Roman" panose="02020603050405020304" pitchFamily="18" charset="0"/>
              <a:cs typeface="Times New Roman" panose="02020603050405020304" pitchFamily="18" charset="0"/>
            </a:endParaRPr>
          </a:p>
          <a:p>
            <a:pPr marL="914400" lvl="1" indent="-457200" algn="just">
              <a:buClrTx/>
              <a:buFont typeface="Arial" panose="020B0604020202020204" pitchFamily="34" charset="0"/>
              <a:buChar char="•"/>
            </a:pPr>
            <a:r>
              <a:rPr lang="en-US" sz="2800" kern="1200" dirty="0" err="1" smtClean="0">
                <a:solidFill>
                  <a:prstClr val="black"/>
                </a:solidFill>
                <a:latin typeface="Times New Roman" panose="02020603050405020304" pitchFamily="18" charset="0"/>
                <a:cs typeface="Times New Roman" panose="02020603050405020304" pitchFamily="18" charset="0"/>
              </a:rPr>
              <a:t>thiếu</a:t>
            </a:r>
            <a:r>
              <a:rPr lang="en-US" sz="2800" kern="1200" dirty="0" smtClean="0">
                <a:solidFill>
                  <a:prstClr val="black"/>
                </a:solidFill>
                <a:latin typeface="Times New Roman" panose="02020603050405020304" pitchFamily="18" charset="0"/>
                <a:cs typeface="Times New Roman" panose="02020603050405020304" pitchFamily="18" charset="0"/>
              </a:rPr>
              <a:t> ý (ý </a:t>
            </a:r>
            <a:r>
              <a:rPr lang="en-US" sz="2800" kern="1200" dirty="0" err="1" smtClean="0">
                <a:solidFill>
                  <a:prstClr val="black"/>
                </a:solidFill>
                <a:latin typeface="Times New Roman" panose="02020603050405020304" pitchFamily="18" charset="0"/>
                <a:cs typeface="Times New Roman" panose="02020603050405020304" pitchFamily="18" charset="0"/>
              </a:rPr>
              <a:t>sơ</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chưa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điều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cần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a:t>
            </a:r>
            <a:r>
              <a:rPr lang="vi-VN" sz="2800" kern="1200" dirty="0" smtClean="0">
                <a:solidFill>
                  <a:prstClr val="black"/>
                </a:solidFill>
                <a:latin typeface="Times New Roman" panose="02020603050405020304" pitchFamily="18" charset="0"/>
                <a:cs typeface="Times New Roman" panose="02020603050405020304" pitchFamily="18" charset="0"/>
              </a:rPr>
              <a:t>;</a:t>
            </a:r>
          </a:p>
          <a:p>
            <a:pPr marL="914400" lvl="1" indent="-457200" algn="just">
              <a:buClrTx/>
              <a:buFont typeface="Arial" panose="020B0604020202020204" pitchFamily="34" charset="0"/>
              <a:buChar char="•"/>
            </a:pPr>
            <a:r>
              <a:rPr lang="vi-VN" sz="2800" kern="1200" dirty="0" smtClean="0">
                <a:solidFill>
                  <a:prstClr val="black"/>
                </a:solidFill>
                <a:latin typeface="Times New Roman" panose="02020603050405020304" pitchFamily="18" charset="0"/>
                <a:cs typeface="Times New Roman" panose="02020603050405020304" pitchFamily="18" charset="0"/>
              </a:rPr>
              <a:t>ý lộn xộn (các ý không được sắp xếp theo một trình tự hợp lí); </a:t>
            </a:r>
          </a:p>
          <a:p>
            <a:pPr marL="914400" lvl="1" indent="-457200" algn="just">
              <a:buClrTx/>
              <a:buFont typeface="Arial" panose="020B0604020202020204" pitchFamily="34" charset="0"/>
              <a:buChar char="•"/>
            </a:pPr>
            <a:r>
              <a:rPr lang="vi-VN" sz="2800" kern="1200" dirty="0" smtClean="0">
                <a:solidFill>
                  <a:prstClr val="black"/>
                </a:solidFill>
                <a:latin typeface="Times New Roman" panose="02020603050405020304" pitchFamily="18" charset="0"/>
                <a:cs typeface="Times New Roman" panose="02020603050405020304" pitchFamily="18" charset="0"/>
              </a:rPr>
              <a:t>lạc ý (nêu  các ý không liên quan đến nội dung bài yêu cầu); </a:t>
            </a:r>
          </a:p>
          <a:p>
            <a:pPr marL="914400" lvl="1" indent="-457200" algn="just">
              <a:buClrTx/>
              <a:buFont typeface="Arial" panose="020B0604020202020204" pitchFamily="34" charset="0"/>
              <a:buChar char="•"/>
            </a:pPr>
            <a:r>
              <a:rPr lang="vi-VN" sz="2800" kern="1200" dirty="0" smtClean="0">
                <a:solidFill>
                  <a:prstClr val="black"/>
                </a:solidFill>
                <a:latin typeface="Times New Roman" panose="02020603050405020304" pitchFamily="18" charset="0"/>
                <a:cs typeface="Times New Roman" panose="02020603050405020304" pitchFamily="18" charset="0"/>
              </a:rPr>
              <a:t>ý tản mạn (nêu các ý không tập trung vào nội dung chính của bài viết);...</a:t>
            </a: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81523" y="5704369"/>
            <a:ext cx="10582346"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Lỗi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vi-VN" sz="2800" kern="1200" dirty="0" smtClean="0">
                <a:solidFill>
                  <a:prstClr val="black"/>
                </a:solidFill>
                <a:latin typeface="Times New Roman" panose="02020603050405020304" pitchFamily="18" charset="0"/>
                <a:cs typeface="Times New Roman" panose="02020603050405020304" pitchFamily="18" charset="0"/>
              </a:rPr>
              <a:t>diễn đạt (dùng từ, viết câu), chính tả.</a:t>
            </a: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63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0583" y="866757"/>
            <a:ext cx="12923490" cy="1802325"/>
          </a:xfrm>
          <a:prstGeom prst="rect">
            <a:avLst/>
          </a:prstGeom>
        </p:spPr>
      </p:pic>
      <p:sp>
        <p:nvSpPr>
          <p:cNvPr id="14" name="Rectangle 13"/>
          <p:cNvSpPr/>
          <p:nvPr/>
        </p:nvSpPr>
        <p:spPr>
          <a:xfrm>
            <a:off x="1841964" y="2380200"/>
            <a:ext cx="9580727" cy="2215991"/>
          </a:xfrm>
          <a:prstGeom prst="rect">
            <a:avLst/>
          </a:prstGeom>
        </p:spPr>
        <p:txBody>
          <a:bodyPr wrap="square">
            <a:spAutoFit/>
          </a:bodyPr>
          <a:lstStyle/>
          <a:p>
            <a:pPr lvl="0" algn="just" eaLnBrk="0" fontAlgn="base" hangingPunct="0">
              <a:lnSpc>
                <a:spcPct val="150000"/>
              </a:lnSpc>
              <a:spcBef>
                <a:spcPct val="0"/>
              </a:spcBef>
              <a:spcAft>
                <a:spcPct val="0"/>
              </a:spcAft>
              <a:buClrTx/>
            </a:pPr>
            <a:r>
              <a:rPr lang="en-US" sz="3200" i="1" dirty="0" err="1">
                <a:solidFill>
                  <a:srgbClr val="FF0000"/>
                </a:solidFill>
                <a:latin typeface="Times New Roman" panose="02020603050405020304" pitchFamily="18" charset="0"/>
                <a:cs typeface="Times New Roman" panose="02020603050405020304" pitchFamily="18" charset="0"/>
              </a:rPr>
              <a:t>Đề</a:t>
            </a:r>
            <a:r>
              <a:rPr lang="en-US" sz="3200" i="1" dirty="0">
                <a:solidFill>
                  <a:srgbClr val="FF0000"/>
                </a:solidFill>
                <a:latin typeface="Times New Roman" panose="02020603050405020304" pitchFamily="18" charset="0"/>
                <a:cs typeface="Times New Roman" panose="02020603050405020304" pitchFamily="18" charset="0"/>
              </a:rPr>
              <a:t> 1: </a:t>
            </a:r>
            <a:r>
              <a:rPr lang="en-US" sz="3200" i="1" dirty="0" err="1">
                <a:solidFill>
                  <a:schemeClr val="tx1"/>
                </a:solidFill>
                <a:latin typeface="Times New Roman" panose="02020603050405020304" pitchFamily="18" charset="0"/>
                <a:cs typeface="Times New Roman" panose="02020603050405020304" pitchFamily="18" charset="0"/>
              </a:rPr>
              <a:t>Các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em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đã</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học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và</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đọc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nhiều</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câu</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chuyện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lịch</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sử</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hãy</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viết</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bài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văn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kể</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lại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sự</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việc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liên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quan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đến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một</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nhân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vật</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hoặc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sự</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kiện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lịch</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sử</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mà</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em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yêu</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thích</a:t>
            </a:r>
            <a:r>
              <a:rPr lang="en-US" sz="3200" i="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685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696036" y="1874729"/>
            <a:ext cx="10822674" cy="4401205"/>
          </a:xfrm>
          <a:prstGeom prst="rect">
            <a:avLst/>
          </a:prstGeom>
        </p:spPr>
        <p:txBody>
          <a:bodyPr wrap="square">
            <a:spAutoFit/>
          </a:bodyP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Vào </a:t>
            </a:r>
            <a:r>
              <a:rPr lang="vi-VN" sz="2800" dirty="0">
                <a:solidFill>
                  <a:schemeClr val="tx1"/>
                </a:solidFill>
                <a:latin typeface="Times New Roman" panose="02020603050405020304" pitchFamily="18" charset="0"/>
                <a:cs typeface="Times New Roman" panose="02020603050405020304" pitchFamily="18" charset="0"/>
              </a:rPr>
              <a:t>năm 1946, anh trai của Bác Hồ là cụ Nguyễn Sinh Khiêm đã từ Nghệ An ra Hà Nội để thăm Bác. Ban đầu, cụ Nguyễn Sinh Khiêm </a:t>
            </a:r>
            <a:r>
              <a:rPr lang="vi-VN" sz="2800" dirty="0" smtClean="0">
                <a:solidFill>
                  <a:schemeClr val="tx1"/>
                </a:solidFill>
                <a:latin typeface="Times New Roman" panose="02020603050405020304" pitchFamily="18" charset="0"/>
                <a:cs typeface="Times New Roman" panose="02020603050405020304" pitchFamily="18" charset="0"/>
              </a:rPr>
              <a:t>đi</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bộ </a:t>
            </a:r>
            <a:r>
              <a:rPr lang="vi-VN" sz="2800" dirty="0">
                <a:solidFill>
                  <a:schemeClr val="tx1"/>
                </a:solidFill>
                <a:latin typeface="Times New Roman" panose="02020603050405020304" pitchFamily="18" charset="0"/>
                <a:cs typeface="Times New Roman" panose="02020603050405020304" pitchFamily="18" charset="0"/>
              </a:rPr>
              <a:t>từ Nam Đàn ra ga Cầu Giát, huyện Quỳnh Lưu quãng đường chừng 70 cây số. Lúc cụ lấy vé, ai cũng tưởng cụ là Bác Hồ cải trang để vi hành. Lúc đó các cán bộ ở huyện Quỳnh Lưu cũng tưởng như vậy và cảm thấy xúc động.</a:t>
            </a:r>
          </a:p>
          <a:p>
            <a:pPr algn="just"/>
            <a:r>
              <a:rPr lang="vi-VN" sz="2800" dirty="0" smtClean="0">
                <a:solidFill>
                  <a:schemeClr val="tx1"/>
                </a:solidFill>
                <a:latin typeface="Times New Roman" panose="02020603050405020304" pitchFamily="18" charset="0"/>
                <a:cs typeface="Times New Roman" panose="02020603050405020304" pitchFamily="18" charset="0"/>
              </a:rPr>
              <a:t>   Ra đến ga Hàng Cỏ, vừa bước qua khỏi cổng ga thì đồng bào ở đây lại nhanh chóng vây kín lấy cụ, khẳng định đây là Cụ Hồ cải trang để vi hành. Cụ Nguyễn Sinh Khiêm đã đính chính: "Thưa bà con, tôi là một người dân xứ Nghệ, ra thăm Thủ đô, không phải Cụ Hồ".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186052" y="681403"/>
            <a:ext cx="9419561" cy="1313663"/>
          </a:xfrm>
          <a:prstGeom prst="rect">
            <a:avLst/>
          </a:prstGeom>
        </p:spPr>
      </p:pic>
    </p:spTree>
    <p:extLst>
      <p:ext uri="{BB962C8B-B14F-4D97-AF65-F5344CB8AC3E}">
        <p14:creationId xmlns:p14="http://schemas.microsoft.com/office/powerpoint/2010/main" val="64565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600502" y="523601"/>
            <a:ext cx="10822674" cy="6324808"/>
          </a:xfrm>
          <a:prstGeom prst="rect">
            <a:avLst/>
          </a:prstGeom>
        </p:spPr>
        <p:txBody>
          <a:bodyPr wrap="square">
            <a:spAutoFit/>
          </a:bodyPr>
          <a:lstStyle/>
          <a:p>
            <a:pPr algn="just"/>
            <a:r>
              <a:rPr lang="vi-VN" sz="2700" dirty="0" smtClean="0">
                <a:latin typeface="Times New Roman" panose="02020603050405020304" pitchFamily="18" charset="0"/>
                <a:cs typeface="Times New Roman" panose="02020603050405020304" pitchFamily="18" charset="0"/>
              </a:rPr>
              <a:t>Nhưng đồng bào không tin, mỗi lúc kéo đến một đông. Lúc này, một chiến sĩ công an phát hiện thấy tình hình lạ đã gọi điện báo cáo lãnh đạo Nha Công an Trung ương. Nội dung báo cáo nêu rõ: "Có một cụ già nói giọng Nghệ Tĩnh, có râu, khuôn mặt rất giống Bác Hồ, nhân dân tin là Bác Hồ nên vây kín chưa đi được. Nhiều khả năng đây là người anh ruột của Bác</a:t>
            </a:r>
            <a:endParaRPr lang="en-US" sz="2700" dirty="0" smtClean="0">
              <a:latin typeface="Times New Roman" panose="02020603050405020304" pitchFamily="18" charset="0"/>
              <a:cs typeface="Times New Roman" panose="02020603050405020304" pitchFamily="18" charset="0"/>
            </a:endParaRPr>
          </a:p>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Lúc </a:t>
            </a:r>
            <a:r>
              <a:rPr lang="vi-VN" sz="2700" dirty="0">
                <a:latin typeface="Times New Roman" panose="02020603050405020304" pitchFamily="18" charset="0"/>
                <a:cs typeface="Times New Roman" panose="02020603050405020304" pitchFamily="18" charset="0"/>
              </a:rPr>
              <a:t>ấy, đồng chí Lê Giản - Tổng Giám đốc Nha Công an Trung ương nghe báo cáo liền cử người và xe ra ga Hàng Cỏ để đón người khách. Có lẽ vì muốn tránh đám đông nên cụ Nguyễn Sinh Khiêm đã đồng ý lên xe. Khi đồng chí Lê Giản mạnh dạn thưa chuyện: "Thưa bác, bác ra thăm Hồ Chủ tịch mà không thông báo trước để chúng cháu cho xe đón đỡ vất vả", cụ Nguyễn Sinh Khiêm trả lời ngay: "Ông làm chức trách Nhà nước mà ăn nói buồn cười. Lẽ đời thì em thăm anh, chứ anh nào thấy em làm to lại ra thăm. Tôi ra đây là thăm Thủ đô nước Việt Nam mới xem thế nào, chứ không phải thăm em làm Chủ tịch nước.".</a:t>
            </a:r>
          </a:p>
          <a:p>
            <a:pPr algn="just"/>
            <a:r>
              <a:rPr lang="vi-VN" sz="27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44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5" name="Rectangle 24"/>
          <p:cNvSpPr/>
          <p:nvPr/>
        </p:nvSpPr>
        <p:spPr>
          <a:xfrm>
            <a:off x="395785" y="2210937"/>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627798" y="1397058"/>
            <a:ext cx="10822674" cy="440120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Khi biết người anh Nguyễn Sinh Khiêm ra Hà Nội, Bác Hồ lặng đi, xúc động. Vì hoàn cảnh lúc đó Bác Hồ chưa thể gặp anh mình ngày, đã nhờ người tiếp anh trai và mua rượu. Đến đêm, trời mưa, Bác Hồ hóa trang mặc áo the, đội ô đi cùng hai đồng chí đến phòng làm việc của đồng chí Lê Giản ở phố Trần Hưng Đạo có cửa ra vào phía phố Dã Tượng, bác Hồ cởi áo thera, vào gặp anh trai. Vừa thấy anh trai, Bác Hồ chạy đến ôm lấy anh khẽ kêu lên: "Anh Cả!". Cụ Nguyễn Sinh Khiêm cũng ôm lấy Bác Hồ rồi nghẹn ngào thốt lên: "Chú râu đã dài thế này à?". Rồi hai anh em ôm nhau khóc. Người thư kí nhẹ nhàng khép cửa lại rồi nhè nhẹ lui ra...</a:t>
            </a:r>
          </a:p>
          <a:p>
            <a:pPr algn="just"/>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20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0"/>
          <p:cNvSpPr txBox="1"/>
          <p:nvPr/>
        </p:nvSpPr>
        <p:spPr>
          <a:xfrm>
            <a:off x="364887" y="1576072"/>
            <a:ext cx="527420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a:solidFill>
                  <a:srgbClr val="404040"/>
                </a:solidFill>
                <a:latin typeface="Limelight"/>
                <a:ea typeface="Limelight"/>
                <a:cs typeface="Limelight"/>
                <a:sym typeface="Limelight"/>
              </a:rPr>
              <a:t>Thank you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5" name="TextBox 4"/>
          <p:cNvSpPr txBox="1"/>
          <p:nvPr/>
        </p:nvSpPr>
        <p:spPr>
          <a:xfrm>
            <a:off x="3294994" y="2033752"/>
            <a:ext cx="4950394" cy="1015663"/>
          </a:xfrm>
          <a:prstGeom prst="rect">
            <a:avLst/>
          </a:prstGeom>
          <a:noFill/>
        </p:spPr>
        <p:txBody>
          <a:bodyPr wrap="none" rtlCol="0">
            <a:spAutoFit/>
          </a:bodyPr>
          <a:lstStyle/>
          <a:p>
            <a:r>
              <a:rPr lang="en-US" sz="6000" b="1" smtClean="0">
                <a:latin typeface="Times New Roman" pitchFamily="18" charset="0"/>
                <a:cs typeface="Times New Roman" pitchFamily="18" charset="0"/>
              </a:rPr>
              <a:t>Bố cục bài học</a:t>
            </a:r>
            <a:endParaRPr lang="en-US" sz="6000" b="1">
              <a:latin typeface="Times New Roman" pitchFamily="18" charset="0"/>
              <a:cs typeface="Times New Roman" pitchFamily="18" charset="0"/>
            </a:endParaRPr>
          </a:p>
        </p:txBody>
      </p:sp>
      <p:pic>
        <p:nvPicPr>
          <p:cNvPr id="9" name="图片 5">
            <a:extLst>
              <a:ext uri="{FF2B5EF4-FFF2-40B4-BE49-F238E27FC236}">
                <a16:creationId xmlns="" xmlns:a16="http://schemas.microsoft.com/office/drawing/2014/main" id="{BAB3F9B3-C5C7-481D-A31C-236097855BBD}"/>
              </a:ext>
            </a:extLst>
          </p:cNvPr>
          <p:cNvPicPr>
            <a:picLocks noChangeAspect="1"/>
          </p:cNvPicPr>
          <p:nvPr/>
        </p:nvPicPr>
        <p:blipFill>
          <a:blip r:embed="rId3">
            <a:duotone>
              <a:prstClr val="black"/>
              <a:schemeClr val="accent2">
                <a:tint val="45000"/>
                <a:satMod val="400000"/>
              </a:schemeClr>
            </a:duotone>
          </a:blip>
          <a:stretch>
            <a:fillRect/>
          </a:stretch>
        </p:blipFill>
        <p:spPr>
          <a:xfrm>
            <a:off x="2237701" y="3173503"/>
            <a:ext cx="862523" cy="753517"/>
          </a:xfrm>
          <a:prstGeom prst="rect">
            <a:avLst/>
          </a:prstGeom>
        </p:spPr>
      </p:pic>
      <p:sp>
        <p:nvSpPr>
          <p:cNvPr id="10" name="文本框 7">
            <a:extLst>
              <a:ext uri="{FF2B5EF4-FFF2-40B4-BE49-F238E27FC236}">
                <a16:creationId xmlns="" xmlns:a16="http://schemas.microsoft.com/office/drawing/2014/main" id="{F7EF8DD5-4FCC-4674-B567-BF814871CB84}"/>
              </a:ext>
            </a:extLst>
          </p:cNvPr>
          <p:cNvSpPr txBox="1"/>
          <p:nvPr/>
        </p:nvSpPr>
        <p:spPr>
          <a:xfrm>
            <a:off x="3294996" y="3271808"/>
            <a:ext cx="6968356" cy="569383"/>
          </a:xfrm>
          <a:prstGeom prst="rect">
            <a:avLst/>
          </a:prstGeom>
          <a:noFill/>
        </p:spPr>
        <p:txBody>
          <a:bodyPr wrap="square" lIns="91434" tIns="45718" rIns="91434" bIns="45718" rtlCol="0">
            <a:spAutoFit/>
          </a:bodyPr>
          <a:lstStyle/>
          <a:p>
            <a:pPr defTabSz="457167">
              <a:buClrTx/>
            </a:pPr>
            <a:r>
              <a:rPr lang="en-SG" altLang="zh-CN" sz="3100" b="1" kern="1200" dirty="0" err="1" smtClean="0">
                <a:solidFill>
                  <a:prstClr val="black"/>
                </a:solidFill>
                <a:latin typeface="Times New Roman" panose="02020603050405020304" pitchFamily="18" charset="0"/>
                <a:ea typeface="小单纯体" panose="02010601030101010101" pitchFamily="2" charset="-122"/>
                <a:cs typeface="Times New Roman" panose="02020603050405020304" pitchFamily="18" charset="0"/>
              </a:rPr>
              <a:t>Định</a:t>
            </a:r>
            <a:r>
              <a:rPr lang="en-SG" altLang="zh-CN" sz="3100" b="1" kern="1200" dirty="0" smtClean="0">
                <a:solidFill>
                  <a:prstClr val="black"/>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100" b="1" kern="1200" dirty="0" err="1" smtClean="0">
                <a:solidFill>
                  <a:prstClr val="black"/>
                </a:solidFill>
                <a:latin typeface="Times New Roman" panose="02020603050405020304" pitchFamily="18" charset="0"/>
                <a:ea typeface="小单纯体" panose="02010601030101010101" pitchFamily="2" charset="-122"/>
                <a:cs typeface="Times New Roman" panose="02020603050405020304" pitchFamily="18" charset="0"/>
              </a:rPr>
              <a:t>hướng</a:t>
            </a:r>
            <a:endParaRPr lang="zh-CN" altLang="en-US" sz="3100" b="1" kern="1200" dirty="0">
              <a:solidFill>
                <a:prstClr val="black"/>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1" name="图片 5">
            <a:extLst>
              <a:ext uri="{FF2B5EF4-FFF2-40B4-BE49-F238E27FC236}">
                <a16:creationId xmlns="" xmlns:a16="http://schemas.microsoft.com/office/drawing/2014/main" id="{2B5F2ABB-4360-4089-8F63-DD91273B97CB}"/>
              </a:ext>
            </a:extLst>
          </p:cNvPr>
          <p:cNvPicPr>
            <a:picLocks noChangeAspect="1"/>
          </p:cNvPicPr>
          <p:nvPr/>
        </p:nvPicPr>
        <p:blipFill>
          <a:blip r:embed="rId3">
            <a:duotone>
              <a:prstClr val="black"/>
              <a:schemeClr val="accent2">
                <a:tint val="45000"/>
                <a:satMod val="400000"/>
              </a:schemeClr>
            </a:duotone>
          </a:blip>
          <a:stretch>
            <a:fillRect/>
          </a:stretch>
        </p:blipFill>
        <p:spPr>
          <a:xfrm>
            <a:off x="2237701" y="4327387"/>
            <a:ext cx="862523" cy="753517"/>
          </a:xfrm>
          <a:prstGeom prst="rect">
            <a:avLst/>
          </a:prstGeom>
        </p:spPr>
      </p:pic>
      <p:sp>
        <p:nvSpPr>
          <p:cNvPr id="12" name="文本框 7">
            <a:extLst>
              <a:ext uri="{FF2B5EF4-FFF2-40B4-BE49-F238E27FC236}">
                <a16:creationId xmlns="" xmlns:a16="http://schemas.microsoft.com/office/drawing/2014/main" id="{700F23D8-6ACA-4B3C-8892-D70AFC58E0B2}"/>
              </a:ext>
            </a:extLst>
          </p:cNvPr>
          <p:cNvSpPr txBox="1"/>
          <p:nvPr/>
        </p:nvSpPr>
        <p:spPr>
          <a:xfrm>
            <a:off x="3294994" y="4425693"/>
            <a:ext cx="4050657" cy="564257"/>
          </a:xfrm>
          <a:prstGeom prst="rect">
            <a:avLst/>
          </a:prstGeom>
          <a:noFill/>
        </p:spPr>
        <p:txBody>
          <a:bodyPr wrap="square" lIns="91434" tIns="45718" rIns="91434" bIns="45718" rtlCol="0">
            <a:spAutoFit/>
          </a:bodyPr>
          <a:lstStyle/>
          <a:p>
            <a:pPr defTabSz="457167">
              <a:buClrTx/>
            </a:pPr>
            <a:r>
              <a:rPr lang="en-SG" altLang="zh-CN" sz="3100" b="1" kern="1200" dirty="0" err="1" smtClean="0">
                <a:solidFill>
                  <a:prstClr val="black"/>
                </a:solidFill>
                <a:latin typeface="Times New Roman" panose="02020603050405020304" pitchFamily="18" charset="0"/>
                <a:ea typeface="小单纯体" panose="02010601030101010101" pitchFamily="2" charset="-122"/>
                <a:cs typeface="Times New Roman" panose="02020603050405020304" pitchFamily="18" charset="0"/>
              </a:rPr>
              <a:t>Thực</a:t>
            </a:r>
            <a:r>
              <a:rPr lang="en-SG" altLang="zh-CN" sz="3100" b="1" kern="1200" dirty="0" smtClean="0">
                <a:solidFill>
                  <a:prstClr val="black"/>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100" b="1" kern="1200" dirty="0" err="1" smtClean="0">
                <a:solidFill>
                  <a:prstClr val="black"/>
                </a:solidFill>
                <a:latin typeface="Times New Roman" panose="02020603050405020304" pitchFamily="18" charset="0"/>
                <a:ea typeface="小单纯体" panose="02010601030101010101" pitchFamily="2" charset="-122"/>
                <a:cs typeface="Times New Roman" panose="02020603050405020304" pitchFamily="18" charset="0"/>
              </a:rPr>
              <a:t>hành</a:t>
            </a:r>
            <a:endParaRPr lang="zh-CN" altLang="en-US" sz="3100" b="1" kern="1200" dirty="0">
              <a:solidFill>
                <a:prstClr val="black"/>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3" name="文本框 6">
            <a:extLst>
              <a:ext uri="{FF2B5EF4-FFF2-40B4-BE49-F238E27FC236}">
                <a16:creationId xmlns="" xmlns:a16="http://schemas.microsoft.com/office/drawing/2014/main" id="{E4104B38-EB69-4B7C-B3FE-0FE1A97DB030}"/>
              </a:ext>
            </a:extLst>
          </p:cNvPr>
          <p:cNvSpPr txBox="1"/>
          <p:nvPr/>
        </p:nvSpPr>
        <p:spPr>
          <a:xfrm>
            <a:off x="2382451" y="3256042"/>
            <a:ext cx="573021" cy="584775"/>
          </a:xfrm>
          <a:prstGeom prst="rect">
            <a:avLst/>
          </a:prstGeom>
          <a:noFill/>
        </p:spPr>
        <p:txBody>
          <a:bodyPr wrap="square" lIns="91434" tIns="45718" rIns="91434" bIns="45718" rtlCol="0">
            <a:spAutoFit/>
          </a:bodyPr>
          <a:lstStyle/>
          <a:p>
            <a:pPr algn="ctr" defTabSz="457167">
              <a:buClrTx/>
            </a:pPr>
            <a:r>
              <a:rPr lang="en-US" altLang="zh-CN" sz="3200" b="1" kern="1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200" b="1" kern="1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14" name="文本框 6">
            <a:extLst>
              <a:ext uri="{FF2B5EF4-FFF2-40B4-BE49-F238E27FC236}">
                <a16:creationId xmlns="" xmlns:a16="http://schemas.microsoft.com/office/drawing/2014/main" id="{F43BEA4F-64ED-411C-A583-08CA8B5C0A0F}"/>
              </a:ext>
            </a:extLst>
          </p:cNvPr>
          <p:cNvSpPr txBox="1"/>
          <p:nvPr/>
        </p:nvSpPr>
        <p:spPr>
          <a:xfrm>
            <a:off x="2382451" y="4409928"/>
            <a:ext cx="573021" cy="584775"/>
          </a:xfrm>
          <a:prstGeom prst="rect">
            <a:avLst/>
          </a:prstGeom>
          <a:noFill/>
        </p:spPr>
        <p:txBody>
          <a:bodyPr wrap="square" lIns="91434" tIns="45718" rIns="91434" bIns="45718" rtlCol="0">
            <a:spAutoFit/>
          </a:bodyPr>
          <a:lstStyle/>
          <a:p>
            <a:pPr algn="ctr" defTabSz="457167">
              <a:buClrTx/>
            </a:pPr>
            <a:r>
              <a:rPr lang="en-SG" altLang="zh-CN" sz="3200" b="1" kern="1200" dirty="0" smtClean="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200" b="1" kern="1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endParaRPr>
          </a:p>
        </p:txBody>
      </p:sp>
    </p:spTree>
    <p:extLst>
      <p:ext uri="{BB962C8B-B14F-4D97-AF65-F5344CB8AC3E}">
        <p14:creationId xmlns:p14="http://schemas.microsoft.com/office/powerpoint/2010/main" val="7336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9" name="Rectangle 8"/>
          <p:cNvSpPr/>
          <p:nvPr/>
        </p:nvSpPr>
        <p:spPr>
          <a:xfrm>
            <a:off x="3635888" y="516146"/>
            <a:ext cx="3012363" cy="646331"/>
          </a:xfrm>
          <a:prstGeom prst="rect">
            <a:avLst/>
          </a:prstGeom>
        </p:spPr>
        <p:txBody>
          <a:bodyPr wrap="none">
            <a:spAutoFit/>
          </a:bodyPr>
          <a:lstStyle/>
          <a:p>
            <a:pPr defTabSz="457167">
              <a:buClrTx/>
            </a:pP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1.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Định</a:t>
            </a: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hướng</a:t>
            </a:r>
            <a:endParaRPr lang="zh-CN" altLang="en-US" sz="3600" b="1" kern="1200" dirty="0">
              <a:solidFill>
                <a:srgbClr val="FFFFFF"/>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 name="Rectangle 2"/>
          <p:cNvSpPr/>
          <p:nvPr/>
        </p:nvSpPr>
        <p:spPr>
          <a:xfrm>
            <a:off x="627795" y="1840681"/>
            <a:ext cx="11245755" cy="1953868"/>
          </a:xfrm>
          <a:prstGeom prst="rect">
            <a:avLst/>
          </a:prstGeom>
        </p:spPr>
        <p:txBody>
          <a:bodyPr wrap="square">
            <a:spAutoFit/>
          </a:bodyPr>
          <a:lstStyle/>
          <a:p>
            <a:pPr algn="just" eaLnBrk="0" fontAlgn="base" hangingPunct="0">
              <a:lnSpc>
                <a:spcPct val="150000"/>
              </a:lnSpc>
              <a:spcBef>
                <a:spcPct val="0"/>
              </a:spcBef>
              <a:spcAft>
                <a:spcPct val="0"/>
              </a:spcAft>
              <a:buClrTx/>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a. </a:t>
            </a:r>
            <a:r>
              <a:rPr lang="en-US" sz="2800" b="1" dirty="0" err="1">
                <a:solidFill>
                  <a:srgbClr val="000000">
                    <a:lumMod val="95000"/>
                    <a:lumOff val="5000"/>
                  </a:srgbClr>
                </a:solidFill>
                <a:latin typeface="Times New Roman" panose="02020603050405020304" pitchFamily="18" charset="0"/>
                <a:cs typeface="Times New Roman" panose="02020603050405020304" pitchFamily="18" charset="0"/>
              </a:rPr>
              <a:t>Khái</a:t>
            </a: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b="1" dirty="0" err="1">
                <a:solidFill>
                  <a:srgbClr val="000000">
                    <a:lumMod val="95000"/>
                    <a:lumOff val="5000"/>
                  </a:srgbClr>
                </a:solidFill>
                <a:latin typeface="Times New Roman" panose="02020603050405020304" pitchFamily="18" charset="0"/>
                <a:cs typeface="Times New Roman" panose="02020603050405020304" pitchFamily="18" charset="0"/>
              </a:rPr>
              <a:t>niệm</a:t>
            </a: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Sự</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việc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có</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thật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là</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sự</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việc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đã</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xảy</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ra</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trong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đời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thực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không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hư</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cấu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tưởng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tượng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được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nhiều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người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biết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hoặc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chứng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kiến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có</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sử</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sách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ghi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lại</a:t>
            </a: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a:t>
            </a:r>
            <a:endParaRPr lang="en-US" sz="28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7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9" name="Rectangle 8"/>
          <p:cNvSpPr/>
          <p:nvPr/>
        </p:nvSpPr>
        <p:spPr>
          <a:xfrm>
            <a:off x="3635888" y="516146"/>
            <a:ext cx="3012363" cy="646331"/>
          </a:xfrm>
          <a:prstGeom prst="rect">
            <a:avLst/>
          </a:prstGeom>
        </p:spPr>
        <p:txBody>
          <a:bodyPr wrap="none">
            <a:spAutoFit/>
          </a:bodyPr>
          <a:lstStyle/>
          <a:p>
            <a:pPr defTabSz="457167">
              <a:buClrTx/>
            </a:pPr>
            <a:r>
              <a:rPr lang="en-SG" altLang="zh-CN" sz="3600" b="1" kern="1200" dirty="0" smtClean="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1. </a:t>
            </a:r>
            <a:r>
              <a:rPr lang="en-SG" altLang="zh-CN" sz="3600" b="1" kern="1200" dirty="0" err="1" smtClean="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Định</a:t>
            </a:r>
            <a:r>
              <a:rPr lang="en-SG" altLang="zh-CN" sz="3600" b="1" kern="1200" dirty="0" smtClean="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chemeClr val="bg1"/>
                </a:solidFill>
                <a:latin typeface="Times New Roman" panose="02020603050405020304" pitchFamily="18" charset="0"/>
                <a:ea typeface="小单纯体" panose="02010601030101010101" pitchFamily="2" charset="-122"/>
                <a:cs typeface="Times New Roman" panose="02020603050405020304" pitchFamily="18" charset="0"/>
              </a:rPr>
              <a:t>hướng</a:t>
            </a:r>
            <a:endParaRPr lang="zh-CN" altLang="en-US" sz="3600" b="1" kern="1200" dirty="0">
              <a:solidFill>
                <a:schemeClr val="bg1"/>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 name="Rectangle 2"/>
          <p:cNvSpPr/>
          <p:nvPr/>
        </p:nvSpPr>
        <p:spPr>
          <a:xfrm>
            <a:off x="600500" y="1387203"/>
            <a:ext cx="11245755" cy="5909310"/>
          </a:xfrm>
          <a:prstGeom prst="rect">
            <a:avLst/>
          </a:prstGeom>
        </p:spPr>
        <p:txBody>
          <a:bodyPr wrap="square">
            <a:spAutoFit/>
          </a:bodyPr>
          <a:lstStyle/>
          <a:p>
            <a:pPr lvl="0" algn="just" eaLnBrk="0" fontAlgn="base" hangingPunct="0">
              <a:lnSpc>
                <a:spcPct val="150000"/>
              </a:lnSpc>
              <a:spcBef>
                <a:spcPct val="0"/>
              </a:spcBef>
              <a:spcAft>
                <a:spcPct val="0"/>
              </a:spcAft>
              <a:buClrTx/>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b</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buClrTx/>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dung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lịch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lĩnh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vực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khoa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Các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câu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chuyện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liên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quan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đến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nhân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vật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hoặc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sự</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kiện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lịch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sử</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thường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được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kể</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lại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bởi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những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người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chứng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kiến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hoặc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được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sưu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tầm</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nghiên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cứu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và</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thể</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hiện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lại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qua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sách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báo</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phim</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ảnh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a:t>
            </a:r>
          </a:p>
          <a:p>
            <a:pPr lvl="0" algn="just" eaLnBrk="0" fontAlgn="base" hangingPunct="0">
              <a:lnSpc>
                <a:spcPct val="150000"/>
              </a:lnSpc>
              <a:spcBef>
                <a:spcPct val="0"/>
              </a:spcBef>
              <a:spcAft>
                <a:spcPct val="0"/>
              </a:spcAft>
              <a:buClrTx/>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00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9" name="Rectangle 8"/>
          <p:cNvSpPr/>
          <p:nvPr/>
        </p:nvSpPr>
        <p:spPr>
          <a:xfrm>
            <a:off x="3635888" y="516146"/>
            <a:ext cx="3012363" cy="646331"/>
          </a:xfrm>
          <a:prstGeom prst="rect">
            <a:avLst/>
          </a:prstGeom>
        </p:spPr>
        <p:txBody>
          <a:bodyPr wrap="none">
            <a:spAutoFit/>
          </a:bodyPr>
          <a:lstStyle/>
          <a:p>
            <a:pPr defTabSz="457167">
              <a:buClrTx/>
            </a:pP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1.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Định</a:t>
            </a: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hướng</a:t>
            </a:r>
            <a:endParaRPr lang="zh-CN" altLang="en-US" sz="3600" b="1" kern="1200" dirty="0">
              <a:solidFill>
                <a:srgbClr val="FFFFFF"/>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 name="Rectangle 2"/>
          <p:cNvSpPr/>
          <p:nvPr/>
        </p:nvSpPr>
        <p:spPr>
          <a:xfrm>
            <a:off x="613735" y="1384671"/>
            <a:ext cx="11245755" cy="5262979"/>
          </a:xfrm>
          <a:prstGeom prst="rect">
            <a:avLst/>
          </a:prstGeom>
        </p:spPr>
        <p:txBody>
          <a:bodyPr wrap="square">
            <a:spAutoFit/>
          </a:bodyPr>
          <a:lstStyle/>
          <a:p>
            <a:pPr algn="just" eaLnBrk="0" fontAlgn="base" hangingPunct="0">
              <a:lnSpc>
                <a:spcPct val="150000"/>
              </a:lnSpc>
              <a:spcBef>
                <a:spcPct val="0"/>
              </a:spcBef>
              <a:spcAft>
                <a:spcPct val="0"/>
              </a:spcAft>
              <a:buClrTx/>
            </a:pPr>
            <a:r>
              <a:rPr lang="en-US" sz="2800" b="1" dirty="0" smtClean="0">
                <a:solidFill>
                  <a:srgbClr val="000000">
                    <a:lumMod val="95000"/>
                    <a:lumOff val="5000"/>
                  </a:srgbClr>
                </a:solidFill>
                <a:latin typeface="Times New Roman" panose="02020603050405020304" pitchFamily="18" charset="0"/>
                <a:cs typeface="Times New Roman" panose="02020603050405020304" pitchFamily="18" charset="0"/>
              </a:rPr>
              <a:t>c</a:t>
            </a: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b="1" dirty="0" err="1">
                <a:solidFill>
                  <a:srgbClr val="000000">
                    <a:lumMod val="95000"/>
                    <a:lumOff val="5000"/>
                  </a:srgbClr>
                </a:solidFill>
                <a:latin typeface="Times New Roman" panose="02020603050405020304" pitchFamily="18" charset="0"/>
                <a:cs typeface="Times New Roman" panose="02020603050405020304" pitchFamily="18" charset="0"/>
              </a:rPr>
              <a:t>Gợi</a:t>
            </a: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ý:</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Có</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thể</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sưu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tầm</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một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số</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câu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chuyện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lịch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sử</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về</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smtClean="0">
                <a:solidFill>
                  <a:srgbClr val="000000">
                    <a:lumMod val="95000"/>
                    <a:lumOff val="5000"/>
                  </a:srgbClr>
                </a:solidFill>
                <a:latin typeface="Times New Roman" panose="02020603050405020304" pitchFamily="18" charset="0"/>
                <a:cs typeface="Times New Roman" panose="02020603050405020304" pitchFamily="18" charset="0"/>
              </a:rPr>
              <a:t>Những</a:t>
            </a: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anh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hùng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dân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tộc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từ</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xưa</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đến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nay.</a:t>
            </a:r>
          </a:p>
          <a:p>
            <a:pPr algn="just" eaLnBrk="0" fontAlgn="base" hangingPunct="0">
              <a:lnSpc>
                <a:spcPct val="150000"/>
              </a:lnSpc>
              <a:spcBef>
                <a:spcPct val="0"/>
              </a:spcBef>
              <a:spcAft>
                <a:spcPct val="0"/>
              </a:spcAft>
              <a:buClrTx/>
            </a:pP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smtClean="0">
                <a:solidFill>
                  <a:srgbClr val="000000">
                    <a:lumMod val="95000"/>
                    <a:lumOff val="5000"/>
                  </a:srgbClr>
                </a:solidFill>
                <a:latin typeface="Times New Roman" panose="02020603050405020304" pitchFamily="18" charset="0"/>
                <a:cs typeface="Times New Roman" panose="02020603050405020304" pitchFamily="18" charset="0"/>
              </a:rPr>
              <a:t>Những</a:t>
            </a: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tấm</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gương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về</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lòng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yêu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nước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lòng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dũng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cảm</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trong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các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cuộc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kháng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chiến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chống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giặc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ngoại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xâm</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smtClean="0">
                <a:solidFill>
                  <a:srgbClr val="000000">
                    <a:lumMod val="95000"/>
                    <a:lumOff val="5000"/>
                  </a:srgbClr>
                </a:solidFill>
                <a:latin typeface="Times New Roman" panose="02020603050405020304" pitchFamily="18" charset="0"/>
                <a:cs typeface="Times New Roman" panose="02020603050405020304" pitchFamily="18" charset="0"/>
              </a:rPr>
              <a:t>Chuyện</a:t>
            </a: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về</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cuộc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đời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hoạt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động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cách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mạng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và</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sinh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hoạt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đời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thường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của</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Chủ</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tịch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Hồ</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Chí</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Minh,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các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chiến</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sĩ</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cách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mạng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hoặc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các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nhà</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hoạt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động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xã</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hội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nổi</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tiếng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a:t>
            </a:r>
          </a:p>
          <a:p>
            <a:pPr algn="just" eaLnBrk="0" fontAlgn="base" hangingPunct="0">
              <a:lnSpc>
                <a:spcPct val="150000"/>
              </a:lnSpc>
              <a:spcBef>
                <a:spcPct val="0"/>
              </a:spcBef>
              <a:spcAft>
                <a:spcPct val="0"/>
              </a:spcAft>
              <a:buClrTx/>
            </a:pP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smtClean="0">
                <a:solidFill>
                  <a:srgbClr val="000000">
                    <a:lumMod val="95000"/>
                    <a:lumOff val="5000"/>
                  </a:srgbClr>
                </a:solidFill>
                <a:latin typeface="Times New Roman" panose="02020603050405020304" pitchFamily="18" charset="0"/>
                <a:cs typeface="Times New Roman" panose="02020603050405020304" pitchFamily="18" charset="0"/>
              </a:rPr>
              <a:t>Những</a:t>
            </a: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hoạt</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động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khhoa</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học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sáng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tạo</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trong</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nhiều</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lĩnh</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vực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cuộc</a:t>
            </a:r>
            <a:r>
              <a:rPr lang="en-US" sz="28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dirty="0" err="1">
                <a:solidFill>
                  <a:srgbClr val="000000">
                    <a:lumMod val="95000"/>
                    <a:lumOff val="5000"/>
                  </a:srgbClr>
                </a:solidFill>
                <a:latin typeface="Times New Roman" panose="02020603050405020304" pitchFamily="18" charset="0"/>
                <a:cs typeface="Times New Roman" panose="02020603050405020304" pitchFamily="18" charset="0"/>
              </a:rPr>
              <a:t>sống</a:t>
            </a:r>
            <a:r>
              <a:rPr lang="en-US" sz="2800" dirty="0" smtClean="0">
                <a:solidFill>
                  <a:srgbClr val="000000">
                    <a:lumMod val="95000"/>
                    <a:lumOff val="5000"/>
                  </a:srgbClr>
                </a:solidFill>
                <a:latin typeface="Times New Roman" panose="02020603050405020304" pitchFamily="18" charset="0"/>
                <a:cs typeface="Times New Roman" panose="02020603050405020304" pitchFamily="18" charset="0"/>
              </a:rPr>
              <a:t>.</a:t>
            </a:r>
            <a:endParaRPr lang="en-US" sz="28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28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7"/>
          <p:cNvSpPr txBox="1">
            <a:spLocks noGrp="1"/>
          </p:cNvSpPr>
          <p:nvPr>
            <p:ph type="body" idx="1"/>
          </p:nvPr>
        </p:nvSpPr>
        <p:spPr>
          <a:xfrm>
            <a:off x="3439569" y="575636"/>
            <a:ext cx="6284230" cy="7584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4400"/>
              <a:buNone/>
            </a:pPr>
            <a:r>
              <a:rPr lang="es-ES" dirty="0" smtClean="0"/>
              <a:t>BÀI TẬP NHANH</a:t>
            </a:r>
            <a:endParaRPr dirty="0"/>
          </a:p>
        </p:txBody>
      </p:sp>
      <p:sp>
        <p:nvSpPr>
          <p:cNvPr id="3" name="Rectangle 2"/>
          <p:cNvSpPr/>
          <p:nvPr/>
        </p:nvSpPr>
        <p:spPr>
          <a:xfrm>
            <a:off x="395785" y="2115403"/>
            <a:ext cx="8543499" cy="412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78174" y="1538420"/>
            <a:ext cx="9894627" cy="954107"/>
          </a:xfrm>
          <a:prstGeom prst="rect">
            <a:avLst/>
          </a:prstGeom>
        </p:spPr>
        <p:txBody>
          <a:bodyPr wrap="square">
            <a:spAutoFit/>
          </a:bodyPr>
          <a:lstStyle/>
          <a:p>
            <a:pPr algn="just"/>
            <a:r>
              <a:rPr lang="vi-VN" sz="2800" dirty="0">
                <a:solidFill>
                  <a:srgbClr val="FF0000"/>
                </a:solidFill>
                <a:latin typeface="+mj-lt"/>
              </a:rPr>
              <a:t>Đâu là đề bài đúng với yêu cầu của bài văn kể lại một sự việc có liên quan đến nhân vật và sự kiện lịch sử</a:t>
            </a:r>
            <a:r>
              <a:rPr lang="vi-VN" sz="2800" dirty="0" smtClean="0">
                <a:solidFill>
                  <a:srgbClr val="FF0000"/>
                </a:solidFill>
                <a:latin typeface="+mj-lt"/>
              </a:rPr>
              <a:t>?</a:t>
            </a:r>
            <a:endParaRPr lang="vi-VN" sz="2800" dirty="0">
              <a:solidFill>
                <a:srgbClr val="FF0000"/>
              </a:solidFill>
              <a:latin typeface="+mj-lt"/>
            </a:endParaRPr>
          </a:p>
        </p:txBody>
      </p:sp>
      <p:sp>
        <p:nvSpPr>
          <p:cNvPr id="12" name="Rectangle 11">
            <a:extLst>
              <a:ext uri="{FF2B5EF4-FFF2-40B4-BE49-F238E27FC236}">
                <a16:creationId xmlns="" xmlns:a16="http://schemas.microsoft.com/office/drawing/2014/main" id="{D59C87E8-44F9-42EB-8596-E2DF07B9178E}"/>
              </a:ext>
            </a:extLst>
          </p:cNvPr>
          <p:cNvSpPr/>
          <p:nvPr/>
        </p:nvSpPr>
        <p:spPr>
          <a:xfrm>
            <a:off x="3684896" y="2696850"/>
            <a:ext cx="7643469" cy="486064"/>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8" tIns="45705" rIns="91388" bIns="45705" rtlCol="0" anchor="ctr"/>
          <a:lstStyle/>
          <a:p>
            <a:pPr algn="just"/>
            <a:r>
              <a:rPr lang="vi-VN" sz="2800" dirty="0">
                <a:solidFill>
                  <a:schemeClr val="tx1"/>
                </a:solidFill>
                <a:latin typeface="Times New Roman" panose="02020603050405020304" pitchFamily="18" charset="0"/>
              </a:rPr>
              <a:t>Kể lại sự kiện Bác Hồ đọc bản Tuyên ngôn độc lập.</a:t>
            </a:r>
          </a:p>
        </p:txBody>
      </p:sp>
      <p:pic>
        <p:nvPicPr>
          <p:cNvPr id="13" name="Picture 12">
            <a:extLst>
              <a:ext uri="{FF2B5EF4-FFF2-40B4-BE49-F238E27FC236}">
                <a16:creationId xmlns="" xmlns:a16="http://schemas.microsoft.com/office/drawing/2014/main" id="{EE362FFE-9C3A-4D69-9A6F-1315F6777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4657" y="2641416"/>
            <a:ext cx="654703" cy="523762"/>
          </a:xfrm>
          <a:prstGeom prst="rect">
            <a:avLst/>
          </a:prstGeom>
        </p:spPr>
      </p:pic>
      <p:sp>
        <p:nvSpPr>
          <p:cNvPr id="14" name="Rectangle 13">
            <a:extLst>
              <a:ext uri="{FF2B5EF4-FFF2-40B4-BE49-F238E27FC236}">
                <a16:creationId xmlns="" xmlns:a16="http://schemas.microsoft.com/office/drawing/2014/main" id="{85A018DD-CDC3-473E-80FA-CFB7D9D0B854}"/>
              </a:ext>
            </a:extLst>
          </p:cNvPr>
          <p:cNvSpPr/>
          <p:nvPr/>
        </p:nvSpPr>
        <p:spPr>
          <a:xfrm>
            <a:off x="3684896" y="3345899"/>
            <a:ext cx="7643468" cy="485362"/>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8" tIns="45705" rIns="91388" bIns="45705" rtlCol="0" anchor="ctr"/>
          <a:lstStyle/>
          <a:p>
            <a:pPr algn="just"/>
            <a:r>
              <a:rPr lang="vi-VN" sz="2800" dirty="0">
                <a:solidFill>
                  <a:schemeClr val="tx1"/>
                </a:solidFill>
                <a:latin typeface="Times New Roman" panose="02020603050405020304" pitchFamily="18" charset="0"/>
              </a:rPr>
              <a:t>Kể lại truyện Tấm Cám.</a:t>
            </a:r>
          </a:p>
        </p:txBody>
      </p:sp>
      <p:pic>
        <p:nvPicPr>
          <p:cNvPr id="15" name="Picture 14">
            <a:extLst>
              <a:ext uri="{FF2B5EF4-FFF2-40B4-BE49-F238E27FC236}">
                <a16:creationId xmlns="" xmlns:a16="http://schemas.microsoft.com/office/drawing/2014/main" id="{3221B951-AD38-44B2-B286-59A4975EF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2455" y="3345899"/>
            <a:ext cx="497842" cy="437497"/>
          </a:xfrm>
          <a:prstGeom prst="rect">
            <a:avLst/>
          </a:prstGeom>
        </p:spPr>
      </p:pic>
      <p:sp>
        <p:nvSpPr>
          <p:cNvPr id="16" name="Rectangle 15">
            <a:extLst>
              <a:ext uri="{FF2B5EF4-FFF2-40B4-BE49-F238E27FC236}">
                <a16:creationId xmlns="" xmlns:a16="http://schemas.microsoft.com/office/drawing/2014/main" id="{85A018DD-CDC3-473E-80FA-CFB7D9D0B854}"/>
              </a:ext>
            </a:extLst>
          </p:cNvPr>
          <p:cNvSpPr/>
          <p:nvPr/>
        </p:nvSpPr>
        <p:spPr>
          <a:xfrm>
            <a:off x="3697098" y="3963657"/>
            <a:ext cx="7643468" cy="485362"/>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8" tIns="45705" rIns="91388" bIns="45705" rtlCol="0" anchor="ctr"/>
          <a:lstStyle/>
          <a:p>
            <a:pPr algn="just"/>
            <a:r>
              <a:rPr lang="vi-VN" sz="2800" dirty="0">
                <a:solidFill>
                  <a:schemeClr val="tx1"/>
                </a:solidFill>
                <a:latin typeface="Times New Roman" panose="02020603050405020304" pitchFamily="18" charset="0"/>
              </a:rPr>
              <a:t>Kể lại truyện Thánh Gióng.</a:t>
            </a:r>
          </a:p>
        </p:txBody>
      </p:sp>
      <p:pic>
        <p:nvPicPr>
          <p:cNvPr id="17" name="Picture 16">
            <a:extLst>
              <a:ext uri="{FF2B5EF4-FFF2-40B4-BE49-F238E27FC236}">
                <a16:creationId xmlns="" xmlns:a16="http://schemas.microsoft.com/office/drawing/2014/main" id="{3221B951-AD38-44B2-B286-59A4975EF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4657" y="3963657"/>
            <a:ext cx="497842" cy="437497"/>
          </a:xfrm>
          <a:prstGeom prst="rect">
            <a:avLst/>
          </a:prstGeom>
        </p:spPr>
      </p:pic>
      <p:sp>
        <p:nvSpPr>
          <p:cNvPr id="18" name="Rectangle 17">
            <a:extLst>
              <a:ext uri="{FF2B5EF4-FFF2-40B4-BE49-F238E27FC236}">
                <a16:creationId xmlns="" xmlns:a16="http://schemas.microsoft.com/office/drawing/2014/main" id="{D59C87E8-44F9-42EB-8596-E2DF07B9178E}"/>
              </a:ext>
            </a:extLst>
          </p:cNvPr>
          <p:cNvSpPr/>
          <p:nvPr/>
        </p:nvSpPr>
        <p:spPr>
          <a:xfrm>
            <a:off x="3684895" y="4597869"/>
            <a:ext cx="7643469" cy="486064"/>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8" tIns="45705" rIns="91388" bIns="45705" rtlCol="0" anchor="ctr"/>
          <a:lstStyle/>
          <a:p>
            <a:pPr algn="just"/>
            <a:r>
              <a:rPr lang="vi-VN" sz="2800" dirty="0">
                <a:solidFill>
                  <a:schemeClr val="tx1"/>
                </a:solidFill>
                <a:latin typeface="Times New Roman" panose="02020603050405020304" pitchFamily="18" charset="0"/>
              </a:rPr>
              <a:t>Kể lại cuộc đời Đại tướng Võ Nguyên Giáp.</a:t>
            </a:r>
          </a:p>
        </p:txBody>
      </p:sp>
      <p:pic>
        <p:nvPicPr>
          <p:cNvPr id="19" name="Picture 18">
            <a:extLst>
              <a:ext uri="{FF2B5EF4-FFF2-40B4-BE49-F238E27FC236}">
                <a16:creationId xmlns="" xmlns:a16="http://schemas.microsoft.com/office/drawing/2014/main" id="{EE362FFE-9C3A-4D69-9A6F-1315F6777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4656" y="4542435"/>
            <a:ext cx="654703" cy="523762"/>
          </a:xfrm>
          <a:prstGeom prst="rect">
            <a:avLst/>
          </a:prstGeom>
        </p:spPr>
      </p:pic>
      <p:sp>
        <p:nvSpPr>
          <p:cNvPr id="20" name="Rectangle 19">
            <a:extLst>
              <a:ext uri="{FF2B5EF4-FFF2-40B4-BE49-F238E27FC236}">
                <a16:creationId xmlns="" xmlns:a16="http://schemas.microsoft.com/office/drawing/2014/main" id="{D59C87E8-44F9-42EB-8596-E2DF07B9178E}"/>
              </a:ext>
            </a:extLst>
          </p:cNvPr>
          <p:cNvSpPr/>
          <p:nvPr/>
        </p:nvSpPr>
        <p:spPr>
          <a:xfrm>
            <a:off x="3672694" y="5254740"/>
            <a:ext cx="7643469" cy="486064"/>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8" tIns="45705" rIns="91388" bIns="45705" rtlCol="0" anchor="ctr"/>
          <a:lstStyle/>
          <a:p>
            <a:pPr algn="just"/>
            <a:r>
              <a:rPr lang="vi-VN" sz="2800" dirty="0">
                <a:solidFill>
                  <a:schemeClr val="tx1"/>
                </a:solidFill>
                <a:latin typeface="Times New Roman" panose="02020603050405020304" pitchFamily="18" charset="0"/>
              </a:rPr>
              <a:t>Kể lại cuộc đời chị Võ Thị Sáu.</a:t>
            </a:r>
          </a:p>
        </p:txBody>
      </p:sp>
      <p:pic>
        <p:nvPicPr>
          <p:cNvPr id="21" name="Picture 20">
            <a:extLst>
              <a:ext uri="{FF2B5EF4-FFF2-40B4-BE49-F238E27FC236}">
                <a16:creationId xmlns="" xmlns:a16="http://schemas.microsoft.com/office/drawing/2014/main" id="{EE362FFE-9C3A-4D69-9A6F-1315F6777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5199306"/>
            <a:ext cx="654703" cy="523762"/>
          </a:xfrm>
          <a:prstGeom prst="rect">
            <a:avLst/>
          </a:prstGeom>
        </p:spPr>
      </p:pic>
      <p:sp>
        <p:nvSpPr>
          <p:cNvPr id="22" name="Rectangle 21">
            <a:extLst>
              <a:ext uri="{FF2B5EF4-FFF2-40B4-BE49-F238E27FC236}">
                <a16:creationId xmlns="" xmlns:a16="http://schemas.microsoft.com/office/drawing/2014/main" id="{85A018DD-CDC3-473E-80FA-CFB7D9D0B854}"/>
              </a:ext>
            </a:extLst>
          </p:cNvPr>
          <p:cNvSpPr/>
          <p:nvPr/>
        </p:nvSpPr>
        <p:spPr>
          <a:xfrm>
            <a:off x="3697098" y="5846051"/>
            <a:ext cx="7643468" cy="485362"/>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88" tIns="45705" rIns="91388" bIns="45705" rtlCol="0" anchor="ctr"/>
          <a:lstStyle/>
          <a:p>
            <a:pPr algn="just"/>
            <a:r>
              <a:rPr lang="vi-VN" sz="2800" dirty="0">
                <a:solidFill>
                  <a:schemeClr val="tx1"/>
                </a:solidFill>
                <a:latin typeface="Times New Roman" panose="02020603050405020304" pitchFamily="18" charset="0"/>
              </a:rPr>
              <a:t>Kể lại một chuyến đi chơi của em.</a:t>
            </a:r>
          </a:p>
        </p:txBody>
      </p:sp>
      <p:pic>
        <p:nvPicPr>
          <p:cNvPr id="23" name="Picture 22">
            <a:extLst>
              <a:ext uri="{FF2B5EF4-FFF2-40B4-BE49-F238E27FC236}">
                <a16:creationId xmlns="" xmlns:a16="http://schemas.microsoft.com/office/drawing/2014/main" id="{3221B951-AD38-44B2-B286-59A4975EF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4657" y="5846051"/>
            <a:ext cx="497842" cy="437497"/>
          </a:xfrm>
          <a:prstGeom prst="rect">
            <a:avLst/>
          </a:prstGeom>
        </p:spPr>
      </p:pic>
      <p:pic>
        <p:nvPicPr>
          <p:cNvPr id="24" name="Picture 23" descr="b00f0a891b96caa050f493ee863d966a.png"/>
          <p:cNvPicPr>
            <a:picLocks noChangeAspect="1"/>
          </p:cNvPicPr>
          <p:nvPr/>
        </p:nvPicPr>
        <p:blipFill>
          <a:blip r:embed="rId8" cstate="print"/>
          <a:srcRect l="24314" t="12427" r="9872" b="3660"/>
          <a:stretch>
            <a:fillRect/>
          </a:stretch>
        </p:blipFill>
        <p:spPr>
          <a:xfrm>
            <a:off x="521173" y="3182914"/>
            <a:ext cx="2450353" cy="3124200"/>
          </a:xfrm>
          <a:prstGeom prst="rect">
            <a:avLst/>
          </a:prstGeom>
        </p:spPr>
      </p:pic>
    </p:spTree>
    <p:extLst>
      <p:ext uri="{BB962C8B-B14F-4D97-AF65-F5344CB8AC3E}">
        <p14:creationId xmlns:p14="http://schemas.microsoft.com/office/powerpoint/2010/main" val="71493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2"/>
                                        </p:tgtEl>
                                        <p:attrNameLst>
                                          <p:attrName>fillcolor</p:attrName>
                                        </p:attrNameLst>
                                      </p:cBhvr>
                                      <p:to>
                                        <a:srgbClr val="FFF2CC"/>
                                      </p:to>
                                    </p:animClr>
                                    <p:set>
                                      <p:cBhvr>
                                        <p:cTn id="40" dur="250" fill="hold"/>
                                        <p:tgtEl>
                                          <p:spTgt spid="12"/>
                                        </p:tgtEl>
                                        <p:attrNameLst>
                                          <p:attrName>fill.type</p:attrName>
                                        </p:attrNameLst>
                                      </p:cBhvr>
                                      <p:to>
                                        <p:strVal val="solid"/>
                                      </p:to>
                                    </p:set>
                                    <p:set>
                                      <p:cBhvr>
                                        <p:cTn id="41" dur="25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250" fill="hold"/>
                                        <p:tgtEl>
                                          <p:spTgt spid="13"/>
                                        </p:tgtEl>
                                        <p:attrNameLst>
                                          <p:attrName>ppt_w</p:attrName>
                                        </p:attrNameLst>
                                      </p:cBhvr>
                                      <p:tavLst>
                                        <p:tav tm="0">
                                          <p:val>
                                            <p:strVal val="4*#ppt_w"/>
                                          </p:val>
                                        </p:tav>
                                        <p:tav tm="100000">
                                          <p:val>
                                            <p:strVal val="#ppt_w"/>
                                          </p:val>
                                        </p:tav>
                                      </p:tavLst>
                                    </p:anim>
                                    <p:anim calcmode="lin" valueType="num">
                                      <p:cBhvr>
                                        <p:cTn id="4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2"/>
                                        </p:tgtEl>
                                        <p:attrNameLst>
                                          <p:attrName>fillcolor</p:attrName>
                                        </p:attrNameLst>
                                      </p:cBhvr>
                                      <p:to>
                                        <a:srgbClr val="00B050"/>
                                      </p:to>
                                    </p:animClr>
                                    <p:set>
                                      <p:cBhvr>
                                        <p:cTn id="48" dur="250" fill="hold"/>
                                        <p:tgtEl>
                                          <p:spTgt spid="12"/>
                                        </p:tgtEl>
                                        <p:attrNameLst>
                                          <p:attrName>fill.type</p:attrName>
                                        </p:attrNameLst>
                                      </p:cBhvr>
                                      <p:to>
                                        <p:strVal val="solid"/>
                                      </p:to>
                                    </p:set>
                                    <p:set>
                                      <p:cBhvr>
                                        <p:cTn id="4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50" fill="hold"/>
                                        <p:tgtEl>
                                          <p:spTgt spid="15"/>
                                        </p:tgtEl>
                                        <p:attrNameLst>
                                          <p:attrName>ppt_w</p:attrName>
                                        </p:attrNameLst>
                                      </p:cBhvr>
                                      <p:tavLst>
                                        <p:tav tm="0">
                                          <p:val>
                                            <p:strVal val="4*#ppt_w"/>
                                          </p:val>
                                        </p:tav>
                                        <p:tav tm="100000">
                                          <p:val>
                                            <p:strVal val="#ppt_w"/>
                                          </p:val>
                                        </p:tav>
                                      </p:tavLst>
                                    </p:anim>
                                    <p:anim calcmode="lin" valueType="num">
                                      <p:cBhvr>
                                        <p:cTn id="6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5" name="Wrong Buzzer.wav"/>
                                        </p:tgtEl>
                                      </p:cMediaNode>
                                    </p:audio>
                                  </p:subTnLst>
                                </p:cTn>
                              </p:par>
                              <p:par>
                                <p:cTn id="61" presetID="1" presetClass="emph" presetSubtype="2" fill="hold" nodeType="withEffect">
                                  <p:stCondLst>
                                    <p:cond delay="100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6"/>
                                        </p:tgtEl>
                                        <p:attrNameLst>
                                          <p:attrName>fillcolor</p:attrName>
                                        </p:attrNameLst>
                                      </p:cBhvr>
                                      <p:to>
                                        <a:srgbClr val="FFF2CC"/>
                                      </p:to>
                                    </p:animClr>
                                    <p:set>
                                      <p:cBhvr>
                                        <p:cTn id="70" dur="250" fill="hold"/>
                                        <p:tgtEl>
                                          <p:spTgt spid="16"/>
                                        </p:tgtEl>
                                        <p:attrNameLst>
                                          <p:attrName>fill.type</p:attrName>
                                        </p:attrNameLst>
                                      </p:cBhvr>
                                      <p:to>
                                        <p:strVal val="solid"/>
                                      </p:to>
                                    </p:set>
                                    <p:set>
                                      <p:cBhvr>
                                        <p:cTn id="71" dur="250" fill="hold"/>
                                        <p:tgtEl>
                                          <p:spTgt spid="16"/>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7"/>
                                        </p:tgtEl>
                                        <p:attrNameLst>
                                          <p:attrName>style.visibility</p:attrName>
                                        </p:attrNameLst>
                                      </p:cBhvr>
                                      <p:to>
                                        <p:strVal val="visible"/>
                                      </p:to>
                                    </p:set>
                                    <p:anim calcmode="lin" valueType="num">
                                      <p:cBhvr>
                                        <p:cTn id="74" dur="250" fill="hold"/>
                                        <p:tgtEl>
                                          <p:spTgt spid="17"/>
                                        </p:tgtEl>
                                        <p:attrNameLst>
                                          <p:attrName>ppt_w</p:attrName>
                                        </p:attrNameLst>
                                      </p:cBhvr>
                                      <p:tavLst>
                                        <p:tav tm="0">
                                          <p:val>
                                            <p:strVal val="4*#ppt_w"/>
                                          </p:val>
                                        </p:tav>
                                        <p:tav tm="100000">
                                          <p:val>
                                            <p:strVal val="#ppt_w"/>
                                          </p:val>
                                        </p:tav>
                                      </p:tavLst>
                                    </p:anim>
                                    <p:anim calcmode="lin" valueType="num">
                                      <p:cBhvr>
                                        <p:cTn id="75"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5" name="Wrong Buzzer.wav"/>
                                        </p:tgtEl>
                                      </p:cMediaNode>
                                    </p:audio>
                                  </p:subTnLst>
                                </p:cTn>
                              </p:par>
                              <p:par>
                                <p:cTn id="76" presetID="1" presetClass="emph" presetSubtype="2" fill="hold" nodeType="withEffect">
                                  <p:stCondLst>
                                    <p:cond delay="1000"/>
                                  </p:stCondLst>
                                  <p:childTnLst>
                                    <p:animClr clrSpc="rgb" dir="cw">
                                      <p:cBhvr>
                                        <p:cTn id="77" dur="250" fill="hold"/>
                                        <p:tgtEl>
                                          <p:spTgt spid="16"/>
                                        </p:tgtEl>
                                        <p:attrNameLst>
                                          <p:attrName>fillcolor</p:attrName>
                                        </p:attrNameLst>
                                      </p:cBhvr>
                                      <p:to>
                                        <a:srgbClr val="FFFF00"/>
                                      </p:to>
                                    </p:animClr>
                                    <p:set>
                                      <p:cBhvr>
                                        <p:cTn id="78" dur="250" fill="hold"/>
                                        <p:tgtEl>
                                          <p:spTgt spid="16"/>
                                        </p:tgtEl>
                                        <p:attrNameLst>
                                          <p:attrName>fill.type</p:attrName>
                                        </p:attrNameLst>
                                      </p:cBhvr>
                                      <p:to>
                                        <p:strVal val="solid"/>
                                      </p:to>
                                    </p:set>
                                    <p:set>
                                      <p:cBhvr>
                                        <p:cTn id="79"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8"/>
                                        </p:tgtEl>
                                        <p:attrNameLst>
                                          <p:attrName>fillcolor</p:attrName>
                                        </p:attrNameLst>
                                      </p:cBhvr>
                                      <p:to>
                                        <a:srgbClr val="FFF2CC"/>
                                      </p:to>
                                    </p:animClr>
                                    <p:set>
                                      <p:cBhvr>
                                        <p:cTn id="85" dur="250" fill="hold"/>
                                        <p:tgtEl>
                                          <p:spTgt spid="18"/>
                                        </p:tgtEl>
                                        <p:attrNameLst>
                                          <p:attrName>fill.type</p:attrName>
                                        </p:attrNameLst>
                                      </p:cBhvr>
                                      <p:to>
                                        <p:strVal val="solid"/>
                                      </p:to>
                                    </p:set>
                                    <p:set>
                                      <p:cBhvr>
                                        <p:cTn id="86" dur="250" fill="hold"/>
                                        <p:tgtEl>
                                          <p:spTgt spid="18"/>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strVal val="4*#ppt_w"/>
                                          </p:val>
                                        </p:tav>
                                        <p:tav tm="100000">
                                          <p:val>
                                            <p:strVal val="#ppt_w"/>
                                          </p:val>
                                        </p:tav>
                                      </p:tavLst>
                                    </p:anim>
                                    <p:anim calcmode="lin" valueType="num">
                                      <p:cBhvr>
                                        <p:cTn id="9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Check mark.wav"/>
                                        </p:tgtEl>
                                      </p:cMediaNode>
                                    </p:audio>
                                  </p:subTnLst>
                                </p:cTn>
                              </p:par>
                              <p:par>
                                <p:cTn id="91" presetID="1" presetClass="emph" presetSubtype="2" fill="hold" nodeType="withEffect">
                                  <p:stCondLst>
                                    <p:cond delay="1000"/>
                                  </p:stCondLst>
                                  <p:childTnLst>
                                    <p:animClr clrSpc="rgb" dir="cw">
                                      <p:cBhvr>
                                        <p:cTn id="92" dur="250" fill="hold"/>
                                        <p:tgtEl>
                                          <p:spTgt spid="18"/>
                                        </p:tgtEl>
                                        <p:attrNameLst>
                                          <p:attrName>fillcolor</p:attrName>
                                        </p:attrNameLst>
                                      </p:cBhvr>
                                      <p:to>
                                        <a:srgbClr val="00B050"/>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95" restart="whenNotActive" fill="hold" evtFilter="cancelBubble" nodeType="interactiveSeq">
                <p:stCondLst>
                  <p:cond evt="onClick" delay="0">
                    <p:tgtEl>
                      <p:spTgt spid="20"/>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250" fill="hold"/>
                                        <p:tgtEl>
                                          <p:spTgt spid="20"/>
                                        </p:tgtEl>
                                        <p:attrNameLst>
                                          <p:attrName>fillcolor</p:attrName>
                                        </p:attrNameLst>
                                      </p:cBhvr>
                                      <p:to>
                                        <a:srgbClr val="FFF2CC"/>
                                      </p:to>
                                    </p:animClr>
                                    <p:set>
                                      <p:cBhvr>
                                        <p:cTn id="100" dur="250" fill="hold"/>
                                        <p:tgtEl>
                                          <p:spTgt spid="20"/>
                                        </p:tgtEl>
                                        <p:attrNameLst>
                                          <p:attrName>fill.type</p:attrName>
                                        </p:attrNameLst>
                                      </p:cBhvr>
                                      <p:to>
                                        <p:strVal val="solid"/>
                                      </p:to>
                                    </p:set>
                                    <p:set>
                                      <p:cBhvr>
                                        <p:cTn id="101" dur="250" fill="hold"/>
                                        <p:tgtEl>
                                          <p:spTgt spid="20"/>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par>
                                <p:cTn id="102" presetID="23" presetClass="entr" presetSubtype="32" fill="hold" nodeType="withEffect">
                                  <p:stCondLst>
                                    <p:cond delay="100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250" fill="hold"/>
                                        <p:tgtEl>
                                          <p:spTgt spid="21"/>
                                        </p:tgtEl>
                                        <p:attrNameLst>
                                          <p:attrName>ppt_w</p:attrName>
                                        </p:attrNameLst>
                                      </p:cBhvr>
                                      <p:tavLst>
                                        <p:tav tm="0">
                                          <p:val>
                                            <p:strVal val="4*#ppt_w"/>
                                          </p:val>
                                        </p:tav>
                                        <p:tav tm="100000">
                                          <p:val>
                                            <p:strVal val="#ppt_w"/>
                                          </p:val>
                                        </p:tav>
                                      </p:tavLst>
                                    </p:anim>
                                    <p:anim calcmode="lin" valueType="num">
                                      <p:cBhvr>
                                        <p:cTn id="10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2"/>
                                            </p:cond>
                                          </p:stCondLst>
                                          <p:endCondLst>
                                            <p:cond evt="onStopAudio" delay="0">
                                              <p:tgtEl>
                                                <p:sldTgt/>
                                              </p:tgtEl>
                                            </p:cond>
                                          </p:endCondLst>
                                        </p:cTn>
                                        <p:tgtEl>
                                          <p:sndTgt r:embed="rId4" name="Check mark.wav"/>
                                        </p:tgtEl>
                                      </p:cMediaNode>
                                    </p:audio>
                                  </p:subTnLst>
                                </p:cTn>
                              </p:par>
                              <p:par>
                                <p:cTn id="106" presetID="1" presetClass="emph" presetSubtype="2" fill="hold" nodeType="withEffect">
                                  <p:stCondLst>
                                    <p:cond delay="1000"/>
                                  </p:stCondLst>
                                  <p:childTnLst>
                                    <p:animClr clrSpc="rgb" dir="cw">
                                      <p:cBhvr>
                                        <p:cTn id="107" dur="250" fill="hold"/>
                                        <p:tgtEl>
                                          <p:spTgt spid="20"/>
                                        </p:tgtEl>
                                        <p:attrNameLst>
                                          <p:attrName>fillcolor</p:attrName>
                                        </p:attrNameLst>
                                      </p:cBhvr>
                                      <p:to>
                                        <a:srgbClr val="00B050"/>
                                      </p:to>
                                    </p:animClr>
                                    <p:set>
                                      <p:cBhvr>
                                        <p:cTn id="108" dur="250" fill="hold"/>
                                        <p:tgtEl>
                                          <p:spTgt spid="20"/>
                                        </p:tgtEl>
                                        <p:attrNameLst>
                                          <p:attrName>fill.type</p:attrName>
                                        </p:attrNameLst>
                                      </p:cBhvr>
                                      <p:to>
                                        <p:strVal val="solid"/>
                                      </p:to>
                                    </p:set>
                                    <p:set>
                                      <p:cBhvr>
                                        <p:cTn id="109"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250" fill="hold"/>
                                        <p:tgtEl>
                                          <p:spTgt spid="22"/>
                                        </p:tgtEl>
                                        <p:attrNameLst>
                                          <p:attrName>fillcolor</p:attrName>
                                        </p:attrNameLst>
                                      </p:cBhvr>
                                      <p:to>
                                        <a:srgbClr val="FFF2CC"/>
                                      </p:to>
                                    </p:animClr>
                                    <p:set>
                                      <p:cBhvr>
                                        <p:cTn id="115" dur="250" fill="hold"/>
                                        <p:tgtEl>
                                          <p:spTgt spid="22"/>
                                        </p:tgtEl>
                                        <p:attrNameLst>
                                          <p:attrName>fill.type</p:attrName>
                                        </p:attrNameLst>
                                      </p:cBhvr>
                                      <p:to>
                                        <p:strVal val="solid"/>
                                      </p:to>
                                    </p:set>
                                    <p:set>
                                      <p:cBhvr>
                                        <p:cTn id="116" dur="250" fill="hold"/>
                                        <p:tgtEl>
                                          <p:spTgt spid="22"/>
                                        </p:tgtEl>
                                        <p:attrNameLst>
                                          <p:attrName>fill.on</p:attrName>
                                        </p:attrNameLst>
                                      </p:cBhvr>
                                      <p:to>
                                        <p:strVal val="tru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par>
                                <p:cTn id="117" presetID="23" presetClass="entr" presetSubtype="32" fill="hold" nodeType="withEffect">
                                  <p:stCondLst>
                                    <p:cond delay="100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250" fill="hold"/>
                                        <p:tgtEl>
                                          <p:spTgt spid="23"/>
                                        </p:tgtEl>
                                        <p:attrNameLst>
                                          <p:attrName>ppt_w</p:attrName>
                                        </p:attrNameLst>
                                      </p:cBhvr>
                                      <p:tavLst>
                                        <p:tav tm="0">
                                          <p:val>
                                            <p:strVal val="4*#ppt_w"/>
                                          </p:val>
                                        </p:tav>
                                        <p:tav tm="100000">
                                          <p:val>
                                            <p:strVal val="#ppt_w"/>
                                          </p:val>
                                        </p:tav>
                                      </p:tavLst>
                                    </p:anim>
                                    <p:anim calcmode="lin" valueType="num">
                                      <p:cBhvr>
                                        <p:cTn id="1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7"/>
                                            </p:cond>
                                          </p:stCondLst>
                                          <p:endCondLst>
                                            <p:cond evt="onStopAudio" delay="0">
                                              <p:tgtEl>
                                                <p:sldTgt/>
                                              </p:tgtEl>
                                            </p:cond>
                                          </p:endCondLst>
                                        </p:cTn>
                                        <p:tgtEl>
                                          <p:sndTgt r:embed="rId5" name="Wrong Buzzer.wav"/>
                                        </p:tgtEl>
                                      </p:cMediaNode>
                                    </p:audio>
                                  </p:subTnLst>
                                </p:cTn>
                              </p:par>
                              <p:par>
                                <p:cTn id="121" presetID="1" presetClass="emph" presetSubtype="2" fill="hold" nodeType="withEffect">
                                  <p:stCondLst>
                                    <p:cond delay="1000"/>
                                  </p:stCondLst>
                                  <p:childTnLst>
                                    <p:animClr clrSpc="rgb" dir="cw">
                                      <p:cBhvr>
                                        <p:cTn id="122" dur="250" fill="hold"/>
                                        <p:tgtEl>
                                          <p:spTgt spid="22"/>
                                        </p:tgtEl>
                                        <p:attrNameLst>
                                          <p:attrName>fillcolor</p:attrName>
                                        </p:attrNameLst>
                                      </p:cBhvr>
                                      <p:to>
                                        <a:srgbClr val="FFFF00"/>
                                      </p:to>
                                    </p:animClr>
                                    <p:set>
                                      <p:cBhvr>
                                        <p:cTn id="123" dur="250" fill="hold"/>
                                        <p:tgtEl>
                                          <p:spTgt spid="22"/>
                                        </p:tgtEl>
                                        <p:attrNameLst>
                                          <p:attrName>fill.type</p:attrName>
                                        </p:attrNameLst>
                                      </p:cBhvr>
                                      <p:to>
                                        <p:strVal val="solid"/>
                                      </p:to>
                                    </p:set>
                                    <p:set>
                                      <p:cBhvr>
                                        <p:cTn id="124"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12" grpId="0" animBg="1"/>
      <p:bldP spid="14" grpId="0" animBg="1"/>
      <p:bldP spid="16" grpId="0" animBg="1"/>
      <p:bldP spid="18"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9" name="Rectangle 8"/>
          <p:cNvSpPr/>
          <p:nvPr/>
        </p:nvSpPr>
        <p:spPr>
          <a:xfrm>
            <a:off x="3635888" y="516146"/>
            <a:ext cx="3012363" cy="646331"/>
          </a:xfrm>
          <a:prstGeom prst="rect">
            <a:avLst/>
          </a:prstGeom>
        </p:spPr>
        <p:txBody>
          <a:bodyPr wrap="none">
            <a:spAutoFit/>
          </a:bodyPr>
          <a:lstStyle/>
          <a:p>
            <a:pPr defTabSz="457167">
              <a:buClrTx/>
            </a:pP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1.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Định</a:t>
            </a:r>
            <a:r>
              <a:rPr lang="en-SG" altLang="zh-CN" sz="3600" b="1" kern="1200" dirty="0"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kern="1200" dirty="0" err="1" smtClean="0">
                <a:solidFill>
                  <a:srgbClr val="FFFFFF"/>
                </a:solidFill>
                <a:latin typeface="Times New Roman" panose="02020603050405020304" pitchFamily="18" charset="0"/>
                <a:ea typeface="小单纯体" panose="02010601030101010101" pitchFamily="2" charset="-122"/>
                <a:cs typeface="Times New Roman" panose="02020603050405020304" pitchFamily="18" charset="0"/>
              </a:rPr>
              <a:t>hướng</a:t>
            </a:r>
            <a:endParaRPr lang="zh-CN" altLang="en-US" sz="3600" b="1" kern="1200" dirty="0">
              <a:solidFill>
                <a:srgbClr val="FFFFFF"/>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 name="Rectangle 2"/>
          <p:cNvSpPr/>
          <p:nvPr/>
        </p:nvSpPr>
        <p:spPr>
          <a:xfrm>
            <a:off x="777922" y="1987447"/>
            <a:ext cx="11245755" cy="661207"/>
          </a:xfrm>
          <a:prstGeom prst="rect">
            <a:avLst/>
          </a:prstGeom>
        </p:spPr>
        <p:txBody>
          <a:bodyPr wrap="square">
            <a:spAutoFit/>
          </a:bodyPr>
          <a:lstStyle/>
          <a:p>
            <a:pPr algn="just" eaLnBrk="0" fontAlgn="base" hangingPunct="0">
              <a:lnSpc>
                <a:spcPct val="150000"/>
              </a:lnSpc>
              <a:spcBef>
                <a:spcPct val="0"/>
              </a:spcBef>
              <a:spcAft>
                <a:spcPct val="0"/>
              </a:spcAft>
              <a:buClrTx/>
            </a:pPr>
            <a:r>
              <a:rPr lang="en-US" sz="2800" b="1" dirty="0" smtClean="0">
                <a:solidFill>
                  <a:srgbClr val="000000">
                    <a:lumMod val="95000"/>
                    <a:lumOff val="5000"/>
                  </a:srgbClr>
                </a:solidFill>
                <a:latin typeface="Times New Roman" panose="02020603050405020304" pitchFamily="18" charset="0"/>
                <a:cs typeface="Times New Roman" panose="02020603050405020304" pitchFamily="18" charset="0"/>
              </a:rPr>
              <a:t>d. </a:t>
            </a:r>
            <a:r>
              <a:rPr lang="en-US" sz="2800" b="1" dirty="0" err="1" smtClean="0">
                <a:solidFill>
                  <a:srgbClr val="000000">
                    <a:lumMod val="95000"/>
                    <a:lumOff val="5000"/>
                  </a:srgbClr>
                </a:solidFill>
                <a:latin typeface="Times New Roman" panose="02020603050405020304" pitchFamily="18" charset="0"/>
                <a:cs typeface="Times New Roman" panose="02020603050405020304" pitchFamily="18" charset="0"/>
              </a:rPr>
              <a:t>Bài</a:t>
            </a:r>
            <a:r>
              <a:rPr lang="en-US" sz="2800" b="1"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b="1" dirty="0" err="1" smtClean="0">
                <a:solidFill>
                  <a:srgbClr val="000000">
                    <a:lumMod val="95000"/>
                    <a:lumOff val="5000"/>
                  </a:srgbClr>
                </a:solidFill>
                <a:latin typeface="Times New Roman" panose="02020603050405020304" pitchFamily="18" charset="0"/>
                <a:cs typeface="Times New Roman" panose="02020603050405020304" pitchFamily="18" charset="0"/>
              </a:rPr>
              <a:t>viết</a:t>
            </a:r>
            <a:r>
              <a:rPr lang="en-US" sz="2800" b="1"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b="1" dirty="0" err="1" smtClean="0">
                <a:solidFill>
                  <a:srgbClr val="000000">
                    <a:lumMod val="95000"/>
                    <a:lumOff val="5000"/>
                  </a:srgbClr>
                </a:solidFill>
                <a:latin typeface="Times New Roman" panose="02020603050405020304" pitchFamily="18" charset="0"/>
                <a:cs typeface="Times New Roman" panose="02020603050405020304" pitchFamily="18" charset="0"/>
              </a:rPr>
              <a:t>tham</a:t>
            </a:r>
            <a:r>
              <a:rPr lang="en-US" sz="2800" b="1" dirty="0" smtClean="0">
                <a:solidFill>
                  <a:srgbClr val="000000">
                    <a:lumMod val="95000"/>
                    <a:lumOff val="5000"/>
                  </a:srgbClr>
                </a:solidFill>
                <a:latin typeface="Times New Roman" panose="02020603050405020304" pitchFamily="18" charset="0"/>
                <a:cs typeface="Times New Roman" panose="02020603050405020304" pitchFamily="18" charset="0"/>
              </a:rPr>
              <a:t> </a:t>
            </a:r>
            <a:r>
              <a:rPr lang="en-US" sz="2800" b="1" dirty="0" err="1" smtClean="0">
                <a:solidFill>
                  <a:srgbClr val="000000">
                    <a:lumMod val="95000"/>
                    <a:lumOff val="5000"/>
                  </a:srgbClr>
                </a:solidFill>
                <a:latin typeface="Times New Roman" panose="02020603050405020304" pitchFamily="18" charset="0"/>
                <a:cs typeface="Times New Roman" panose="02020603050405020304" pitchFamily="18" charset="0"/>
              </a:rPr>
              <a:t>khảo</a:t>
            </a:r>
            <a:endParaRPr lang="en-US" sz="28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62564" y="3187022"/>
            <a:ext cx="4579505" cy="1521456"/>
          </a:xfrm>
          <a:prstGeom prst="rect">
            <a:avLst/>
          </a:prstGeom>
        </p:spPr>
      </p:pic>
      <p:pic>
        <p:nvPicPr>
          <p:cNvPr id="4" name="Picture 3"/>
          <p:cNvPicPr>
            <a:picLocks noChangeAspect="1"/>
          </p:cNvPicPr>
          <p:nvPr/>
        </p:nvPicPr>
        <p:blipFill>
          <a:blip r:embed="rId4"/>
          <a:stretch>
            <a:fillRect/>
          </a:stretch>
        </p:blipFill>
        <p:spPr>
          <a:xfrm>
            <a:off x="5654031" y="2648654"/>
            <a:ext cx="6061434" cy="3636860"/>
          </a:xfrm>
          <a:prstGeom prst="rect">
            <a:avLst/>
          </a:prstGeom>
        </p:spPr>
      </p:pic>
    </p:spTree>
    <p:extLst>
      <p:ext uri="{BB962C8B-B14F-4D97-AF65-F5344CB8AC3E}">
        <p14:creationId xmlns:p14="http://schemas.microsoft.com/office/powerpoint/2010/main" val="27839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2043" y="749806"/>
            <a:ext cx="9698467" cy="1570313"/>
          </a:xfrm>
          <a:prstGeom prst="rect">
            <a:avLst/>
          </a:prstGeom>
        </p:spPr>
      </p:pic>
      <p:sp>
        <p:nvSpPr>
          <p:cNvPr id="9" name="Text Box 9"/>
          <p:cNvSpPr txBox="1">
            <a:spLocks noChangeArrowheads="1"/>
          </p:cNvSpPr>
          <p:nvPr/>
        </p:nvSpPr>
        <p:spPr bwMode="auto">
          <a:xfrm>
            <a:off x="614149" y="2141462"/>
            <a:ext cx="11150221" cy="4401205"/>
          </a:xfrm>
          <a:prstGeom prst="rect">
            <a:avLst/>
          </a:prstGeom>
          <a:ln w="38100">
            <a:prstDash val="lgDash"/>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457200" indent="-457200" eaLnBrk="1" hangingPunct="1">
              <a:spcBef>
                <a:spcPct val="50000"/>
              </a:spcBef>
              <a:buFontTx/>
              <a:buChar char="-"/>
            </a:pPr>
            <a:r>
              <a:rPr lang="en-US" altLang="zh-CN" sz="2800" b="1" i="1" dirty="0" err="1" smtClean="0">
                <a:latin typeface="Times New Roman" pitchFamily="18" charset="0"/>
                <a:ea typeface="SimSun" pitchFamily="2" charset="-122"/>
              </a:rPr>
              <a:t>Văn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bản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kể</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về</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sự</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việc</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gì</a:t>
            </a:r>
            <a:r>
              <a:rPr lang="en-US" altLang="zh-CN" sz="2800" b="1" i="1" dirty="0" smtClean="0">
                <a:latin typeface="Times New Roman" pitchFamily="18" charset="0"/>
                <a:ea typeface="SimSun" pitchFamily="2" charset="-122"/>
              </a:rPr>
              <a:t>? Ai </a:t>
            </a:r>
            <a:r>
              <a:rPr lang="en-US" altLang="zh-CN" sz="2800" b="1" i="1" dirty="0" err="1" smtClean="0">
                <a:latin typeface="Times New Roman" pitchFamily="18" charset="0"/>
                <a:ea typeface="SimSun" pitchFamily="2" charset="-122"/>
              </a:rPr>
              <a:t>là</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người</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kể</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chuyện</a:t>
            </a:r>
            <a:r>
              <a:rPr lang="en-US" altLang="zh-CN" sz="2800" b="1" i="1" dirty="0" smtClean="0">
                <a:latin typeface="Times New Roman" pitchFamily="18" charset="0"/>
                <a:ea typeface="SimSun" pitchFamily="2" charset="-122"/>
              </a:rPr>
              <a:t>?</a:t>
            </a:r>
            <a:r>
              <a:rPr lang="en-US" altLang="zh-CN" sz="2800" i="1" dirty="0" smtClean="0">
                <a:latin typeface="Times New Roman" pitchFamily="18" charset="0"/>
                <a:ea typeface="SimSun" pitchFamily="2" charset="-122"/>
              </a:rPr>
              <a:t>....................................</a:t>
            </a:r>
            <a:endParaRPr lang="en-US" altLang="zh-CN" sz="2800" b="1" i="1" dirty="0" smtClean="0">
              <a:latin typeface="Times New Roman" pitchFamily="18" charset="0"/>
              <a:ea typeface="SimSun" pitchFamily="2" charset="-122"/>
            </a:endParaRPr>
          </a:p>
          <a:p>
            <a:pPr marL="457200" indent="-457200" eaLnBrk="1" hangingPunct="1">
              <a:spcBef>
                <a:spcPct val="50000"/>
              </a:spcBef>
              <a:buFontTx/>
              <a:buChar char="-"/>
            </a:pPr>
            <a:r>
              <a:rPr lang="en-US" altLang="zh-CN" sz="2800" b="1" i="1" dirty="0" err="1" smtClean="0">
                <a:latin typeface="Times New Roman" pitchFamily="18" charset="0"/>
                <a:ea typeface="SimSun" pitchFamily="2" charset="-122"/>
              </a:rPr>
              <a:t>Sự</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việc</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ấy</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liên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quan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đến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sự</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kiện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lịch</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sử</a:t>
            </a:r>
            <a:r>
              <a:rPr lang="en-US" altLang="zh-CN" sz="2800" b="1" i="1" dirty="0" smtClean="0">
                <a:latin typeface="Times New Roman" pitchFamily="18" charset="0"/>
                <a:ea typeface="SimSun" pitchFamily="2" charset="-122"/>
              </a:rPr>
              <a:t> hay </a:t>
            </a:r>
            <a:r>
              <a:rPr lang="en-US" altLang="zh-CN" sz="2800" b="1" i="1" dirty="0" err="1" smtClean="0">
                <a:latin typeface="Times New Roman" pitchFamily="18" charset="0"/>
                <a:ea typeface="SimSun" pitchFamily="2" charset="-122"/>
              </a:rPr>
              <a:t>nhân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vật</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lịch</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sử</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nào</a:t>
            </a:r>
            <a:r>
              <a:rPr lang="en-US" altLang="zh-CN" sz="2800" b="1" i="1" dirty="0" smtClean="0">
                <a:latin typeface="Times New Roman" pitchFamily="18" charset="0"/>
                <a:ea typeface="SimSun" pitchFamily="2" charset="-122"/>
              </a:rPr>
              <a:t>?</a:t>
            </a:r>
            <a:r>
              <a:rPr lang="en-US" altLang="zh-CN" sz="2800" i="1" dirty="0" smtClean="0">
                <a:latin typeface="Times New Roman" pitchFamily="18" charset="0"/>
                <a:ea typeface="SimSun" pitchFamily="2" charset="-122"/>
              </a:rPr>
              <a:t>.......</a:t>
            </a:r>
          </a:p>
          <a:p>
            <a:pPr eaLnBrk="1" hangingPunct="1">
              <a:spcBef>
                <a:spcPct val="50000"/>
              </a:spcBef>
            </a:pPr>
            <a:r>
              <a:rPr lang="en-US" altLang="zh-CN" sz="2800" i="1" dirty="0" smtClean="0">
                <a:latin typeface="Times New Roman" pitchFamily="18" charset="0"/>
                <a:ea typeface="SimSun" pitchFamily="2" charset="-122"/>
              </a:rPr>
              <a:t>.........................................................................................................................</a:t>
            </a:r>
          </a:p>
          <a:p>
            <a:pPr marL="457200" indent="-457200" eaLnBrk="1" hangingPunct="1">
              <a:spcBef>
                <a:spcPct val="50000"/>
              </a:spcBef>
              <a:buFontTx/>
              <a:buChar char="-"/>
            </a:pPr>
            <a:r>
              <a:rPr lang="en-US" altLang="zh-CN" sz="2800" b="1" i="1" dirty="0" err="1" smtClean="0">
                <a:latin typeface="Times New Roman" pitchFamily="18" charset="0"/>
                <a:ea typeface="SimSun" pitchFamily="2" charset="-122"/>
              </a:rPr>
              <a:t>Những</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câu</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văn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nào</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thể</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hiện</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sự</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kết</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hợp</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yếu</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tố</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miêu</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tả</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với</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yếu</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tố</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tự</a:t>
            </a:r>
            <a:r>
              <a:rPr lang="en-US" altLang="zh-CN" sz="2800" b="1" i="1" dirty="0" smtClean="0">
                <a:latin typeface="Times New Roman" pitchFamily="18" charset="0"/>
                <a:ea typeface="SimSun" pitchFamily="2" charset="-122"/>
              </a:rPr>
              <a:t> </a:t>
            </a:r>
            <a:r>
              <a:rPr lang="en-US" altLang="zh-CN" sz="2800" b="1" i="1" dirty="0" err="1" smtClean="0">
                <a:latin typeface="Times New Roman" pitchFamily="18" charset="0"/>
                <a:ea typeface="SimSun" pitchFamily="2" charset="-122"/>
              </a:rPr>
              <a:t>sự</a:t>
            </a:r>
            <a:r>
              <a:rPr lang="en-US" altLang="zh-CN" sz="2800" b="1" i="1" dirty="0" smtClean="0">
                <a:latin typeface="Times New Roman" pitchFamily="18" charset="0"/>
                <a:ea typeface="SimSun" pitchFamily="2" charset="-122"/>
              </a:rPr>
              <a:t>?</a:t>
            </a:r>
          </a:p>
          <a:p>
            <a:pPr eaLnBrk="1" hangingPunct="1">
              <a:spcBef>
                <a:spcPct val="50000"/>
              </a:spcBef>
            </a:pPr>
            <a:r>
              <a:rPr lang="en-US" altLang="zh-CN" sz="2800" i="1" dirty="0" smtClean="0">
                <a:latin typeface="Times New Roman" pitchFamily="18" charset="0"/>
                <a:ea typeface="SimSun" pitchFamily="2" charset="-122"/>
                <a:sym typeface="Wingdings" panose="05000000000000000000" pitchFamily="2" charset="2"/>
              </a:rPr>
              <a:t>………………………………………………………………………………………….</a:t>
            </a:r>
          </a:p>
          <a:p>
            <a:pPr marL="457200" indent="-457200" eaLnBrk="1" hangingPunct="1">
              <a:spcBef>
                <a:spcPct val="50000"/>
              </a:spcBef>
              <a:buFont typeface="Wingdings" panose="05000000000000000000" pitchFamily="2" charset="2"/>
              <a:buChar char="à"/>
            </a:pPr>
            <a:r>
              <a:rPr lang="en-US" altLang="zh-CN" sz="2800" b="1" i="1" dirty="0" err="1" smtClean="0">
                <a:latin typeface="Times New Roman" pitchFamily="18" charset="0"/>
                <a:ea typeface="SimSun" pitchFamily="2" charset="-122"/>
                <a:sym typeface="Wingdings" panose="05000000000000000000" pitchFamily="2" charset="2"/>
              </a:rPr>
              <a:t>Những</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lưu</a:t>
            </a:r>
            <a:r>
              <a:rPr lang="en-US" altLang="zh-CN" sz="2800" b="1" i="1" dirty="0" smtClean="0">
                <a:latin typeface="Times New Roman" pitchFamily="18" charset="0"/>
                <a:ea typeface="SimSun" pitchFamily="2" charset="-122"/>
                <a:sym typeface="Wingdings" panose="05000000000000000000" pitchFamily="2" charset="2"/>
              </a:rPr>
              <a:t> ý </a:t>
            </a:r>
            <a:r>
              <a:rPr lang="en-US" altLang="zh-CN" sz="2800" b="1" i="1" dirty="0" err="1" smtClean="0">
                <a:latin typeface="Times New Roman" pitchFamily="18" charset="0"/>
                <a:ea typeface="SimSun" pitchFamily="2" charset="-122"/>
                <a:sym typeface="Wingdings" panose="05000000000000000000" pitchFamily="2" charset="2"/>
              </a:rPr>
              <a:t>quan</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trọng</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khi</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viết</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bài</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văn</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kể</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về</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một</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sự</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việc</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có</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thật</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liên</a:t>
            </a:r>
            <a:r>
              <a:rPr lang="en-US" altLang="zh-CN" sz="2800" b="1" i="1" dirty="0" smtClean="0">
                <a:latin typeface="Times New Roman" pitchFamily="18" charset="0"/>
                <a:ea typeface="SimSun" pitchFamily="2" charset="-122"/>
                <a:sym typeface="Wingdings" panose="05000000000000000000" pitchFamily="2" charset="2"/>
              </a:rPr>
              <a:t> </a:t>
            </a:r>
          </a:p>
          <a:p>
            <a:pPr eaLnBrk="1" hangingPunct="1">
              <a:spcBef>
                <a:spcPct val="50000"/>
              </a:spcBef>
            </a:pPr>
            <a:r>
              <a:rPr lang="en-US" altLang="zh-CN" sz="2800" b="1" i="1" dirty="0" err="1" smtClean="0">
                <a:latin typeface="Times New Roman" pitchFamily="18" charset="0"/>
                <a:ea typeface="SimSun" pitchFamily="2" charset="-122"/>
                <a:sym typeface="Wingdings" panose="05000000000000000000" pitchFamily="2" charset="2"/>
              </a:rPr>
              <a:t>quan</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đến</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nhân</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vật</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hoặc</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sự</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kiện</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lịch</a:t>
            </a:r>
            <a:r>
              <a:rPr lang="en-US" altLang="zh-CN" sz="2800" b="1" i="1" dirty="0" smtClean="0">
                <a:latin typeface="Times New Roman" pitchFamily="18" charset="0"/>
                <a:ea typeface="SimSun" pitchFamily="2" charset="-122"/>
                <a:sym typeface="Wingdings" panose="05000000000000000000" pitchFamily="2" charset="2"/>
              </a:rPr>
              <a:t> </a:t>
            </a:r>
            <a:r>
              <a:rPr lang="en-US" altLang="zh-CN" sz="2800" b="1" i="1" dirty="0" err="1" smtClean="0">
                <a:latin typeface="Times New Roman" pitchFamily="18" charset="0"/>
                <a:ea typeface="SimSun" pitchFamily="2" charset="-122"/>
                <a:sym typeface="Wingdings" panose="05000000000000000000" pitchFamily="2" charset="2"/>
              </a:rPr>
              <a:t>sử</a:t>
            </a:r>
            <a:r>
              <a:rPr lang="en-US" altLang="zh-CN" sz="2800" b="1" i="1" dirty="0" smtClean="0">
                <a:latin typeface="Times New Roman" pitchFamily="18" charset="0"/>
                <a:ea typeface="SimSun" pitchFamily="2" charset="-122"/>
                <a:sym typeface="Wingdings" panose="05000000000000000000" pitchFamily="2" charset="2"/>
              </a:rPr>
              <a:t>?</a:t>
            </a:r>
            <a:r>
              <a:rPr lang="en-US" altLang="zh-CN" sz="2800" i="1" dirty="0" smtClean="0">
                <a:latin typeface="Times New Roman" pitchFamily="18" charset="0"/>
                <a:ea typeface="SimSun" pitchFamily="2" charset="-122"/>
                <a:sym typeface="Wingdings" panose="05000000000000000000" pitchFamily="2" charset="2"/>
              </a:rPr>
              <a:t>......................................................</a:t>
            </a:r>
            <a:endParaRPr lang="en-US" altLang="zh-CN" sz="2800" b="1" i="1" dirty="0">
              <a:latin typeface="Times New Roman" pitchFamily="18" charset="0"/>
              <a:ea typeface="SimSun"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0076_Cooper_Template_SlidesMania">
  <a:themeElements>
    <a:clrScheme name="Verde">
      <a:dk1>
        <a:srgbClr val="000000"/>
      </a:dk1>
      <a:lt1>
        <a:srgbClr val="FFFFFF"/>
      </a:lt1>
      <a:dk2>
        <a:srgbClr val="BBCCC1"/>
      </a:dk2>
      <a:lt2>
        <a:srgbClr val="E3DED1"/>
      </a:lt2>
      <a:accent1>
        <a:srgbClr val="94AE9D"/>
      </a:accent1>
      <a:accent2>
        <a:srgbClr val="CFDECC"/>
      </a:accent2>
      <a:accent3>
        <a:srgbClr val="FFFFFF"/>
      </a:accent3>
      <a:accent4>
        <a:srgbClr val="FFFFFF"/>
      </a:accent4>
      <a:accent5>
        <a:srgbClr val="FFFFFF"/>
      </a:accent5>
      <a:accent6>
        <a:srgbClr val="FFFFFF"/>
      </a:accent6>
      <a:hlink>
        <a:srgbClr val="7C9C87"/>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1742</Words>
  <Application>Microsoft Office PowerPoint</Application>
  <PresentationFormat>Widescreen</PresentationFormat>
  <Paragraphs>135</Paragraphs>
  <Slides>27</Slides>
  <Notes>26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27</vt:i4>
      </vt:variant>
    </vt:vector>
  </HeadingPairs>
  <TitlesOfParts>
    <vt:vector size="45" baseType="lpstr">
      <vt:lpstr>Muli</vt:lpstr>
      <vt:lpstr>Limelight</vt:lpstr>
      <vt:lpstr>Calibri Light</vt:lpstr>
      <vt:lpstr>Calibri</vt:lpstr>
      <vt:lpstr>851tegakizatsu</vt:lpstr>
      <vt:lpstr>小单纯体</vt:lpstr>
      <vt:lpstr>Times New Roman</vt:lpstr>
      <vt:lpstr>Arial</vt:lpstr>
      <vt:lpstr>SimSun</vt:lpstr>
      <vt:lpstr>Barlow Condensed</vt:lpstr>
      <vt:lpstr>.VnTime</vt:lpstr>
      <vt:lpstr>Montserrat</vt:lpstr>
      <vt:lpstr>#9Slide05 SVNMadre Script</vt:lpstr>
      <vt:lpstr>SimSun</vt:lpstr>
      <vt:lpstr>Wingdings</vt:lpstr>
      <vt:lpstr>0076_Cooper_Template_SlidesMania</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72</cp:revision>
  <dcterms:modified xsi:type="dcterms:W3CDTF">2022-07-30T11:21:43Z</dcterms:modified>
</cp:coreProperties>
</file>