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6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9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5" r:id="rId3"/>
    <p:sldMasterId id="2147483720" r:id="rId4"/>
    <p:sldMasterId id="2147483745" r:id="rId5"/>
    <p:sldMasterId id="2147483770" r:id="rId6"/>
    <p:sldMasterId id="2147483808" r:id="rId7"/>
    <p:sldMasterId id="2147483820" r:id="rId8"/>
    <p:sldMasterId id="2147483842" r:id="rId9"/>
    <p:sldMasterId id="2147483878" r:id="rId10"/>
    <p:sldMasterId id="2147483930" r:id="rId11"/>
  </p:sldMasterIdLst>
  <p:notesMasterIdLst>
    <p:notesMasterId r:id="rId22"/>
  </p:notesMasterIdLst>
  <p:sldIdLst>
    <p:sldId id="386" r:id="rId12"/>
    <p:sldId id="434" r:id="rId13"/>
    <p:sldId id="260" r:id="rId14"/>
    <p:sldId id="385" r:id="rId15"/>
    <p:sldId id="329" r:id="rId16"/>
    <p:sldId id="313" r:id="rId17"/>
    <p:sldId id="394" r:id="rId18"/>
    <p:sldId id="400" r:id="rId19"/>
    <p:sldId id="405" r:id="rId20"/>
    <p:sldId id="403" r:id="rId21"/>
  </p:sldIdLst>
  <p:sldSz cx="9144000" cy="5143500" type="screen16x9"/>
  <p:notesSz cx="6858000" cy="9144000"/>
  <p:defaultTextStyle>
    <a:defPPr>
      <a:defRPr lang="en-US"/>
    </a:defPPr>
    <a:lvl1pPr marL="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4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6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79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88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98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CF4"/>
    <a:srgbClr val="E8F4F8"/>
    <a:srgbClr val="FFFFFF"/>
    <a:srgbClr val="F3D9F7"/>
    <a:srgbClr val="33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722" autoAdjust="0"/>
  </p:normalViewPr>
  <p:slideViewPr>
    <p:cSldViewPr>
      <p:cViewPr varScale="1">
        <p:scale>
          <a:sx n="144" d="100"/>
          <a:sy n="144" d="100"/>
        </p:scale>
        <p:origin x="7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A30FF-9DF8-47BC-B4AA-5FD9F738520C}" type="datetimeFigureOut">
              <a:rPr lang="en-US" smtClean="0"/>
              <a:t>4/4/26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51B98-1BAE-494E-9B32-32C15778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7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4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6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79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8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98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1B98-1BAE-494E-9B32-32C1577869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1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B7113A-D6B9-4252-AB20-C5885235C623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174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1B98-1BAE-494E-9B32-32C1577869E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5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1B98-1BAE-494E-9B32-32C1577869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1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3F498-300F-4254-A294-57FF78DC0984}" type="slidenum">
              <a:rPr lang="en-SG" smtClean="0">
                <a:solidFill>
                  <a:prstClr val="black"/>
                </a:solidFill>
              </a:rPr>
              <a:pPr/>
              <a:t>4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3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1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C7EBB-6FE5-4B48-A66B-6BD811A61C9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1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83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B7113A-D6B9-4252-AB20-C5885235C623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4230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1B98-1BAE-494E-9B32-32C1577869E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2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87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57295" y="1545589"/>
            <a:ext cx="2864314" cy="2148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56" tIns="34289" rIns="68556" bIns="34289"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01196"/>
            <a:ext cx="9144000" cy="533158"/>
          </a:xfrm>
          <a:prstGeom prst="rect">
            <a:avLst/>
          </a:prstGeom>
        </p:spPr>
        <p:txBody>
          <a:bodyPr lIns="68556" tIns="34289" rIns="68556" bIns="34289"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05200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5247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9086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0591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4618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0697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36"/>
            <a:ext cx="9144000" cy="543185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6754" y="369589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06" y="370057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1189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36"/>
            <a:ext cx="9144000" cy="543185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7216" y="367266"/>
            <a:ext cx="1801550" cy="483731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06" y="370057"/>
            <a:ext cx="1799641" cy="480938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398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6"/>
            <a:ext cx="8679898" cy="543185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83131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57295" y="1545589"/>
            <a:ext cx="2864314" cy="2148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74" tIns="34289" rIns="68574" bIns="34289"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01196"/>
            <a:ext cx="9144000" cy="533158"/>
          </a:xfrm>
          <a:prstGeom prst="rect">
            <a:avLst/>
          </a:prstGeom>
        </p:spPr>
        <p:txBody>
          <a:bodyPr lIns="68574" tIns="34289" rIns="68574" bIns="34289"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46422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79268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4" tIns="34289" rIns="6857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11367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4" tIns="34289" rIns="6857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43466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4" tIns="34289" rIns="6857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75769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4" tIns="34289" rIns="6857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54636"/>
            <a:ext cx="9144000" cy="543185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1122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79268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6" tIns="34289" rIns="68556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11367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6" tIns="34289" rIns="68556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43466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6" tIns="34289" rIns="68556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75769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6" tIns="34289" rIns="68556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54648"/>
            <a:ext cx="9144000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15860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51435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86913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4361255"/>
            <a:ext cx="9144000" cy="808854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25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353674" y="163729"/>
            <a:ext cx="5136230" cy="4647143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7219315" y="3047557"/>
            <a:ext cx="1135856" cy="170378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Graphic 47"/>
          <p:cNvSpPr/>
          <p:nvPr userDrawn="1"/>
        </p:nvSpPr>
        <p:spPr>
          <a:xfrm>
            <a:off x="7966426" y="3600032"/>
            <a:ext cx="885752" cy="132862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8831117" y="4012375"/>
            <a:ext cx="312887" cy="841914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Graphic 47"/>
          <p:cNvSpPr/>
          <p:nvPr userDrawn="1"/>
        </p:nvSpPr>
        <p:spPr>
          <a:xfrm>
            <a:off x="804863" y="4324524"/>
            <a:ext cx="251855" cy="37778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Graphic 47"/>
          <p:cNvSpPr/>
          <p:nvPr userDrawn="1"/>
        </p:nvSpPr>
        <p:spPr>
          <a:xfrm>
            <a:off x="-1" y="3895689"/>
            <a:ext cx="506364" cy="75954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Graphic 47"/>
          <p:cNvSpPr/>
          <p:nvPr userDrawn="1"/>
        </p:nvSpPr>
        <p:spPr>
          <a:xfrm>
            <a:off x="1042917" y="4250894"/>
            <a:ext cx="350026" cy="5250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Graphic 47"/>
          <p:cNvSpPr/>
          <p:nvPr userDrawn="1"/>
        </p:nvSpPr>
        <p:spPr>
          <a:xfrm>
            <a:off x="2399824" y="4245069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Graphic 47"/>
          <p:cNvSpPr/>
          <p:nvPr userDrawn="1"/>
        </p:nvSpPr>
        <p:spPr>
          <a:xfrm>
            <a:off x="5533537" y="3911792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Graphic 47"/>
          <p:cNvSpPr/>
          <p:nvPr userDrawn="1"/>
        </p:nvSpPr>
        <p:spPr>
          <a:xfrm>
            <a:off x="5221785" y="4134627"/>
            <a:ext cx="155020" cy="23253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85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2" y="6"/>
            <a:ext cx="9143997" cy="51434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80509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2" y="2"/>
            <a:ext cx="9143997" cy="457557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18418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7014411" y="3013910"/>
            <a:ext cx="2129590" cy="2129590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2251085" y="2954935"/>
            <a:ext cx="4377137" cy="2188568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6924551" y="3"/>
            <a:ext cx="2219448" cy="2681722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4572004" y="585794"/>
            <a:ext cx="4493417" cy="4493417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76641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13"/>
            <a:ext cx="8679898" cy="543185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2" y="848698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256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256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7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256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74" tIns="34289" rIns="68574" bIns="34289" rtlCol="0" anchor="ctr">
            <a:spAutoFit/>
          </a:bodyPr>
          <a:lstStyle/>
          <a:p>
            <a:pPr defTabSz="685256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74" tIns="34289" rIns="68574" bIns="34289" rtlCol="0" anchor="ctr">
            <a:spAutoFit/>
          </a:bodyPr>
          <a:lstStyle/>
          <a:p>
            <a:pPr defTabSz="685256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</a:p>
          <a:p>
            <a:pPr defTabSz="685256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74" tIns="34289" rIns="68574" bIns="34289" rtlCol="0" anchor="ctr">
            <a:spAutoFit/>
          </a:bodyPr>
          <a:lstStyle/>
          <a:p>
            <a:pPr defTabSz="685256"/>
            <a:r>
              <a:rPr lang="en-US" altLang="ko-KR" sz="11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74" tIns="34289" rIns="68574" bIns="34289" rtlCol="0" anchor="ctr">
            <a:spAutoFit/>
          </a:bodyPr>
          <a:lstStyle/>
          <a:p>
            <a:pPr defTabSz="685256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</a:p>
          <a:p>
            <a:pPr defTabSz="685256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864752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7" y="0"/>
            <a:ext cx="5922169" cy="51435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74" tIns="34289" rIns="68574" bIns="34289" anchor="ctr">
            <a:noAutofit/>
          </a:bodyPr>
          <a:lstStyle>
            <a:lvl1pPr marL="0" marR="0" indent="0" algn="ctr" defTabSz="68573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09734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137909" y="320774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74" tIns="34289" rIns="68574" bIns="34289" anchor="ctr">
            <a:noAutofit/>
          </a:bodyPr>
          <a:lstStyle>
            <a:lvl1pPr marL="0" marR="0" indent="0" algn="ctr" defTabSz="68573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465208" y="2127776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74" tIns="34289" rIns="68574" bIns="34289" anchor="ctr">
            <a:noAutofit/>
          </a:bodyPr>
          <a:lstStyle>
            <a:lvl1pPr marL="0" marR="0" indent="0" algn="ctr" defTabSz="68573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3305643" y="1688563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74" tIns="34289" rIns="68574" bIns="34289" anchor="ctr">
            <a:noAutofit/>
          </a:bodyPr>
          <a:lstStyle>
            <a:lvl1pPr marL="0" marR="0" indent="0" algn="ctr" defTabSz="68573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477078" y="2007685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74" tIns="34289" rIns="68574" bIns="34289" anchor="ctr">
            <a:noAutofit/>
          </a:bodyPr>
          <a:lstStyle>
            <a:lvl1pPr marL="0" marR="0" indent="0" algn="ctr" defTabSz="68573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47776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282724" y="315323"/>
            <a:ext cx="5024504" cy="4383108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74" tIns="34289" rIns="68574" bIns="34289" anchor="ctr">
            <a:noAutofit/>
          </a:bodyPr>
          <a:lstStyle>
            <a:lvl1pPr marL="0" marR="0" indent="0" algn="ctr" defTabSz="68573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9799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10" y="1131593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46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51435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6260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7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5F373-A181-4198-842B-E5EEF0DF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74" tIns="34289" rIns="68574" bIns="34289"/>
          <a:lstStyle>
            <a:lvl1pPr>
              <a:defRPr/>
            </a:lvl1pPr>
          </a:lstStyle>
          <a:p>
            <a:pPr defTabSz="685256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5996-AA77-4B81-A1D2-94E43515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68574" tIns="34289" rIns="68574" bIns="34289"/>
          <a:lstStyle>
            <a:lvl1pPr>
              <a:defRPr/>
            </a:lvl1pPr>
          </a:lstStyle>
          <a:p>
            <a:pPr defTabSz="685256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B4CB9-0356-401F-B2D3-182D79CF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74" tIns="34289" rIns="68574" bIns="34289"/>
          <a:lstStyle>
            <a:lvl1pPr>
              <a:defRPr/>
            </a:lvl1pPr>
          </a:lstStyle>
          <a:p>
            <a:pPr defTabSz="685256"/>
            <a:fld id="{1FD9860F-6113-4557-A0F6-5FF0A87D581D}" type="slidenum">
              <a:rPr lang="en-US" altLang="en-US" sz="1400" smtClean="0">
                <a:solidFill>
                  <a:prstClr val="black"/>
                </a:solidFill>
              </a:rPr>
              <a:pPr defTabSz="685256"/>
              <a:t>‹#›</a:t>
            </a:fld>
            <a:endParaRPr lang="en-US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519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592-91BD-47FD-83FA-61C7E39FF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DA19-3763-485A-8AD4-825F68E4F4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423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592-91BD-47FD-83FA-61C7E39FF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DA19-3763-485A-8AD4-825F68E4F4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66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592-91BD-47FD-83FA-61C7E39FF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DA19-3763-485A-8AD4-825F68E4F4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185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592-91BD-47FD-83FA-61C7E39FF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DA19-3763-485A-8AD4-825F68E4F4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615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592-91BD-47FD-83FA-61C7E39FF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DA19-3763-485A-8AD4-825F68E4F4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262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592-91BD-47FD-83FA-61C7E39FF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DA19-3763-485A-8AD4-825F68E4F4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154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592-91BD-47FD-83FA-61C7E39FF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DA19-3763-485A-8AD4-825F68E4F4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438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592-91BD-47FD-83FA-61C7E39FF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DA19-3763-485A-8AD4-825F68E4F4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3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4361255"/>
            <a:ext cx="9144000" cy="808854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052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353674" y="163741"/>
            <a:ext cx="5136230" cy="4647143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7219315" y="3047569"/>
            <a:ext cx="1135856" cy="170378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Graphic 47"/>
          <p:cNvSpPr/>
          <p:nvPr userDrawn="1"/>
        </p:nvSpPr>
        <p:spPr>
          <a:xfrm>
            <a:off x="7966426" y="3600044"/>
            <a:ext cx="885752" cy="132862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8831129" y="4012375"/>
            <a:ext cx="312887" cy="841914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Graphic 47"/>
          <p:cNvSpPr/>
          <p:nvPr userDrawn="1"/>
        </p:nvSpPr>
        <p:spPr>
          <a:xfrm>
            <a:off x="804875" y="4324536"/>
            <a:ext cx="251855" cy="37778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Graphic 47"/>
          <p:cNvSpPr/>
          <p:nvPr userDrawn="1"/>
        </p:nvSpPr>
        <p:spPr>
          <a:xfrm>
            <a:off x="-1" y="3895701"/>
            <a:ext cx="506364" cy="75954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Graphic 47"/>
          <p:cNvSpPr/>
          <p:nvPr userDrawn="1"/>
        </p:nvSpPr>
        <p:spPr>
          <a:xfrm>
            <a:off x="1042917" y="4250894"/>
            <a:ext cx="350026" cy="5250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Graphic 47"/>
          <p:cNvSpPr/>
          <p:nvPr userDrawn="1"/>
        </p:nvSpPr>
        <p:spPr>
          <a:xfrm>
            <a:off x="2399824" y="4245069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Graphic 47"/>
          <p:cNvSpPr/>
          <p:nvPr userDrawn="1"/>
        </p:nvSpPr>
        <p:spPr>
          <a:xfrm>
            <a:off x="5533537" y="3911792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Graphic 47"/>
          <p:cNvSpPr/>
          <p:nvPr userDrawn="1"/>
        </p:nvSpPr>
        <p:spPr>
          <a:xfrm>
            <a:off x="5221785" y="4134627"/>
            <a:ext cx="155020" cy="23253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434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592-91BD-47FD-83FA-61C7E39FF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DA19-3763-485A-8AD4-825F68E4F4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083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592-91BD-47FD-83FA-61C7E39FF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DA19-3763-485A-8AD4-825F68E4F4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46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592-91BD-47FD-83FA-61C7E39FF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DA19-3763-485A-8AD4-825F68E4F4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697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316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fld id="{7FE5A9CD-1CA5-4BB6-ABF6-C3DB2F9C09D1}" type="datetimeFigureOut">
              <a:rPr lang="en-US" sz="1600" smtClean="0">
                <a:solidFill>
                  <a:prstClr val="black"/>
                </a:solidFill>
              </a:rPr>
              <a:pPr defTabSz="814974"/>
              <a:t>4/4/26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fld id="{E9E3A461-C528-4C33-83FA-271D1850C3B5}" type="slidenum">
              <a:rPr lang="en-US" sz="1600" smtClean="0">
                <a:solidFill>
                  <a:prstClr val="black"/>
                </a:solidFill>
              </a:rPr>
              <a:pPr defTabSz="81497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391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19077"/>
            <a:ext cx="8229600" cy="1038225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fld id="{E979D15E-7C97-46BA-A533-0FCFA23F6052}" type="slidenum">
              <a:rPr lang="en-US" sz="1600" smtClean="0">
                <a:solidFill>
                  <a:prstClr val="black"/>
                </a:solidFill>
              </a:rPr>
              <a:pPr defTabSz="814974">
                <a:defRPr/>
              </a:pPr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979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/>
            <a:fld id="{475E0F57-EEA1-4A8B-9311-4AD2064A14C0}" type="slidenum">
              <a:rPr lang="en-US" sz="1600" smtClean="0">
                <a:solidFill>
                  <a:prstClr val="black"/>
                </a:solidFill>
              </a:rPr>
              <a:pPr defTabSz="81497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660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0199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7" y="4683919"/>
            <a:ext cx="2895223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61" y="4683919"/>
            <a:ext cx="2133917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fld id="{BEF8FD80-C95D-4220-BF8B-01906B7B67AD}" type="slidenum">
              <a:rPr lang="en-US" sz="1600" smtClean="0">
                <a:solidFill>
                  <a:srgbClr val="000000"/>
                </a:solidFill>
              </a:rPr>
              <a:pPr defTabSz="814974">
                <a:defRPr/>
              </a:pPr>
              <a:t>‹#›</a:t>
            </a:fld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294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3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2" y="18"/>
            <a:ext cx="9143997" cy="51434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83892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9842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310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883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7299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8058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8"/>
            <a:ext cx="9144000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6766" y="369589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8" y="370057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823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8"/>
            <a:ext cx="9144000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7216" y="367278"/>
            <a:ext cx="1801550" cy="483731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8" y="370057"/>
            <a:ext cx="1799641" cy="480938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4263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48"/>
            <a:ext cx="8679898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782825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57295" y="1545589"/>
            <a:ext cx="2864314" cy="2148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56" tIns="34289" rIns="68556" bIns="34289"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01196"/>
            <a:ext cx="9144000" cy="533158"/>
          </a:xfrm>
          <a:prstGeom prst="rect">
            <a:avLst/>
          </a:prstGeom>
        </p:spPr>
        <p:txBody>
          <a:bodyPr lIns="68556" tIns="34289" rIns="68556" bIns="34289"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96216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79268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6" tIns="34289" rIns="68556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11367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6" tIns="34289" rIns="68556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43466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6" tIns="34289" rIns="68556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75769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6" tIns="34289" rIns="68556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54648"/>
            <a:ext cx="9144000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0057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2" y="2"/>
            <a:ext cx="9143997" cy="457557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939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51435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16253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4361255"/>
            <a:ext cx="9144000" cy="808854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052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353674" y="163741"/>
            <a:ext cx="5136230" cy="4647143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7219315" y="3047569"/>
            <a:ext cx="1135856" cy="170378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Graphic 47"/>
          <p:cNvSpPr/>
          <p:nvPr userDrawn="1"/>
        </p:nvSpPr>
        <p:spPr>
          <a:xfrm>
            <a:off x="7966426" y="3600044"/>
            <a:ext cx="885752" cy="132862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8831129" y="4012375"/>
            <a:ext cx="312887" cy="841914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Graphic 47"/>
          <p:cNvSpPr/>
          <p:nvPr userDrawn="1"/>
        </p:nvSpPr>
        <p:spPr>
          <a:xfrm>
            <a:off x="804875" y="4324536"/>
            <a:ext cx="251855" cy="37778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Graphic 47"/>
          <p:cNvSpPr/>
          <p:nvPr userDrawn="1"/>
        </p:nvSpPr>
        <p:spPr>
          <a:xfrm>
            <a:off x="-1" y="3895701"/>
            <a:ext cx="506364" cy="75954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Graphic 47"/>
          <p:cNvSpPr/>
          <p:nvPr userDrawn="1"/>
        </p:nvSpPr>
        <p:spPr>
          <a:xfrm>
            <a:off x="1042917" y="4250894"/>
            <a:ext cx="350026" cy="5250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Graphic 47"/>
          <p:cNvSpPr/>
          <p:nvPr userDrawn="1"/>
        </p:nvSpPr>
        <p:spPr>
          <a:xfrm>
            <a:off x="2399824" y="4245069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Graphic 47"/>
          <p:cNvSpPr/>
          <p:nvPr userDrawn="1"/>
        </p:nvSpPr>
        <p:spPr>
          <a:xfrm>
            <a:off x="5533537" y="3911792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Graphic 47"/>
          <p:cNvSpPr/>
          <p:nvPr userDrawn="1"/>
        </p:nvSpPr>
        <p:spPr>
          <a:xfrm>
            <a:off x="5221785" y="4134627"/>
            <a:ext cx="155020" cy="23253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358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2" y="18"/>
            <a:ext cx="9143997" cy="51434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74753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2" y="2"/>
            <a:ext cx="9143997" cy="457557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41934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7014411" y="3013910"/>
            <a:ext cx="2129590" cy="2129590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2251097" y="2954935"/>
            <a:ext cx="4377137" cy="2188568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6924551" y="3"/>
            <a:ext cx="2219448" cy="2681722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4572016" y="585806"/>
            <a:ext cx="4493417" cy="4493417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63993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25"/>
            <a:ext cx="8679898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24" y="848710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052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052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99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052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56" tIns="34289" rIns="68556" bIns="34289" rtlCol="0" anchor="ctr">
            <a:spAutoFit/>
          </a:bodyPr>
          <a:lstStyle/>
          <a:p>
            <a:pPr defTabSz="685052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56" tIns="34289" rIns="68556" bIns="34289" rtlCol="0" anchor="ctr">
            <a:spAutoFit/>
          </a:bodyPr>
          <a:lstStyle/>
          <a:p>
            <a:pPr defTabSz="685052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</a:p>
          <a:p>
            <a:pPr defTabSz="685052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56" tIns="34289" rIns="68556" bIns="34289" rtlCol="0" anchor="ctr">
            <a:spAutoFit/>
          </a:bodyPr>
          <a:lstStyle/>
          <a:p>
            <a:pPr defTabSz="685052"/>
            <a:r>
              <a:rPr lang="en-US" altLang="ko-KR" sz="11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56" tIns="34289" rIns="68556" bIns="34289" rtlCol="0" anchor="ctr">
            <a:spAutoFit/>
          </a:bodyPr>
          <a:lstStyle/>
          <a:p>
            <a:pPr defTabSz="685052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</a:p>
          <a:p>
            <a:pPr defTabSz="685052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0835320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19" y="0"/>
            <a:ext cx="5922169" cy="51435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56" tIns="34289" rIns="68556" bIns="34289" anchor="ctr">
            <a:noAutofit/>
          </a:bodyPr>
          <a:lstStyle>
            <a:lvl1pPr marL="0" marR="0" indent="0" algn="ctr" defTabSz="685528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92732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137909" y="320774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56" tIns="34289" rIns="68556" bIns="34289" anchor="ctr">
            <a:noAutofit/>
          </a:bodyPr>
          <a:lstStyle>
            <a:lvl1pPr marL="0" marR="0" indent="0" algn="ctr" defTabSz="685528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465208" y="2127776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56" tIns="34289" rIns="68556" bIns="34289" anchor="ctr">
            <a:noAutofit/>
          </a:bodyPr>
          <a:lstStyle>
            <a:lvl1pPr marL="0" marR="0" indent="0" algn="ctr" defTabSz="685528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3305643" y="1688563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56" tIns="34289" rIns="68556" bIns="34289" anchor="ctr">
            <a:noAutofit/>
          </a:bodyPr>
          <a:lstStyle>
            <a:lvl1pPr marL="0" marR="0" indent="0" algn="ctr" defTabSz="685528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477078" y="2007685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56" tIns="34289" rIns="68556" bIns="34289" anchor="ctr">
            <a:noAutofit/>
          </a:bodyPr>
          <a:lstStyle>
            <a:lvl1pPr marL="0" marR="0" indent="0" algn="ctr" defTabSz="685528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29623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282724" y="315323"/>
            <a:ext cx="5024504" cy="4383108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56" tIns="34289" rIns="68556" bIns="34289" anchor="ctr">
            <a:noAutofit/>
          </a:bodyPr>
          <a:lstStyle>
            <a:lvl1pPr marL="0" marR="0" indent="0" algn="ctr" defTabSz="685528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2685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10" y="1131605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52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52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52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583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7014411" y="3013910"/>
            <a:ext cx="2129590" cy="2129590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2251097" y="2954935"/>
            <a:ext cx="4377137" cy="2188568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6924551" y="3"/>
            <a:ext cx="2219448" cy="2681722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4572016" y="585806"/>
            <a:ext cx="4493417" cy="4493417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928978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572001" y="1223816"/>
            <a:ext cx="1781336" cy="1916475"/>
          </a:xfrm>
          <a:custGeom>
            <a:avLst/>
            <a:gdLst>
              <a:gd name="connsiteX0" fmla="*/ 0 w 2375115"/>
              <a:gd name="connsiteY0" fmla="*/ 0 h 2555300"/>
              <a:gd name="connsiteX1" fmla="*/ 2375115 w 2375115"/>
              <a:gd name="connsiteY1" fmla="*/ 0 h 2555300"/>
              <a:gd name="connsiteX2" fmla="*/ 2375115 w 2375115"/>
              <a:gd name="connsiteY2" fmla="*/ 2555300 h 2555300"/>
              <a:gd name="connsiteX3" fmla="*/ 0 w 2375115"/>
              <a:gd name="connsiteY3" fmla="*/ 2555300 h 255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15" h="2555300">
                <a:moveTo>
                  <a:pt x="0" y="0"/>
                </a:moveTo>
                <a:lnTo>
                  <a:pt x="2375115" y="0"/>
                </a:lnTo>
                <a:lnTo>
                  <a:pt x="2375115" y="2555300"/>
                </a:lnTo>
                <a:lnTo>
                  <a:pt x="0" y="2555300"/>
                </a:lnTo>
                <a:close/>
              </a:path>
            </a:pathLst>
          </a:custGeom>
        </p:spPr>
        <p:txBody>
          <a:bodyPr wrap="square" lIns="68556" tIns="34289" rIns="68556" bIns="34289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407998" y="2397269"/>
            <a:ext cx="1754708" cy="1901053"/>
          </a:xfrm>
          <a:custGeom>
            <a:avLst/>
            <a:gdLst>
              <a:gd name="connsiteX0" fmla="*/ 0 w 2339611"/>
              <a:gd name="connsiteY0" fmla="*/ 0 h 2534737"/>
              <a:gd name="connsiteX1" fmla="*/ 2339611 w 2339611"/>
              <a:gd name="connsiteY1" fmla="*/ 0 h 2534737"/>
              <a:gd name="connsiteX2" fmla="*/ 2339611 w 2339611"/>
              <a:gd name="connsiteY2" fmla="*/ 2534737 h 2534737"/>
              <a:gd name="connsiteX3" fmla="*/ 0 w 2339611"/>
              <a:gd name="connsiteY3" fmla="*/ 2534737 h 25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611" h="2534737">
                <a:moveTo>
                  <a:pt x="0" y="0"/>
                </a:moveTo>
                <a:lnTo>
                  <a:pt x="2339611" y="0"/>
                </a:lnTo>
                <a:lnTo>
                  <a:pt x="2339611" y="2534737"/>
                </a:lnTo>
                <a:lnTo>
                  <a:pt x="0" y="2534737"/>
                </a:lnTo>
                <a:close/>
              </a:path>
            </a:pathLst>
          </a:custGeom>
        </p:spPr>
        <p:txBody>
          <a:bodyPr wrap="square" lIns="68556" tIns="34289" rIns="68556" bIns="34289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3976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7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EFD47-FB3D-4C59-B843-3011BD0402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5726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F912-0325-4690-B91D-0DAD1EE7CD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395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3E61F-6494-46D6-85D1-4628BE0600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763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4674F-FD75-4EF8-BB19-5AA6459D00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477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128E8-5809-4765-97E0-6742D0FE62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198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F737B-C9A4-45B1-B5EC-8CC5E78B79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885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98FF4-6A7D-4EE4-81A4-54F2BADF00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5500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37E2F-DEFD-4D77-99BE-5C41C8F37C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0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25"/>
            <a:ext cx="8679898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24" y="848710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052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052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99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052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56" tIns="34289" rIns="68556" bIns="34289" rtlCol="0" anchor="ctr">
            <a:spAutoFit/>
          </a:bodyPr>
          <a:lstStyle/>
          <a:p>
            <a:pPr defTabSz="685052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56" tIns="34289" rIns="68556" bIns="34289" rtlCol="0" anchor="ctr">
            <a:spAutoFit/>
          </a:bodyPr>
          <a:lstStyle/>
          <a:p>
            <a:pPr defTabSz="685052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</a:p>
          <a:p>
            <a:pPr defTabSz="685052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56" tIns="34289" rIns="68556" bIns="34289" rtlCol="0" anchor="ctr">
            <a:spAutoFit/>
          </a:bodyPr>
          <a:lstStyle/>
          <a:p>
            <a:pPr defTabSz="685052"/>
            <a:r>
              <a:rPr lang="en-US" altLang="ko-KR" sz="11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56" tIns="34289" rIns="68556" bIns="34289" rtlCol="0" anchor="ctr">
            <a:spAutoFit/>
          </a:bodyPr>
          <a:lstStyle/>
          <a:p>
            <a:pPr defTabSz="685052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</a:p>
          <a:p>
            <a:pPr defTabSz="685052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620263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6C5EA-5B62-4558-97BD-F1DCB131CF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166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D887-6EC6-4A5A-923C-91D52F677C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937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1251-BF1D-44F7-953B-57006D5EFC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974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E220AFD3-0EB3-4B7D-9141-A38AF08FF2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5318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4744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4105A-8F9A-4FA1-BAD6-B89C253DC8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310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D2A4E-BFF9-4EE5-B648-7F67F4D048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676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292AB-2EDE-4002-BDD4-44A1B41048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231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CDD96-CF94-448E-A15C-9280D8E5A8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415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21994-0C90-4DBC-883B-1A4E018EAD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9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19" y="0"/>
            <a:ext cx="5922169" cy="51435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56" tIns="34289" rIns="68556" bIns="34289" anchor="ctr">
            <a:noAutofit/>
          </a:bodyPr>
          <a:lstStyle>
            <a:lvl1pPr marL="0" marR="0" indent="0" algn="ctr" defTabSz="685528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20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FFEF4-92E7-4D51-9BEB-3347390DA5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792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15615-C4AA-424D-88F7-DE84429452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3666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48874-BC2F-46F2-96B2-80AA1C9E7E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775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ABFCA-2C18-4878-95A9-4801D08E4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117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93B59-54E8-473C-9833-46DBE94020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946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05482-E6EF-43EF-B9CA-390F811E1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934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19367-8B72-488A-9040-396F8BD45A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75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282724" y="315323"/>
            <a:ext cx="5024504" cy="4383108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56" tIns="34289" rIns="68556" bIns="34289" anchor="ctr">
            <a:noAutofit/>
          </a:bodyPr>
          <a:lstStyle>
            <a:lvl1pPr marL="0" marR="0" indent="0" algn="ctr" defTabSz="685528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385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914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10" y="1131605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52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52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52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77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572001" y="1223816"/>
            <a:ext cx="1781336" cy="1916475"/>
          </a:xfrm>
          <a:custGeom>
            <a:avLst/>
            <a:gdLst>
              <a:gd name="connsiteX0" fmla="*/ 0 w 2375115"/>
              <a:gd name="connsiteY0" fmla="*/ 0 h 2555300"/>
              <a:gd name="connsiteX1" fmla="*/ 2375115 w 2375115"/>
              <a:gd name="connsiteY1" fmla="*/ 0 h 2555300"/>
              <a:gd name="connsiteX2" fmla="*/ 2375115 w 2375115"/>
              <a:gd name="connsiteY2" fmla="*/ 2555300 h 2555300"/>
              <a:gd name="connsiteX3" fmla="*/ 0 w 2375115"/>
              <a:gd name="connsiteY3" fmla="*/ 2555300 h 255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15" h="2555300">
                <a:moveTo>
                  <a:pt x="0" y="0"/>
                </a:moveTo>
                <a:lnTo>
                  <a:pt x="2375115" y="0"/>
                </a:lnTo>
                <a:lnTo>
                  <a:pt x="2375115" y="2555300"/>
                </a:lnTo>
                <a:lnTo>
                  <a:pt x="0" y="2555300"/>
                </a:lnTo>
                <a:close/>
              </a:path>
            </a:pathLst>
          </a:custGeom>
        </p:spPr>
        <p:txBody>
          <a:bodyPr wrap="square" lIns="68556" tIns="34289" rIns="68556" bIns="34289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407998" y="2397269"/>
            <a:ext cx="1754708" cy="1901053"/>
          </a:xfrm>
          <a:custGeom>
            <a:avLst/>
            <a:gdLst>
              <a:gd name="connsiteX0" fmla="*/ 0 w 2339611"/>
              <a:gd name="connsiteY0" fmla="*/ 0 h 2534737"/>
              <a:gd name="connsiteX1" fmla="*/ 2339611 w 2339611"/>
              <a:gd name="connsiteY1" fmla="*/ 0 h 2534737"/>
              <a:gd name="connsiteX2" fmla="*/ 2339611 w 2339611"/>
              <a:gd name="connsiteY2" fmla="*/ 2534737 h 2534737"/>
              <a:gd name="connsiteX3" fmla="*/ 0 w 2339611"/>
              <a:gd name="connsiteY3" fmla="*/ 2534737 h 25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611" h="2534737">
                <a:moveTo>
                  <a:pt x="0" y="0"/>
                </a:moveTo>
                <a:lnTo>
                  <a:pt x="2339611" y="0"/>
                </a:lnTo>
                <a:lnTo>
                  <a:pt x="2339611" y="2534737"/>
                </a:lnTo>
                <a:lnTo>
                  <a:pt x="0" y="2534737"/>
                </a:lnTo>
                <a:close/>
              </a:path>
            </a:pathLst>
          </a:custGeom>
        </p:spPr>
        <p:txBody>
          <a:bodyPr wrap="square" lIns="68556" tIns="34289" rIns="68556" bIns="34289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43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4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548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5"/>
            <a:ext cx="8229600" cy="3394472"/>
          </a:xfrm>
          <a:prstGeom prst="rect">
            <a:avLst/>
          </a:prstGeom>
        </p:spPr>
        <p:txBody>
          <a:bodyPr lIns="34217" tIns="17104" rIns="34217" bIns="171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7"/>
            <a:ext cx="2133600" cy="273844"/>
          </a:xfrm>
          <a:prstGeom prst="rect">
            <a:avLst/>
          </a:prstGeom>
        </p:spPr>
        <p:txBody>
          <a:bodyPr lIns="34217" tIns="17104" rIns="34217" bIns="17104"/>
          <a:lstStyle/>
          <a:p>
            <a:pPr defTabSz="813357"/>
            <a:fld id="{7FE5A9CD-1CA5-4BB6-ABF6-C3DB2F9C09D1}" type="datetimeFigureOut">
              <a:rPr lang="en-US" sz="1600" smtClean="0">
                <a:solidFill>
                  <a:prstClr val="black"/>
                </a:solidFill>
              </a:rPr>
              <a:pPr defTabSz="813357"/>
              <a:t>4/4/26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17" tIns="17104" rIns="34217" bIns="17104"/>
          <a:lstStyle/>
          <a:p>
            <a:pPr defTabSz="813357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7"/>
            <a:ext cx="2133600" cy="273844"/>
          </a:xfrm>
          <a:prstGeom prst="rect">
            <a:avLst/>
          </a:prstGeom>
        </p:spPr>
        <p:txBody>
          <a:bodyPr lIns="34217" tIns="17104" rIns="34217" bIns="17104"/>
          <a:lstStyle/>
          <a:p>
            <a:pPr defTabSz="813357"/>
            <a:fld id="{E9E3A461-C528-4C33-83FA-271D1850C3B5}" type="slidenum">
              <a:rPr lang="en-US" sz="1600" smtClean="0">
                <a:solidFill>
                  <a:prstClr val="black"/>
                </a:solidFill>
              </a:rPr>
              <a:pPr defTabSz="813357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1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1" y="219086"/>
            <a:ext cx="8229600" cy="1038225"/>
          </a:xfrm>
          <a:prstGeom prst="rect">
            <a:avLst/>
          </a:prstGeom>
        </p:spPr>
        <p:txBody>
          <a:bodyPr lIns="81359" tIns="40679" rIns="81359" bIns="40679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1" y="1428750"/>
            <a:ext cx="8229600" cy="3086100"/>
          </a:xfrm>
          <a:prstGeom prst="rect">
            <a:avLst/>
          </a:prstGeom>
        </p:spPr>
        <p:txBody>
          <a:bodyPr lIns="81359" tIns="40679" rIns="81359" bIns="40679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4683919"/>
            <a:ext cx="2133600" cy="357188"/>
          </a:xfrm>
          <a:prstGeom prst="rect">
            <a:avLst/>
          </a:prstGeom>
        </p:spPr>
        <p:txBody>
          <a:bodyPr lIns="81359" tIns="40679" rIns="81359" bIns="40679"/>
          <a:lstStyle>
            <a:lvl1pPr>
              <a:defRPr/>
            </a:lvl1pPr>
          </a:lstStyle>
          <a:p>
            <a:pPr defTabSz="813357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359" tIns="40679" rIns="81359" bIns="40679"/>
          <a:lstStyle>
            <a:lvl1pPr>
              <a:defRPr/>
            </a:lvl1pPr>
          </a:lstStyle>
          <a:p>
            <a:pPr defTabSz="813357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4683919"/>
            <a:ext cx="2133600" cy="357188"/>
          </a:xfrm>
          <a:prstGeom prst="rect">
            <a:avLst/>
          </a:prstGeom>
        </p:spPr>
        <p:txBody>
          <a:bodyPr lIns="81359" tIns="40679" rIns="81359" bIns="40679"/>
          <a:lstStyle>
            <a:lvl1pPr>
              <a:defRPr/>
            </a:lvl1pPr>
          </a:lstStyle>
          <a:p>
            <a:pPr defTabSz="813357">
              <a:defRPr/>
            </a:pPr>
            <a:fld id="{E979D15E-7C97-46BA-A533-0FCFA23F6052}" type="slidenum">
              <a:rPr lang="en-US" sz="1600" smtClean="0">
                <a:solidFill>
                  <a:prstClr val="black"/>
                </a:solidFill>
              </a:rPr>
              <a:pPr defTabSz="813357">
                <a:defRPr/>
              </a:pPr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16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4683919"/>
            <a:ext cx="2133600" cy="357188"/>
          </a:xfrm>
          <a:prstGeom prst="rect">
            <a:avLst/>
          </a:prstGeom>
        </p:spPr>
        <p:txBody>
          <a:bodyPr lIns="34217" tIns="17104" rIns="34217" bIns="17104"/>
          <a:lstStyle>
            <a:lvl1pPr>
              <a:defRPr/>
            </a:lvl1pPr>
          </a:lstStyle>
          <a:p>
            <a:pPr defTabSz="813357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17" tIns="17104" rIns="34217" bIns="17104"/>
          <a:lstStyle>
            <a:lvl1pPr>
              <a:defRPr/>
            </a:lvl1pPr>
          </a:lstStyle>
          <a:p>
            <a:pPr defTabSz="813357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4683919"/>
            <a:ext cx="2133600" cy="357188"/>
          </a:xfrm>
          <a:prstGeom prst="rect">
            <a:avLst/>
          </a:prstGeom>
        </p:spPr>
        <p:txBody>
          <a:bodyPr lIns="34217" tIns="17104" rIns="34217" bIns="17104"/>
          <a:lstStyle>
            <a:lvl1pPr>
              <a:defRPr/>
            </a:lvl1pPr>
          </a:lstStyle>
          <a:p>
            <a:pPr defTabSz="813357"/>
            <a:fld id="{475E0F57-EEA1-4A8B-9311-4AD2064A14C0}" type="slidenum">
              <a:rPr lang="en-US" sz="1600" smtClean="0">
                <a:solidFill>
                  <a:prstClr val="black"/>
                </a:solidFill>
              </a:rPr>
              <a:pPr defTabSz="813357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97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700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17" tIns="17104" rIns="34217" bIns="17104"/>
          <a:lstStyle>
            <a:lvl1pPr>
              <a:defRPr/>
            </a:lvl1pPr>
          </a:lstStyle>
          <a:p>
            <a:pPr defTabSz="813357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60" y="4683919"/>
            <a:ext cx="2895223" cy="357188"/>
          </a:xfrm>
          <a:prstGeom prst="rect">
            <a:avLst/>
          </a:prstGeom>
        </p:spPr>
        <p:txBody>
          <a:bodyPr lIns="34217" tIns="17104" rIns="34217" bIns="17104"/>
          <a:lstStyle>
            <a:lvl1pPr>
              <a:defRPr/>
            </a:lvl1pPr>
          </a:lstStyle>
          <a:p>
            <a:pPr defTabSz="813357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043" y="4683919"/>
            <a:ext cx="2133917" cy="357188"/>
          </a:xfrm>
          <a:prstGeom prst="rect">
            <a:avLst/>
          </a:prstGeom>
        </p:spPr>
        <p:txBody>
          <a:bodyPr lIns="34217" tIns="17104" rIns="34217" bIns="17104"/>
          <a:lstStyle>
            <a:lvl1pPr>
              <a:defRPr/>
            </a:lvl1pPr>
          </a:lstStyle>
          <a:p>
            <a:pPr defTabSz="813357">
              <a:defRPr/>
            </a:pPr>
            <a:fld id="{BEF8FD80-C95D-4220-BF8B-01906B7B67AD}" type="slidenum">
              <a:rPr lang="en-US" sz="1600" smtClean="0">
                <a:solidFill>
                  <a:srgbClr val="000000"/>
                </a:solidFill>
              </a:rPr>
              <a:pPr defTabSz="813357">
                <a:defRPr/>
              </a:pPr>
              <a:t>‹#›</a:t>
            </a:fld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06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88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00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460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701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632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570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19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7"/>
            <a:ext cx="9144000" cy="543185"/>
          </a:xfrm>
          <a:prstGeom prst="rect">
            <a:avLst/>
          </a:prstGeom>
        </p:spPr>
        <p:txBody>
          <a:bodyPr lIns="68558" tIns="34289" rIns="68558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7216" y="367277"/>
            <a:ext cx="1801550" cy="483731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7" y="370057"/>
            <a:ext cx="1799641" cy="480938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951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47"/>
            <a:ext cx="8679898" cy="543185"/>
          </a:xfrm>
          <a:prstGeom prst="rect">
            <a:avLst/>
          </a:prstGeom>
        </p:spPr>
        <p:txBody>
          <a:bodyPr lIns="68558" tIns="34289" rIns="68558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68130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57295" y="1545589"/>
            <a:ext cx="2864314" cy="2148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58" tIns="34289" rIns="68558" bIns="34289"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01196"/>
            <a:ext cx="9144000" cy="533158"/>
          </a:xfrm>
          <a:prstGeom prst="rect">
            <a:avLst/>
          </a:prstGeom>
        </p:spPr>
        <p:txBody>
          <a:bodyPr lIns="68558" tIns="34289" rIns="68558" bIns="34289"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120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79268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8" tIns="34289" rIns="68558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11367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8" tIns="34289" rIns="68558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43466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8" tIns="34289" rIns="68558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75769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8" tIns="34289" rIns="68558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54647"/>
            <a:ext cx="9144000" cy="543185"/>
          </a:xfrm>
          <a:prstGeom prst="rect">
            <a:avLst/>
          </a:prstGeom>
        </p:spPr>
        <p:txBody>
          <a:bodyPr lIns="68558" tIns="34289" rIns="68558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9596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51435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97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550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4361255"/>
            <a:ext cx="9144000" cy="808854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06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353674" y="163740"/>
            <a:ext cx="5136230" cy="4647143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7219315" y="3047568"/>
            <a:ext cx="1135856" cy="170378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Graphic 47"/>
          <p:cNvSpPr/>
          <p:nvPr userDrawn="1"/>
        </p:nvSpPr>
        <p:spPr>
          <a:xfrm>
            <a:off x="7966426" y="3600043"/>
            <a:ext cx="885752" cy="132862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8831128" y="4012375"/>
            <a:ext cx="312887" cy="841914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Graphic 47"/>
          <p:cNvSpPr/>
          <p:nvPr userDrawn="1"/>
        </p:nvSpPr>
        <p:spPr>
          <a:xfrm>
            <a:off x="804874" y="4324535"/>
            <a:ext cx="251855" cy="37778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Graphic 47"/>
          <p:cNvSpPr/>
          <p:nvPr userDrawn="1"/>
        </p:nvSpPr>
        <p:spPr>
          <a:xfrm>
            <a:off x="-1" y="3895700"/>
            <a:ext cx="506364" cy="75954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Graphic 47"/>
          <p:cNvSpPr/>
          <p:nvPr userDrawn="1"/>
        </p:nvSpPr>
        <p:spPr>
          <a:xfrm>
            <a:off x="1042917" y="4250894"/>
            <a:ext cx="350026" cy="5250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Graphic 47"/>
          <p:cNvSpPr/>
          <p:nvPr userDrawn="1"/>
        </p:nvSpPr>
        <p:spPr>
          <a:xfrm>
            <a:off x="2399824" y="4245069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Graphic 47"/>
          <p:cNvSpPr/>
          <p:nvPr userDrawn="1"/>
        </p:nvSpPr>
        <p:spPr>
          <a:xfrm>
            <a:off x="5533537" y="3911792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Graphic 47"/>
          <p:cNvSpPr/>
          <p:nvPr userDrawn="1"/>
        </p:nvSpPr>
        <p:spPr>
          <a:xfrm>
            <a:off x="5221785" y="4134627"/>
            <a:ext cx="155020" cy="23253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7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2" y="17"/>
            <a:ext cx="9143997" cy="51434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6985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2" y="2"/>
            <a:ext cx="9143997" cy="457557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4287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7014411" y="3013910"/>
            <a:ext cx="2129590" cy="2129590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2251096" y="2954935"/>
            <a:ext cx="4377137" cy="2188568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6924551" y="3"/>
            <a:ext cx="2219448" cy="2681722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4572015" y="585805"/>
            <a:ext cx="4493417" cy="4493417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7990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24"/>
            <a:ext cx="8679898" cy="543185"/>
          </a:xfrm>
          <a:prstGeom prst="rect">
            <a:avLst/>
          </a:prstGeom>
        </p:spPr>
        <p:txBody>
          <a:bodyPr lIns="68558" tIns="34289" rIns="68558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23" y="848709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069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069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98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069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58" tIns="34289" rIns="68558" bIns="34289" rtlCol="0" anchor="ctr">
            <a:spAutoFit/>
          </a:bodyPr>
          <a:lstStyle/>
          <a:p>
            <a:pPr defTabSz="685069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58" tIns="34289" rIns="68558" bIns="34289" rtlCol="0" anchor="ctr">
            <a:spAutoFit/>
          </a:bodyPr>
          <a:lstStyle/>
          <a:p>
            <a:pPr defTabSz="685069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</a:p>
          <a:p>
            <a:pPr defTabSz="685069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58" tIns="34289" rIns="68558" bIns="34289" rtlCol="0" anchor="ctr">
            <a:spAutoFit/>
          </a:bodyPr>
          <a:lstStyle/>
          <a:p>
            <a:pPr defTabSz="685069"/>
            <a:r>
              <a:rPr lang="en-US" altLang="ko-KR" sz="11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58" tIns="34289" rIns="68558" bIns="34289" rtlCol="0" anchor="ctr">
            <a:spAutoFit/>
          </a:bodyPr>
          <a:lstStyle/>
          <a:p>
            <a:pPr defTabSz="685069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</a:p>
          <a:p>
            <a:pPr defTabSz="685069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89943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18" y="0"/>
            <a:ext cx="5922169" cy="51435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58" tIns="34289" rIns="68558" bIns="34289" anchor="ctr">
            <a:noAutofit/>
          </a:bodyPr>
          <a:lstStyle>
            <a:lvl1pPr marL="0" marR="0" indent="0" algn="ctr" defTabSz="68554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1234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137909" y="320774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58" tIns="34289" rIns="68558" bIns="34289" anchor="ctr">
            <a:noAutofit/>
          </a:bodyPr>
          <a:lstStyle>
            <a:lvl1pPr marL="0" marR="0" indent="0" algn="ctr" defTabSz="68554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465208" y="2127776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58" tIns="34289" rIns="68558" bIns="34289" anchor="ctr">
            <a:noAutofit/>
          </a:bodyPr>
          <a:lstStyle>
            <a:lvl1pPr marL="0" marR="0" indent="0" algn="ctr" defTabSz="68554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3305643" y="1688563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58" tIns="34289" rIns="68558" bIns="34289" anchor="ctr">
            <a:noAutofit/>
          </a:bodyPr>
          <a:lstStyle>
            <a:lvl1pPr marL="0" marR="0" indent="0" algn="ctr" defTabSz="68554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477078" y="2007685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58" tIns="34289" rIns="68558" bIns="34289" anchor="ctr">
            <a:noAutofit/>
          </a:bodyPr>
          <a:lstStyle>
            <a:lvl1pPr marL="0" marR="0" indent="0" algn="ctr" defTabSz="68554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325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282724" y="315323"/>
            <a:ext cx="5024504" cy="4383108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58" tIns="34289" rIns="68558" bIns="34289" anchor="ctr">
            <a:noAutofit/>
          </a:bodyPr>
          <a:lstStyle>
            <a:lvl1pPr marL="0" marR="0" indent="0" algn="ctr" defTabSz="68554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14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68558" tIns="34289" rIns="68558" bIns="34289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10" y="1131604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69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69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69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808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572001" y="1223816"/>
            <a:ext cx="1781336" cy="1916475"/>
          </a:xfrm>
          <a:custGeom>
            <a:avLst/>
            <a:gdLst>
              <a:gd name="connsiteX0" fmla="*/ 0 w 2375115"/>
              <a:gd name="connsiteY0" fmla="*/ 0 h 2555300"/>
              <a:gd name="connsiteX1" fmla="*/ 2375115 w 2375115"/>
              <a:gd name="connsiteY1" fmla="*/ 0 h 2555300"/>
              <a:gd name="connsiteX2" fmla="*/ 2375115 w 2375115"/>
              <a:gd name="connsiteY2" fmla="*/ 2555300 h 2555300"/>
              <a:gd name="connsiteX3" fmla="*/ 0 w 2375115"/>
              <a:gd name="connsiteY3" fmla="*/ 2555300 h 255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15" h="2555300">
                <a:moveTo>
                  <a:pt x="0" y="0"/>
                </a:moveTo>
                <a:lnTo>
                  <a:pt x="2375115" y="0"/>
                </a:lnTo>
                <a:lnTo>
                  <a:pt x="2375115" y="2555300"/>
                </a:lnTo>
                <a:lnTo>
                  <a:pt x="0" y="2555300"/>
                </a:lnTo>
                <a:close/>
              </a:path>
            </a:pathLst>
          </a:custGeom>
        </p:spPr>
        <p:txBody>
          <a:bodyPr wrap="square" lIns="68558" tIns="34289" rIns="68558" bIns="34289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407998" y="2397268"/>
            <a:ext cx="1754708" cy="1901053"/>
          </a:xfrm>
          <a:custGeom>
            <a:avLst/>
            <a:gdLst>
              <a:gd name="connsiteX0" fmla="*/ 0 w 2339611"/>
              <a:gd name="connsiteY0" fmla="*/ 0 h 2534737"/>
              <a:gd name="connsiteX1" fmla="*/ 2339611 w 2339611"/>
              <a:gd name="connsiteY1" fmla="*/ 0 h 2534737"/>
              <a:gd name="connsiteX2" fmla="*/ 2339611 w 2339611"/>
              <a:gd name="connsiteY2" fmla="*/ 2534737 h 2534737"/>
              <a:gd name="connsiteX3" fmla="*/ 0 w 2339611"/>
              <a:gd name="connsiteY3" fmla="*/ 2534737 h 25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611" h="2534737">
                <a:moveTo>
                  <a:pt x="0" y="0"/>
                </a:moveTo>
                <a:lnTo>
                  <a:pt x="2339611" y="0"/>
                </a:lnTo>
                <a:lnTo>
                  <a:pt x="2339611" y="2534737"/>
                </a:lnTo>
                <a:lnTo>
                  <a:pt x="0" y="2534737"/>
                </a:lnTo>
                <a:close/>
              </a:path>
            </a:pathLst>
          </a:custGeom>
        </p:spPr>
        <p:txBody>
          <a:bodyPr wrap="square" lIns="68558" tIns="34289" rIns="68558" bIns="34289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14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738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5F373-A181-4198-842B-E5EEF0DF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58" tIns="34289" rIns="68558" bIns="34289"/>
          <a:lstStyle>
            <a:lvl1pPr>
              <a:defRPr/>
            </a:lvl1pPr>
          </a:lstStyle>
          <a:p>
            <a:pPr defTabSz="685069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5996-AA77-4B81-A1D2-94E43515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68558" tIns="34289" rIns="68558" bIns="34289"/>
          <a:lstStyle>
            <a:lvl1pPr>
              <a:defRPr/>
            </a:lvl1pPr>
          </a:lstStyle>
          <a:p>
            <a:pPr defTabSz="685069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B4CB9-0356-401F-B2D3-182D79CF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58" tIns="34289" rIns="68558" bIns="34289"/>
          <a:lstStyle>
            <a:lvl1pPr>
              <a:defRPr/>
            </a:lvl1pPr>
          </a:lstStyle>
          <a:p>
            <a:pPr defTabSz="685069"/>
            <a:fld id="{1FD9860F-6113-4557-A0F6-5FF0A87D581D}" type="slidenum">
              <a:rPr lang="en-US" altLang="en-US" sz="1400" smtClean="0">
                <a:solidFill>
                  <a:prstClr val="black"/>
                </a:solidFill>
              </a:rPr>
              <a:pPr defTabSz="685069"/>
              <a:t>‹#›</a:t>
            </a:fld>
            <a:endParaRPr lang="en-US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8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035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59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461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715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56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798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5"/>
            <a:ext cx="9144000" cy="543185"/>
          </a:xfrm>
          <a:prstGeom prst="rect">
            <a:avLst/>
          </a:prstGeom>
        </p:spPr>
        <p:txBody>
          <a:bodyPr lIns="68561" tIns="34289" rIns="68561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6763" y="369589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5" y="370057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809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5"/>
            <a:ext cx="9144000" cy="543185"/>
          </a:xfrm>
          <a:prstGeom prst="rect">
            <a:avLst/>
          </a:prstGeom>
        </p:spPr>
        <p:txBody>
          <a:bodyPr lIns="68561" tIns="34289" rIns="68561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7216" y="367275"/>
            <a:ext cx="1801550" cy="483731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5" y="370057"/>
            <a:ext cx="1799641" cy="480938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8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902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45"/>
            <a:ext cx="8679898" cy="543185"/>
          </a:xfrm>
          <a:prstGeom prst="rect">
            <a:avLst/>
          </a:prstGeom>
        </p:spPr>
        <p:txBody>
          <a:bodyPr lIns="68561" tIns="34289" rIns="68561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29639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57295" y="1545589"/>
            <a:ext cx="2864314" cy="2148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61" tIns="34289" rIns="68561" bIns="34289"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01196"/>
            <a:ext cx="9144000" cy="533158"/>
          </a:xfrm>
          <a:prstGeom prst="rect">
            <a:avLst/>
          </a:prstGeom>
        </p:spPr>
        <p:txBody>
          <a:bodyPr lIns="68561" tIns="34289" rIns="68561" bIns="34289"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57900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79268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1" tIns="34289" rIns="68561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11367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1" tIns="34289" rIns="68561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43466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1" tIns="34289" rIns="68561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75769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1" tIns="34289" rIns="68561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54645"/>
            <a:ext cx="9144000" cy="543185"/>
          </a:xfrm>
          <a:prstGeom prst="rect">
            <a:avLst/>
          </a:prstGeom>
        </p:spPr>
        <p:txBody>
          <a:bodyPr lIns="68561" tIns="34289" rIns="68561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75240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51435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399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4361255"/>
            <a:ext cx="9144000" cy="808854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0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353674" y="163738"/>
            <a:ext cx="5136230" cy="4647143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7219315" y="3047566"/>
            <a:ext cx="1135856" cy="170378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Graphic 47"/>
          <p:cNvSpPr/>
          <p:nvPr userDrawn="1"/>
        </p:nvSpPr>
        <p:spPr>
          <a:xfrm>
            <a:off x="7966426" y="3600041"/>
            <a:ext cx="885752" cy="132862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8831126" y="4012375"/>
            <a:ext cx="312887" cy="841914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Graphic 47"/>
          <p:cNvSpPr/>
          <p:nvPr userDrawn="1"/>
        </p:nvSpPr>
        <p:spPr>
          <a:xfrm>
            <a:off x="804872" y="4324533"/>
            <a:ext cx="251855" cy="37778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Graphic 47"/>
          <p:cNvSpPr/>
          <p:nvPr userDrawn="1"/>
        </p:nvSpPr>
        <p:spPr>
          <a:xfrm>
            <a:off x="-1" y="3895698"/>
            <a:ext cx="506364" cy="75954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Graphic 47"/>
          <p:cNvSpPr/>
          <p:nvPr userDrawn="1"/>
        </p:nvSpPr>
        <p:spPr>
          <a:xfrm>
            <a:off x="1042917" y="4250894"/>
            <a:ext cx="350026" cy="5250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Graphic 47"/>
          <p:cNvSpPr/>
          <p:nvPr userDrawn="1"/>
        </p:nvSpPr>
        <p:spPr>
          <a:xfrm>
            <a:off x="2399824" y="4245069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Graphic 47"/>
          <p:cNvSpPr/>
          <p:nvPr userDrawn="1"/>
        </p:nvSpPr>
        <p:spPr>
          <a:xfrm>
            <a:off x="5533537" y="3911792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Graphic 47"/>
          <p:cNvSpPr/>
          <p:nvPr userDrawn="1"/>
        </p:nvSpPr>
        <p:spPr>
          <a:xfrm>
            <a:off x="5221785" y="4134627"/>
            <a:ext cx="155020" cy="23253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63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2" y="15"/>
            <a:ext cx="9143997" cy="51434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04344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2" y="2"/>
            <a:ext cx="9143997" cy="457557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0510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7014411" y="3013910"/>
            <a:ext cx="2129590" cy="2129590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2251094" y="2954935"/>
            <a:ext cx="4377137" cy="2188568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6924551" y="3"/>
            <a:ext cx="2219448" cy="2681722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4572013" y="585803"/>
            <a:ext cx="4493417" cy="4493417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6418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22"/>
            <a:ext cx="8679898" cy="543185"/>
          </a:xfrm>
          <a:prstGeom prst="rect">
            <a:avLst/>
          </a:prstGeom>
        </p:spPr>
        <p:txBody>
          <a:bodyPr lIns="68561" tIns="34289" rIns="68561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21" y="848707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03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03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96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03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61" tIns="34289" rIns="68561" bIns="34289" rtlCol="0" anchor="ctr">
            <a:spAutoFit/>
          </a:bodyPr>
          <a:lstStyle/>
          <a:p>
            <a:pPr defTabSz="685103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61" tIns="34289" rIns="68561" bIns="34289" rtlCol="0" anchor="ctr">
            <a:spAutoFit/>
          </a:bodyPr>
          <a:lstStyle/>
          <a:p>
            <a:pPr defTabSz="685103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</a:p>
          <a:p>
            <a:pPr defTabSz="685103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61" tIns="34289" rIns="68561" bIns="34289" rtlCol="0" anchor="ctr">
            <a:spAutoFit/>
          </a:bodyPr>
          <a:lstStyle/>
          <a:p>
            <a:pPr defTabSz="685103"/>
            <a:r>
              <a:rPr lang="en-US" altLang="ko-KR" sz="11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61" tIns="34289" rIns="68561" bIns="34289" rtlCol="0" anchor="ctr">
            <a:spAutoFit/>
          </a:bodyPr>
          <a:lstStyle/>
          <a:p>
            <a:pPr defTabSz="685103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</a:p>
          <a:p>
            <a:pPr defTabSz="685103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522438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16" y="0"/>
            <a:ext cx="5922169" cy="51435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61" tIns="34289" rIns="68561" bIns="34289" anchor="ctr">
            <a:noAutofit/>
          </a:bodyPr>
          <a:lstStyle>
            <a:lvl1pPr marL="0" marR="0" indent="0" algn="ctr" defTabSz="685579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237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8"/>
            <a:ext cx="9144000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6766" y="369589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8" y="370057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8461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137909" y="320774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61" tIns="34289" rIns="68561" bIns="34289" anchor="ctr">
            <a:noAutofit/>
          </a:bodyPr>
          <a:lstStyle>
            <a:lvl1pPr marL="0" marR="0" indent="0" algn="ctr" defTabSz="685579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465208" y="2127776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61" tIns="34289" rIns="68561" bIns="34289" anchor="ctr">
            <a:noAutofit/>
          </a:bodyPr>
          <a:lstStyle>
            <a:lvl1pPr marL="0" marR="0" indent="0" algn="ctr" defTabSz="685579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3305643" y="1688563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61" tIns="34289" rIns="68561" bIns="34289" anchor="ctr">
            <a:noAutofit/>
          </a:bodyPr>
          <a:lstStyle>
            <a:lvl1pPr marL="0" marR="0" indent="0" algn="ctr" defTabSz="685579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477078" y="2007685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61" tIns="34289" rIns="68561" bIns="34289" anchor="ctr">
            <a:noAutofit/>
          </a:bodyPr>
          <a:lstStyle>
            <a:lvl1pPr marL="0" marR="0" indent="0" algn="ctr" defTabSz="685579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6984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282724" y="315323"/>
            <a:ext cx="5024504" cy="4383108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61" tIns="34289" rIns="68561" bIns="34289" anchor="ctr">
            <a:noAutofit/>
          </a:bodyPr>
          <a:lstStyle>
            <a:lvl1pPr marL="0" marR="0" indent="0" algn="ctr" defTabSz="685579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32668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68561" tIns="34289" rIns="68561" bIns="34289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10" y="1131602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03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03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03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455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572001" y="1223816"/>
            <a:ext cx="1781336" cy="1916475"/>
          </a:xfrm>
          <a:custGeom>
            <a:avLst/>
            <a:gdLst>
              <a:gd name="connsiteX0" fmla="*/ 0 w 2375115"/>
              <a:gd name="connsiteY0" fmla="*/ 0 h 2555300"/>
              <a:gd name="connsiteX1" fmla="*/ 2375115 w 2375115"/>
              <a:gd name="connsiteY1" fmla="*/ 0 h 2555300"/>
              <a:gd name="connsiteX2" fmla="*/ 2375115 w 2375115"/>
              <a:gd name="connsiteY2" fmla="*/ 2555300 h 2555300"/>
              <a:gd name="connsiteX3" fmla="*/ 0 w 2375115"/>
              <a:gd name="connsiteY3" fmla="*/ 2555300 h 255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15" h="2555300">
                <a:moveTo>
                  <a:pt x="0" y="0"/>
                </a:moveTo>
                <a:lnTo>
                  <a:pt x="2375115" y="0"/>
                </a:lnTo>
                <a:lnTo>
                  <a:pt x="2375115" y="2555300"/>
                </a:lnTo>
                <a:lnTo>
                  <a:pt x="0" y="2555300"/>
                </a:lnTo>
                <a:close/>
              </a:path>
            </a:pathLst>
          </a:custGeom>
        </p:spPr>
        <p:txBody>
          <a:bodyPr wrap="square" lIns="68561" tIns="34289" rIns="68561" bIns="34289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407998" y="2397266"/>
            <a:ext cx="1754708" cy="1901053"/>
          </a:xfrm>
          <a:custGeom>
            <a:avLst/>
            <a:gdLst>
              <a:gd name="connsiteX0" fmla="*/ 0 w 2339611"/>
              <a:gd name="connsiteY0" fmla="*/ 0 h 2534737"/>
              <a:gd name="connsiteX1" fmla="*/ 2339611 w 2339611"/>
              <a:gd name="connsiteY1" fmla="*/ 0 h 2534737"/>
              <a:gd name="connsiteX2" fmla="*/ 2339611 w 2339611"/>
              <a:gd name="connsiteY2" fmla="*/ 2534737 h 2534737"/>
              <a:gd name="connsiteX3" fmla="*/ 0 w 2339611"/>
              <a:gd name="connsiteY3" fmla="*/ 2534737 h 25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611" h="2534737">
                <a:moveTo>
                  <a:pt x="0" y="0"/>
                </a:moveTo>
                <a:lnTo>
                  <a:pt x="2339611" y="0"/>
                </a:lnTo>
                <a:lnTo>
                  <a:pt x="2339611" y="2534737"/>
                </a:lnTo>
                <a:lnTo>
                  <a:pt x="0" y="2534737"/>
                </a:lnTo>
                <a:close/>
              </a:path>
            </a:pathLst>
          </a:custGeom>
        </p:spPr>
        <p:txBody>
          <a:bodyPr wrap="square" lIns="68561" tIns="34289" rIns="68561" bIns="34289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8898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9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5F373-A181-4198-842B-E5EEF0DF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61" tIns="34289" rIns="68561" bIns="34289"/>
          <a:lstStyle>
            <a:lvl1pPr>
              <a:defRPr/>
            </a:lvl1pPr>
          </a:lstStyle>
          <a:p>
            <a:pPr defTabSz="685103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5996-AA77-4B81-A1D2-94E43515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68561" tIns="34289" rIns="68561" bIns="34289"/>
          <a:lstStyle>
            <a:lvl1pPr>
              <a:defRPr/>
            </a:lvl1pPr>
          </a:lstStyle>
          <a:p>
            <a:pPr defTabSz="685103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B4CB9-0356-401F-B2D3-182D79CF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61" tIns="34289" rIns="68561" bIns="34289"/>
          <a:lstStyle>
            <a:lvl1pPr>
              <a:defRPr/>
            </a:lvl1pPr>
          </a:lstStyle>
          <a:p>
            <a:pPr defTabSz="685103"/>
            <a:fld id="{1FD9860F-6113-4557-A0F6-5FF0A87D581D}" type="slidenum">
              <a:rPr lang="en-US" altLang="en-US" sz="1400" smtClean="0">
                <a:solidFill>
                  <a:prstClr val="black"/>
                </a:solidFill>
              </a:rPr>
              <a:pPr defTabSz="685103"/>
              <a:t>‹#›</a:t>
            </a:fld>
            <a:endParaRPr lang="en-US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90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9402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5425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5445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93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8"/>
            <a:ext cx="9144000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7216" y="367278"/>
            <a:ext cx="1801550" cy="483731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8" y="370057"/>
            <a:ext cx="1799641" cy="480938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286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446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7650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3"/>
            <a:ext cx="9144000" cy="543185"/>
          </a:xfrm>
          <a:prstGeom prst="rect">
            <a:avLst/>
          </a:prstGeom>
        </p:spPr>
        <p:txBody>
          <a:bodyPr lIns="68564" tIns="34289" rIns="68564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7216" y="367273"/>
            <a:ext cx="1801550" cy="483731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3" y="370057"/>
            <a:ext cx="1799641" cy="480938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9006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43"/>
            <a:ext cx="8679898" cy="543185"/>
          </a:xfrm>
          <a:prstGeom prst="rect">
            <a:avLst/>
          </a:prstGeom>
        </p:spPr>
        <p:txBody>
          <a:bodyPr lIns="68564" tIns="34289" rIns="68564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126526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57295" y="1545589"/>
            <a:ext cx="2864314" cy="2148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64" tIns="34289" rIns="68564" bIns="34289"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01196"/>
            <a:ext cx="9144000" cy="533158"/>
          </a:xfrm>
          <a:prstGeom prst="rect">
            <a:avLst/>
          </a:prstGeom>
        </p:spPr>
        <p:txBody>
          <a:bodyPr lIns="68564" tIns="34289" rIns="68564" bIns="34289"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26017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79268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4" tIns="34289" rIns="6856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11367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4" tIns="34289" rIns="6856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43466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4" tIns="34289" rIns="6856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75769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4" tIns="34289" rIns="6856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54643"/>
            <a:ext cx="9144000" cy="543185"/>
          </a:xfrm>
          <a:prstGeom prst="rect">
            <a:avLst/>
          </a:prstGeom>
        </p:spPr>
        <p:txBody>
          <a:bodyPr lIns="68564" tIns="34289" rIns="68564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83802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51435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9087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4361255"/>
            <a:ext cx="9144000" cy="808854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137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353674" y="163736"/>
            <a:ext cx="5136230" cy="4647143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7219315" y="3047564"/>
            <a:ext cx="1135856" cy="170378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Graphic 47"/>
          <p:cNvSpPr/>
          <p:nvPr userDrawn="1"/>
        </p:nvSpPr>
        <p:spPr>
          <a:xfrm>
            <a:off x="7966426" y="3600039"/>
            <a:ext cx="885752" cy="132862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8831124" y="4012375"/>
            <a:ext cx="312887" cy="841914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Graphic 47"/>
          <p:cNvSpPr/>
          <p:nvPr userDrawn="1"/>
        </p:nvSpPr>
        <p:spPr>
          <a:xfrm>
            <a:off x="804870" y="4324531"/>
            <a:ext cx="251855" cy="37778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Graphic 47"/>
          <p:cNvSpPr/>
          <p:nvPr userDrawn="1"/>
        </p:nvSpPr>
        <p:spPr>
          <a:xfrm>
            <a:off x="-1" y="3895696"/>
            <a:ext cx="506364" cy="75954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Graphic 47"/>
          <p:cNvSpPr/>
          <p:nvPr userDrawn="1"/>
        </p:nvSpPr>
        <p:spPr>
          <a:xfrm>
            <a:off x="1042917" y="4250894"/>
            <a:ext cx="350026" cy="5250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Graphic 47"/>
          <p:cNvSpPr/>
          <p:nvPr userDrawn="1"/>
        </p:nvSpPr>
        <p:spPr>
          <a:xfrm>
            <a:off x="2399824" y="4245069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Graphic 47"/>
          <p:cNvSpPr/>
          <p:nvPr userDrawn="1"/>
        </p:nvSpPr>
        <p:spPr>
          <a:xfrm>
            <a:off x="5533537" y="3911792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Graphic 47"/>
          <p:cNvSpPr/>
          <p:nvPr userDrawn="1"/>
        </p:nvSpPr>
        <p:spPr>
          <a:xfrm>
            <a:off x="5221785" y="4134627"/>
            <a:ext cx="155020" cy="23253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274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2" y="13"/>
            <a:ext cx="9143997" cy="51434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83548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2" y="2"/>
            <a:ext cx="9143997" cy="457557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48"/>
            <a:ext cx="8679898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166646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7014411" y="3013910"/>
            <a:ext cx="2129590" cy="2129590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2251092" y="2954935"/>
            <a:ext cx="4377137" cy="2188568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6924551" y="3"/>
            <a:ext cx="2219448" cy="2681722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4572011" y="585801"/>
            <a:ext cx="4493417" cy="4493417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3815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20"/>
            <a:ext cx="8679898" cy="543185"/>
          </a:xfrm>
          <a:prstGeom prst="rect">
            <a:avLst/>
          </a:prstGeom>
        </p:spPr>
        <p:txBody>
          <a:bodyPr lIns="68564" tIns="34289" rIns="68564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9" y="848705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137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137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94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137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64" tIns="34289" rIns="68564" bIns="34289" rtlCol="0" anchor="ctr">
            <a:spAutoFit/>
          </a:bodyPr>
          <a:lstStyle/>
          <a:p>
            <a:pPr defTabSz="685137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64" tIns="34289" rIns="68564" bIns="34289" rtlCol="0" anchor="ctr">
            <a:spAutoFit/>
          </a:bodyPr>
          <a:lstStyle/>
          <a:p>
            <a:pPr defTabSz="685137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</a:p>
          <a:p>
            <a:pPr defTabSz="685137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64" tIns="34289" rIns="68564" bIns="34289" rtlCol="0" anchor="ctr">
            <a:spAutoFit/>
          </a:bodyPr>
          <a:lstStyle/>
          <a:p>
            <a:pPr defTabSz="685137"/>
            <a:r>
              <a:rPr lang="en-US" altLang="ko-KR" sz="11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64" tIns="34289" rIns="68564" bIns="34289" rtlCol="0" anchor="ctr">
            <a:spAutoFit/>
          </a:bodyPr>
          <a:lstStyle/>
          <a:p>
            <a:pPr defTabSz="685137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</a:p>
          <a:p>
            <a:pPr defTabSz="685137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5675978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14" y="0"/>
            <a:ext cx="5922169" cy="51435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05128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137909" y="320774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465208" y="2127776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3305643" y="1688563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477078" y="2007685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41749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282724" y="315323"/>
            <a:ext cx="5024504" cy="4383108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83158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68564" tIns="34289" rIns="68564" bIns="34289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10" y="1131600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3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3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37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3850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572001" y="1223816"/>
            <a:ext cx="1781336" cy="1916475"/>
          </a:xfrm>
          <a:custGeom>
            <a:avLst/>
            <a:gdLst>
              <a:gd name="connsiteX0" fmla="*/ 0 w 2375115"/>
              <a:gd name="connsiteY0" fmla="*/ 0 h 2555300"/>
              <a:gd name="connsiteX1" fmla="*/ 2375115 w 2375115"/>
              <a:gd name="connsiteY1" fmla="*/ 0 h 2555300"/>
              <a:gd name="connsiteX2" fmla="*/ 2375115 w 2375115"/>
              <a:gd name="connsiteY2" fmla="*/ 2555300 h 2555300"/>
              <a:gd name="connsiteX3" fmla="*/ 0 w 2375115"/>
              <a:gd name="connsiteY3" fmla="*/ 2555300 h 255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15" h="2555300">
                <a:moveTo>
                  <a:pt x="0" y="0"/>
                </a:moveTo>
                <a:lnTo>
                  <a:pt x="2375115" y="0"/>
                </a:lnTo>
                <a:lnTo>
                  <a:pt x="2375115" y="2555300"/>
                </a:lnTo>
                <a:lnTo>
                  <a:pt x="0" y="2555300"/>
                </a:lnTo>
                <a:close/>
              </a:path>
            </a:pathLst>
          </a:custGeom>
        </p:spPr>
        <p:txBody>
          <a:bodyPr wrap="square" lIns="68564" tIns="34289" rIns="68564" bIns="34289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407998" y="2397264"/>
            <a:ext cx="1754708" cy="1901053"/>
          </a:xfrm>
          <a:custGeom>
            <a:avLst/>
            <a:gdLst>
              <a:gd name="connsiteX0" fmla="*/ 0 w 2339611"/>
              <a:gd name="connsiteY0" fmla="*/ 0 h 2534737"/>
              <a:gd name="connsiteX1" fmla="*/ 2339611 w 2339611"/>
              <a:gd name="connsiteY1" fmla="*/ 0 h 2534737"/>
              <a:gd name="connsiteX2" fmla="*/ 2339611 w 2339611"/>
              <a:gd name="connsiteY2" fmla="*/ 2534737 h 2534737"/>
              <a:gd name="connsiteX3" fmla="*/ 0 w 2339611"/>
              <a:gd name="connsiteY3" fmla="*/ 2534737 h 25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611" h="2534737">
                <a:moveTo>
                  <a:pt x="0" y="0"/>
                </a:moveTo>
                <a:lnTo>
                  <a:pt x="2339611" y="0"/>
                </a:lnTo>
                <a:lnTo>
                  <a:pt x="2339611" y="2534737"/>
                </a:lnTo>
                <a:lnTo>
                  <a:pt x="0" y="2534737"/>
                </a:lnTo>
                <a:close/>
              </a:path>
            </a:pathLst>
          </a:custGeom>
        </p:spPr>
        <p:txBody>
          <a:bodyPr wrap="square" lIns="68564" tIns="34289" rIns="68564" bIns="34289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483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9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5F373-A181-4198-842B-E5EEF0DF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64" tIns="34289" rIns="68564" bIns="34289"/>
          <a:lstStyle>
            <a:lvl1pPr>
              <a:defRPr/>
            </a:lvl1pPr>
          </a:lstStyle>
          <a:p>
            <a:pPr defTabSz="685137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5996-AA77-4B81-A1D2-94E43515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68564" tIns="34289" rIns="68564" bIns="34289"/>
          <a:lstStyle>
            <a:lvl1pPr>
              <a:defRPr/>
            </a:lvl1pPr>
          </a:lstStyle>
          <a:p>
            <a:pPr defTabSz="685137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B4CB9-0356-401F-B2D3-182D79CF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64" tIns="34289" rIns="68564" bIns="34289"/>
          <a:lstStyle>
            <a:lvl1pPr>
              <a:defRPr/>
            </a:lvl1pPr>
          </a:lstStyle>
          <a:p>
            <a:pPr defTabSz="685137"/>
            <a:fld id="{1FD9860F-6113-4557-A0F6-5FF0A87D581D}" type="slidenum">
              <a:rPr lang="en-US" alt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936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26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3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45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+mn-lt"/>
              </a:defRPr>
            </a:lvl1pPr>
          </a:lstStyle>
          <a:p>
            <a:pPr defTabSz="68580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+mn-lt"/>
              </a:defRPr>
            </a:lvl1pPr>
          </a:lstStyle>
          <a:p>
            <a:pPr defTabSz="68580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latin typeface="+mn-lt"/>
              </a:defRPr>
            </a:lvl1pPr>
          </a:lstStyle>
          <a:p>
            <a:pPr defTabSz="685800"/>
            <a:fld id="{F8319EC3-C32B-4241-80AA-2C5D6C7183EC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4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72845E7-9DD3-402D-8F27-55B3AC7D335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6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96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0" r:id="rId4"/>
    <p:sldLayoutId id="2147483691" r:id="rId5"/>
    <p:sldLayoutId id="2147483694" r:id="rId6"/>
  </p:sldLayoutIdLst>
  <p:txStyles>
    <p:titleStyle>
      <a:lvl1pPr algn="ctr" defTabSz="81335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130" indent="-305130" algn="l" defTabSz="813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1025" indent="-254134" algn="l" defTabSz="813357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921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3571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557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180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104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0775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412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683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588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293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181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3837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522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444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128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38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</p:sldLayoutIdLst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0" indent="-171390" algn="l" defTabSz="6855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34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0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67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84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</p:sldLayoutIdLst>
  <p:txStyles>
    <p:titleStyle>
      <a:lvl1pPr algn="l" defTabSz="68557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6855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60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5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8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1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30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</p:sldLayoutIdLst>
  <p:txStyles>
    <p:titleStyle>
      <a:lvl1pPr algn="l" defTabSz="68561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6" indent="-171406" algn="l" defTabSz="68561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18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2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2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6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3" r:id="rId22"/>
    <p:sldLayoutId id="2147483794" r:id="rId23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2BE8592-91BD-47FD-83FA-61C7E39FF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4/4/26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BE2DA19-3763-485A-8AD4-825F68E4F4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6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23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60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5" r:id="rId4"/>
    <p:sldLayoutId id="2147483826" r:id="rId5"/>
    <p:sldLayoutId id="2147483829" r:id="rId6"/>
  </p:sldLayoutIdLst>
  <p:txStyles>
    <p:titleStyle>
      <a:lvl1pPr algn="ctr" defTabSz="81497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39" indent="-305739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51" indent="-254627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64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48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196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73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0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890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37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1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71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92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419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151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6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99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</p:sldLayoutIdLst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" y="-10496"/>
            <a:ext cx="9133806" cy="5140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875708">
            <a:off x="3132322" y="1100673"/>
            <a:ext cx="2889552" cy="2918216"/>
          </a:xfrm>
          <a:prstGeom prst="rect">
            <a:avLst/>
          </a:prstGeom>
          <a:solidFill>
            <a:schemeClr val="bg1"/>
          </a:solidFill>
          <a:ln>
            <a:solidFill>
              <a:srgbClr val="2F7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354" y="1851670"/>
            <a:ext cx="476748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66800" y="156948"/>
            <a:ext cx="7086600" cy="5143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BUỔI HỌC CUỐI CÙNG</a:t>
            </a:r>
          </a:p>
        </p:txBody>
      </p:sp>
      <p:cxnSp>
        <p:nvCxnSpPr>
          <p:cNvPr id="12" name="Straight Arrow Connector 11"/>
          <p:cNvCxnSpPr>
            <a:stCxn id="9" idx="2"/>
            <a:endCxn id="13" idx="0"/>
          </p:cNvCxnSpPr>
          <p:nvPr/>
        </p:nvCxnSpPr>
        <p:spPr>
          <a:xfrm flipH="1">
            <a:off x="673289" y="671298"/>
            <a:ext cx="3936811" cy="4444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58953" y="1115706"/>
            <a:ext cx="1028671" cy="38665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9" idx="2"/>
            <a:endCxn id="15" idx="0"/>
          </p:cNvCxnSpPr>
          <p:nvPr/>
        </p:nvCxnSpPr>
        <p:spPr>
          <a:xfrm rot="5400000">
            <a:off x="3007765" y="-486630"/>
            <a:ext cx="444408" cy="27602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304496" y="1115706"/>
            <a:ext cx="1090684" cy="38665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tề</a:t>
            </a:r>
            <a:endParaRPr lang="en-US" sz="195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9" idx="2"/>
            <a:endCxn id="17" idx="0"/>
          </p:cNvCxnSpPr>
          <p:nvPr/>
        </p:nvCxnSpPr>
        <p:spPr>
          <a:xfrm rot="5400000">
            <a:off x="3640395" y="146001"/>
            <a:ext cx="444408" cy="14950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569187" y="1115706"/>
            <a:ext cx="1091821" cy="38665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zh-CN" sz="19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195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9" idx="2"/>
            <a:endCxn id="19" idx="0"/>
          </p:cNvCxnSpPr>
          <p:nvPr/>
        </p:nvCxnSpPr>
        <p:spPr>
          <a:xfrm rot="5400000">
            <a:off x="4346384" y="851990"/>
            <a:ext cx="444408" cy="830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807724" y="1115706"/>
            <a:ext cx="1438701" cy="38665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endParaRPr lang="en-US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9" idx="2"/>
            <a:endCxn id="21" idx="0"/>
          </p:cNvCxnSpPr>
          <p:nvPr/>
        </p:nvCxnSpPr>
        <p:spPr>
          <a:xfrm rot="16200000" flipH="1">
            <a:off x="5222684" y="58714"/>
            <a:ext cx="444409" cy="16695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384041" y="1115707"/>
            <a:ext cx="1791269" cy="38665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9" idx="2"/>
            <a:endCxn id="23" idx="0"/>
          </p:cNvCxnSpPr>
          <p:nvPr/>
        </p:nvCxnSpPr>
        <p:spPr>
          <a:xfrm rot="16200000" flipH="1">
            <a:off x="6159262" y="-877864"/>
            <a:ext cx="444409" cy="35427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318612" y="1115707"/>
            <a:ext cx="1668439" cy="38665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zh-CN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to: “NƯỚC PHÁP MUÔN NĂM”</a:t>
            </a:r>
            <a:endParaRPr lang="en-US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382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9180512" cy="52629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22">
            <a:extLst>
              <a:ext uri="{FF2B5EF4-FFF2-40B4-BE49-F238E27FC236}">
                <a16:creationId xmlns:a16="http://schemas.microsoft.com/office/drawing/2014/main" id="{73816305-59D8-40E6-8A7B-6C8BD8647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73653" r="16264" b="1"/>
          <a:stretch/>
        </p:blipFill>
        <p:spPr>
          <a:xfrm>
            <a:off x="-159169" y="2724778"/>
            <a:ext cx="9411689" cy="2571750"/>
          </a:xfrm>
          <a:prstGeom prst="rect">
            <a:avLst/>
          </a:prstGeom>
        </p:spPr>
      </p:pic>
      <p:grpSp>
        <p:nvGrpSpPr>
          <p:cNvPr id="9" name="组合 3">
            <a:extLst>
              <a:ext uri="{FF2B5EF4-FFF2-40B4-BE49-F238E27FC236}">
                <a16:creationId xmlns:a16="http://schemas.microsoft.com/office/drawing/2014/main" id="{5E973D27-137A-4317-BB46-BD25F230FEBF}"/>
              </a:ext>
            </a:extLst>
          </p:cNvPr>
          <p:cNvGrpSpPr/>
          <p:nvPr/>
        </p:nvGrpSpPr>
        <p:grpSpPr>
          <a:xfrm>
            <a:off x="-2052736" y="-3319202"/>
            <a:ext cx="12884535" cy="8476406"/>
            <a:chOff x="-2633386" y="-2093334"/>
            <a:chExt cx="16952336" cy="11301875"/>
          </a:xfrm>
        </p:grpSpPr>
        <p:sp>
          <p:nvSpPr>
            <p:cNvPr id="10" name="空心弧 1">
              <a:extLst>
                <a:ext uri="{FF2B5EF4-FFF2-40B4-BE49-F238E27FC236}">
                  <a16:creationId xmlns:a16="http://schemas.microsoft.com/office/drawing/2014/main" id="{AB981785-9148-4D62-8C04-F599C980B41C}"/>
                </a:ext>
              </a:extLst>
            </p:cNvPr>
            <p:cNvSpPr/>
            <p:nvPr/>
          </p:nvSpPr>
          <p:spPr>
            <a:xfrm flipV="1">
              <a:off x="-2633386" y="-2093334"/>
              <a:ext cx="16952336" cy="8951334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矩形 2">
              <a:extLst>
                <a:ext uri="{FF2B5EF4-FFF2-40B4-BE49-F238E27FC236}">
                  <a16:creationId xmlns:a16="http://schemas.microsoft.com/office/drawing/2014/main" id="{F15C24D3-8A97-460F-9D69-4FCD9AB56A1C}"/>
                </a:ext>
              </a:extLst>
            </p:cNvPr>
            <p:cNvSpPr/>
            <p:nvPr/>
          </p:nvSpPr>
          <p:spPr>
            <a:xfrm>
              <a:off x="0" y="4695733"/>
              <a:ext cx="12192000" cy="4512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592" y="1727059"/>
            <a:ext cx="5544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eaLnBrk="0" hangingPunct="0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defTabSz="685800" eaLnBrk="0" hangingPunct="0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lùng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defTabSz="685800" eaLnBrk="0" hangingPunct="0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defTabSz="685800" eaLnBrk="0" hangingPunct="0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defTabSz="685800" eaLnBrk="0" hangingPunct="0"/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28029" y="3041157"/>
            <a:ext cx="5544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eaLnBrk="0" hangingPunct="0"/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defTabSz="685800" eaLnBrk="0" hangingPunct="0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defTabSz="685800" eaLnBrk="0" hangingPunct="0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defTabSz="685800" eaLnBrk="0" hangingPunct="0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defTabSz="685800" eaLnBrk="0" hangingPunct="0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67"/>
            <a:ext cx="8829104" cy="1987113"/>
          </a:xfrm>
          <a:prstGeom prst="rect">
            <a:avLst/>
          </a:prstGeom>
        </p:spPr>
      </p:pic>
      <p:pic>
        <p:nvPicPr>
          <p:cNvPr id="15" name="Picture 14" descr="—Pngtree—male professors, teachers, old peoples_4291115.png"/>
          <p:cNvPicPr>
            <a:picLocks noChangeAspect="1"/>
          </p:cNvPicPr>
          <p:nvPr/>
        </p:nvPicPr>
        <p:blipFill>
          <a:blip r:embed="rId5"/>
          <a:srcRect l="27363" t="18190" r="28980" b="16138"/>
          <a:stretch>
            <a:fillRect/>
          </a:stretch>
        </p:blipFill>
        <p:spPr>
          <a:xfrm>
            <a:off x="6897925" y="1824483"/>
            <a:ext cx="2282588" cy="34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89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79712" y="2715766"/>
            <a:ext cx="5472608" cy="1872208"/>
          </a:xfrm>
          <a:prstGeom prst="roundRect">
            <a:avLst/>
          </a:prstGeom>
          <a:solidFill>
            <a:srgbClr val="FFFFFF">
              <a:alpha val="9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715766"/>
            <a:ext cx="5525736" cy="11845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7" y="3509991"/>
            <a:ext cx="601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7703" y="4070757"/>
            <a:ext cx="5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Đô-đê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0593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5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2186" y="356922"/>
            <a:ext cx="4855017" cy="4433284"/>
          </a:xfrm>
          <a:prstGeom prst="roundRect">
            <a:avLst>
              <a:gd name="adj" fmla="val 1654"/>
            </a:avLst>
          </a:prstGeom>
          <a:noFill/>
          <a:ln w="38100">
            <a:solidFill>
              <a:srgbClr val="E286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38" tIns="17117" rIns="34238" bIns="17117" rtlCol="0" anchor="ctr"/>
          <a:lstStyle/>
          <a:p>
            <a:pPr algn="ctr" defTabSz="814005"/>
            <a:endParaRPr lang="en-US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69369" y="483518"/>
            <a:ext cx="3397062" cy="396451"/>
            <a:chOff x="2840539" y="3818711"/>
            <a:chExt cx="9866322" cy="1057198"/>
          </a:xfrm>
        </p:grpSpPr>
        <p:sp>
          <p:nvSpPr>
            <p:cNvPr id="39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4005"/>
              <a:endParaRPr lang="en-US" sz="1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840539" y="3886200"/>
              <a:ext cx="9866322" cy="989709"/>
              <a:chOff x="2840539" y="3733800"/>
              <a:chExt cx="9866322" cy="989709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270238" y="-625942"/>
                <a:ext cx="731517" cy="9581260"/>
              </a:xfrm>
              <a:prstGeom prst="round2Same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rgbClr val="E28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460663" y="3738629"/>
                <a:ext cx="8246198" cy="984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341912">
                  <a:spcBef>
                    <a:spcPts val="450"/>
                  </a:spcBef>
                  <a:defRPr/>
                </a:pPr>
                <a:r>
                  <a:rPr lang="en-US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ĐỌC- TÌM HIỂU CHUNG</a:t>
                </a:r>
                <a:endParaRPr lang="en-US" i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01166" y="3733800"/>
                <a:ext cx="797061" cy="984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14005"/>
                <a:r>
                  <a:rPr lang="en-US" b="1" i="1" dirty="0">
                    <a:solidFill>
                      <a:srgbClr val="FFFFFF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I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69369" y="1626663"/>
            <a:ext cx="5620454" cy="404871"/>
            <a:chOff x="2840539" y="3818711"/>
            <a:chExt cx="16323882" cy="1079628"/>
          </a:xfrm>
        </p:grpSpPr>
        <p:sp>
          <p:nvSpPr>
            <p:cNvPr id="46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4005"/>
              <a:endParaRPr lang="en-US" sz="1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840539" y="3886200"/>
              <a:ext cx="16323882" cy="1012139"/>
              <a:chOff x="2840539" y="3733800"/>
              <a:chExt cx="16323882" cy="1012139"/>
            </a:xfrm>
          </p:grpSpPr>
          <p:sp>
            <p:nvSpPr>
              <p:cNvPr id="48" name="Round Same Side Corner Rectangle 47"/>
              <p:cNvSpPr/>
              <p:nvPr/>
            </p:nvSpPr>
            <p:spPr>
              <a:xfrm rot="5400000">
                <a:off x="7270236" y="-625948"/>
                <a:ext cx="731519" cy="9581269"/>
              </a:xfrm>
              <a:prstGeom prst="round2Same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rgbClr val="E28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460661" y="3761079"/>
                <a:ext cx="14703760" cy="984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1912">
                  <a:spcBef>
                    <a:spcPts val="450"/>
                  </a:spcBef>
                  <a:defRPr/>
                </a:pPr>
                <a:r>
                  <a:rPr lang="en-US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TÌM HIỂU CHI TIẾT</a:t>
                </a:r>
                <a:endParaRPr lang="en-US" i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070806" y="3733800"/>
                <a:ext cx="1057778" cy="984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14005"/>
                <a:r>
                  <a:rPr lang="en-US" b="1" i="1" dirty="0">
                    <a:solidFill>
                      <a:srgbClr val="FFFFFF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II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69369" y="3435846"/>
            <a:ext cx="3246380" cy="455055"/>
            <a:chOff x="2840539" y="3818711"/>
            <a:chExt cx="9428687" cy="1061390"/>
          </a:xfrm>
        </p:grpSpPr>
        <p:sp>
          <p:nvSpPr>
            <p:cNvPr id="53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4005"/>
              <a:endParaRPr lang="en-US" sz="1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840539" y="3951329"/>
              <a:ext cx="9428687" cy="928772"/>
              <a:chOff x="2840539" y="3798929"/>
              <a:chExt cx="9428687" cy="928772"/>
            </a:xfrm>
          </p:grpSpPr>
          <p:sp>
            <p:nvSpPr>
              <p:cNvPr id="55" name="Round Same Side Corner Rectangle 54"/>
              <p:cNvSpPr/>
              <p:nvPr/>
            </p:nvSpPr>
            <p:spPr>
              <a:xfrm rot="5400000">
                <a:off x="7191540" y="-547236"/>
                <a:ext cx="731522" cy="9423851"/>
              </a:xfrm>
              <a:prstGeom prst="round2SameRect">
                <a:avLst/>
              </a:prstGeom>
              <a:solidFill>
                <a:srgbClr val="FFE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rgbClr val="E28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460663" y="3866255"/>
                <a:ext cx="3869828" cy="861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341912">
                  <a:spcBef>
                    <a:spcPts val="450"/>
                  </a:spcBef>
                  <a:defRPr/>
                </a:pPr>
                <a:r>
                  <a:rPr lang="en-US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TỔNG KẾT</a:t>
                </a:r>
                <a:endParaRPr lang="en-US" i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940467" y="3829962"/>
                <a:ext cx="1318497" cy="861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14005"/>
                <a:r>
                  <a:rPr lang="en-US" b="1" i="1" dirty="0">
                    <a:solidFill>
                      <a:srgbClr val="FFFFFF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III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480718" y="854910"/>
            <a:ext cx="3623315" cy="865565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277817" indent="-277817" defTabSz="814005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vi-VN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7817" indent="-277817" defTabSz="814005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vi-VN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26523" y="3864555"/>
            <a:ext cx="1856717" cy="1281063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0" lvl="1" indent="-277817" defTabSz="814005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277817" defTabSz="814005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marL="0" lvl="1" indent="-277817" defTabSz="814005">
              <a:lnSpc>
                <a:spcPct val="150000"/>
              </a:lnSpc>
              <a:buFont typeface="+mj-lt"/>
              <a:buAutoNum type="arabicPeriod"/>
            </a:pPr>
            <a:endParaRPr lang="en-US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8110" y="2591368"/>
            <a:ext cx="6722316" cy="278225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0" lvl="1" indent="-277817" defTabSz="814005">
              <a:lnSpc>
                <a:spcPts val="1875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Phrang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2491" y="2167903"/>
            <a:ext cx="6610064" cy="278225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0" lvl="1" indent="-277538" defTabSz="813184">
              <a:lnSpc>
                <a:spcPts val="1875"/>
              </a:lnSpc>
              <a:buFont typeface="+mj-lt"/>
              <a:buAutoNum type="arabicPeriod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cùng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8110" y="3013605"/>
            <a:ext cx="6722316" cy="278225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0" lvl="1" indent="-277538" defTabSz="813184">
              <a:lnSpc>
                <a:spcPts val="1875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Ha-men</a:t>
            </a:r>
          </a:p>
        </p:txBody>
      </p:sp>
    </p:spTree>
    <p:extLst>
      <p:ext uri="{BB962C8B-B14F-4D97-AF65-F5344CB8AC3E}">
        <p14:creationId xmlns:p14="http://schemas.microsoft.com/office/powerpoint/2010/main" val="1542719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58573" y="137759"/>
            <a:ext cx="7146789" cy="369332"/>
            <a:chOff x="-178462" y="1828800"/>
            <a:chExt cx="19060588" cy="98487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b="1" dirty="0">
                <a:solidFill>
                  <a:srgbClr val="31859C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65439" y="509277"/>
            <a:ext cx="4332065" cy="395616"/>
            <a:chOff x="644526" y="2766774"/>
            <a:chExt cx="11553677" cy="1054970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</a:t>
              </a:r>
              <a:endParaRPr lang="vi-VN" b="1" i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 i="1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07402"/>
              <a:r>
                <a:rPr lang="en-US" sz="1900" b="1" i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58573" y="1923678"/>
            <a:ext cx="4878528" cy="1061829"/>
            <a:chOff x="9145586" y="9472942"/>
            <a:chExt cx="15130068" cy="2831920"/>
          </a:xfrm>
        </p:grpSpPr>
        <p:sp>
          <p:nvSpPr>
            <p:cNvPr id="22" name="TextBox 21"/>
            <p:cNvSpPr txBox="1"/>
            <p:nvPr/>
          </p:nvSpPr>
          <p:spPr>
            <a:xfrm>
              <a:off x="9755186" y="9472942"/>
              <a:ext cx="14520468" cy="283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16316">
                <a:lnSpc>
                  <a:spcPct val="150000"/>
                </a:lnSpc>
              </a:pPr>
              <a:r>
                <a:rPr lang="nl-NL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 bắt đầu sáng tác năm 17 tuổi, gặt hái được nhiều thành công</a:t>
              </a:r>
              <a:endParaRPr lang="en-US" sz="2100" b="1" i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145586" y="9771760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16316">
                <a:lnSpc>
                  <a:spcPct val="150000"/>
                </a:lnSpc>
              </a:pPr>
              <a:endParaRPr lang="en-US" sz="2100" i="1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58573" y="1491630"/>
            <a:ext cx="4616135" cy="512448"/>
            <a:chOff x="9145586" y="7595254"/>
            <a:chExt cx="14301386" cy="1366707"/>
          </a:xfrm>
        </p:grpSpPr>
        <p:sp>
          <p:nvSpPr>
            <p:cNvPr id="25" name="Rectangle 24"/>
            <p:cNvSpPr/>
            <p:nvPr/>
          </p:nvSpPr>
          <p:spPr>
            <a:xfrm>
              <a:off x="9755183" y="7595254"/>
              <a:ext cx="13691789" cy="1366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27" indent="-21427" algn="just" defTabSz="816316">
                <a:lnSpc>
                  <a:spcPct val="130000"/>
                </a:lnSpc>
              </a:pPr>
              <a:r>
                <a:rPr lang="nl-NL" altLang="en-US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nl-NL" alt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sinh ra ở Nimes, Pháp</a:t>
              </a:r>
              <a:endParaRPr lang="vi-VN" sz="2100" i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9145586" y="7974769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16316"/>
              <a:endParaRPr lang="en-US" sz="2100" i="1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52641" y="1059582"/>
            <a:ext cx="4874963" cy="415498"/>
            <a:chOff x="9145586" y="9472942"/>
            <a:chExt cx="14820611" cy="1108142"/>
          </a:xfrm>
        </p:grpSpPr>
        <p:sp>
          <p:nvSpPr>
            <p:cNvPr id="28" name="TextBox 27"/>
            <p:cNvSpPr txBox="1"/>
            <p:nvPr/>
          </p:nvSpPr>
          <p:spPr>
            <a:xfrm>
              <a:off x="9755184" y="9472942"/>
              <a:ext cx="14211013" cy="1108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en-US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An-</a:t>
              </a:r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phông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xơ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Đô-đê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(1840- 1897), 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9145586" y="9771760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16316"/>
              <a:endParaRPr lang="en-US" sz="2100" i="1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58573" y="2931790"/>
            <a:ext cx="4878528" cy="1061829"/>
            <a:chOff x="9145586" y="9088846"/>
            <a:chExt cx="15130068" cy="2831917"/>
          </a:xfrm>
        </p:grpSpPr>
        <p:sp>
          <p:nvSpPr>
            <p:cNvPr id="31" name="TextBox 30"/>
            <p:cNvSpPr txBox="1"/>
            <p:nvPr/>
          </p:nvSpPr>
          <p:spPr>
            <a:xfrm>
              <a:off x="9755186" y="9088846"/>
              <a:ext cx="14520468" cy="2831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50000"/>
                </a:lnSpc>
              </a:pP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nửa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kỉ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XIX.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9145586" y="9771760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16316"/>
              <a:endParaRPr lang="en-US" sz="2100" i="1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58573" y="3939903"/>
            <a:ext cx="4983119" cy="1061829"/>
            <a:chOff x="9145586" y="9472942"/>
            <a:chExt cx="15454442" cy="2831916"/>
          </a:xfrm>
        </p:grpSpPr>
        <p:sp>
          <p:nvSpPr>
            <p:cNvPr id="35" name="TextBox 34"/>
            <p:cNvSpPr txBox="1"/>
            <p:nvPr/>
          </p:nvSpPr>
          <p:spPr>
            <a:xfrm>
              <a:off x="9755186" y="9472942"/>
              <a:ext cx="14844842" cy="2831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16316">
                <a:lnSpc>
                  <a:spcPct val="150000"/>
                </a:lnSpc>
              </a:pPr>
              <a:r>
                <a:rPr lang="en-US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: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niên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Thằng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nhóc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100" b="1" i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145586" y="9771760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16316"/>
              <a:endParaRPr lang="en-US" sz="2100" i="1">
                <a:solidFill>
                  <a:prstClr val="black"/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0" t="32736" r="5726" b="16539"/>
          <a:stretch/>
        </p:blipFill>
        <p:spPr>
          <a:xfrm>
            <a:off x="0" y="-4702"/>
            <a:ext cx="3606591" cy="5148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3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7" y="1"/>
            <a:ext cx="91265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5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7354" y="184008"/>
            <a:ext cx="7146789" cy="369332"/>
            <a:chOff x="-178462" y="1828800"/>
            <a:chExt cx="19060588" cy="98487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b="1" dirty="0">
                <a:solidFill>
                  <a:srgbClr val="31859C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555526"/>
            <a:ext cx="4332065" cy="395616"/>
            <a:chOff x="644526" y="2766774"/>
            <a:chExt cx="11553677" cy="1054970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lang="vi-VN" b="1" i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 i="1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07402"/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pic>
        <p:nvPicPr>
          <p:cNvPr id="17" name="Picture 16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0" y="1131590"/>
            <a:ext cx="290048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131840" y="1083272"/>
            <a:ext cx="1936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1475687"/>
            <a:ext cx="87695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In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(1873)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1840" y="2022675"/>
            <a:ext cx="47956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1" y="2453435"/>
            <a:ext cx="58978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31840" y="3530526"/>
            <a:ext cx="47956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1841" y="3961286"/>
            <a:ext cx="58978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Phrăng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 defTabSz="685800">
              <a:buFont typeface="Wingdings" panose="05000000000000000000" pitchFamily="2" charset="2"/>
              <a:buChar char="à"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 defTabSz="685800">
              <a:buFont typeface="Wingdings" panose="05000000000000000000" pitchFamily="2" charset="2"/>
              <a:buChar char="à"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Chân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0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68" y="915142"/>
            <a:ext cx="2669864" cy="1501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696" y="915143"/>
            <a:ext cx="2918088" cy="1495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858" y="201974"/>
            <a:ext cx="5963438" cy="85789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247950" y="1059872"/>
            <a:ext cx="0" cy="3657600"/>
          </a:xfrm>
          <a:prstGeom prst="line">
            <a:avLst/>
          </a:prstGeom>
          <a:ln w="28575">
            <a:solidFill>
              <a:srgbClr val="FFCC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576" y="2642915"/>
            <a:ext cx="473021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Đô-đê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(1870 – 1871),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(Alsace)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Lo-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(Lorraine)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5696" y="2642915"/>
            <a:ext cx="2880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591" y="214164"/>
            <a:ext cx="156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73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635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333" l="688" r="96438">
                        <a14:foregroundMark x1="15313" y1="74889" x2="18750" y2="87222"/>
                        <a14:foregroundMark x1="32750" y1="62333" x2="32750" y2="62333"/>
                        <a14:foregroundMark x1="40500" y1="85222" x2="43313" y2="94444"/>
                        <a14:foregroundMark x1="56875" y1="86778" x2="61813" y2="93667"/>
                        <a14:foregroundMark x1="82438" y1="76444" x2="84375" y2="84889"/>
                        <a14:foregroundMark x1="90813" y1="75667" x2="90438" y2="87556"/>
                        <a14:foregroundMark x1="77500" y1="68778" x2="79438" y2="72222"/>
                        <a14:foregroundMark x1="88938" y1="70333" x2="84813" y2="76111"/>
                        <a14:foregroundMark x1="36625" y1="72667" x2="43063" y2="78333"/>
                        <a14:foregroundMark x1="27563" y1="61222" x2="32313" y2="6577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08520" y="-288032"/>
            <a:ext cx="3419872" cy="19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483518"/>
            <a:ext cx="5218628" cy="1646063"/>
          </a:xfrm>
          <a:prstGeom prst="rect">
            <a:avLst/>
          </a:prstGeom>
        </p:spPr>
      </p:pic>
      <p:grpSp>
        <p:nvGrpSpPr>
          <p:cNvPr id="9" name="组合 47">
            <a:extLst>
              <a:ext uri="{FF2B5EF4-FFF2-40B4-BE49-F238E27FC236}">
                <a16:creationId xmlns:a16="http://schemas.microsoft.com/office/drawing/2014/main" id="{1971EF1E-D5B7-4133-9569-E966689C06BB}"/>
              </a:ext>
            </a:extLst>
          </p:cNvPr>
          <p:cNvGrpSpPr/>
          <p:nvPr/>
        </p:nvGrpSpPr>
        <p:grpSpPr>
          <a:xfrm>
            <a:off x="975186" y="1923678"/>
            <a:ext cx="7193627" cy="3174014"/>
            <a:chOff x="524774" y="932613"/>
            <a:chExt cx="6027856" cy="319118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0" name="淘宝店chenying0907出品 46">
              <a:extLst>
                <a:ext uri="{FF2B5EF4-FFF2-40B4-BE49-F238E27FC236}">
                  <a16:creationId xmlns:a16="http://schemas.microsoft.com/office/drawing/2014/main" id="{7C7C66D2-D3B2-4FE5-980D-628BE8B6A9A4}"/>
                </a:ext>
              </a:extLst>
            </p:cNvPr>
            <p:cNvGrpSpPr/>
            <p:nvPr/>
          </p:nvGrpSpPr>
          <p:grpSpPr>
            <a:xfrm>
              <a:off x="524774" y="932613"/>
              <a:ext cx="1892961" cy="3191188"/>
              <a:chOff x="699698" y="1340769"/>
              <a:chExt cx="2523948" cy="4254917"/>
            </a:xfrm>
            <a:grpFill/>
          </p:grpSpPr>
          <p:sp>
            <p:nvSpPr>
              <p:cNvPr id="21" name="淘宝店chenying0907出品 70">
                <a:extLst>
                  <a:ext uri="{FF2B5EF4-FFF2-40B4-BE49-F238E27FC236}">
                    <a16:creationId xmlns:a16="http://schemas.microsoft.com/office/drawing/2014/main" id="{F1B27AB4-047D-41EA-8481-EEC8C3216BDA}"/>
                  </a:ext>
                </a:extLst>
              </p:cNvPr>
              <p:cNvSpPr/>
              <p:nvPr/>
            </p:nvSpPr>
            <p:spPr bwMode="auto">
              <a:xfrm rot="5400000">
                <a:off x="-165787" y="2206254"/>
                <a:ext cx="4254917" cy="2523948"/>
              </a:xfrm>
              <a:custGeom>
                <a:avLst/>
                <a:gdLst>
                  <a:gd name="connsiteX0" fmla="*/ 135606 w 5137844"/>
                  <a:gd name="connsiteY0" fmla="*/ 1261974 h 2523948"/>
                  <a:gd name="connsiteX1" fmla="*/ 162467 w 5137844"/>
                  <a:gd name="connsiteY1" fmla="*/ 1378906 h 2523948"/>
                  <a:gd name="connsiteX2" fmla="*/ 690261 w 5137844"/>
                  <a:gd name="connsiteY2" fmla="*/ 2293610 h 2523948"/>
                  <a:gd name="connsiteX3" fmla="*/ 893838 w 5137844"/>
                  <a:gd name="connsiteY3" fmla="*/ 2410541 h 2523948"/>
                  <a:gd name="connsiteX4" fmla="*/ 1084338 w 5137844"/>
                  <a:gd name="connsiteY4" fmla="*/ 2410541 h 2523948"/>
                  <a:gd name="connsiteX5" fmla="*/ 1934122 w 5137844"/>
                  <a:gd name="connsiteY5" fmla="*/ 2410541 h 2523948"/>
                  <a:gd name="connsiteX6" fmla="*/ 1949425 w 5137844"/>
                  <a:gd name="connsiteY6" fmla="*/ 2410541 h 2523948"/>
                  <a:gd name="connsiteX7" fmla="*/ 1956221 w 5137844"/>
                  <a:gd name="connsiteY7" fmla="*/ 2410541 h 2523948"/>
                  <a:gd name="connsiteX8" fmla="*/ 2124622 w 5137844"/>
                  <a:gd name="connsiteY8" fmla="*/ 2410541 h 2523948"/>
                  <a:gd name="connsiteX9" fmla="*/ 2139925 w 5137844"/>
                  <a:gd name="connsiteY9" fmla="*/ 2410541 h 2523948"/>
                  <a:gd name="connsiteX10" fmla="*/ 2146721 w 5137844"/>
                  <a:gd name="connsiteY10" fmla="*/ 2410541 h 2523948"/>
                  <a:gd name="connsiteX11" fmla="*/ 2989710 w 5137844"/>
                  <a:gd name="connsiteY11" fmla="*/ 2410541 h 2523948"/>
                  <a:gd name="connsiteX12" fmla="*/ 2996506 w 5137844"/>
                  <a:gd name="connsiteY12" fmla="*/ 2410541 h 2523948"/>
                  <a:gd name="connsiteX13" fmla="*/ 3011809 w 5137844"/>
                  <a:gd name="connsiteY13" fmla="*/ 2410541 h 2523948"/>
                  <a:gd name="connsiteX14" fmla="*/ 3180210 w 5137844"/>
                  <a:gd name="connsiteY14" fmla="*/ 2410541 h 2523948"/>
                  <a:gd name="connsiteX15" fmla="*/ 3187006 w 5137844"/>
                  <a:gd name="connsiteY15" fmla="*/ 2410541 h 2523948"/>
                  <a:gd name="connsiteX16" fmla="*/ 3202309 w 5137844"/>
                  <a:gd name="connsiteY16" fmla="*/ 2410541 h 2523948"/>
                  <a:gd name="connsiteX17" fmla="*/ 4052093 w 5137844"/>
                  <a:gd name="connsiteY17" fmla="*/ 2410541 h 2523948"/>
                  <a:gd name="connsiteX18" fmla="*/ 4242593 w 5137844"/>
                  <a:gd name="connsiteY18" fmla="*/ 2410541 h 2523948"/>
                  <a:gd name="connsiteX19" fmla="*/ 4446171 w 5137844"/>
                  <a:gd name="connsiteY19" fmla="*/ 2293610 h 2523948"/>
                  <a:gd name="connsiteX20" fmla="*/ 4973965 w 5137844"/>
                  <a:gd name="connsiteY20" fmla="*/ 1378906 h 2523948"/>
                  <a:gd name="connsiteX21" fmla="*/ 4973965 w 5137844"/>
                  <a:gd name="connsiteY21" fmla="*/ 1145043 h 2523948"/>
                  <a:gd name="connsiteX22" fmla="*/ 4446171 w 5137844"/>
                  <a:gd name="connsiteY22" fmla="*/ 230339 h 2523948"/>
                  <a:gd name="connsiteX23" fmla="*/ 4242593 w 5137844"/>
                  <a:gd name="connsiteY23" fmla="*/ 113407 h 2523948"/>
                  <a:gd name="connsiteX24" fmla="*/ 4133871 w 5137844"/>
                  <a:gd name="connsiteY24" fmla="*/ 113407 h 2523948"/>
                  <a:gd name="connsiteX25" fmla="*/ 4052093 w 5137844"/>
                  <a:gd name="connsiteY25" fmla="*/ 113407 h 2523948"/>
                  <a:gd name="connsiteX26" fmla="*/ 4050394 w 5137844"/>
                  <a:gd name="connsiteY26" fmla="*/ 113407 h 2523948"/>
                  <a:gd name="connsiteX27" fmla="*/ 4038503 w 5137844"/>
                  <a:gd name="connsiteY27" fmla="*/ 113407 h 2523948"/>
                  <a:gd name="connsiteX28" fmla="*/ 4030245 w 5137844"/>
                  <a:gd name="connsiteY28" fmla="*/ 113407 h 2523948"/>
                  <a:gd name="connsiteX29" fmla="*/ 4006226 w 5137844"/>
                  <a:gd name="connsiteY29" fmla="*/ 113407 h 2523948"/>
                  <a:gd name="connsiteX30" fmla="*/ 3943371 w 5137844"/>
                  <a:gd name="connsiteY30" fmla="*/ 113407 h 2523948"/>
                  <a:gd name="connsiteX31" fmla="*/ 3875656 w 5137844"/>
                  <a:gd name="connsiteY31" fmla="*/ 113407 h 2523948"/>
                  <a:gd name="connsiteX32" fmla="*/ 3839745 w 5137844"/>
                  <a:gd name="connsiteY32" fmla="*/ 113407 h 2523948"/>
                  <a:gd name="connsiteX33" fmla="*/ 3776065 w 5137844"/>
                  <a:gd name="connsiteY33" fmla="*/ 113407 h 2523948"/>
                  <a:gd name="connsiteX34" fmla="*/ 3685156 w 5137844"/>
                  <a:gd name="connsiteY34" fmla="*/ 113407 h 2523948"/>
                  <a:gd name="connsiteX35" fmla="*/ 3659911 w 5137844"/>
                  <a:gd name="connsiteY35" fmla="*/ 113407 h 2523948"/>
                  <a:gd name="connsiteX36" fmla="*/ 3585565 w 5137844"/>
                  <a:gd name="connsiteY36" fmla="*/ 113407 h 2523948"/>
                  <a:gd name="connsiteX37" fmla="*/ 3525919 w 5137844"/>
                  <a:gd name="connsiteY37" fmla="*/ 113407 h 2523948"/>
                  <a:gd name="connsiteX38" fmla="*/ 3469411 w 5137844"/>
                  <a:gd name="connsiteY38" fmla="*/ 113407 h 2523948"/>
                  <a:gd name="connsiteX39" fmla="*/ 3372816 w 5137844"/>
                  <a:gd name="connsiteY39" fmla="*/ 113407 h 2523948"/>
                  <a:gd name="connsiteX40" fmla="*/ 3335419 w 5137844"/>
                  <a:gd name="connsiteY40" fmla="*/ 113407 h 2523948"/>
                  <a:gd name="connsiteX41" fmla="*/ 3202309 w 5137844"/>
                  <a:gd name="connsiteY41" fmla="*/ 113407 h 2523948"/>
                  <a:gd name="connsiteX42" fmla="*/ 3200246 w 5137844"/>
                  <a:gd name="connsiteY42" fmla="*/ 113407 h 2523948"/>
                  <a:gd name="connsiteX43" fmla="*/ 3187006 w 5137844"/>
                  <a:gd name="connsiteY43" fmla="*/ 113407 h 2523948"/>
                  <a:gd name="connsiteX44" fmla="*/ 3185815 w 5137844"/>
                  <a:gd name="connsiteY44" fmla="*/ 113407 h 2523948"/>
                  <a:gd name="connsiteX45" fmla="*/ 3182316 w 5137844"/>
                  <a:gd name="connsiteY45" fmla="*/ 113407 h 2523948"/>
                  <a:gd name="connsiteX46" fmla="*/ 3180210 w 5137844"/>
                  <a:gd name="connsiteY46" fmla="*/ 113407 h 2523948"/>
                  <a:gd name="connsiteX47" fmla="*/ 3163716 w 5137844"/>
                  <a:gd name="connsiteY47" fmla="*/ 113407 h 2523948"/>
                  <a:gd name="connsiteX48" fmla="*/ 3146643 w 5137844"/>
                  <a:gd name="connsiteY48" fmla="*/ 113407 h 2523948"/>
                  <a:gd name="connsiteX49" fmla="*/ 3124544 w 5137844"/>
                  <a:gd name="connsiteY49" fmla="*/ 113407 h 2523948"/>
                  <a:gd name="connsiteX50" fmla="*/ 3070360 w 5137844"/>
                  <a:gd name="connsiteY50" fmla="*/ 113407 h 2523948"/>
                  <a:gd name="connsiteX51" fmla="*/ 3048262 w 5137844"/>
                  <a:gd name="connsiteY51" fmla="*/ 113407 h 2523948"/>
                  <a:gd name="connsiteX52" fmla="*/ 3014437 w 5137844"/>
                  <a:gd name="connsiteY52" fmla="*/ 113407 h 2523948"/>
                  <a:gd name="connsiteX53" fmla="*/ 3011809 w 5137844"/>
                  <a:gd name="connsiteY53" fmla="*/ 113407 h 2523948"/>
                  <a:gd name="connsiteX54" fmla="*/ 3009746 w 5137844"/>
                  <a:gd name="connsiteY54" fmla="*/ 113407 h 2523948"/>
                  <a:gd name="connsiteX55" fmla="*/ 2996506 w 5137844"/>
                  <a:gd name="connsiteY55" fmla="*/ 113407 h 2523948"/>
                  <a:gd name="connsiteX56" fmla="*/ 2995315 w 5137844"/>
                  <a:gd name="connsiteY56" fmla="*/ 113407 h 2523948"/>
                  <a:gd name="connsiteX57" fmla="*/ 2992338 w 5137844"/>
                  <a:gd name="connsiteY57" fmla="*/ 113407 h 2523948"/>
                  <a:gd name="connsiteX58" fmla="*/ 2989710 w 5137844"/>
                  <a:gd name="connsiteY58" fmla="*/ 113407 h 2523948"/>
                  <a:gd name="connsiteX59" fmla="*/ 2987648 w 5137844"/>
                  <a:gd name="connsiteY59" fmla="*/ 113407 h 2523948"/>
                  <a:gd name="connsiteX60" fmla="*/ 2973216 w 5137844"/>
                  <a:gd name="connsiteY60" fmla="*/ 113407 h 2523948"/>
                  <a:gd name="connsiteX61" fmla="*/ 2956143 w 5137844"/>
                  <a:gd name="connsiteY61" fmla="*/ 113407 h 2523948"/>
                  <a:gd name="connsiteX62" fmla="*/ 2944597 w 5137844"/>
                  <a:gd name="connsiteY62" fmla="*/ 113407 h 2523948"/>
                  <a:gd name="connsiteX63" fmla="*/ 2934044 w 5137844"/>
                  <a:gd name="connsiteY63" fmla="*/ 113407 h 2523948"/>
                  <a:gd name="connsiteX64" fmla="*/ 2922498 w 5137844"/>
                  <a:gd name="connsiteY64" fmla="*/ 113407 h 2523948"/>
                  <a:gd name="connsiteX65" fmla="*/ 2879860 w 5137844"/>
                  <a:gd name="connsiteY65" fmla="*/ 113407 h 2523948"/>
                  <a:gd name="connsiteX66" fmla="*/ 2859294 w 5137844"/>
                  <a:gd name="connsiteY66" fmla="*/ 113407 h 2523948"/>
                  <a:gd name="connsiteX67" fmla="*/ 2857762 w 5137844"/>
                  <a:gd name="connsiteY67" fmla="*/ 113407 h 2523948"/>
                  <a:gd name="connsiteX68" fmla="*/ 2837195 w 5137844"/>
                  <a:gd name="connsiteY68" fmla="*/ 113407 h 2523948"/>
                  <a:gd name="connsiteX69" fmla="*/ 2823937 w 5137844"/>
                  <a:gd name="connsiteY69" fmla="*/ 113407 h 2523948"/>
                  <a:gd name="connsiteX70" fmla="*/ 2801838 w 5137844"/>
                  <a:gd name="connsiteY70" fmla="*/ 113407 h 2523948"/>
                  <a:gd name="connsiteX71" fmla="*/ 2756982 w 5137844"/>
                  <a:gd name="connsiteY71" fmla="*/ 113407 h 2523948"/>
                  <a:gd name="connsiteX72" fmla="*/ 2754097 w 5137844"/>
                  <a:gd name="connsiteY72" fmla="*/ 113407 h 2523948"/>
                  <a:gd name="connsiteX73" fmla="*/ 2734884 w 5137844"/>
                  <a:gd name="connsiteY73" fmla="*/ 113407 h 2523948"/>
                  <a:gd name="connsiteX74" fmla="*/ 2731998 w 5137844"/>
                  <a:gd name="connsiteY74" fmla="*/ 113407 h 2523948"/>
                  <a:gd name="connsiteX75" fmla="*/ 2668794 w 5137844"/>
                  <a:gd name="connsiteY75" fmla="*/ 113407 h 2523948"/>
                  <a:gd name="connsiteX76" fmla="*/ 2646695 w 5137844"/>
                  <a:gd name="connsiteY76" fmla="*/ 113407 h 2523948"/>
                  <a:gd name="connsiteX77" fmla="*/ 2636115 w 5137844"/>
                  <a:gd name="connsiteY77" fmla="*/ 113407 h 2523948"/>
                  <a:gd name="connsiteX78" fmla="*/ 2614017 w 5137844"/>
                  <a:gd name="connsiteY78" fmla="*/ 113407 h 2523948"/>
                  <a:gd name="connsiteX79" fmla="*/ 2566482 w 5137844"/>
                  <a:gd name="connsiteY79" fmla="*/ 113407 h 2523948"/>
                  <a:gd name="connsiteX80" fmla="*/ 2544384 w 5137844"/>
                  <a:gd name="connsiteY80" fmla="*/ 113407 h 2523948"/>
                  <a:gd name="connsiteX81" fmla="*/ 2495147 w 5137844"/>
                  <a:gd name="connsiteY81" fmla="*/ 113407 h 2523948"/>
                  <a:gd name="connsiteX82" fmla="*/ 2473049 w 5137844"/>
                  <a:gd name="connsiteY82" fmla="*/ 113407 h 2523948"/>
                  <a:gd name="connsiteX83" fmla="*/ 2445615 w 5137844"/>
                  <a:gd name="connsiteY83" fmla="*/ 113407 h 2523948"/>
                  <a:gd name="connsiteX84" fmla="*/ 2423517 w 5137844"/>
                  <a:gd name="connsiteY84" fmla="*/ 113407 h 2523948"/>
                  <a:gd name="connsiteX85" fmla="*/ 2332532 w 5137844"/>
                  <a:gd name="connsiteY85" fmla="*/ 113407 h 2523948"/>
                  <a:gd name="connsiteX86" fmla="*/ 2310433 w 5137844"/>
                  <a:gd name="connsiteY86" fmla="*/ 113407 h 2523948"/>
                  <a:gd name="connsiteX87" fmla="*/ 2304647 w 5137844"/>
                  <a:gd name="connsiteY87" fmla="*/ 113407 h 2523948"/>
                  <a:gd name="connsiteX88" fmla="*/ 2282549 w 5137844"/>
                  <a:gd name="connsiteY88" fmla="*/ 113407 h 2523948"/>
                  <a:gd name="connsiteX89" fmla="*/ 2146721 w 5137844"/>
                  <a:gd name="connsiteY89" fmla="*/ 113407 h 2523948"/>
                  <a:gd name="connsiteX90" fmla="*/ 2142032 w 5137844"/>
                  <a:gd name="connsiteY90" fmla="*/ 113407 h 2523948"/>
                  <a:gd name="connsiteX91" fmla="*/ 2139925 w 5137844"/>
                  <a:gd name="connsiteY91" fmla="*/ 113407 h 2523948"/>
                  <a:gd name="connsiteX92" fmla="*/ 2137864 w 5137844"/>
                  <a:gd name="connsiteY92" fmla="*/ 113407 h 2523948"/>
                  <a:gd name="connsiteX93" fmla="*/ 2124622 w 5137844"/>
                  <a:gd name="connsiteY93" fmla="*/ 113407 h 2523948"/>
                  <a:gd name="connsiteX94" fmla="*/ 2123432 w 5137844"/>
                  <a:gd name="connsiteY94" fmla="*/ 113407 h 2523948"/>
                  <a:gd name="connsiteX95" fmla="*/ 2119933 w 5137844"/>
                  <a:gd name="connsiteY95" fmla="*/ 113407 h 2523948"/>
                  <a:gd name="connsiteX96" fmla="*/ 2097049 w 5137844"/>
                  <a:gd name="connsiteY96" fmla="*/ 113407 h 2523948"/>
                  <a:gd name="connsiteX97" fmla="*/ 1981658 w 5137844"/>
                  <a:gd name="connsiteY97" fmla="*/ 113407 h 2523948"/>
                  <a:gd name="connsiteX98" fmla="*/ 1956221 w 5137844"/>
                  <a:gd name="connsiteY98" fmla="*/ 113407 h 2523948"/>
                  <a:gd name="connsiteX99" fmla="*/ 1949425 w 5137844"/>
                  <a:gd name="connsiteY99" fmla="*/ 113407 h 2523948"/>
                  <a:gd name="connsiteX100" fmla="*/ 1947364 w 5137844"/>
                  <a:gd name="connsiteY100" fmla="*/ 113407 h 2523948"/>
                  <a:gd name="connsiteX101" fmla="*/ 1934122 w 5137844"/>
                  <a:gd name="connsiteY101" fmla="*/ 113407 h 2523948"/>
                  <a:gd name="connsiteX102" fmla="*/ 1932932 w 5137844"/>
                  <a:gd name="connsiteY102" fmla="*/ 113407 h 2523948"/>
                  <a:gd name="connsiteX103" fmla="*/ 1906549 w 5137844"/>
                  <a:gd name="connsiteY103" fmla="*/ 113407 h 2523948"/>
                  <a:gd name="connsiteX104" fmla="*/ 1882214 w 5137844"/>
                  <a:gd name="connsiteY104" fmla="*/ 113407 h 2523948"/>
                  <a:gd name="connsiteX105" fmla="*/ 1861030 w 5137844"/>
                  <a:gd name="connsiteY105" fmla="*/ 113407 h 2523948"/>
                  <a:gd name="connsiteX106" fmla="*/ 1791158 w 5137844"/>
                  <a:gd name="connsiteY106" fmla="*/ 113407 h 2523948"/>
                  <a:gd name="connsiteX107" fmla="*/ 1747978 w 5137844"/>
                  <a:gd name="connsiteY107" fmla="*/ 113407 h 2523948"/>
                  <a:gd name="connsiteX108" fmla="*/ 1691714 w 5137844"/>
                  <a:gd name="connsiteY108" fmla="*/ 113407 h 2523948"/>
                  <a:gd name="connsiteX109" fmla="*/ 1573733 w 5137844"/>
                  <a:gd name="connsiteY109" fmla="*/ 113407 h 2523948"/>
                  <a:gd name="connsiteX110" fmla="*/ 1557478 w 5137844"/>
                  <a:gd name="connsiteY110" fmla="*/ 113407 h 2523948"/>
                  <a:gd name="connsiteX111" fmla="*/ 1383233 w 5137844"/>
                  <a:gd name="connsiteY111" fmla="*/ 113407 h 2523948"/>
                  <a:gd name="connsiteX112" fmla="*/ 1354259 w 5137844"/>
                  <a:gd name="connsiteY112" fmla="*/ 113407 h 2523948"/>
                  <a:gd name="connsiteX113" fmla="*/ 1163759 w 5137844"/>
                  <a:gd name="connsiteY113" fmla="*/ 113407 h 2523948"/>
                  <a:gd name="connsiteX114" fmla="*/ 1084338 w 5137844"/>
                  <a:gd name="connsiteY114" fmla="*/ 113407 h 2523948"/>
                  <a:gd name="connsiteX115" fmla="*/ 893838 w 5137844"/>
                  <a:gd name="connsiteY115" fmla="*/ 113407 h 2523948"/>
                  <a:gd name="connsiteX116" fmla="*/ 690261 w 5137844"/>
                  <a:gd name="connsiteY116" fmla="*/ 230339 h 2523948"/>
                  <a:gd name="connsiteX117" fmla="*/ 162467 w 5137844"/>
                  <a:gd name="connsiteY117" fmla="*/ 1145043 h 2523948"/>
                  <a:gd name="connsiteX118" fmla="*/ 135606 w 5137844"/>
                  <a:gd name="connsiteY118" fmla="*/ 1261974 h 2523948"/>
                  <a:gd name="connsiteX119" fmla="*/ 0 w 5137844"/>
                  <a:gd name="connsiteY119" fmla="*/ 1261974 h 2523948"/>
                  <a:gd name="connsiteX120" fmla="*/ 29513 w 5137844"/>
                  <a:gd name="connsiteY120" fmla="*/ 1133497 h 2523948"/>
                  <a:gd name="connsiteX121" fmla="*/ 609420 w 5137844"/>
                  <a:gd name="connsiteY121" fmla="*/ 128477 h 2523948"/>
                  <a:gd name="connsiteX122" fmla="*/ 833098 w 5137844"/>
                  <a:gd name="connsiteY122" fmla="*/ 0 h 2523948"/>
                  <a:gd name="connsiteX123" fmla="*/ 1974790 w 5137844"/>
                  <a:gd name="connsiteY123" fmla="*/ 0 h 2523948"/>
                  <a:gd name="connsiteX124" fmla="*/ 1976098 w 5137844"/>
                  <a:gd name="connsiteY124" fmla="*/ 0 h 2523948"/>
                  <a:gd name="connsiteX125" fmla="*/ 1990647 w 5137844"/>
                  <a:gd name="connsiteY125" fmla="*/ 0 h 2523948"/>
                  <a:gd name="connsiteX126" fmla="*/ 1992912 w 5137844"/>
                  <a:gd name="connsiteY126" fmla="*/ 0 h 2523948"/>
                  <a:gd name="connsiteX127" fmla="*/ 2000379 w 5137844"/>
                  <a:gd name="connsiteY127" fmla="*/ 0 h 2523948"/>
                  <a:gd name="connsiteX128" fmla="*/ 2180255 w 5137844"/>
                  <a:gd name="connsiteY128" fmla="*/ 0 h 2523948"/>
                  <a:gd name="connsiteX129" fmla="*/ 2204536 w 5137844"/>
                  <a:gd name="connsiteY129" fmla="*/ 0 h 2523948"/>
                  <a:gd name="connsiteX130" fmla="*/ 2358928 w 5137844"/>
                  <a:gd name="connsiteY130" fmla="*/ 0 h 2523948"/>
                  <a:gd name="connsiteX131" fmla="*/ 2383208 w 5137844"/>
                  <a:gd name="connsiteY131" fmla="*/ 0 h 2523948"/>
                  <a:gd name="connsiteX132" fmla="*/ 2513815 w 5137844"/>
                  <a:gd name="connsiteY132" fmla="*/ 0 h 2523948"/>
                  <a:gd name="connsiteX133" fmla="*/ 2538095 w 5137844"/>
                  <a:gd name="connsiteY133" fmla="*/ 0 h 2523948"/>
                  <a:gd name="connsiteX134" fmla="*/ 2646616 w 5137844"/>
                  <a:gd name="connsiteY134" fmla="*/ 0 h 2523948"/>
                  <a:gd name="connsiteX135" fmla="*/ 2670896 w 5137844"/>
                  <a:gd name="connsiteY135" fmla="*/ 0 h 2523948"/>
                  <a:gd name="connsiteX136" fmla="*/ 2759029 w 5137844"/>
                  <a:gd name="connsiteY136" fmla="*/ 0 h 2523948"/>
                  <a:gd name="connsiteX137" fmla="*/ 2783310 w 5137844"/>
                  <a:gd name="connsiteY137" fmla="*/ 0 h 2523948"/>
                  <a:gd name="connsiteX138" fmla="*/ 2852754 w 5137844"/>
                  <a:gd name="connsiteY138" fmla="*/ 0 h 2523948"/>
                  <a:gd name="connsiteX139" fmla="*/ 2877035 w 5137844"/>
                  <a:gd name="connsiteY139" fmla="*/ 0 h 2523948"/>
                  <a:gd name="connsiteX140" fmla="*/ 2929490 w 5137844"/>
                  <a:gd name="connsiteY140" fmla="*/ 0 h 2523948"/>
                  <a:gd name="connsiteX141" fmla="*/ 2953771 w 5137844"/>
                  <a:gd name="connsiteY141" fmla="*/ 0 h 2523948"/>
                  <a:gd name="connsiteX142" fmla="*/ 2990936 w 5137844"/>
                  <a:gd name="connsiteY142" fmla="*/ 0 h 2523948"/>
                  <a:gd name="connsiteX143" fmla="*/ 3015216 w 5137844"/>
                  <a:gd name="connsiteY143" fmla="*/ 0 h 2523948"/>
                  <a:gd name="connsiteX144" fmla="*/ 3074750 w 5137844"/>
                  <a:gd name="connsiteY144" fmla="*/ 0 h 2523948"/>
                  <a:gd name="connsiteX145" fmla="*/ 3099031 w 5137844"/>
                  <a:gd name="connsiteY145" fmla="*/ 0 h 2523948"/>
                  <a:gd name="connsiteX146" fmla="*/ 3117790 w 5137844"/>
                  <a:gd name="connsiteY146" fmla="*/ 0 h 2523948"/>
                  <a:gd name="connsiteX147" fmla="*/ 3135912 w 5137844"/>
                  <a:gd name="connsiteY147" fmla="*/ 0 h 2523948"/>
                  <a:gd name="connsiteX148" fmla="*/ 3142071 w 5137844"/>
                  <a:gd name="connsiteY148" fmla="*/ 0 h 2523948"/>
                  <a:gd name="connsiteX149" fmla="*/ 3143379 w 5137844"/>
                  <a:gd name="connsiteY149" fmla="*/ 0 h 2523948"/>
                  <a:gd name="connsiteX150" fmla="*/ 3157927 w 5137844"/>
                  <a:gd name="connsiteY150" fmla="*/ 0 h 2523948"/>
                  <a:gd name="connsiteX151" fmla="*/ 3160193 w 5137844"/>
                  <a:gd name="connsiteY151" fmla="*/ 0 h 2523948"/>
                  <a:gd name="connsiteX152" fmla="*/ 3347536 w 5137844"/>
                  <a:gd name="connsiteY152" fmla="*/ 0 h 2523948"/>
                  <a:gd name="connsiteX153" fmla="*/ 4303193 w 5137844"/>
                  <a:gd name="connsiteY153" fmla="*/ 0 h 2523948"/>
                  <a:gd name="connsiteX154" fmla="*/ 4526872 w 5137844"/>
                  <a:gd name="connsiteY154" fmla="*/ 128477 h 2523948"/>
                  <a:gd name="connsiteX155" fmla="*/ 5106779 w 5137844"/>
                  <a:gd name="connsiteY155" fmla="*/ 1133497 h 2523948"/>
                  <a:gd name="connsiteX156" fmla="*/ 5106779 w 5137844"/>
                  <a:gd name="connsiteY156" fmla="*/ 1390451 h 2523948"/>
                  <a:gd name="connsiteX157" fmla="*/ 4526872 w 5137844"/>
                  <a:gd name="connsiteY157" fmla="*/ 2395471 h 2523948"/>
                  <a:gd name="connsiteX158" fmla="*/ 4303193 w 5137844"/>
                  <a:gd name="connsiteY158" fmla="*/ 2523948 h 2523948"/>
                  <a:gd name="connsiteX159" fmla="*/ 3160193 w 5137844"/>
                  <a:gd name="connsiteY159" fmla="*/ 2523948 h 2523948"/>
                  <a:gd name="connsiteX160" fmla="*/ 3143379 w 5137844"/>
                  <a:gd name="connsiteY160" fmla="*/ 2523948 h 2523948"/>
                  <a:gd name="connsiteX161" fmla="*/ 3135912 w 5137844"/>
                  <a:gd name="connsiteY161" fmla="*/ 2523948 h 2523948"/>
                  <a:gd name="connsiteX162" fmla="*/ 2000379 w 5137844"/>
                  <a:gd name="connsiteY162" fmla="*/ 2523948 h 2523948"/>
                  <a:gd name="connsiteX163" fmla="*/ 1992912 w 5137844"/>
                  <a:gd name="connsiteY163" fmla="*/ 2523948 h 2523948"/>
                  <a:gd name="connsiteX164" fmla="*/ 1976098 w 5137844"/>
                  <a:gd name="connsiteY164" fmla="*/ 2523948 h 2523948"/>
                  <a:gd name="connsiteX165" fmla="*/ 833098 w 5137844"/>
                  <a:gd name="connsiteY165" fmla="*/ 2523948 h 2523948"/>
                  <a:gd name="connsiteX166" fmla="*/ 609420 w 5137844"/>
                  <a:gd name="connsiteY166" fmla="*/ 2395471 h 2523948"/>
                  <a:gd name="connsiteX167" fmla="*/ 29513 w 5137844"/>
                  <a:gd name="connsiteY167" fmla="*/ 1390451 h 2523948"/>
                  <a:gd name="connsiteX168" fmla="*/ 0 w 5137844"/>
                  <a:gd name="connsiteY168" fmla="*/ 1261974 h 2523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5137844" h="2523948">
                    <a:moveTo>
                      <a:pt x="135606" y="1261974"/>
                    </a:moveTo>
                    <a:cubicBezTo>
                      <a:pt x="135606" y="1304409"/>
                      <a:pt x="144559" y="1346843"/>
                      <a:pt x="162467" y="1378906"/>
                    </a:cubicBezTo>
                    <a:cubicBezTo>
                      <a:pt x="162467" y="1378906"/>
                      <a:pt x="162467" y="1378906"/>
                      <a:pt x="690261" y="2293610"/>
                    </a:cubicBezTo>
                    <a:cubicBezTo>
                      <a:pt x="727960" y="2357733"/>
                      <a:pt x="820324" y="2410541"/>
                      <a:pt x="893838" y="2410541"/>
                    </a:cubicBezTo>
                    <a:lnTo>
                      <a:pt x="1084338" y="2410541"/>
                    </a:lnTo>
                    <a:lnTo>
                      <a:pt x="1934122" y="2410541"/>
                    </a:lnTo>
                    <a:lnTo>
                      <a:pt x="1949425" y="2410541"/>
                    </a:lnTo>
                    <a:lnTo>
                      <a:pt x="1956221" y="2410541"/>
                    </a:lnTo>
                    <a:lnTo>
                      <a:pt x="2124622" y="2410541"/>
                    </a:lnTo>
                    <a:lnTo>
                      <a:pt x="2139925" y="2410541"/>
                    </a:lnTo>
                    <a:lnTo>
                      <a:pt x="2146721" y="2410541"/>
                    </a:lnTo>
                    <a:lnTo>
                      <a:pt x="2989710" y="2410541"/>
                    </a:lnTo>
                    <a:lnTo>
                      <a:pt x="2996506" y="2410541"/>
                    </a:lnTo>
                    <a:lnTo>
                      <a:pt x="3011809" y="2410541"/>
                    </a:lnTo>
                    <a:lnTo>
                      <a:pt x="3180210" y="2410541"/>
                    </a:lnTo>
                    <a:lnTo>
                      <a:pt x="3187006" y="2410541"/>
                    </a:lnTo>
                    <a:lnTo>
                      <a:pt x="3202309" y="2410541"/>
                    </a:lnTo>
                    <a:lnTo>
                      <a:pt x="4052093" y="2410541"/>
                    </a:lnTo>
                    <a:lnTo>
                      <a:pt x="4242593" y="2410541"/>
                    </a:lnTo>
                    <a:cubicBezTo>
                      <a:pt x="4317992" y="2410541"/>
                      <a:pt x="4408471" y="2357733"/>
                      <a:pt x="4446171" y="2293610"/>
                    </a:cubicBezTo>
                    <a:cubicBezTo>
                      <a:pt x="4446171" y="2293610"/>
                      <a:pt x="4446171" y="2293610"/>
                      <a:pt x="4973965" y="1378906"/>
                    </a:cubicBezTo>
                    <a:cubicBezTo>
                      <a:pt x="5011664" y="1314782"/>
                      <a:pt x="5011664" y="1209166"/>
                      <a:pt x="4973965" y="1145043"/>
                    </a:cubicBezTo>
                    <a:cubicBezTo>
                      <a:pt x="4973965" y="1145043"/>
                      <a:pt x="4973965" y="1145043"/>
                      <a:pt x="4446171" y="230339"/>
                    </a:cubicBezTo>
                    <a:cubicBezTo>
                      <a:pt x="4408471" y="166215"/>
                      <a:pt x="4317992" y="113407"/>
                      <a:pt x="4242593" y="113407"/>
                    </a:cubicBezTo>
                    <a:cubicBezTo>
                      <a:pt x="4242593" y="113407"/>
                      <a:pt x="4242593" y="113407"/>
                      <a:pt x="4133871" y="113407"/>
                    </a:cubicBezTo>
                    <a:lnTo>
                      <a:pt x="4052093" y="113407"/>
                    </a:lnTo>
                    <a:lnTo>
                      <a:pt x="4050394" y="113407"/>
                    </a:lnTo>
                    <a:lnTo>
                      <a:pt x="4038503" y="113407"/>
                    </a:lnTo>
                    <a:lnTo>
                      <a:pt x="4030245" y="113407"/>
                    </a:lnTo>
                    <a:lnTo>
                      <a:pt x="4006226" y="113407"/>
                    </a:lnTo>
                    <a:lnTo>
                      <a:pt x="3943371" y="113407"/>
                    </a:lnTo>
                    <a:lnTo>
                      <a:pt x="3875656" y="113407"/>
                    </a:lnTo>
                    <a:lnTo>
                      <a:pt x="3839745" y="113407"/>
                    </a:lnTo>
                    <a:lnTo>
                      <a:pt x="3776065" y="113407"/>
                    </a:lnTo>
                    <a:lnTo>
                      <a:pt x="3685156" y="113407"/>
                    </a:lnTo>
                    <a:lnTo>
                      <a:pt x="3659911" y="113407"/>
                    </a:lnTo>
                    <a:lnTo>
                      <a:pt x="3585565" y="113407"/>
                    </a:lnTo>
                    <a:lnTo>
                      <a:pt x="3525919" y="113407"/>
                    </a:lnTo>
                    <a:lnTo>
                      <a:pt x="3469411" y="113407"/>
                    </a:lnTo>
                    <a:lnTo>
                      <a:pt x="3372816" y="113407"/>
                    </a:lnTo>
                    <a:lnTo>
                      <a:pt x="3335419" y="113407"/>
                    </a:lnTo>
                    <a:lnTo>
                      <a:pt x="3202309" y="113407"/>
                    </a:lnTo>
                    <a:lnTo>
                      <a:pt x="3200246" y="113407"/>
                    </a:lnTo>
                    <a:lnTo>
                      <a:pt x="3187006" y="113407"/>
                    </a:lnTo>
                    <a:lnTo>
                      <a:pt x="3185815" y="113407"/>
                    </a:lnTo>
                    <a:lnTo>
                      <a:pt x="3182316" y="113407"/>
                    </a:lnTo>
                    <a:lnTo>
                      <a:pt x="3180210" y="113407"/>
                    </a:lnTo>
                    <a:cubicBezTo>
                      <a:pt x="3180210" y="113407"/>
                      <a:pt x="3180210" y="113407"/>
                      <a:pt x="3163716" y="113407"/>
                    </a:cubicBezTo>
                    <a:lnTo>
                      <a:pt x="3146643" y="113407"/>
                    </a:lnTo>
                    <a:lnTo>
                      <a:pt x="3124544" y="113407"/>
                    </a:lnTo>
                    <a:lnTo>
                      <a:pt x="3070360" y="113407"/>
                    </a:lnTo>
                    <a:lnTo>
                      <a:pt x="3048262" y="113407"/>
                    </a:lnTo>
                    <a:lnTo>
                      <a:pt x="3014437" y="113407"/>
                    </a:lnTo>
                    <a:lnTo>
                      <a:pt x="3011809" y="113407"/>
                    </a:lnTo>
                    <a:lnTo>
                      <a:pt x="3009746" y="113407"/>
                    </a:lnTo>
                    <a:lnTo>
                      <a:pt x="2996506" y="113407"/>
                    </a:lnTo>
                    <a:lnTo>
                      <a:pt x="2995315" y="113407"/>
                    </a:lnTo>
                    <a:lnTo>
                      <a:pt x="2992338" y="113407"/>
                    </a:lnTo>
                    <a:lnTo>
                      <a:pt x="2989710" y="113407"/>
                    </a:lnTo>
                    <a:lnTo>
                      <a:pt x="2987648" y="113407"/>
                    </a:lnTo>
                    <a:lnTo>
                      <a:pt x="2973216" y="113407"/>
                    </a:lnTo>
                    <a:lnTo>
                      <a:pt x="2956143" y="113407"/>
                    </a:lnTo>
                    <a:lnTo>
                      <a:pt x="2944597" y="113407"/>
                    </a:lnTo>
                    <a:lnTo>
                      <a:pt x="2934044" y="113407"/>
                    </a:lnTo>
                    <a:lnTo>
                      <a:pt x="2922498" y="113407"/>
                    </a:lnTo>
                    <a:lnTo>
                      <a:pt x="2879860" y="113407"/>
                    </a:lnTo>
                    <a:lnTo>
                      <a:pt x="2859294" y="113407"/>
                    </a:lnTo>
                    <a:lnTo>
                      <a:pt x="2857762" y="113407"/>
                    </a:lnTo>
                    <a:lnTo>
                      <a:pt x="2837195" y="113407"/>
                    </a:lnTo>
                    <a:lnTo>
                      <a:pt x="2823937" y="113407"/>
                    </a:lnTo>
                    <a:lnTo>
                      <a:pt x="2801838" y="113407"/>
                    </a:lnTo>
                    <a:lnTo>
                      <a:pt x="2756982" y="113407"/>
                    </a:lnTo>
                    <a:lnTo>
                      <a:pt x="2754097" y="113407"/>
                    </a:lnTo>
                    <a:lnTo>
                      <a:pt x="2734884" y="113407"/>
                    </a:lnTo>
                    <a:lnTo>
                      <a:pt x="2731998" y="113407"/>
                    </a:lnTo>
                    <a:lnTo>
                      <a:pt x="2668794" y="113407"/>
                    </a:lnTo>
                    <a:lnTo>
                      <a:pt x="2646695" y="113407"/>
                    </a:lnTo>
                    <a:lnTo>
                      <a:pt x="2636115" y="113407"/>
                    </a:lnTo>
                    <a:lnTo>
                      <a:pt x="2614017" y="113407"/>
                    </a:lnTo>
                    <a:lnTo>
                      <a:pt x="2566482" y="113407"/>
                    </a:lnTo>
                    <a:lnTo>
                      <a:pt x="2544384" y="113407"/>
                    </a:lnTo>
                    <a:lnTo>
                      <a:pt x="2495147" y="113407"/>
                    </a:lnTo>
                    <a:lnTo>
                      <a:pt x="2473049" y="113407"/>
                    </a:lnTo>
                    <a:lnTo>
                      <a:pt x="2445615" y="113407"/>
                    </a:lnTo>
                    <a:lnTo>
                      <a:pt x="2423517" y="113407"/>
                    </a:lnTo>
                    <a:lnTo>
                      <a:pt x="2332532" y="113407"/>
                    </a:lnTo>
                    <a:lnTo>
                      <a:pt x="2310433" y="113407"/>
                    </a:lnTo>
                    <a:lnTo>
                      <a:pt x="2304647" y="113407"/>
                    </a:lnTo>
                    <a:lnTo>
                      <a:pt x="2282549" y="113407"/>
                    </a:lnTo>
                    <a:lnTo>
                      <a:pt x="2146721" y="113407"/>
                    </a:lnTo>
                    <a:lnTo>
                      <a:pt x="2142032" y="113407"/>
                    </a:lnTo>
                    <a:lnTo>
                      <a:pt x="2139925" y="113407"/>
                    </a:lnTo>
                    <a:lnTo>
                      <a:pt x="2137864" y="113407"/>
                    </a:lnTo>
                    <a:lnTo>
                      <a:pt x="2124622" y="113407"/>
                    </a:lnTo>
                    <a:lnTo>
                      <a:pt x="2123432" y="113407"/>
                    </a:lnTo>
                    <a:lnTo>
                      <a:pt x="2119933" y="113407"/>
                    </a:lnTo>
                    <a:lnTo>
                      <a:pt x="2097049" y="113407"/>
                    </a:lnTo>
                    <a:cubicBezTo>
                      <a:pt x="2073661" y="113407"/>
                      <a:pt x="2037517" y="113407"/>
                      <a:pt x="1981658" y="113407"/>
                    </a:cubicBezTo>
                    <a:lnTo>
                      <a:pt x="1956221" y="113407"/>
                    </a:lnTo>
                    <a:lnTo>
                      <a:pt x="1949425" y="113407"/>
                    </a:lnTo>
                    <a:lnTo>
                      <a:pt x="1947364" y="113407"/>
                    </a:lnTo>
                    <a:lnTo>
                      <a:pt x="1934122" y="113407"/>
                    </a:lnTo>
                    <a:lnTo>
                      <a:pt x="1932932" y="113407"/>
                    </a:lnTo>
                    <a:lnTo>
                      <a:pt x="1906549" y="113407"/>
                    </a:lnTo>
                    <a:lnTo>
                      <a:pt x="1882214" y="113407"/>
                    </a:lnTo>
                    <a:lnTo>
                      <a:pt x="1861030" y="113407"/>
                    </a:lnTo>
                    <a:lnTo>
                      <a:pt x="1791158" y="113407"/>
                    </a:lnTo>
                    <a:lnTo>
                      <a:pt x="1747978" y="113407"/>
                    </a:lnTo>
                    <a:lnTo>
                      <a:pt x="1691714" y="113407"/>
                    </a:lnTo>
                    <a:lnTo>
                      <a:pt x="1573733" y="113407"/>
                    </a:lnTo>
                    <a:lnTo>
                      <a:pt x="1557478" y="113407"/>
                    </a:lnTo>
                    <a:lnTo>
                      <a:pt x="1383233" y="113407"/>
                    </a:lnTo>
                    <a:lnTo>
                      <a:pt x="1354259" y="113407"/>
                    </a:lnTo>
                    <a:lnTo>
                      <a:pt x="1163759" y="113407"/>
                    </a:lnTo>
                    <a:lnTo>
                      <a:pt x="1084338" y="113407"/>
                    </a:lnTo>
                    <a:lnTo>
                      <a:pt x="893838" y="113407"/>
                    </a:lnTo>
                    <a:cubicBezTo>
                      <a:pt x="820324" y="113407"/>
                      <a:pt x="727960" y="166215"/>
                      <a:pt x="690261" y="230339"/>
                    </a:cubicBezTo>
                    <a:cubicBezTo>
                      <a:pt x="690261" y="230339"/>
                      <a:pt x="690261" y="230339"/>
                      <a:pt x="162467" y="1145043"/>
                    </a:cubicBezTo>
                    <a:cubicBezTo>
                      <a:pt x="144559" y="1177105"/>
                      <a:pt x="135606" y="1219539"/>
                      <a:pt x="135606" y="1261974"/>
                    </a:cubicBezTo>
                    <a:close/>
                    <a:moveTo>
                      <a:pt x="0" y="1261974"/>
                    </a:moveTo>
                    <a:cubicBezTo>
                      <a:pt x="0" y="1215349"/>
                      <a:pt x="9837" y="1168725"/>
                      <a:pt x="29513" y="1133497"/>
                    </a:cubicBezTo>
                    <a:cubicBezTo>
                      <a:pt x="609420" y="128477"/>
                      <a:pt x="609420" y="128477"/>
                      <a:pt x="609420" y="128477"/>
                    </a:cubicBezTo>
                    <a:cubicBezTo>
                      <a:pt x="650842" y="58022"/>
                      <a:pt x="752325" y="0"/>
                      <a:pt x="833098" y="0"/>
                    </a:cubicBezTo>
                    <a:cubicBezTo>
                      <a:pt x="1702959" y="0"/>
                      <a:pt x="1920424" y="0"/>
                      <a:pt x="1974790" y="0"/>
                    </a:cubicBezTo>
                    <a:lnTo>
                      <a:pt x="1976098" y="0"/>
                    </a:lnTo>
                    <a:lnTo>
                      <a:pt x="1990647" y="0"/>
                    </a:lnTo>
                    <a:lnTo>
                      <a:pt x="1992912" y="0"/>
                    </a:lnTo>
                    <a:lnTo>
                      <a:pt x="2000379" y="0"/>
                    </a:lnTo>
                    <a:lnTo>
                      <a:pt x="2180255" y="0"/>
                    </a:lnTo>
                    <a:lnTo>
                      <a:pt x="2204536" y="0"/>
                    </a:lnTo>
                    <a:lnTo>
                      <a:pt x="2358928" y="0"/>
                    </a:lnTo>
                    <a:lnTo>
                      <a:pt x="2383208" y="0"/>
                    </a:lnTo>
                    <a:lnTo>
                      <a:pt x="2513815" y="0"/>
                    </a:lnTo>
                    <a:lnTo>
                      <a:pt x="2538095" y="0"/>
                    </a:lnTo>
                    <a:lnTo>
                      <a:pt x="2646616" y="0"/>
                    </a:lnTo>
                    <a:lnTo>
                      <a:pt x="2670896" y="0"/>
                    </a:lnTo>
                    <a:lnTo>
                      <a:pt x="2759029" y="0"/>
                    </a:lnTo>
                    <a:lnTo>
                      <a:pt x="2783310" y="0"/>
                    </a:lnTo>
                    <a:lnTo>
                      <a:pt x="2852754" y="0"/>
                    </a:lnTo>
                    <a:lnTo>
                      <a:pt x="2877035" y="0"/>
                    </a:lnTo>
                    <a:lnTo>
                      <a:pt x="2929490" y="0"/>
                    </a:lnTo>
                    <a:lnTo>
                      <a:pt x="2953771" y="0"/>
                    </a:lnTo>
                    <a:lnTo>
                      <a:pt x="2990936" y="0"/>
                    </a:lnTo>
                    <a:lnTo>
                      <a:pt x="3015216" y="0"/>
                    </a:lnTo>
                    <a:lnTo>
                      <a:pt x="3074750" y="0"/>
                    </a:lnTo>
                    <a:lnTo>
                      <a:pt x="3099031" y="0"/>
                    </a:lnTo>
                    <a:lnTo>
                      <a:pt x="3117790" y="0"/>
                    </a:lnTo>
                    <a:cubicBezTo>
                      <a:pt x="3135912" y="0"/>
                      <a:pt x="3135912" y="0"/>
                      <a:pt x="3135912" y="0"/>
                    </a:cubicBezTo>
                    <a:lnTo>
                      <a:pt x="3142071" y="0"/>
                    </a:lnTo>
                    <a:lnTo>
                      <a:pt x="3143379" y="0"/>
                    </a:lnTo>
                    <a:lnTo>
                      <a:pt x="3157927" y="0"/>
                    </a:lnTo>
                    <a:lnTo>
                      <a:pt x="3160193" y="0"/>
                    </a:lnTo>
                    <a:lnTo>
                      <a:pt x="3347536" y="0"/>
                    </a:lnTo>
                    <a:cubicBezTo>
                      <a:pt x="4303193" y="0"/>
                      <a:pt x="4303193" y="0"/>
                      <a:pt x="4303193" y="0"/>
                    </a:cubicBezTo>
                    <a:cubicBezTo>
                      <a:pt x="4386037" y="0"/>
                      <a:pt x="4485449" y="58022"/>
                      <a:pt x="4526872" y="128477"/>
                    </a:cubicBezTo>
                    <a:cubicBezTo>
                      <a:pt x="5106779" y="1133497"/>
                      <a:pt x="5106779" y="1133497"/>
                      <a:pt x="5106779" y="1133497"/>
                    </a:cubicBezTo>
                    <a:cubicBezTo>
                      <a:pt x="5148200" y="1203952"/>
                      <a:pt x="5148200" y="1319996"/>
                      <a:pt x="5106779" y="1390451"/>
                    </a:cubicBezTo>
                    <a:cubicBezTo>
                      <a:pt x="4526872" y="2395471"/>
                      <a:pt x="4526872" y="2395471"/>
                      <a:pt x="4526872" y="2395471"/>
                    </a:cubicBezTo>
                    <a:cubicBezTo>
                      <a:pt x="4485449" y="2465926"/>
                      <a:pt x="4386037" y="2523948"/>
                      <a:pt x="4303193" y="2523948"/>
                    </a:cubicBezTo>
                    <a:lnTo>
                      <a:pt x="3160193" y="2523948"/>
                    </a:lnTo>
                    <a:lnTo>
                      <a:pt x="3143379" y="2523948"/>
                    </a:lnTo>
                    <a:lnTo>
                      <a:pt x="3135912" y="2523948"/>
                    </a:lnTo>
                    <a:lnTo>
                      <a:pt x="2000379" y="2523948"/>
                    </a:lnTo>
                    <a:lnTo>
                      <a:pt x="1992912" y="2523948"/>
                    </a:lnTo>
                    <a:lnTo>
                      <a:pt x="1976098" y="2523948"/>
                    </a:lnTo>
                    <a:lnTo>
                      <a:pt x="833098" y="2523948"/>
                    </a:lnTo>
                    <a:cubicBezTo>
                      <a:pt x="752325" y="2523948"/>
                      <a:pt x="650842" y="2465926"/>
                      <a:pt x="609420" y="2395471"/>
                    </a:cubicBezTo>
                    <a:cubicBezTo>
                      <a:pt x="29513" y="1390451"/>
                      <a:pt x="29513" y="1390451"/>
                      <a:pt x="29513" y="1390451"/>
                    </a:cubicBezTo>
                    <a:cubicBezTo>
                      <a:pt x="9837" y="1355223"/>
                      <a:pt x="0" y="1308599"/>
                      <a:pt x="0" y="1261974"/>
                    </a:cubicBezTo>
                    <a:close/>
                  </a:path>
                </a:pathLst>
              </a:custGeom>
              <a:grpFill/>
              <a:ln w="254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defTabSz="685800"/>
                <a:endParaRPr lang="zh-CN" altLang="en-US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淘宝店chenying0907出品 45">
                <a:extLst>
                  <a:ext uri="{FF2B5EF4-FFF2-40B4-BE49-F238E27FC236}">
                    <a16:creationId xmlns:a16="http://schemas.microsoft.com/office/drawing/2014/main" id="{5F667700-C699-462D-971F-8676FCAD732D}"/>
                  </a:ext>
                </a:extLst>
              </p:cNvPr>
              <p:cNvSpPr/>
              <p:nvPr/>
            </p:nvSpPr>
            <p:spPr>
              <a:xfrm>
                <a:off x="773540" y="1985375"/>
                <a:ext cx="2376264" cy="6267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8DD858C7-BFA3-4D57-80C8-F784EEA0FD9D}"/>
                </a:ext>
              </a:extLst>
            </p:cNvPr>
            <p:cNvSpPr txBox="1"/>
            <p:nvPr/>
          </p:nvSpPr>
          <p:spPr>
            <a:xfrm>
              <a:off x="636844" y="1489501"/>
              <a:ext cx="1662128" cy="371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US" altLang="zh-CN" sz="24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altLang="zh-CN" sz="24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endParaRPr lang="zh-CN" altLang="en-US" sz="2400" b="1" dirty="0">
                <a:solidFill>
                  <a:prstClr val="white"/>
                </a:solidFill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2" name="淘宝店chenying0907出品 77">
              <a:extLst>
                <a:ext uri="{FF2B5EF4-FFF2-40B4-BE49-F238E27FC236}">
                  <a16:creationId xmlns:a16="http://schemas.microsoft.com/office/drawing/2014/main" id="{93AC4DB7-4B92-4B91-B8A9-8E583C15D04D}"/>
                </a:ext>
              </a:extLst>
            </p:cNvPr>
            <p:cNvGrpSpPr/>
            <p:nvPr/>
          </p:nvGrpSpPr>
          <p:grpSpPr>
            <a:xfrm>
              <a:off x="2592221" y="932613"/>
              <a:ext cx="1892961" cy="3191188"/>
              <a:chOff x="699698" y="1340769"/>
              <a:chExt cx="2523948" cy="4254917"/>
            </a:xfrm>
            <a:grpFill/>
          </p:grpSpPr>
          <p:sp>
            <p:nvSpPr>
              <p:cNvPr id="18" name="淘宝店chenying0907出品 78">
                <a:extLst>
                  <a:ext uri="{FF2B5EF4-FFF2-40B4-BE49-F238E27FC236}">
                    <a16:creationId xmlns:a16="http://schemas.microsoft.com/office/drawing/2014/main" id="{106E5AAB-B1D4-4C4B-826D-BC07BE2ABE6B}"/>
                  </a:ext>
                </a:extLst>
              </p:cNvPr>
              <p:cNvSpPr/>
              <p:nvPr/>
            </p:nvSpPr>
            <p:spPr bwMode="auto">
              <a:xfrm rot="5400000">
                <a:off x="-165787" y="2206254"/>
                <a:ext cx="4254917" cy="2523948"/>
              </a:xfrm>
              <a:custGeom>
                <a:avLst/>
                <a:gdLst>
                  <a:gd name="connsiteX0" fmla="*/ 135606 w 5137844"/>
                  <a:gd name="connsiteY0" fmla="*/ 1261974 h 2523948"/>
                  <a:gd name="connsiteX1" fmla="*/ 162467 w 5137844"/>
                  <a:gd name="connsiteY1" fmla="*/ 1378906 h 2523948"/>
                  <a:gd name="connsiteX2" fmla="*/ 690261 w 5137844"/>
                  <a:gd name="connsiteY2" fmla="*/ 2293610 h 2523948"/>
                  <a:gd name="connsiteX3" fmla="*/ 893838 w 5137844"/>
                  <a:gd name="connsiteY3" fmla="*/ 2410541 h 2523948"/>
                  <a:gd name="connsiteX4" fmla="*/ 1084338 w 5137844"/>
                  <a:gd name="connsiteY4" fmla="*/ 2410541 h 2523948"/>
                  <a:gd name="connsiteX5" fmla="*/ 1934122 w 5137844"/>
                  <a:gd name="connsiteY5" fmla="*/ 2410541 h 2523948"/>
                  <a:gd name="connsiteX6" fmla="*/ 1949425 w 5137844"/>
                  <a:gd name="connsiteY6" fmla="*/ 2410541 h 2523948"/>
                  <a:gd name="connsiteX7" fmla="*/ 1956221 w 5137844"/>
                  <a:gd name="connsiteY7" fmla="*/ 2410541 h 2523948"/>
                  <a:gd name="connsiteX8" fmla="*/ 2124622 w 5137844"/>
                  <a:gd name="connsiteY8" fmla="*/ 2410541 h 2523948"/>
                  <a:gd name="connsiteX9" fmla="*/ 2139925 w 5137844"/>
                  <a:gd name="connsiteY9" fmla="*/ 2410541 h 2523948"/>
                  <a:gd name="connsiteX10" fmla="*/ 2146721 w 5137844"/>
                  <a:gd name="connsiteY10" fmla="*/ 2410541 h 2523948"/>
                  <a:gd name="connsiteX11" fmla="*/ 2989710 w 5137844"/>
                  <a:gd name="connsiteY11" fmla="*/ 2410541 h 2523948"/>
                  <a:gd name="connsiteX12" fmla="*/ 2996506 w 5137844"/>
                  <a:gd name="connsiteY12" fmla="*/ 2410541 h 2523948"/>
                  <a:gd name="connsiteX13" fmla="*/ 3011809 w 5137844"/>
                  <a:gd name="connsiteY13" fmla="*/ 2410541 h 2523948"/>
                  <a:gd name="connsiteX14" fmla="*/ 3180210 w 5137844"/>
                  <a:gd name="connsiteY14" fmla="*/ 2410541 h 2523948"/>
                  <a:gd name="connsiteX15" fmla="*/ 3187006 w 5137844"/>
                  <a:gd name="connsiteY15" fmla="*/ 2410541 h 2523948"/>
                  <a:gd name="connsiteX16" fmla="*/ 3202309 w 5137844"/>
                  <a:gd name="connsiteY16" fmla="*/ 2410541 h 2523948"/>
                  <a:gd name="connsiteX17" fmla="*/ 4052093 w 5137844"/>
                  <a:gd name="connsiteY17" fmla="*/ 2410541 h 2523948"/>
                  <a:gd name="connsiteX18" fmla="*/ 4242593 w 5137844"/>
                  <a:gd name="connsiteY18" fmla="*/ 2410541 h 2523948"/>
                  <a:gd name="connsiteX19" fmla="*/ 4446171 w 5137844"/>
                  <a:gd name="connsiteY19" fmla="*/ 2293610 h 2523948"/>
                  <a:gd name="connsiteX20" fmla="*/ 4973965 w 5137844"/>
                  <a:gd name="connsiteY20" fmla="*/ 1378906 h 2523948"/>
                  <a:gd name="connsiteX21" fmla="*/ 4973965 w 5137844"/>
                  <a:gd name="connsiteY21" fmla="*/ 1145043 h 2523948"/>
                  <a:gd name="connsiteX22" fmla="*/ 4446171 w 5137844"/>
                  <a:gd name="connsiteY22" fmla="*/ 230339 h 2523948"/>
                  <a:gd name="connsiteX23" fmla="*/ 4242593 w 5137844"/>
                  <a:gd name="connsiteY23" fmla="*/ 113407 h 2523948"/>
                  <a:gd name="connsiteX24" fmla="*/ 4133871 w 5137844"/>
                  <a:gd name="connsiteY24" fmla="*/ 113407 h 2523948"/>
                  <a:gd name="connsiteX25" fmla="*/ 4052093 w 5137844"/>
                  <a:gd name="connsiteY25" fmla="*/ 113407 h 2523948"/>
                  <a:gd name="connsiteX26" fmla="*/ 4050394 w 5137844"/>
                  <a:gd name="connsiteY26" fmla="*/ 113407 h 2523948"/>
                  <a:gd name="connsiteX27" fmla="*/ 4038503 w 5137844"/>
                  <a:gd name="connsiteY27" fmla="*/ 113407 h 2523948"/>
                  <a:gd name="connsiteX28" fmla="*/ 4030245 w 5137844"/>
                  <a:gd name="connsiteY28" fmla="*/ 113407 h 2523948"/>
                  <a:gd name="connsiteX29" fmla="*/ 4006226 w 5137844"/>
                  <a:gd name="connsiteY29" fmla="*/ 113407 h 2523948"/>
                  <a:gd name="connsiteX30" fmla="*/ 3943371 w 5137844"/>
                  <a:gd name="connsiteY30" fmla="*/ 113407 h 2523948"/>
                  <a:gd name="connsiteX31" fmla="*/ 3875656 w 5137844"/>
                  <a:gd name="connsiteY31" fmla="*/ 113407 h 2523948"/>
                  <a:gd name="connsiteX32" fmla="*/ 3839745 w 5137844"/>
                  <a:gd name="connsiteY32" fmla="*/ 113407 h 2523948"/>
                  <a:gd name="connsiteX33" fmla="*/ 3776065 w 5137844"/>
                  <a:gd name="connsiteY33" fmla="*/ 113407 h 2523948"/>
                  <a:gd name="connsiteX34" fmla="*/ 3685156 w 5137844"/>
                  <a:gd name="connsiteY34" fmla="*/ 113407 h 2523948"/>
                  <a:gd name="connsiteX35" fmla="*/ 3659911 w 5137844"/>
                  <a:gd name="connsiteY35" fmla="*/ 113407 h 2523948"/>
                  <a:gd name="connsiteX36" fmla="*/ 3585565 w 5137844"/>
                  <a:gd name="connsiteY36" fmla="*/ 113407 h 2523948"/>
                  <a:gd name="connsiteX37" fmla="*/ 3525919 w 5137844"/>
                  <a:gd name="connsiteY37" fmla="*/ 113407 h 2523948"/>
                  <a:gd name="connsiteX38" fmla="*/ 3469411 w 5137844"/>
                  <a:gd name="connsiteY38" fmla="*/ 113407 h 2523948"/>
                  <a:gd name="connsiteX39" fmla="*/ 3372816 w 5137844"/>
                  <a:gd name="connsiteY39" fmla="*/ 113407 h 2523948"/>
                  <a:gd name="connsiteX40" fmla="*/ 3335419 w 5137844"/>
                  <a:gd name="connsiteY40" fmla="*/ 113407 h 2523948"/>
                  <a:gd name="connsiteX41" fmla="*/ 3202309 w 5137844"/>
                  <a:gd name="connsiteY41" fmla="*/ 113407 h 2523948"/>
                  <a:gd name="connsiteX42" fmla="*/ 3200246 w 5137844"/>
                  <a:gd name="connsiteY42" fmla="*/ 113407 h 2523948"/>
                  <a:gd name="connsiteX43" fmla="*/ 3187006 w 5137844"/>
                  <a:gd name="connsiteY43" fmla="*/ 113407 h 2523948"/>
                  <a:gd name="connsiteX44" fmla="*/ 3185815 w 5137844"/>
                  <a:gd name="connsiteY44" fmla="*/ 113407 h 2523948"/>
                  <a:gd name="connsiteX45" fmla="*/ 3182316 w 5137844"/>
                  <a:gd name="connsiteY45" fmla="*/ 113407 h 2523948"/>
                  <a:gd name="connsiteX46" fmla="*/ 3180210 w 5137844"/>
                  <a:gd name="connsiteY46" fmla="*/ 113407 h 2523948"/>
                  <a:gd name="connsiteX47" fmla="*/ 3163716 w 5137844"/>
                  <a:gd name="connsiteY47" fmla="*/ 113407 h 2523948"/>
                  <a:gd name="connsiteX48" fmla="*/ 3146643 w 5137844"/>
                  <a:gd name="connsiteY48" fmla="*/ 113407 h 2523948"/>
                  <a:gd name="connsiteX49" fmla="*/ 3124544 w 5137844"/>
                  <a:gd name="connsiteY49" fmla="*/ 113407 h 2523948"/>
                  <a:gd name="connsiteX50" fmla="*/ 3070360 w 5137844"/>
                  <a:gd name="connsiteY50" fmla="*/ 113407 h 2523948"/>
                  <a:gd name="connsiteX51" fmla="*/ 3048262 w 5137844"/>
                  <a:gd name="connsiteY51" fmla="*/ 113407 h 2523948"/>
                  <a:gd name="connsiteX52" fmla="*/ 3014437 w 5137844"/>
                  <a:gd name="connsiteY52" fmla="*/ 113407 h 2523948"/>
                  <a:gd name="connsiteX53" fmla="*/ 3011809 w 5137844"/>
                  <a:gd name="connsiteY53" fmla="*/ 113407 h 2523948"/>
                  <a:gd name="connsiteX54" fmla="*/ 3009746 w 5137844"/>
                  <a:gd name="connsiteY54" fmla="*/ 113407 h 2523948"/>
                  <a:gd name="connsiteX55" fmla="*/ 2996506 w 5137844"/>
                  <a:gd name="connsiteY55" fmla="*/ 113407 h 2523948"/>
                  <a:gd name="connsiteX56" fmla="*/ 2995315 w 5137844"/>
                  <a:gd name="connsiteY56" fmla="*/ 113407 h 2523948"/>
                  <a:gd name="connsiteX57" fmla="*/ 2992338 w 5137844"/>
                  <a:gd name="connsiteY57" fmla="*/ 113407 h 2523948"/>
                  <a:gd name="connsiteX58" fmla="*/ 2989710 w 5137844"/>
                  <a:gd name="connsiteY58" fmla="*/ 113407 h 2523948"/>
                  <a:gd name="connsiteX59" fmla="*/ 2987648 w 5137844"/>
                  <a:gd name="connsiteY59" fmla="*/ 113407 h 2523948"/>
                  <a:gd name="connsiteX60" fmla="*/ 2973216 w 5137844"/>
                  <a:gd name="connsiteY60" fmla="*/ 113407 h 2523948"/>
                  <a:gd name="connsiteX61" fmla="*/ 2956143 w 5137844"/>
                  <a:gd name="connsiteY61" fmla="*/ 113407 h 2523948"/>
                  <a:gd name="connsiteX62" fmla="*/ 2944597 w 5137844"/>
                  <a:gd name="connsiteY62" fmla="*/ 113407 h 2523948"/>
                  <a:gd name="connsiteX63" fmla="*/ 2934044 w 5137844"/>
                  <a:gd name="connsiteY63" fmla="*/ 113407 h 2523948"/>
                  <a:gd name="connsiteX64" fmla="*/ 2922498 w 5137844"/>
                  <a:gd name="connsiteY64" fmla="*/ 113407 h 2523948"/>
                  <a:gd name="connsiteX65" fmla="*/ 2879860 w 5137844"/>
                  <a:gd name="connsiteY65" fmla="*/ 113407 h 2523948"/>
                  <a:gd name="connsiteX66" fmla="*/ 2859294 w 5137844"/>
                  <a:gd name="connsiteY66" fmla="*/ 113407 h 2523948"/>
                  <a:gd name="connsiteX67" fmla="*/ 2857762 w 5137844"/>
                  <a:gd name="connsiteY67" fmla="*/ 113407 h 2523948"/>
                  <a:gd name="connsiteX68" fmla="*/ 2837195 w 5137844"/>
                  <a:gd name="connsiteY68" fmla="*/ 113407 h 2523948"/>
                  <a:gd name="connsiteX69" fmla="*/ 2823937 w 5137844"/>
                  <a:gd name="connsiteY69" fmla="*/ 113407 h 2523948"/>
                  <a:gd name="connsiteX70" fmla="*/ 2801838 w 5137844"/>
                  <a:gd name="connsiteY70" fmla="*/ 113407 h 2523948"/>
                  <a:gd name="connsiteX71" fmla="*/ 2756982 w 5137844"/>
                  <a:gd name="connsiteY71" fmla="*/ 113407 h 2523948"/>
                  <a:gd name="connsiteX72" fmla="*/ 2754097 w 5137844"/>
                  <a:gd name="connsiteY72" fmla="*/ 113407 h 2523948"/>
                  <a:gd name="connsiteX73" fmla="*/ 2734884 w 5137844"/>
                  <a:gd name="connsiteY73" fmla="*/ 113407 h 2523948"/>
                  <a:gd name="connsiteX74" fmla="*/ 2731998 w 5137844"/>
                  <a:gd name="connsiteY74" fmla="*/ 113407 h 2523948"/>
                  <a:gd name="connsiteX75" fmla="*/ 2668794 w 5137844"/>
                  <a:gd name="connsiteY75" fmla="*/ 113407 h 2523948"/>
                  <a:gd name="connsiteX76" fmla="*/ 2646695 w 5137844"/>
                  <a:gd name="connsiteY76" fmla="*/ 113407 h 2523948"/>
                  <a:gd name="connsiteX77" fmla="*/ 2636115 w 5137844"/>
                  <a:gd name="connsiteY77" fmla="*/ 113407 h 2523948"/>
                  <a:gd name="connsiteX78" fmla="*/ 2614017 w 5137844"/>
                  <a:gd name="connsiteY78" fmla="*/ 113407 h 2523948"/>
                  <a:gd name="connsiteX79" fmla="*/ 2566482 w 5137844"/>
                  <a:gd name="connsiteY79" fmla="*/ 113407 h 2523948"/>
                  <a:gd name="connsiteX80" fmla="*/ 2544384 w 5137844"/>
                  <a:gd name="connsiteY80" fmla="*/ 113407 h 2523948"/>
                  <a:gd name="connsiteX81" fmla="*/ 2495147 w 5137844"/>
                  <a:gd name="connsiteY81" fmla="*/ 113407 h 2523948"/>
                  <a:gd name="connsiteX82" fmla="*/ 2473049 w 5137844"/>
                  <a:gd name="connsiteY82" fmla="*/ 113407 h 2523948"/>
                  <a:gd name="connsiteX83" fmla="*/ 2445615 w 5137844"/>
                  <a:gd name="connsiteY83" fmla="*/ 113407 h 2523948"/>
                  <a:gd name="connsiteX84" fmla="*/ 2423517 w 5137844"/>
                  <a:gd name="connsiteY84" fmla="*/ 113407 h 2523948"/>
                  <a:gd name="connsiteX85" fmla="*/ 2332532 w 5137844"/>
                  <a:gd name="connsiteY85" fmla="*/ 113407 h 2523948"/>
                  <a:gd name="connsiteX86" fmla="*/ 2310433 w 5137844"/>
                  <a:gd name="connsiteY86" fmla="*/ 113407 h 2523948"/>
                  <a:gd name="connsiteX87" fmla="*/ 2304647 w 5137844"/>
                  <a:gd name="connsiteY87" fmla="*/ 113407 h 2523948"/>
                  <a:gd name="connsiteX88" fmla="*/ 2282549 w 5137844"/>
                  <a:gd name="connsiteY88" fmla="*/ 113407 h 2523948"/>
                  <a:gd name="connsiteX89" fmla="*/ 2146721 w 5137844"/>
                  <a:gd name="connsiteY89" fmla="*/ 113407 h 2523948"/>
                  <a:gd name="connsiteX90" fmla="*/ 2142032 w 5137844"/>
                  <a:gd name="connsiteY90" fmla="*/ 113407 h 2523948"/>
                  <a:gd name="connsiteX91" fmla="*/ 2139925 w 5137844"/>
                  <a:gd name="connsiteY91" fmla="*/ 113407 h 2523948"/>
                  <a:gd name="connsiteX92" fmla="*/ 2137864 w 5137844"/>
                  <a:gd name="connsiteY92" fmla="*/ 113407 h 2523948"/>
                  <a:gd name="connsiteX93" fmla="*/ 2124622 w 5137844"/>
                  <a:gd name="connsiteY93" fmla="*/ 113407 h 2523948"/>
                  <a:gd name="connsiteX94" fmla="*/ 2123432 w 5137844"/>
                  <a:gd name="connsiteY94" fmla="*/ 113407 h 2523948"/>
                  <a:gd name="connsiteX95" fmla="*/ 2119933 w 5137844"/>
                  <a:gd name="connsiteY95" fmla="*/ 113407 h 2523948"/>
                  <a:gd name="connsiteX96" fmla="*/ 2097049 w 5137844"/>
                  <a:gd name="connsiteY96" fmla="*/ 113407 h 2523948"/>
                  <a:gd name="connsiteX97" fmla="*/ 1981658 w 5137844"/>
                  <a:gd name="connsiteY97" fmla="*/ 113407 h 2523948"/>
                  <a:gd name="connsiteX98" fmla="*/ 1956221 w 5137844"/>
                  <a:gd name="connsiteY98" fmla="*/ 113407 h 2523948"/>
                  <a:gd name="connsiteX99" fmla="*/ 1949425 w 5137844"/>
                  <a:gd name="connsiteY99" fmla="*/ 113407 h 2523948"/>
                  <a:gd name="connsiteX100" fmla="*/ 1947364 w 5137844"/>
                  <a:gd name="connsiteY100" fmla="*/ 113407 h 2523948"/>
                  <a:gd name="connsiteX101" fmla="*/ 1934122 w 5137844"/>
                  <a:gd name="connsiteY101" fmla="*/ 113407 h 2523948"/>
                  <a:gd name="connsiteX102" fmla="*/ 1932932 w 5137844"/>
                  <a:gd name="connsiteY102" fmla="*/ 113407 h 2523948"/>
                  <a:gd name="connsiteX103" fmla="*/ 1906549 w 5137844"/>
                  <a:gd name="connsiteY103" fmla="*/ 113407 h 2523948"/>
                  <a:gd name="connsiteX104" fmla="*/ 1882214 w 5137844"/>
                  <a:gd name="connsiteY104" fmla="*/ 113407 h 2523948"/>
                  <a:gd name="connsiteX105" fmla="*/ 1861030 w 5137844"/>
                  <a:gd name="connsiteY105" fmla="*/ 113407 h 2523948"/>
                  <a:gd name="connsiteX106" fmla="*/ 1791158 w 5137844"/>
                  <a:gd name="connsiteY106" fmla="*/ 113407 h 2523948"/>
                  <a:gd name="connsiteX107" fmla="*/ 1747978 w 5137844"/>
                  <a:gd name="connsiteY107" fmla="*/ 113407 h 2523948"/>
                  <a:gd name="connsiteX108" fmla="*/ 1691714 w 5137844"/>
                  <a:gd name="connsiteY108" fmla="*/ 113407 h 2523948"/>
                  <a:gd name="connsiteX109" fmla="*/ 1573733 w 5137844"/>
                  <a:gd name="connsiteY109" fmla="*/ 113407 h 2523948"/>
                  <a:gd name="connsiteX110" fmla="*/ 1557478 w 5137844"/>
                  <a:gd name="connsiteY110" fmla="*/ 113407 h 2523948"/>
                  <a:gd name="connsiteX111" fmla="*/ 1383233 w 5137844"/>
                  <a:gd name="connsiteY111" fmla="*/ 113407 h 2523948"/>
                  <a:gd name="connsiteX112" fmla="*/ 1354259 w 5137844"/>
                  <a:gd name="connsiteY112" fmla="*/ 113407 h 2523948"/>
                  <a:gd name="connsiteX113" fmla="*/ 1163759 w 5137844"/>
                  <a:gd name="connsiteY113" fmla="*/ 113407 h 2523948"/>
                  <a:gd name="connsiteX114" fmla="*/ 1084338 w 5137844"/>
                  <a:gd name="connsiteY114" fmla="*/ 113407 h 2523948"/>
                  <a:gd name="connsiteX115" fmla="*/ 893838 w 5137844"/>
                  <a:gd name="connsiteY115" fmla="*/ 113407 h 2523948"/>
                  <a:gd name="connsiteX116" fmla="*/ 690261 w 5137844"/>
                  <a:gd name="connsiteY116" fmla="*/ 230339 h 2523948"/>
                  <a:gd name="connsiteX117" fmla="*/ 162467 w 5137844"/>
                  <a:gd name="connsiteY117" fmla="*/ 1145043 h 2523948"/>
                  <a:gd name="connsiteX118" fmla="*/ 135606 w 5137844"/>
                  <a:gd name="connsiteY118" fmla="*/ 1261974 h 2523948"/>
                  <a:gd name="connsiteX119" fmla="*/ 0 w 5137844"/>
                  <a:gd name="connsiteY119" fmla="*/ 1261974 h 2523948"/>
                  <a:gd name="connsiteX120" fmla="*/ 29513 w 5137844"/>
                  <a:gd name="connsiteY120" fmla="*/ 1133497 h 2523948"/>
                  <a:gd name="connsiteX121" fmla="*/ 609420 w 5137844"/>
                  <a:gd name="connsiteY121" fmla="*/ 128477 h 2523948"/>
                  <a:gd name="connsiteX122" fmla="*/ 833098 w 5137844"/>
                  <a:gd name="connsiteY122" fmla="*/ 0 h 2523948"/>
                  <a:gd name="connsiteX123" fmla="*/ 1974790 w 5137844"/>
                  <a:gd name="connsiteY123" fmla="*/ 0 h 2523948"/>
                  <a:gd name="connsiteX124" fmla="*/ 1976098 w 5137844"/>
                  <a:gd name="connsiteY124" fmla="*/ 0 h 2523948"/>
                  <a:gd name="connsiteX125" fmla="*/ 1990647 w 5137844"/>
                  <a:gd name="connsiteY125" fmla="*/ 0 h 2523948"/>
                  <a:gd name="connsiteX126" fmla="*/ 1992912 w 5137844"/>
                  <a:gd name="connsiteY126" fmla="*/ 0 h 2523948"/>
                  <a:gd name="connsiteX127" fmla="*/ 2000379 w 5137844"/>
                  <a:gd name="connsiteY127" fmla="*/ 0 h 2523948"/>
                  <a:gd name="connsiteX128" fmla="*/ 2180255 w 5137844"/>
                  <a:gd name="connsiteY128" fmla="*/ 0 h 2523948"/>
                  <a:gd name="connsiteX129" fmla="*/ 2204536 w 5137844"/>
                  <a:gd name="connsiteY129" fmla="*/ 0 h 2523948"/>
                  <a:gd name="connsiteX130" fmla="*/ 2358928 w 5137844"/>
                  <a:gd name="connsiteY130" fmla="*/ 0 h 2523948"/>
                  <a:gd name="connsiteX131" fmla="*/ 2383208 w 5137844"/>
                  <a:gd name="connsiteY131" fmla="*/ 0 h 2523948"/>
                  <a:gd name="connsiteX132" fmla="*/ 2513815 w 5137844"/>
                  <a:gd name="connsiteY132" fmla="*/ 0 h 2523948"/>
                  <a:gd name="connsiteX133" fmla="*/ 2538095 w 5137844"/>
                  <a:gd name="connsiteY133" fmla="*/ 0 h 2523948"/>
                  <a:gd name="connsiteX134" fmla="*/ 2646616 w 5137844"/>
                  <a:gd name="connsiteY134" fmla="*/ 0 h 2523948"/>
                  <a:gd name="connsiteX135" fmla="*/ 2670896 w 5137844"/>
                  <a:gd name="connsiteY135" fmla="*/ 0 h 2523948"/>
                  <a:gd name="connsiteX136" fmla="*/ 2759029 w 5137844"/>
                  <a:gd name="connsiteY136" fmla="*/ 0 h 2523948"/>
                  <a:gd name="connsiteX137" fmla="*/ 2783310 w 5137844"/>
                  <a:gd name="connsiteY137" fmla="*/ 0 h 2523948"/>
                  <a:gd name="connsiteX138" fmla="*/ 2852754 w 5137844"/>
                  <a:gd name="connsiteY138" fmla="*/ 0 h 2523948"/>
                  <a:gd name="connsiteX139" fmla="*/ 2877035 w 5137844"/>
                  <a:gd name="connsiteY139" fmla="*/ 0 h 2523948"/>
                  <a:gd name="connsiteX140" fmla="*/ 2929490 w 5137844"/>
                  <a:gd name="connsiteY140" fmla="*/ 0 h 2523948"/>
                  <a:gd name="connsiteX141" fmla="*/ 2953771 w 5137844"/>
                  <a:gd name="connsiteY141" fmla="*/ 0 h 2523948"/>
                  <a:gd name="connsiteX142" fmla="*/ 2990936 w 5137844"/>
                  <a:gd name="connsiteY142" fmla="*/ 0 h 2523948"/>
                  <a:gd name="connsiteX143" fmla="*/ 3015216 w 5137844"/>
                  <a:gd name="connsiteY143" fmla="*/ 0 h 2523948"/>
                  <a:gd name="connsiteX144" fmla="*/ 3074750 w 5137844"/>
                  <a:gd name="connsiteY144" fmla="*/ 0 h 2523948"/>
                  <a:gd name="connsiteX145" fmla="*/ 3099031 w 5137844"/>
                  <a:gd name="connsiteY145" fmla="*/ 0 h 2523948"/>
                  <a:gd name="connsiteX146" fmla="*/ 3117790 w 5137844"/>
                  <a:gd name="connsiteY146" fmla="*/ 0 h 2523948"/>
                  <a:gd name="connsiteX147" fmla="*/ 3135912 w 5137844"/>
                  <a:gd name="connsiteY147" fmla="*/ 0 h 2523948"/>
                  <a:gd name="connsiteX148" fmla="*/ 3142071 w 5137844"/>
                  <a:gd name="connsiteY148" fmla="*/ 0 h 2523948"/>
                  <a:gd name="connsiteX149" fmla="*/ 3143379 w 5137844"/>
                  <a:gd name="connsiteY149" fmla="*/ 0 h 2523948"/>
                  <a:gd name="connsiteX150" fmla="*/ 3157927 w 5137844"/>
                  <a:gd name="connsiteY150" fmla="*/ 0 h 2523948"/>
                  <a:gd name="connsiteX151" fmla="*/ 3160193 w 5137844"/>
                  <a:gd name="connsiteY151" fmla="*/ 0 h 2523948"/>
                  <a:gd name="connsiteX152" fmla="*/ 3347536 w 5137844"/>
                  <a:gd name="connsiteY152" fmla="*/ 0 h 2523948"/>
                  <a:gd name="connsiteX153" fmla="*/ 4303193 w 5137844"/>
                  <a:gd name="connsiteY153" fmla="*/ 0 h 2523948"/>
                  <a:gd name="connsiteX154" fmla="*/ 4526872 w 5137844"/>
                  <a:gd name="connsiteY154" fmla="*/ 128477 h 2523948"/>
                  <a:gd name="connsiteX155" fmla="*/ 5106779 w 5137844"/>
                  <a:gd name="connsiteY155" fmla="*/ 1133497 h 2523948"/>
                  <a:gd name="connsiteX156" fmla="*/ 5106779 w 5137844"/>
                  <a:gd name="connsiteY156" fmla="*/ 1390451 h 2523948"/>
                  <a:gd name="connsiteX157" fmla="*/ 4526872 w 5137844"/>
                  <a:gd name="connsiteY157" fmla="*/ 2395471 h 2523948"/>
                  <a:gd name="connsiteX158" fmla="*/ 4303193 w 5137844"/>
                  <a:gd name="connsiteY158" fmla="*/ 2523948 h 2523948"/>
                  <a:gd name="connsiteX159" fmla="*/ 3160193 w 5137844"/>
                  <a:gd name="connsiteY159" fmla="*/ 2523948 h 2523948"/>
                  <a:gd name="connsiteX160" fmla="*/ 3143379 w 5137844"/>
                  <a:gd name="connsiteY160" fmla="*/ 2523948 h 2523948"/>
                  <a:gd name="connsiteX161" fmla="*/ 3135912 w 5137844"/>
                  <a:gd name="connsiteY161" fmla="*/ 2523948 h 2523948"/>
                  <a:gd name="connsiteX162" fmla="*/ 2000379 w 5137844"/>
                  <a:gd name="connsiteY162" fmla="*/ 2523948 h 2523948"/>
                  <a:gd name="connsiteX163" fmla="*/ 1992912 w 5137844"/>
                  <a:gd name="connsiteY163" fmla="*/ 2523948 h 2523948"/>
                  <a:gd name="connsiteX164" fmla="*/ 1976098 w 5137844"/>
                  <a:gd name="connsiteY164" fmla="*/ 2523948 h 2523948"/>
                  <a:gd name="connsiteX165" fmla="*/ 833098 w 5137844"/>
                  <a:gd name="connsiteY165" fmla="*/ 2523948 h 2523948"/>
                  <a:gd name="connsiteX166" fmla="*/ 609420 w 5137844"/>
                  <a:gd name="connsiteY166" fmla="*/ 2395471 h 2523948"/>
                  <a:gd name="connsiteX167" fmla="*/ 29513 w 5137844"/>
                  <a:gd name="connsiteY167" fmla="*/ 1390451 h 2523948"/>
                  <a:gd name="connsiteX168" fmla="*/ 0 w 5137844"/>
                  <a:gd name="connsiteY168" fmla="*/ 1261974 h 2523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5137844" h="2523948">
                    <a:moveTo>
                      <a:pt x="135606" y="1261974"/>
                    </a:moveTo>
                    <a:cubicBezTo>
                      <a:pt x="135606" y="1304409"/>
                      <a:pt x="144559" y="1346843"/>
                      <a:pt x="162467" y="1378906"/>
                    </a:cubicBezTo>
                    <a:cubicBezTo>
                      <a:pt x="162467" y="1378906"/>
                      <a:pt x="162467" y="1378906"/>
                      <a:pt x="690261" y="2293610"/>
                    </a:cubicBezTo>
                    <a:cubicBezTo>
                      <a:pt x="727960" y="2357733"/>
                      <a:pt x="820324" y="2410541"/>
                      <a:pt x="893838" y="2410541"/>
                    </a:cubicBezTo>
                    <a:lnTo>
                      <a:pt x="1084338" y="2410541"/>
                    </a:lnTo>
                    <a:lnTo>
                      <a:pt x="1934122" y="2410541"/>
                    </a:lnTo>
                    <a:lnTo>
                      <a:pt x="1949425" y="2410541"/>
                    </a:lnTo>
                    <a:lnTo>
                      <a:pt x="1956221" y="2410541"/>
                    </a:lnTo>
                    <a:lnTo>
                      <a:pt x="2124622" y="2410541"/>
                    </a:lnTo>
                    <a:lnTo>
                      <a:pt x="2139925" y="2410541"/>
                    </a:lnTo>
                    <a:lnTo>
                      <a:pt x="2146721" y="2410541"/>
                    </a:lnTo>
                    <a:lnTo>
                      <a:pt x="2989710" y="2410541"/>
                    </a:lnTo>
                    <a:lnTo>
                      <a:pt x="2996506" y="2410541"/>
                    </a:lnTo>
                    <a:lnTo>
                      <a:pt x="3011809" y="2410541"/>
                    </a:lnTo>
                    <a:lnTo>
                      <a:pt x="3180210" y="2410541"/>
                    </a:lnTo>
                    <a:lnTo>
                      <a:pt x="3187006" y="2410541"/>
                    </a:lnTo>
                    <a:lnTo>
                      <a:pt x="3202309" y="2410541"/>
                    </a:lnTo>
                    <a:lnTo>
                      <a:pt x="4052093" y="2410541"/>
                    </a:lnTo>
                    <a:lnTo>
                      <a:pt x="4242593" y="2410541"/>
                    </a:lnTo>
                    <a:cubicBezTo>
                      <a:pt x="4317992" y="2410541"/>
                      <a:pt x="4408471" y="2357733"/>
                      <a:pt x="4446171" y="2293610"/>
                    </a:cubicBezTo>
                    <a:cubicBezTo>
                      <a:pt x="4446171" y="2293610"/>
                      <a:pt x="4446171" y="2293610"/>
                      <a:pt x="4973965" y="1378906"/>
                    </a:cubicBezTo>
                    <a:cubicBezTo>
                      <a:pt x="5011664" y="1314782"/>
                      <a:pt x="5011664" y="1209166"/>
                      <a:pt x="4973965" y="1145043"/>
                    </a:cubicBezTo>
                    <a:cubicBezTo>
                      <a:pt x="4973965" y="1145043"/>
                      <a:pt x="4973965" y="1145043"/>
                      <a:pt x="4446171" y="230339"/>
                    </a:cubicBezTo>
                    <a:cubicBezTo>
                      <a:pt x="4408471" y="166215"/>
                      <a:pt x="4317992" y="113407"/>
                      <a:pt x="4242593" y="113407"/>
                    </a:cubicBezTo>
                    <a:cubicBezTo>
                      <a:pt x="4242593" y="113407"/>
                      <a:pt x="4242593" y="113407"/>
                      <a:pt x="4133871" y="113407"/>
                    </a:cubicBezTo>
                    <a:lnTo>
                      <a:pt x="4052093" y="113407"/>
                    </a:lnTo>
                    <a:lnTo>
                      <a:pt x="4050394" y="113407"/>
                    </a:lnTo>
                    <a:lnTo>
                      <a:pt x="4038503" y="113407"/>
                    </a:lnTo>
                    <a:lnTo>
                      <a:pt x="4030245" y="113407"/>
                    </a:lnTo>
                    <a:lnTo>
                      <a:pt x="4006226" y="113407"/>
                    </a:lnTo>
                    <a:lnTo>
                      <a:pt x="3943371" y="113407"/>
                    </a:lnTo>
                    <a:lnTo>
                      <a:pt x="3875656" y="113407"/>
                    </a:lnTo>
                    <a:lnTo>
                      <a:pt x="3839745" y="113407"/>
                    </a:lnTo>
                    <a:lnTo>
                      <a:pt x="3776065" y="113407"/>
                    </a:lnTo>
                    <a:lnTo>
                      <a:pt x="3685156" y="113407"/>
                    </a:lnTo>
                    <a:lnTo>
                      <a:pt x="3659911" y="113407"/>
                    </a:lnTo>
                    <a:lnTo>
                      <a:pt x="3585565" y="113407"/>
                    </a:lnTo>
                    <a:lnTo>
                      <a:pt x="3525919" y="113407"/>
                    </a:lnTo>
                    <a:lnTo>
                      <a:pt x="3469411" y="113407"/>
                    </a:lnTo>
                    <a:lnTo>
                      <a:pt x="3372816" y="113407"/>
                    </a:lnTo>
                    <a:lnTo>
                      <a:pt x="3335419" y="113407"/>
                    </a:lnTo>
                    <a:lnTo>
                      <a:pt x="3202309" y="113407"/>
                    </a:lnTo>
                    <a:lnTo>
                      <a:pt x="3200246" y="113407"/>
                    </a:lnTo>
                    <a:lnTo>
                      <a:pt x="3187006" y="113407"/>
                    </a:lnTo>
                    <a:lnTo>
                      <a:pt x="3185815" y="113407"/>
                    </a:lnTo>
                    <a:lnTo>
                      <a:pt x="3182316" y="113407"/>
                    </a:lnTo>
                    <a:lnTo>
                      <a:pt x="3180210" y="113407"/>
                    </a:lnTo>
                    <a:cubicBezTo>
                      <a:pt x="3180210" y="113407"/>
                      <a:pt x="3180210" y="113407"/>
                      <a:pt x="3163716" y="113407"/>
                    </a:cubicBezTo>
                    <a:lnTo>
                      <a:pt x="3146643" y="113407"/>
                    </a:lnTo>
                    <a:lnTo>
                      <a:pt x="3124544" y="113407"/>
                    </a:lnTo>
                    <a:lnTo>
                      <a:pt x="3070360" y="113407"/>
                    </a:lnTo>
                    <a:lnTo>
                      <a:pt x="3048262" y="113407"/>
                    </a:lnTo>
                    <a:lnTo>
                      <a:pt x="3014437" y="113407"/>
                    </a:lnTo>
                    <a:lnTo>
                      <a:pt x="3011809" y="113407"/>
                    </a:lnTo>
                    <a:lnTo>
                      <a:pt x="3009746" y="113407"/>
                    </a:lnTo>
                    <a:lnTo>
                      <a:pt x="2996506" y="113407"/>
                    </a:lnTo>
                    <a:lnTo>
                      <a:pt x="2995315" y="113407"/>
                    </a:lnTo>
                    <a:lnTo>
                      <a:pt x="2992338" y="113407"/>
                    </a:lnTo>
                    <a:lnTo>
                      <a:pt x="2989710" y="113407"/>
                    </a:lnTo>
                    <a:lnTo>
                      <a:pt x="2987648" y="113407"/>
                    </a:lnTo>
                    <a:lnTo>
                      <a:pt x="2973216" y="113407"/>
                    </a:lnTo>
                    <a:lnTo>
                      <a:pt x="2956143" y="113407"/>
                    </a:lnTo>
                    <a:lnTo>
                      <a:pt x="2944597" y="113407"/>
                    </a:lnTo>
                    <a:lnTo>
                      <a:pt x="2934044" y="113407"/>
                    </a:lnTo>
                    <a:lnTo>
                      <a:pt x="2922498" y="113407"/>
                    </a:lnTo>
                    <a:lnTo>
                      <a:pt x="2879860" y="113407"/>
                    </a:lnTo>
                    <a:lnTo>
                      <a:pt x="2859294" y="113407"/>
                    </a:lnTo>
                    <a:lnTo>
                      <a:pt x="2857762" y="113407"/>
                    </a:lnTo>
                    <a:lnTo>
                      <a:pt x="2837195" y="113407"/>
                    </a:lnTo>
                    <a:lnTo>
                      <a:pt x="2823937" y="113407"/>
                    </a:lnTo>
                    <a:lnTo>
                      <a:pt x="2801838" y="113407"/>
                    </a:lnTo>
                    <a:lnTo>
                      <a:pt x="2756982" y="113407"/>
                    </a:lnTo>
                    <a:lnTo>
                      <a:pt x="2754097" y="113407"/>
                    </a:lnTo>
                    <a:lnTo>
                      <a:pt x="2734884" y="113407"/>
                    </a:lnTo>
                    <a:lnTo>
                      <a:pt x="2731998" y="113407"/>
                    </a:lnTo>
                    <a:lnTo>
                      <a:pt x="2668794" y="113407"/>
                    </a:lnTo>
                    <a:lnTo>
                      <a:pt x="2646695" y="113407"/>
                    </a:lnTo>
                    <a:lnTo>
                      <a:pt x="2636115" y="113407"/>
                    </a:lnTo>
                    <a:lnTo>
                      <a:pt x="2614017" y="113407"/>
                    </a:lnTo>
                    <a:lnTo>
                      <a:pt x="2566482" y="113407"/>
                    </a:lnTo>
                    <a:lnTo>
                      <a:pt x="2544384" y="113407"/>
                    </a:lnTo>
                    <a:lnTo>
                      <a:pt x="2495147" y="113407"/>
                    </a:lnTo>
                    <a:lnTo>
                      <a:pt x="2473049" y="113407"/>
                    </a:lnTo>
                    <a:lnTo>
                      <a:pt x="2445615" y="113407"/>
                    </a:lnTo>
                    <a:lnTo>
                      <a:pt x="2423517" y="113407"/>
                    </a:lnTo>
                    <a:lnTo>
                      <a:pt x="2332532" y="113407"/>
                    </a:lnTo>
                    <a:lnTo>
                      <a:pt x="2310433" y="113407"/>
                    </a:lnTo>
                    <a:lnTo>
                      <a:pt x="2304647" y="113407"/>
                    </a:lnTo>
                    <a:lnTo>
                      <a:pt x="2282549" y="113407"/>
                    </a:lnTo>
                    <a:lnTo>
                      <a:pt x="2146721" y="113407"/>
                    </a:lnTo>
                    <a:lnTo>
                      <a:pt x="2142032" y="113407"/>
                    </a:lnTo>
                    <a:lnTo>
                      <a:pt x="2139925" y="113407"/>
                    </a:lnTo>
                    <a:lnTo>
                      <a:pt x="2137864" y="113407"/>
                    </a:lnTo>
                    <a:lnTo>
                      <a:pt x="2124622" y="113407"/>
                    </a:lnTo>
                    <a:lnTo>
                      <a:pt x="2123432" y="113407"/>
                    </a:lnTo>
                    <a:lnTo>
                      <a:pt x="2119933" y="113407"/>
                    </a:lnTo>
                    <a:lnTo>
                      <a:pt x="2097049" y="113407"/>
                    </a:lnTo>
                    <a:cubicBezTo>
                      <a:pt x="2073661" y="113407"/>
                      <a:pt x="2037517" y="113407"/>
                      <a:pt x="1981658" y="113407"/>
                    </a:cubicBezTo>
                    <a:lnTo>
                      <a:pt x="1956221" y="113407"/>
                    </a:lnTo>
                    <a:lnTo>
                      <a:pt x="1949425" y="113407"/>
                    </a:lnTo>
                    <a:lnTo>
                      <a:pt x="1947364" y="113407"/>
                    </a:lnTo>
                    <a:lnTo>
                      <a:pt x="1934122" y="113407"/>
                    </a:lnTo>
                    <a:lnTo>
                      <a:pt x="1932932" y="113407"/>
                    </a:lnTo>
                    <a:lnTo>
                      <a:pt x="1906549" y="113407"/>
                    </a:lnTo>
                    <a:lnTo>
                      <a:pt x="1882214" y="113407"/>
                    </a:lnTo>
                    <a:lnTo>
                      <a:pt x="1861030" y="113407"/>
                    </a:lnTo>
                    <a:lnTo>
                      <a:pt x="1791158" y="113407"/>
                    </a:lnTo>
                    <a:lnTo>
                      <a:pt x="1747978" y="113407"/>
                    </a:lnTo>
                    <a:lnTo>
                      <a:pt x="1691714" y="113407"/>
                    </a:lnTo>
                    <a:lnTo>
                      <a:pt x="1573733" y="113407"/>
                    </a:lnTo>
                    <a:lnTo>
                      <a:pt x="1557478" y="113407"/>
                    </a:lnTo>
                    <a:lnTo>
                      <a:pt x="1383233" y="113407"/>
                    </a:lnTo>
                    <a:lnTo>
                      <a:pt x="1354259" y="113407"/>
                    </a:lnTo>
                    <a:lnTo>
                      <a:pt x="1163759" y="113407"/>
                    </a:lnTo>
                    <a:lnTo>
                      <a:pt x="1084338" y="113407"/>
                    </a:lnTo>
                    <a:lnTo>
                      <a:pt x="893838" y="113407"/>
                    </a:lnTo>
                    <a:cubicBezTo>
                      <a:pt x="820324" y="113407"/>
                      <a:pt x="727960" y="166215"/>
                      <a:pt x="690261" y="230339"/>
                    </a:cubicBezTo>
                    <a:cubicBezTo>
                      <a:pt x="690261" y="230339"/>
                      <a:pt x="690261" y="230339"/>
                      <a:pt x="162467" y="1145043"/>
                    </a:cubicBezTo>
                    <a:cubicBezTo>
                      <a:pt x="144559" y="1177105"/>
                      <a:pt x="135606" y="1219539"/>
                      <a:pt x="135606" y="1261974"/>
                    </a:cubicBezTo>
                    <a:close/>
                    <a:moveTo>
                      <a:pt x="0" y="1261974"/>
                    </a:moveTo>
                    <a:cubicBezTo>
                      <a:pt x="0" y="1215349"/>
                      <a:pt x="9837" y="1168725"/>
                      <a:pt x="29513" y="1133497"/>
                    </a:cubicBezTo>
                    <a:cubicBezTo>
                      <a:pt x="609420" y="128477"/>
                      <a:pt x="609420" y="128477"/>
                      <a:pt x="609420" y="128477"/>
                    </a:cubicBezTo>
                    <a:cubicBezTo>
                      <a:pt x="650842" y="58022"/>
                      <a:pt x="752325" y="0"/>
                      <a:pt x="833098" y="0"/>
                    </a:cubicBezTo>
                    <a:cubicBezTo>
                      <a:pt x="1702959" y="0"/>
                      <a:pt x="1920424" y="0"/>
                      <a:pt x="1974790" y="0"/>
                    </a:cubicBezTo>
                    <a:lnTo>
                      <a:pt x="1976098" y="0"/>
                    </a:lnTo>
                    <a:lnTo>
                      <a:pt x="1990647" y="0"/>
                    </a:lnTo>
                    <a:lnTo>
                      <a:pt x="1992912" y="0"/>
                    </a:lnTo>
                    <a:lnTo>
                      <a:pt x="2000379" y="0"/>
                    </a:lnTo>
                    <a:lnTo>
                      <a:pt x="2180255" y="0"/>
                    </a:lnTo>
                    <a:lnTo>
                      <a:pt x="2204536" y="0"/>
                    </a:lnTo>
                    <a:lnTo>
                      <a:pt x="2358928" y="0"/>
                    </a:lnTo>
                    <a:lnTo>
                      <a:pt x="2383208" y="0"/>
                    </a:lnTo>
                    <a:lnTo>
                      <a:pt x="2513815" y="0"/>
                    </a:lnTo>
                    <a:lnTo>
                      <a:pt x="2538095" y="0"/>
                    </a:lnTo>
                    <a:lnTo>
                      <a:pt x="2646616" y="0"/>
                    </a:lnTo>
                    <a:lnTo>
                      <a:pt x="2670896" y="0"/>
                    </a:lnTo>
                    <a:lnTo>
                      <a:pt x="2759029" y="0"/>
                    </a:lnTo>
                    <a:lnTo>
                      <a:pt x="2783310" y="0"/>
                    </a:lnTo>
                    <a:lnTo>
                      <a:pt x="2852754" y="0"/>
                    </a:lnTo>
                    <a:lnTo>
                      <a:pt x="2877035" y="0"/>
                    </a:lnTo>
                    <a:lnTo>
                      <a:pt x="2929490" y="0"/>
                    </a:lnTo>
                    <a:lnTo>
                      <a:pt x="2953771" y="0"/>
                    </a:lnTo>
                    <a:lnTo>
                      <a:pt x="2990936" y="0"/>
                    </a:lnTo>
                    <a:lnTo>
                      <a:pt x="3015216" y="0"/>
                    </a:lnTo>
                    <a:lnTo>
                      <a:pt x="3074750" y="0"/>
                    </a:lnTo>
                    <a:lnTo>
                      <a:pt x="3099031" y="0"/>
                    </a:lnTo>
                    <a:lnTo>
                      <a:pt x="3117790" y="0"/>
                    </a:lnTo>
                    <a:cubicBezTo>
                      <a:pt x="3135912" y="0"/>
                      <a:pt x="3135912" y="0"/>
                      <a:pt x="3135912" y="0"/>
                    </a:cubicBezTo>
                    <a:lnTo>
                      <a:pt x="3142071" y="0"/>
                    </a:lnTo>
                    <a:lnTo>
                      <a:pt x="3143379" y="0"/>
                    </a:lnTo>
                    <a:lnTo>
                      <a:pt x="3157927" y="0"/>
                    </a:lnTo>
                    <a:lnTo>
                      <a:pt x="3160193" y="0"/>
                    </a:lnTo>
                    <a:lnTo>
                      <a:pt x="3347536" y="0"/>
                    </a:lnTo>
                    <a:cubicBezTo>
                      <a:pt x="4303193" y="0"/>
                      <a:pt x="4303193" y="0"/>
                      <a:pt x="4303193" y="0"/>
                    </a:cubicBezTo>
                    <a:cubicBezTo>
                      <a:pt x="4386037" y="0"/>
                      <a:pt x="4485449" y="58022"/>
                      <a:pt x="4526872" y="128477"/>
                    </a:cubicBezTo>
                    <a:cubicBezTo>
                      <a:pt x="5106779" y="1133497"/>
                      <a:pt x="5106779" y="1133497"/>
                      <a:pt x="5106779" y="1133497"/>
                    </a:cubicBezTo>
                    <a:cubicBezTo>
                      <a:pt x="5148200" y="1203952"/>
                      <a:pt x="5148200" y="1319996"/>
                      <a:pt x="5106779" y="1390451"/>
                    </a:cubicBezTo>
                    <a:cubicBezTo>
                      <a:pt x="4526872" y="2395471"/>
                      <a:pt x="4526872" y="2395471"/>
                      <a:pt x="4526872" y="2395471"/>
                    </a:cubicBezTo>
                    <a:cubicBezTo>
                      <a:pt x="4485449" y="2465926"/>
                      <a:pt x="4386037" y="2523948"/>
                      <a:pt x="4303193" y="2523948"/>
                    </a:cubicBezTo>
                    <a:lnTo>
                      <a:pt x="3160193" y="2523948"/>
                    </a:lnTo>
                    <a:lnTo>
                      <a:pt x="3143379" y="2523948"/>
                    </a:lnTo>
                    <a:lnTo>
                      <a:pt x="3135912" y="2523948"/>
                    </a:lnTo>
                    <a:lnTo>
                      <a:pt x="2000379" y="2523948"/>
                    </a:lnTo>
                    <a:lnTo>
                      <a:pt x="1992912" y="2523948"/>
                    </a:lnTo>
                    <a:lnTo>
                      <a:pt x="1976098" y="2523948"/>
                    </a:lnTo>
                    <a:lnTo>
                      <a:pt x="833098" y="2523948"/>
                    </a:lnTo>
                    <a:cubicBezTo>
                      <a:pt x="752325" y="2523948"/>
                      <a:pt x="650842" y="2465926"/>
                      <a:pt x="609420" y="2395471"/>
                    </a:cubicBezTo>
                    <a:cubicBezTo>
                      <a:pt x="29513" y="1390451"/>
                      <a:pt x="29513" y="1390451"/>
                      <a:pt x="29513" y="1390451"/>
                    </a:cubicBezTo>
                    <a:cubicBezTo>
                      <a:pt x="9837" y="1355223"/>
                      <a:pt x="0" y="1308599"/>
                      <a:pt x="0" y="1261974"/>
                    </a:cubicBezTo>
                    <a:close/>
                  </a:path>
                </a:pathLst>
              </a:custGeom>
              <a:grpFill/>
              <a:ln w="254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defTabSz="685800"/>
                <a:endParaRPr lang="zh-CN" altLang="en-US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9" name="淘宝店chenying0907出品 79">
                <a:extLst>
                  <a:ext uri="{FF2B5EF4-FFF2-40B4-BE49-F238E27FC236}">
                    <a16:creationId xmlns:a16="http://schemas.microsoft.com/office/drawing/2014/main" id="{4EA95760-BA89-4C3E-924B-4A38F605F873}"/>
                  </a:ext>
                </a:extLst>
              </p:cNvPr>
              <p:cNvSpPr/>
              <p:nvPr/>
            </p:nvSpPr>
            <p:spPr>
              <a:xfrm>
                <a:off x="773540" y="1952543"/>
                <a:ext cx="2376264" cy="62671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3" name="TextBox 30">
              <a:extLst>
                <a:ext uri="{FF2B5EF4-FFF2-40B4-BE49-F238E27FC236}">
                  <a16:creationId xmlns:a16="http://schemas.microsoft.com/office/drawing/2014/main" id="{A7D43072-36E1-4575-9164-5046A2A8FFBC}"/>
                </a:ext>
              </a:extLst>
            </p:cNvPr>
            <p:cNvSpPr txBox="1"/>
            <p:nvPr/>
          </p:nvSpPr>
          <p:spPr>
            <a:xfrm>
              <a:off x="2707638" y="1464879"/>
              <a:ext cx="1662128" cy="371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US" altLang="zh-CN" sz="24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altLang="zh-CN" sz="24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endParaRPr lang="zh-CN" altLang="en-US" sz="2400" b="1" dirty="0">
                <a:solidFill>
                  <a:prstClr val="white"/>
                </a:solidFill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4" name="淘宝店chenying0907出品 84">
              <a:extLst>
                <a:ext uri="{FF2B5EF4-FFF2-40B4-BE49-F238E27FC236}">
                  <a16:creationId xmlns:a16="http://schemas.microsoft.com/office/drawing/2014/main" id="{A49ABE4D-8E9C-4765-9CCD-701A5639D6F0}"/>
                </a:ext>
              </a:extLst>
            </p:cNvPr>
            <p:cNvGrpSpPr/>
            <p:nvPr/>
          </p:nvGrpSpPr>
          <p:grpSpPr>
            <a:xfrm>
              <a:off x="4659669" y="932613"/>
              <a:ext cx="1892961" cy="3191188"/>
              <a:chOff x="699698" y="1340769"/>
              <a:chExt cx="2523948" cy="4254917"/>
            </a:xfrm>
            <a:grpFill/>
          </p:grpSpPr>
          <p:sp>
            <p:nvSpPr>
              <p:cNvPr id="16" name="淘宝店chenying0907出品 85">
                <a:extLst>
                  <a:ext uri="{FF2B5EF4-FFF2-40B4-BE49-F238E27FC236}">
                    <a16:creationId xmlns:a16="http://schemas.microsoft.com/office/drawing/2014/main" id="{59D23827-F17C-49DB-AC8E-65FD4F9FCCDE}"/>
                  </a:ext>
                </a:extLst>
              </p:cNvPr>
              <p:cNvSpPr/>
              <p:nvPr/>
            </p:nvSpPr>
            <p:spPr bwMode="auto">
              <a:xfrm rot="5400000">
                <a:off x="-165787" y="2206254"/>
                <a:ext cx="4254917" cy="2523948"/>
              </a:xfrm>
              <a:custGeom>
                <a:avLst/>
                <a:gdLst>
                  <a:gd name="connsiteX0" fmla="*/ 135606 w 5137844"/>
                  <a:gd name="connsiteY0" fmla="*/ 1261974 h 2523948"/>
                  <a:gd name="connsiteX1" fmla="*/ 162467 w 5137844"/>
                  <a:gd name="connsiteY1" fmla="*/ 1378906 h 2523948"/>
                  <a:gd name="connsiteX2" fmla="*/ 690261 w 5137844"/>
                  <a:gd name="connsiteY2" fmla="*/ 2293610 h 2523948"/>
                  <a:gd name="connsiteX3" fmla="*/ 893838 w 5137844"/>
                  <a:gd name="connsiteY3" fmla="*/ 2410541 h 2523948"/>
                  <a:gd name="connsiteX4" fmla="*/ 1084338 w 5137844"/>
                  <a:gd name="connsiteY4" fmla="*/ 2410541 h 2523948"/>
                  <a:gd name="connsiteX5" fmla="*/ 1934122 w 5137844"/>
                  <a:gd name="connsiteY5" fmla="*/ 2410541 h 2523948"/>
                  <a:gd name="connsiteX6" fmla="*/ 1949425 w 5137844"/>
                  <a:gd name="connsiteY6" fmla="*/ 2410541 h 2523948"/>
                  <a:gd name="connsiteX7" fmla="*/ 1956221 w 5137844"/>
                  <a:gd name="connsiteY7" fmla="*/ 2410541 h 2523948"/>
                  <a:gd name="connsiteX8" fmla="*/ 2124622 w 5137844"/>
                  <a:gd name="connsiteY8" fmla="*/ 2410541 h 2523948"/>
                  <a:gd name="connsiteX9" fmla="*/ 2139925 w 5137844"/>
                  <a:gd name="connsiteY9" fmla="*/ 2410541 h 2523948"/>
                  <a:gd name="connsiteX10" fmla="*/ 2146721 w 5137844"/>
                  <a:gd name="connsiteY10" fmla="*/ 2410541 h 2523948"/>
                  <a:gd name="connsiteX11" fmla="*/ 2989710 w 5137844"/>
                  <a:gd name="connsiteY11" fmla="*/ 2410541 h 2523948"/>
                  <a:gd name="connsiteX12" fmla="*/ 2996506 w 5137844"/>
                  <a:gd name="connsiteY12" fmla="*/ 2410541 h 2523948"/>
                  <a:gd name="connsiteX13" fmla="*/ 3011809 w 5137844"/>
                  <a:gd name="connsiteY13" fmla="*/ 2410541 h 2523948"/>
                  <a:gd name="connsiteX14" fmla="*/ 3180210 w 5137844"/>
                  <a:gd name="connsiteY14" fmla="*/ 2410541 h 2523948"/>
                  <a:gd name="connsiteX15" fmla="*/ 3187006 w 5137844"/>
                  <a:gd name="connsiteY15" fmla="*/ 2410541 h 2523948"/>
                  <a:gd name="connsiteX16" fmla="*/ 3202309 w 5137844"/>
                  <a:gd name="connsiteY16" fmla="*/ 2410541 h 2523948"/>
                  <a:gd name="connsiteX17" fmla="*/ 4052093 w 5137844"/>
                  <a:gd name="connsiteY17" fmla="*/ 2410541 h 2523948"/>
                  <a:gd name="connsiteX18" fmla="*/ 4242593 w 5137844"/>
                  <a:gd name="connsiteY18" fmla="*/ 2410541 h 2523948"/>
                  <a:gd name="connsiteX19" fmla="*/ 4446171 w 5137844"/>
                  <a:gd name="connsiteY19" fmla="*/ 2293610 h 2523948"/>
                  <a:gd name="connsiteX20" fmla="*/ 4973965 w 5137844"/>
                  <a:gd name="connsiteY20" fmla="*/ 1378906 h 2523948"/>
                  <a:gd name="connsiteX21" fmla="*/ 4973965 w 5137844"/>
                  <a:gd name="connsiteY21" fmla="*/ 1145043 h 2523948"/>
                  <a:gd name="connsiteX22" fmla="*/ 4446171 w 5137844"/>
                  <a:gd name="connsiteY22" fmla="*/ 230339 h 2523948"/>
                  <a:gd name="connsiteX23" fmla="*/ 4242593 w 5137844"/>
                  <a:gd name="connsiteY23" fmla="*/ 113407 h 2523948"/>
                  <a:gd name="connsiteX24" fmla="*/ 4133871 w 5137844"/>
                  <a:gd name="connsiteY24" fmla="*/ 113407 h 2523948"/>
                  <a:gd name="connsiteX25" fmla="*/ 4052093 w 5137844"/>
                  <a:gd name="connsiteY25" fmla="*/ 113407 h 2523948"/>
                  <a:gd name="connsiteX26" fmla="*/ 4050394 w 5137844"/>
                  <a:gd name="connsiteY26" fmla="*/ 113407 h 2523948"/>
                  <a:gd name="connsiteX27" fmla="*/ 4038503 w 5137844"/>
                  <a:gd name="connsiteY27" fmla="*/ 113407 h 2523948"/>
                  <a:gd name="connsiteX28" fmla="*/ 4030245 w 5137844"/>
                  <a:gd name="connsiteY28" fmla="*/ 113407 h 2523948"/>
                  <a:gd name="connsiteX29" fmla="*/ 4006226 w 5137844"/>
                  <a:gd name="connsiteY29" fmla="*/ 113407 h 2523948"/>
                  <a:gd name="connsiteX30" fmla="*/ 3943371 w 5137844"/>
                  <a:gd name="connsiteY30" fmla="*/ 113407 h 2523948"/>
                  <a:gd name="connsiteX31" fmla="*/ 3875656 w 5137844"/>
                  <a:gd name="connsiteY31" fmla="*/ 113407 h 2523948"/>
                  <a:gd name="connsiteX32" fmla="*/ 3839745 w 5137844"/>
                  <a:gd name="connsiteY32" fmla="*/ 113407 h 2523948"/>
                  <a:gd name="connsiteX33" fmla="*/ 3776065 w 5137844"/>
                  <a:gd name="connsiteY33" fmla="*/ 113407 h 2523948"/>
                  <a:gd name="connsiteX34" fmla="*/ 3685156 w 5137844"/>
                  <a:gd name="connsiteY34" fmla="*/ 113407 h 2523948"/>
                  <a:gd name="connsiteX35" fmla="*/ 3659911 w 5137844"/>
                  <a:gd name="connsiteY35" fmla="*/ 113407 h 2523948"/>
                  <a:gd name="connsiteX36" fmla="*/ 3585565 w 5137844"/>
                  <a:gd name="connsiteY36" fmla="*/ 113407 h 2523948"/>
                  <a:gd name="connsiteX37" fmla="*/ 3525919 w 5137844"/>
                  <a:gd name="connsiteY37" fmla="*/ 113407 h 2523948"/>
                  <a:gd name="connsiteX38" fmla="*/ 3469411 w 5137844"/>
                  <a:gd name="connsiteY38" fmla="*/ 113407 h 2523948"/>
                  <a:gd name="connsiteX39" fmla="*/ 3372816 w 5137844"/>
                  <a:gd name="connsiteY39" fmla="*/ 113407 h 2523948"/>
                  <a:gd name="connsiteX40" fmla="*/ 3335419 w 5137844"/>
                  <a:gd name="connsiteY40" fmla="*/ 113407 h 2523948"/>
                  <a:gd name="connsiteX41" fmla="*/ 3202309 w 5137844"/>
                  <a:gd name="connsiteY41" fmla="*/ 113407 h 2523948"/>
                  <a:gd name="connsiteX42" fmla="*/ 3200246 w 5137844"/>
                  <a:gd name="connsiteY42" fmla="*/ 113407 h 2523948"/>
                  <a:gd name="connsiteX43" fmla="*/ 3187006 w 5137844"/>
                  <a:gd name="connsiteY43" fmla="*/ 113407 h 2523948"/>
                  <a:gd name="connsiteX44" fmla="*/ 3185815 w 5137844"/>
                  <a:gd name="connsiteY44" fmla="*/ 113407 h 2523948"/>
                  <a:gd name="connsiteX45" fmla="*/ 3182316 w 5137844"/>
                  <a:gd name="connsiteY45" fmla="*/ 113407 h 2523948"/>
                  <a:gd name="connsiteX46" fmla="*/ 3180210 w 5137844"/>
                  <a:gd name="connsiteY46" fmla="*/ 113407 h 2523948"/>
                  <a:gd name="connsiteX47" fmla="*/ 3163716 w 5137844"/>
                  <a:gd name="connsiteY47" fmla="*/ 113407 h 2523948"/>
                  <a:gd name="connsiteX48" fmla="*/ 3146643 w 5137844"/>
                  <a:gd name="connsiteY48" fmla="*/ 113407 h 2523948"/>
                  <a:gd name="connsiteX49" fmla="*/ 3124544 w 5137844"/>
                  <a:gd name="connsiteY49" fmla="*/ 113407 h 2523948"/>
                  <a:gd name="connsiteX50" fmla="*/ 3070360 w 5137844"/>
                  <a:gd name="connsiteY50" fmla="*/ 113407 h 2523948"/>
                  <a:gd name="connsiteX51" fmla="*/ 3048262 w 5137844"/>
                  <a:gd name="connsiteY51" fmla="*/ 113407 h 2523948"/>
                  <a:gd name="connsiteX52" fmla="*/ 3014437 w 5137844"/>
                  <a:gd name="connsiteY52" fmla="*/ 113407 h 2523948"/>
                  <a:gd name="connsiteX53" fmla="*/ 3011809 w 5137844"/>
                  <a:gd name="connsiteY53" fmla="*/ 113407 h 2523948"/>
                  <a:gd name="connsiteX54" fmla="*/ 3009746 w 5137844"/>
                  <a:gd name="connsiteY54" fmla="*/ 113407 h 2523948"/>
                  <a:gd name="connsiteX55" fmla="*/ 2996506 w 5137844"/>
                  <a:gd name="connsiteY55" fmla="*/ 113407 h 2523948"/>
                  <a:gd name="connsiteX56" fmla="*/ 2995315 w 5137844"/>
                  <a:gd name="connsiteY56" fmla="*/ 113407 h 2523948"/>
                  <a:gd name="connsiteX57" fmla="*/ 2992338 w 5137844"/>
                  <a:gd name="connsiteY57" fmla="*/ 113407 h 2523948"/>
                  <a:gd name="connsiteX58" fmla="*/ 2989710 w 5137844"/>
                  <a:gd name="connsiteY58" fmla="*/ 113407 h 2523948"/>
                  <a:gd name="connsiteX59" fmla="*/ 2987648 w 5137844"/>
                  <a:gd name="connsiteY59" fmla="*/ 113407 h 2523948"/>
                  <a:gd name="connsiteX60" fmla="*/ 2973216 w 5137844"/>
                  <a:gd name="connsiteY60" fmla="*/ 113407 h 2523948"/>
                  <a:gd name="connsiteX61" fmla="*/ 2956143 w 5137844"/>
                  <a:gd name="connsiteY61" fmla="*/ 113407 h 2523948"/>
                  <a:gd name="connsiteX62" fmla="*/ 2944597 w 5137844"/>
                  <a:gd name="connsiteY62" fmla="*/ 113407 h 2523948"/>
                  <a:gd name="connsiteX63" fmla="*/ 2934044 w 5137844"/>
                  <a:gd name="connsiteY63" fmla="*/ 113407 h 2523948"/>
                  <a:gd name="connsiteX64" fmla="*/ 2922498 w 5137844"/>
                  <a:gd name="connsiteY64" fmla="*/ 113407 h 2523948"/>
                  <a:gd name="connsiteX65" fmla="*/ 2879860 w 5137844"/>
                  <a:gd name="connsiteY65" fmla="*/ 113407 h 2523948"/>
                  <a:gd name="connsiteX66" fmla="*/ 2859294 w 5137844"/>
                  <a:gd name="connsiteY66" fmla="*/ 113407 h 2523948"/>
                  <a:gd name="connsiteX67" fmla="*/ 2857762 w 5137844"/>
                  <a:gd name="connsiteY67" fmla="*/ 113407 h 2523948"/>
                  <a:gd name="connsiteX68" fmla="*/ 2837195 w 5137844"/>
                  <a:gd name="connsiteY68" fmla="*/ 113407 h 2523948"/>
                  <a:gd name="connsiteX69" fmla="*/ 2823937 w 5137844"/>
                  <a:gd name="connsiteY69" fmla="*/ 113407 h 2523948"/>
                  <a:gd name="connsiteX70" fmla="*/ 2801838 w 5137844"/>
                  <a:gd name="connsiteY70" fmla="*/ 113407 h 2523948"/>
                  <a:gd name="connsiteX71" fmla="*/ 2756982 w 5137844"/>
                  <a:gd name="connsiteY71" fmla="*/ 113407 h 2523948"/>
                  <a:gd name="connsiteX72" fmla="*/ 2754097 w 5137844"/>
                  <a:gd name="connsiteY72" fmla="*/ 113407 h 2523948"/>
                  <a:gd name="connsiteX73" fmla="*/ 2734884 w 5137844"/>
                  <a:gd name="connsiteY73" fmla="*/ 113407 h 2523948"/>
                  <a:gd name="connsiteX74" fmla="*/ 2731998 w 5137844"/>
                  <a:gd name="connsiteY74" fmla="*/ 113407 h 2523948"/>
                  <a:gd name="connsiteX75" fmla="*/ 2668794 w 5137844"/>
                  <a:gd name="connsiteY75" fmla="*/ 113407 h 2523948"/>
                  <a:gd name="connsiteX76" fmla="*/ 2646695 w 5137844"/>
                  <a:gd name="connsiteY76" fmla="*/ 113407 h 2523948"/>
                  <a:gd name="connsiteX77" fmla="*/ 2636115 w 5137844"/>
                  <a:gd name="connsiteY77" fmla="*/ 113407 h 2523948"/>
                  <a:gd name="connsiteX78" fmla="*/ 2614017 w 5137844"/>
                  <a:gd name="connsiteY78" fmla="*/ 113407 h 2523948"/>
                  <a:gd name="connsiteX79" fmla="*/ 2566482 w 5137844"/>
                  <a:gd name="connsiteY79" fmla="*/ 113407 h 2523948"/>
                  <a:gd name="connsiteX80" fmla="*/ 2544384 w 5137844"/>
                  <a:gd name="connsiteY80" fmla="*/ 113407 h 2523948"/>
                  <a:gd name="connsiteX81" fmla="*/ 2495147 w 5137844"/>
                  <a:gd name="connsiteY81" fmla="*/ 113407 h 2523948"/>
                  <a:gd name="connsiteX82" fmla="*/ 2473049 w 5137844"/>
                  <a:gd name="connsiteY82" fmla="*/ 113407 h 2523948"/>
                  <a:gd name="connsiteX83" fmla="*/ 2445615 w 5137844"/>
                  <a:gd name="connsiteY83" fmla="*/ 113407 h 2523948"/>
                  <a:gd name="connsiteX84" fmla="*/ 2423517 w 5137844"/>
                  <a:gd name="connsiteY84" fmla="*/ 113407 h 2523948"/>
                  <a:gd name="connsiteX85" fmla="*/ 2332532 w 5137844"/>
                  <a:gd name="connsiteY85" fmla="*/ 113407 h 2523948"/>
                  <a:gd name="connsiteX86" fmla="*/ 2310433 w 5137844"/>
                  <a:gd name="connsiteY86" fmla="*/ 113407 h 2523948"/>
                  <a:gd name="connsiteX87" fmla="*/ 2304647 w 5137844"/>
                  <a:gd name="connsiteY87" fmla="*/ 113407 h 2523948"/>
                  <a:gd name="connsiteX88" fmla="*/ 2282549 w 5137844"/>
                  <a:gd name="connsiteY88" fmla="*/ 113407 h 2523948"/>
                  <a:gd name="connsiteX89" fmla="*/ 2146721 w 5137844"/>
                  <a:gd name="connsiteY89" fmla="*/ 113407 h 2523948"/>
                  <a:gd name="connsiteX90" fmla="*/ 2142032 w 5137844"/>
                  <a:gd name="connsiteY90" fmla="*/ 113407 h 2523948"/>
                  <a:gd name="connsiteX91" fmla="*/ 2139925 w 5137844"/>
                  <a:gd name="connsiteY91" fmla="*/ 113407 h 2523948"/>
                  <a:gd name="connsiteX92" fmla="*/ 2137864 w 5137844"/>
                  <a:gd name="connsiteY92" fmla="*/ 113407 h 2523948"/>
                  <a:gd name="connsiteX93" fmla="*/ 2124622 w 5137844"/>
                  <a:gd name="connsiteY93" fmla="*/ 113407 h 2523948"/>
                  <a:gd name="connsiteX94" fmla="*/ 2123432 w 5137844"/>
                  <a:gd name="connsiteY94" fmla="*/ 113407 h 2523948"/>
                  <a:gd name="connsiteX95" fmla="*/ 2119933 w 5137844"/>
                  <a:gd name="connsiteY95" fmla="*/ 113407 h 2523948"/>
                  <a:gd name="connsiteX96" fmla="*/ 2097049 w 5137844"/>
                  <a:gd name="connsiteY96" fmla="*/ 113407 h 2523948"/>
                  <a:gd name="connsiteX97" fmla="*/ 1981658 w 5137844"/>
                  <a:gd name="connsiteY97" fmla="*/ 113407 h 2523948"/>
                  <a:gd name="connsiteX98" fmla="*/ 1956221 w 5137844"/>
                  <a:gd name="connsiteY98" fmla="*/ 113407 h 2523948"/>
                  <a:gd name="connsiteX99" fmla="*/ 1949425 w 5137844"/>
                  <a:gd name="connsiteY99" fmla="*/ 113407 h 2523948"/>
                  <a:gd name="connsiteX100" fmla="*/ 1947364 w 5137844"/>
                  <a:gd name="connsiteY100" fmla="*/ 113407 h 2523948"/>
                  <a:gd name="connsiteX101" fmla="*/ 1934122 w 5137844"/>
                  <a:gd name="connsiteY101" fmla="*/ 113407 h 2523948"/>
                  <a:gd name="connsiteX102" fmla="*/ 1932932 w 5137844"/>
                  <a:gd name="connsiteY102" fmla="*/ 113407 h 2523948"/>
                  <a:gd name="connsiteX103" fmla="*/ 1906549 w 5137844"/>
                  <a:gd name="connsiteY103" fmla="*/ 113407 h 2523948"/>
                  <a:gd name="connsiteX104" fmla="*/ 1882214 w 5137844"/>
                  <a:gd name="connsiteY104" fmla="*/ 113407 h 2523948"/>
                  <a:gd name="connsiteX105" fmla="*/ 1861030 w 5137844"/>
                  <a:gd name="connsiteY105" fmla="*/ 113407 h 2523948"/>
                  <a:gd name="connsiteX106" fmla="*/ 1791158 w 5137844"/>
                  <a:gd name="connsiteY106" fmla="*/ 113407 h 2523948"/>
                  <a:gd name="connsiteX107" fmla="*/ 1747978 w 5137844"/>
                  <a:gd name="connsiteY107" fmla="*/ 113407 h 2523948"/>
                  <a:gd name="connsiteX108" fmla="*/ 1691714 w 5137844"/>
                  <a:gd name="connsiteY108" fmla="*/ 113407 h 2523948"/>
                  <a:gd name="connsiteX109" fmla="*/ 1573733 w 5137844"/>
                  <a:gd name="connsiteY109" fmla="*/ 113407 h 2523948"/>
                  <a:gd name="connsiteX110" fmla="*/ 1557478 w 5137844"/>
                  <a:gd name="connsiteY110" fmla="*/ 113407 h 2523948"/>
                  <a:gd name="connsiteX111" fmla="*/ 1383233 w 5137844"/>
                  <a:gd name="connsiteY111" fmla="*/ 113407 h 2523948"/>
                  <a:gd name="connsiteX112" fmla="*/ 1354259 w 5137844"/>
                  <a:gd name="connsiteY112" fmla="*/ 113407 h 2523948"/>
                  <a:gd name="connsiteX113" fmla="*/ 1163759 w 5137844"/>
                  <a:gd name="connsiteY113" fmla="*/ 113407 h 2523948"/>
                  <a:gd name="connsiteX114" fmla="*/ 1084338 w 5137844"/>
                  <a:gd name="connsiteY114" fmla="*/ 113407 h 2523948"/>
                  <a:gd name="connsiteX115" fmla="*/ 893838 w 5137844"/>
                  <a:gd name="connsiteY115" fmla="*/ 113407 h 2523948"/>
                  <a:gd name="connsiteX116" fmla="*/ 690261 w 5137844"/>
                  <a:gd name="connsiteY116" fmla="*/ 230339 h 2523948"/>
                  <a:gd name="connsiteX117" fmla="*/ 162467 w 5137844"/>
                  <a:gd name="connsiteY117" fmla="*/ 1145043 h 2523948"/>
                  <a:gd name="connsiteX118" fmla="*/ 135606 w 5137844"/>
                  <a:gd name="connsiteY118" fmla="*/ 1261974 h 2523948"/>
                  <a:gd name="connsiteX119" fmla="*/ 0 w 5137844"/>
                  <a:gd name="connsiteY119" fmla="*/ 1261974 h 2523948"/>
                  <a:gd name="connsiteX120" fmla="*/ 29513 w 5137844"/>
                  <a:gd name="connsiteY120" fmla="*/ 1133497 h 2523948"/>
                  <a:gd name="connsiteX121" fmla="*/ 609420 w 5137844"/>
                  <a:gd name="connsiteY121" fmla="*/ 128477 h 2523948"/>
                  <a:gd name="connsiteX122" fmla="*/ 833098 w 5137844"/>
                  <a:gd name="connsiteY122" fmla="*/ 0 h 2523948"/>
                  <a:gd name="connsiteX123" fmla="*/ 1974790 w 5137844"/>
                  <a:gd name="connsiteY123" fmla="*/ 0 h 2523948"/>
                  <a:gd name="connsiteX124" fmla="*/ 1976098 w 5137844"/>
                  <a:gd name="connsiteY124" fmla="*/ 0 h 2523948"/>
                  <a:gd name="connsiteX125" fmla="*/ 1990647 w 5137844"/>
                  <a:gd name="connsiteY125" fmla="*/ 0 h 2523948"/>
                  <a:gd name="connsiteX126" fmla="*/ 1992912 w 5137844"/>
                  <a:gd name="connsiteY126" fmla="*/ 0 h 2523948"/>
                  <a:gd name="connsiteX127" fmla="*/ 2000379 w 5137844"/>
                  <a:gd name="connsiteY127" fmla="*/ 0 h 2523948"/>
                  <a:gd name="connsiteX128" fmla="*/ 2180255 w 5137844"/>
                  <a:gd name="connsiteY128" fmla="*/ 0 h 2523948"/>
                  <a:gd name="connsiteX129" fmla="*/ 2204536 w 5137844"/>
                  <a:gd name="connsiteY129" fmla="*/ 0 h 2523948"/>
                  <a:gd name="connsiteX130" fmla="*/ 2358928 w 5137844"/>
                  <a:gd name="connsiteY130" fmla="*/ 0 h 2523948"/>
                  <a:gd name="connsiteX131" fmla="*/ 2383208 w 5137844"/>
                  <a:gd name="connsiteY131" fmla="*/ 0 h 2523948"/>
                  <a:gd name="connsiteX132" fmla="*/ 2513815 w 5137844"/>
                  <a:gd name="connsiteY132" fmla="*/ 0 h 2523948"/>
                  <a:gd name="connsiteX133" fmla="*/ 2538095 w 5137844"/>
                  <a:gd name="connsiteY133" fmla="*/ 0 h 2523948"/>
                  <a:gd name="connsiteX134" fmla="*/ 2646616 w 5137844"/>
                  <a:gd name="connsiteY134" fmla="*/ 0 h 2523948"/>
                  <a:gd name="connsiteX135" fmla="*/ 2670896 w 5137844"/>
                  <a:gd name="connsiteY135" fmla="*/ 0 h 2523948"/>
                  <a:gd name="connsiteX136" fmla="*/ 2759029 w 5137844"/>
                  <a:gd name="connsiteY136" fmla="*/ 0 h 2523948"/>
                  <a:gd name="connsiteX137" fmla="*/ 2783310 w 5137844"/>
                  <a:gd name="connsiteY137" fmla="*/ 0 h 2523948"/>
                  <a:gd name="connsiteX138" fmla="*/ 2852754 w 5137844"/>
                  <a:gd name="connsiteY138" fmla="*/ 0 h 2523948"/>
                  <a:gd name="connsiteX139" fmla="*/ 2877035 w 5137844"/>
                  <a:gd name="connsiteY139" fmla="*/ 0 h 2523948"/>
                  <a:gd name="connsiteX140" fmla="*/ 2929490 w 5137844"/>
                  <a:gd name="connsiteY140" fmla="*/ 0 h 2523948"/>
                  <a:gd name="connsiteX141" fmla="*/ 2953771 w 5137844"/>
                  <a:gd name="connsiteY141" fmla="*/ 0 h 2523948"/>
                  <a:gd name="connsiteX142" fmla="*/ 2990936 w 5137844"/>
                  <a:gd name="connsiteY142" fmla="*/ 0 h 2523948"/>
                  <a:gd name="connsiteX143" fmla="*/ 3015216 w 5137844"/>
                  <a:gd name="connsiteY143" fmla="*/ 0 h 2523948"/>
                  <a:gd name="connsiteX144" fmla="*/ 3074750 w 5137844"/>
                  <a:gd name="connsiteY144" fmla="*/ 0 h 2523948"/>
                  <a:gd name="connsiteX145" fmla="*/ 3099031 w 5137844"/>
                  <a:gd name="connsiteY145" fmla="*/ 0 h 2523948"/>
                  <a:gd name="connsiteX146" fmla="*/ 3117790 w 5137844"/>
                  <a:gd name="connsiteY146" fmla="*/ 0 h 2523948"/>
                  <a:gd name="connsiteX147" fmla="*/ 3135912 w 5137844"/>
                  <a:gd name="connsiteY147" fmla="*/ 0 h 2523948"/>
                  <a:gd name="connsiteX148" fmla="*/ 3142071 w 5137844"/>
                  <a:gd name="connsiteY148" fmla="*/ 0 h 2523948"/>
                  <a:gd name="connsiteX149" fmla="*/ 3143379 w 5137844"/>
                  <a:gd name="connsiteY149" fmla="*/ 0 h 2523948"/>
                  <a:gd name="connsiteX150" fmla="*/ 3157927 w 5137844"/>
                  <a:gd name="connsiteY150" fmla="*/ 0 h 2523948"/>
                  <a:gd name="connsiteX151" fmla="*/ 3160193 w 5137844"/>
                  <a:gd name="connsiteY151" fmla="*/ 0 h 2523948"/>
                  <a:gd name="connsiteX152" fmla="*/ 3347536 w 5137844"/>
                  <a:gd name="connsiteY152" fmla="*/ 0 h 2523948"/>
                  <a:gd name="connsiteX153" fmla="*/ 4303193 w 5137844"/>
                  <a:gd name="connsiteY153" fmla="*/ 0 h 2523948"/>
                  <a:gd name="connsiteX154" fmla="*/ 4526872 w 5137844"/>
                  <a:gd name="connsiteY154" fmla="*/ 128477 h 2523948"/>
                  <a:gd name="connsiteX155" fmla="*/ 5106779 w 5137844"/>
                  <a:gd name="connsiteY155" fmla="*/ 1133497 h 2523948"/>
                  <a:gd name="connsiteX156" fmla="*/ 5106779 w 5137844"/>
                  <a:gd name="connsiteY156" fmla="*/ 1390451 h 2523948"/>
                  <a:gd name="connsiteX157" fmla="*/ 4526872 w 5137844"/>
                  <a:gd name="connsiteY157" fmla="*/ 2395471 h 2523948"/>
                  <a:gd name="connsiteX158" fmla="*/ 4303193 w 5137844"/>
                  <a:gd name="connsiteY158" fmla="*/ 2523948 h 2523948"/>
                  <a:gd name="connsiteX159" fmla="*/ 3160193 w 5137844"/>
                  <a:gd name="connsiteY159" fmla="*/ 2523948 h 2523948"/>
                  <a:gd name="connsiteX160" fmla="*/ 3143379 w 5137844"/>
                  <a:gd name="connsiteY160" fmla="*/ 2523948 h 2523948"/>
                  <a:gd name="connsiteX161" fmla="*/ 3135912 w 5137844"/>
                  <a:gd name="connsiteY161" fmla="*/ 2523948 h 2523948"/>
                  <a:gd name="connsiteX162" fmla="*/ 2000379 w 5137844"/>
                  <a:gd name="connsiteY162" fmla="*/ 2523948 h 2523948"/>
                  <a:gd name="connsiteX163" fmla="*/ 1992912 w 5137844"/>
                  <a:gd name="connsiteY163" fmla="*/ 2523948 h 2523948"/>
                  <a:gd name="connsiteX164" fmla="*/ 1976098 w 5137844"/>
                  <a:gd name="connsiteY164" fmla="*/ 2523948 h 2523948"/>
                  <a:gd name="connsiteX165" fmla="*/ 833098 w 5137844"/>
                  <a:gd name="connsiteY165" fmla="*/ 2523948 h 2523948"/>
                  <a:gd name="connsiteX166" fmla="*/ 609420 w 5137844"/>
                  <a:gd name="connsiteY166" fmla="*/ 2395471 h 2523948"/>
                  <a:gd name="connsiteX167" fmla="*/ 29513 w 5137844"/>
                  <a:gd name="connsiteY167" fmla="*/ 1390451 h 2523948"/>
                  <a:gd name="connsiteX168" fmla="*/ 0 w 5137844"/>
                  <a:gd name="connsiteY168" fmla="*/ 1261974 h 2523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5137844" h="2523948">
                    <a:moveTo>
                      <a:pt x="135606" y="1261974"/>
                    </a:moveTo>
                    <a:cubicBezTo>
                      <a:pt x="135606" y="1304409"/>
                      <a:pt x="144559" y="1346843"/>
                      <a:pt x="162467" y="1378906"/>
                    </a:cubicBezTo>
                    <a:cubicBezTo>
                      <a:pt x="162467" y="1378906"/>
                      <a:pt x="162467" y="1378906"/>
                      <a:pt x="690261" y="2293610"/>
                    </a:cubicBezTo>
                    <a:cubicBezTo>
                      <a:pt x="727960" y="2357733"/>
                      <a:pt x="820324" y="2410541"/>
                      <a:pt x="893838" y="2410541"/>
                    </a:cubicBezTo>
                    <a:lnTo>
                      <a:pt x="1084338" y="2410541"/>
                    </a:lnTo>
                    <a:lnTo>
                      <a:pt x="1934122" y="2410541"/>
                    </a:lnTo>
                    <a:lnTo>
                      <a:pt x="1949425" y="2410541"/>
                    </a:lnTo>
                    <a:lnTo>
                      <a:pt x="1956221" y="2410541"/>
                    </a:lnTo>
                    <a:lnTo>
                      <a:pt x="2124622" y="2410541"/>
                    </a:lnTo>
                    <a:lnTo>
                      <a:pt x="2139925" y="2410541"/>
                    </a:lnTo>
                    <a:lnTo>
                      <a:pt x="2146721" y="2410541"/>
                    </a:lnTo>
                    <a:lnTo>
                      <a:pt x="2989710" y="2410541"/>
                    </a:lnTo>
                    <a:lnTo>
                      <a:pt x="2996506" y="2410541"/>
                    </a:lnTo>
                    <a:lnTo>
                      <a:pt x="3011809" y="2410541"/>
                    </a:lnTo>
                    <a:lnTo>
                      <a:pt x="3180210" y="2410541"/>
                    </a:lnTo>
                    <a:lnTo>
                      <a:pt x="3187006" y="2410541"/>
                    </a:lnTo>
                    <a:lnTo>
                      <a:pt x="3202309" y="2410541"/>
                    </a:lnTo>
                    <a:lnTo>
                      <a:pt x="4052093" y="2410541"/>
                    </a:lnTo>
                    <a:lnTo>
                      <a:pt x="4242593" y="2410541"/>
                    </a:lnTo>
                    <a:cubicBezTo>
                      <a:pt x="4317992" y="2410541"/>
                      <a:pt x="4408471" y="2357733"/>
                      <a:pt x="4446171" y="2293610"/>
                    </a:cubicBezTo>
                    <a:cubicBezTo>
                      <a:pt x="4446171" y="2293610"/>
                      <a:pt x="4446171" y="2293610"/>
                      <a:pt x="4973965" y="1378906"/>
                    </a:cubicBezTo>
                    <a:cubicBezTo>
                      <a:pt x="5011664" y="1314782"/>
                      <a:pt x="5011664" y="1209166"/>
                      <a:pt x="4973965" y="1145043"/>
                    </a:cubicBezTo>
                    <a:cubicBezTo>
                      <a:pt x="4973965" y="1145043"/>
                      <a:pt x="4973965" y="1145043"/>
                      <a:pt x="4446171" y="230339"/>
                    </a:cubicBezTo>
                    <a:cubicBezTo>
                      <a:pt x="4408471" y="166215"/>
                      <a:pt x="4317992" y="113407"/>
                      <a:pt x="4242593" y="113407"/>
                    </a:cubicBezTo>
                    <a:cubicBezTo>
                      <a:pt x="4242593" y="113407"/>
                      <a:pt x="4242593" y="113407"/>
                      <a:pt x="4133871" y="113407"/>
                    </a:cubicBezTo>
                    <a:lnTo>
                      <a:pt x="4052093" y="113407"/>
                    </a:lnTo>
                    <a:lnTo>
                      <a:pt x="4050394" y="113407"/>
                    </a:lnTo>
                    <a:lnTo>
                      <a:pt x="4038503" y="113407"/>
                    </a:lnTo>
                    <a:lnTo>
                      <a:pt x="4030245" y="113407"/>
                    </a:lnTo>
                    <a:lnTo>
                      <a:pt x="4006226" y="113407"/>
                    </a:lnTo>
                    <a:lnTo>
                      <a:pt x="3943371" y="113407"/>
                    </a:lnTo>
                    <a:lnTo>
                      <a:pt x="3875656" y="113407"/>
                    </a:lnTo>
                    <a:lnTo>
                      <a:pt x="3839745" y="113407"/>
                    </a:lnTo>
                    <a:lnTo>
                      <a:pt x="3776065" y="113407"/>
                    </a:lnTo>
                    <a:lnTo>
                      <a:pt x="3685156" y="113407"/>
                    </a:lnTo>
                    <a:lnTo>
                      <a:pt x="3659911" y="113407"/>
                    </a:lnTo>
                    <a:lnTo>
                      <a:pt x="3585565" y="113407"/>
                    </a:lnTo>
                    <a:lnTo>
                      <a:pt x="3525919" y="113407"/>
                    </a:lnTo>
                    <a:lnTo>
                      <a:pt x="3469411" y="113407"/>
                    </a:lnTo>
                    <a:lnTo>
                      <a:pt x="3372816" y="113407"/>
                    </a:lnTo>
                    <a:lnTo>
                      <a:pt x="3335419" y="113407"/>
                    </a:lnTo>
                    <a:lnTo>
                      <a:pt x="3202309" y="113407"/>
                    </a:lnTo>
                    <a:lnTo>
                      <a:pt x="3200246" y="113407"/>
                    </a:lnTo>
                    <a:lnTo>
                      <a:pt x="3187006" y="113407"/>
                    </a:lnTo>
                    <a:lnTo>
                      <a:pt x="3185815" y="113407"/>
                    </a:lnTo>
                    <a:lnTo>
                      <a:pt x="3182316" y="113407"/>
                    </a:lnTo>
                    <a:lnTo>
                      <a:pt x="3180210" y="113407"/>
                    </a:lnTo>
                    <a:cubicBezTo>
                      <a:pt x="3180210" y="113407"/>
                      <a:pt x="3180210" y="113407"/>
                      <a:pt x="3163716" y="113407"/>
                    </a:cubicBezTo>
                    <a:lnTo>
                      <a:pt x="3146643" y="113407"/>
                    </a:lnTo>
                    <a:lnTo>
                      <a:pt x="3124544" y="113407"/>
                    </a:lnTo>
                    <a:lnTo>
                      <a:pt x="3070360" y="113407"/>
                    </a:lnTo>
                    <a:lnTo>
                      <a:pt x="3048262" y="113407"/>
                    </a:lnTo>
                    <a:lnTo>
                      <a:pt x="3014437" y="113407"/>
                    </a:lnTo>
                    <a:lnTo>
                      <a:pt x="3011809" y="113407"/>
                    </a:lnTo>
                    <a:lnTo>
                      <a:pt x="3009746" y="113407"/>
                    </a:lnTo>
                    <a:lnTo>
                      <a:pt x="2996506" y="113407"/>
                    </a:lnTo>
                    <a:lnTo>
                      <a:pt x="2995315" y="113407"/>
                    </a:lnTo>
                    <a:lnTo>
                      <a:pt x="2992338" y="113407"/>
                    </a:lnTo>
                    <a:lnTo>
                      <a:pt x="2989710" y="113407"/>
                    </a:lnTo>
                    <a:lnTo>
                      <a:pt x="2987648" y="113407"/>
                    </a:lnTo>
                    <a:lnTo>
                      <a:pt x="2973216" y="113407"/>
                    </a:lnTo>
                    <a:lnTo>
                      <a:pt x="2956143" y="113407"/>
                    </a:lnTo>
                    <a:lnTo>
                      <a:pt x="2944597" y="113407"/>
                    </a:lnTo>
                    <a:lnTo>
                      <a:pt x="2934044" y="113407"/>
                    </a:lnTo>
                    <a:lnTo>
                      <a:pt x="2922498" y="113407"/>
                    </a:lnTo>
                    <a:lnTo>
                      <a:pt x="2879860" y="113407"/>
                    </a:lnTo>
                    <a:lnTo>
                      <a:pt x="2859294" y="113407"/>
                    </a:lnTo>
                    <a:lnTo>
                      <a:pt x="2857762" y="113407"/>
                    </a:lnTo>
                    <a:lnTo>
                      <a:pt x="2837195" y="113407"/>
                    </a:lnTo>
                    <a:lnTo>
                      <a:pt x="2823937" y="113407"/>
                    </a:lnTo>
                    <a:lnTo>
                      <a:pt x="2801838" y="113407"/>
                    </a:lnTo>
                    <a:lnTo>
                      <a:pt x="2756982" y="113407"/>
                    </a:lnTo>
                    <a:lnTo>
                      <a:pt x="2754097" y="113407"/>
                    </a:lnTo>
                    <a:lnTo>
                      <a:pt x="2734884" y="113407"/>
                    </a:lnTo>
                    <a:lnTo>
                      <a:pt x="2731998" y="113407"/>
                    </a:lnTo>
                    <a:lnTo>
                      <a:pt x="2668794" y="113407"/>
                    </a:lnTo>
                    <a:lnTo>
                      <a:pt x="2646695" y="113407"/>
                    </a:lnTo>
                    <a:lnTo>
                      <a:pt x="2636115" y="113407"/>
                    </a:lnTo>
                    <a:lnTo>
                      <a:pt x="2614017" y="113407"/>
                    </a:lnTo>
                    <a:lnTo>
                      <a:pt x="2566482" y="113407"/>
                    </a:lnTo>
                    <a:lnTo>
                      <a:pt x="2544384" y="113407"/>
                    </a:lnTo>
                    <a:lnTo>
                      <a:pt x="2495147" y="113407"/>
                    </a:lnTo>
                    <a:lnTo>
                      <a:pt x="2473049" y="113407"/>
                    </a:lnTo>
                    <a:lnTo>
                      <a:pt x="2445615" y="113407"/>
                    </a:lnTo>
                    <a:lnTo>
                      <a:pt x="2423517" y="113407"/>
                    </a:lnTo>
                    <a:lnTo>
                      <a:pt x="2332532" y="113407"/>
                    </a:lnTo>
                    <a:lnTo>
                      <a:pt x="2310433" y="113407"/>
                    </a:lnTo>
                    <a:lnTo>
                      <a:pt x="2304647" y="113407"/>
                    </a:lnTo>
                    <a:lnTo>
                      <a:pt x="2282549" y="113407"/>
                    </a:lnTo>
                    <a:lnTo>
                      <a:pt x="2146721" y="113407"/>
                    </a:lnTo>
                    <a:lnTo>
                      <a:pt x="2142032" y="113407"/>
                    </a:lnTo>
                    <a:lnTo>
                      <a:pt x="2139925" y="113407"/>
                    </a:lnTo>
                    <a:lnTo>
                      <a:pt x="2137864" y="113407"/>
                    </a:lnTo>
                    <a:lnTo>
                      <a:pt x="2124622" y="113407"/>
                    </a:lnTo>
                    <a:lnTo>
                      <a:pt x="2123432" y="113407"/>
                    </a:lnTo>
                    <a:lnTo>
                      <a:pt x="2119933" y="113407"/>
                    </a:lnTo>
                    <a:lnTo>
                      <a:pt x="2097049" y="113407"/>
                    </a:lnTo>
                    <a:cubicBezTo>
                      <a:pt x="2073661" y="113407"/>
                      <a:pt x="2037517" y="113407"/>
                      <a:pt x="1981658" y="113407"/>
                    </a:cubicBezTo>
                    <a:lnTo>
                      <a:pt x="1956221" y="113407"/>
                    </a:lnTo>
                    <a:lnTo>
                      <a:pt x="1949425" y="113407"/>
                    </a:lnTo>
                    <a:lnTo>
                      <a:pt x="1947364" y="113407"/>
                    </a:lnTo>
                    <a:lnTo>
                      <a:pt x="1934122" y="113407"/>
                    </a:lnTo>
                    <a:lnTo>
                      <a:pt x="1932932" y="113407"/>
                    </a:lnTo>
                    <a:lnTo>
                      <a:pt x="1906549" y="113407"/>
                    </a:lnTo>
                    <a:lnTo>
                      <a:pt x="1882214" y="113407"/>
                    </a:lnTo>
                    <a:lnTo>
                      <a:pt x="1861030" y="113407"/>
                    </a:lnTo>
                    <a:lnTo>
                      <a:pt x="1791158" y="113407"/>
                    </a:lnTo>
                    <a:lnTo>
                      <a:pt x="1747978" y="113407"/>
                    </a:lnTo>
                    <a:lnTo>
                      <a:pt x="1691714" y="113407"/>
                    </a:lnTo>
                    <a:lnTo>
                      <a:pt x="1573733" y="113407"/>
                    </a:lnTo>
                    <a:lnTo>
                      <a:pt x="1557478" y="113407"/>
                    </a:lnTo>
                    <a:lnTo>
                      <a:pt x="1383233" y="113407"/>
                    </a:lnTo>
                    <a:lnTo>
                      <a:pt x="1354259" y="113407"/>
                    </a:lnTo>
                    <a:lnTo>
                      <a:pt x="1163759" y="113407"/>
                    </a:lnTo>
                    <a:lnTo>
                      <a:pt x="1084338" y="113407"/>
                    </a:lnTo>
                    <a:lnTo>
                      <a:pt x="893838" y="113407"/>
                    </a:lnTo>
                    <a:cubicBezTo>
                      <a:pt x="820324" y="113407"/>
                      <a:pt x="727960" y="166215"/>
                      <a:pt x="690261" y="230339"/>
                    </a:cubicBezTo>
                    <a:cubicBezTo>
                      <a:pt x="690261" y="230339"/>
                      <a:pt x="690261" y="230339"/>
                      <a:pt x="162467" y="1145043"/>
                    </a:cubicBezTo>
                    <a:cubicBezTo>
                      <a:pt x="144559" y="1177105"/>
                      <a:pt x="135606" y="1219539"/>
                      <a:pt x="135606" y="1261974"/>
                    </a:cubicBezTo>
                    <a:close/>
                    <a:moveTo>
                      <a:pt x="0" y="1261974"/>
                    </a:moveTo>
                    <a:cubicBezTo>
                      <a:pt x="0" y="1215349"/>
                      <a:pt x="9837" y="1168725"/>
                      <a:pt x="29513" y="1133497"/>
                    </a:cubicBezTo>
                    <a:cubicBezTo>
                      <a:pt x="609420" y="128477"/>
                      <a:pt x="609420" y="128477"/>
                      <a:pt x="609420" y="128477"/>
                    </a:cubicBezTo>
                    <a:cubicBezTo>
                      <a:pt x="650842" y="58022"/>
                      <a:pt x="752325" y="0"/>
                      <a:pt x="833098" y="0"/>
                    </a:cubicBezTo>
                    <a:cubicBezTo>
                      <a:pt x="1702959" y="0"/>
                      <a:pt x="1920424" y="0"/>
                      <a:pt x="1974790" y="0"/>
                    </a:cubicBezTo>
                    <a:lnTo>
                      <a:pt x="1976098" y="0"/>
                    </a:lnTo>
                    <a:lnTo>
                      <a:pt x="1990647" y="0"/>
                    </a:lnTo>
                    <a:lnTo>
                      <a:pt x="1992912" y="0"/>
                    </a:lnTo>
                    <a:lnTo>
                      <a:pt x="2000379" y="0"/>
                    </a:lnTo>
                    <a:lnTo>
                      <a:pt x="2180255" y="0"/>
                    </a:lnTo>
                    <a:lnTo>
                      <a:pt x="2204536" y="0"/>
                    </a:lnTo>
                    <a:lnTo>
                      <a:pt x="2358928" y="0"/>
                    </a:lnTo>
                    <a:lnTo>
                      <a:pt x="2383208" y="0"/>
                    </a:lnTo>
                    <a:lnTo>
                      <a:pt x="2513815" y="0"/>
                    </a:lnTo>
                    <a:lnTo>
                      <a:pt x="2538095" y="0"/>
                    </a:lnTo>
                    <a:lnTo>
                      <a:pt x="2646616" y="0"/>
                    </a:lnTo>
                    <a:lnTo>
                      <a:pt x="2670896" y="0"/>
                    </a:lnTo>
                    <a:lnTo>
                      <a:pt x="2759029" y="0"/>
                    </a:lnTo>
                    <a:lnTo>
                      <a:pt x="2783310" y="0"/>
                    </a:lnTo>
                    <a:lnTo>
                      <a:pt x="2852754" y="0"/>
                    </a:lnTo>
                    <a:lnTo>
                      <a:pt x="2877035" y="0"/>
                    </a:lnTo>
                    <a:lnTo>
                      <a:pt x="2929490" y="0"/>
                    </a:lnTo>
                    <a:lnTo>
                      <a:pt x="2953771" y="0"/>
                    </a:lnTo>
                    <a:lnTo>
                      <a:pt x="2990936" y="0"/>
                    </a:lnTo>
                    <a:lnTo>
                      <a:pt x="3015216" y="0"/>
                    </a:lnTo>
                    <a:lnTo>
                      <a:pt x="3074750" y="0"/>
                    </a:lnTo>
                    <a:lnTo>
                      <a:pt x="3099031" y="0"/>
                    </a:lnTo>
                    <a:lnTo>
                      <a:pt x="3117790" y="0"/>
                    </a:lnTo>
                    <a:cubicBezTo>
                      <a:pt x="3135912" y="0"/>
                      <a:pt x="3135912" y="0"/>
                      <a:pt x="3135912" y="0"/>
                    </a:cubicBezTo>
                    <a:lnTo>
                      <a:pt x="3142071" y="0"/>
                    </a:lnTo>
                    <a:lnTo>
                      <a:pt x="3143379" y="0"/>
                    </a:lnTo>
                    <a:lnTo>
                      <a:pt x="3157927" y="0"/>
                    </a:lnTo>
                    <a:lnTo>
                      <a:pt x="3160193" y="0"/>
                    </a:lnTo>
                    <a:lnTo>
                      <a:pt x="3347536" y="0"/>
                    </a:lnTo>
                    <a:cubicBezTo>
                      <a:pt x="4303193" y="0"/>
                      <a:pt x="4303193" y="0"/>
                      <a:pt x="4303193" y="0"/>
                    </a:cubicBezTo>
                    <a:cubicBezTo>
                      <a:pt x="4386037" y="0"/>
                      <a:pt x="4485449" y="58022"/>
                      <a:pt x="4526872" y="128477"/>
                    </a:cubicBezTo>
                    <a:cubicBezTo>
                      <a:pt x="5106779" y="1133497"/>
                      <a:pt x="5106779" y="1133497"/>
                      <a:pt x="5106779" y="1133497"/>
                    </a:cubicBezTo>
                    <a:cubicBezTo>
                      <a:pt x="5148200" y="1203952"/>
                      <a:pt x="5148200" y="1319996"/>
                      <a:pt x="5106779" y="1390451"/>
                    </a:cubicBezTo>
                    <a:cubicBezTo>
                      <a:pt x="4526872" y="2395471"/>
                      <a:pt x="4526872" y="2395471"/>
                      <a:pt x="4526872" y="2395471"/>
                    </a:cubicBezTo>
                    <a:cubicBezTo>
                      <a:pt x="4485449" y="2465926"/>
                      <a:pt x="4386037" y="2523948"/>
                      <a:pt x="4303193" y="2523948"/>
                    </a:cubicBezTo>
                    <a:lnTo>
                      <a:pt x="3160193" y="2523948"/>
                    </a:lnTo>
                    <a:lnTo>
                      <a:pt x="3143379" y="2523948"/>
                    </a:lnTo>
                    <a:lnTo>
                      <a:pt x="3135912" y="2523948"/>
                    </a:lnTo>
                    <a:lnTo>
                      <a:pt x="2000379" y="2523948"/>
                    </a:lnTo>
                    <a:lnTo>
                      <a:pt x="1992912" y="2523948"/>
                    </a:lnTo>
                    <a:lnTo>
                      <a:pt x="1976098" y="2523948"/>
                    </a:lnTo>
                    <a:lnTo>
                      <a:pt x="833098" y="2523948"/>
                    </a:lnTo>
                    <a:cubicBezTo>
                      <a:pt x="752325" y="2523948"/>
                      <a:pt x="650842" y="2465926"/>
                      <a:pt x="609420" y="2395471"/>
                    </a:cubicBezTo>
                    <a:cubicBezTo>
                      <a:pt x="29513" y="1390451"/>
                      <a:pt x="29513" y="1390451"/>
                      <a:pt x="29513" y="1390451"/>
                    </a:cubicBezTo>
                    <a:cubicBezTo>
                      <a:pt x="9837" y="1355223"/>
                      <a:pt x="0" y="1308599"/>
                      <a:pt x="0" y="1261974"/>
                    </a:cubicBezTo>
                    <a:close/>
                  </a:path>
                </a:pathLst>
              </a:custGeom>
              <a:grpFill/>
              <a:ln w="254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defTabSz="685800"/>
                <a:endParaRPr lang="zh-CN" altLang="en-US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7" name="淘宝店chenying0907出品 86">
                <a:extLst>
                  <a:ext uri="{FF2B5EF4-FFF2-40B4-BE49-F238E27FC236}">
                    <a16:creationId xmlns:a16="http://schemas.microsoft.com/office/drawing/2014/main" id="{90D5E9E4-4BB6-4C41-AEC4-2F24AF9CC5A2}"/>
                  </a:ext>
                </a:extLst>
              </p:cNvPr>
              <p:cNvSpPr/>
              <p:nvPr/>
            </p:nvSpPr>
            <p:spPr>
              <a:xfrm>
                <a:off x="773540" y="1974430"/>
                <a:ext cx="2376264" cy="62671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id="{03058890-2DA6-4777-88F9-DD2FBB7BFD0D}"/>
                </a:ext>
              </a:extLst>
            </p:cNvPr>
            <p:cNvSpPr txBox="1"/>
            <p:nvPr/>
          </p:nvSpPr>
          <p:spPr>
            <a:xfrm>
              <a:off x="4789324" y="1481297"/>
              <a:ext cx="1662128" cy="371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US" altLang="zh-CN" sz="24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altLang="zh-CN" sz="24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endParaRPr lang="zh-CN" altLang="en-US" sz="2400" b="1" dirty="0">
                <a:solidFill>
                  <a:prstClr val="white"/>
                </a:solidFill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073161" y="2968396"/>
            <a:ext cx="20949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P1: </a:t>
            </a:r>
            <a:r>
              <a:rPr lang="vi-VN" sz="2250" dirty="0">
                <a:latin typeface="Times New Roman" pitchFamily="18" charset="0"/>
                <a:cs typeface="Times New Roman" pitchFamily="18" charset="0"/>
              </a:rPr>
              <a:t>Từ đầu …</a:t>
            </a: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5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250" i="1" dirty="0">
                <a:latin typeface="Times New Roman" pitchFamily="18" charset="0"/>
                <a:cs typeface="Times New Roman" pitchFamily="18" charset="0"/>
              </a:rPr>
              <a:t>ắng mặt con</a:t>
            </a:r>
            <a:r>
              <a:rPr lang="en-US" sz="2250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Quang cảnh trước buổi học</a:t>
            </a: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40447" y="2952136"/>
            <a:ext cx="209498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 sz="2250" dirty="0">
                <a:latin typeface="Times New Roman" pitchFamily="18" charset="0"/>
                <a:cs typeface="Times New Roman" pitchFamily="18" charset="0"/>
              </a:rPr>
              <a:t>P2: T</a:t>
            </a:r>
            <a:r>
              <a:rPr lang="vi-VN" sz="2250" dirty="0">
                <a:latin typeface="Times New Roman" pitchFamily="18" charset="0"/>
                <a:cs typeface="Times New Roman" pitchFamily="18" charset="0"/>
              </a:rPr>
              <a:t>iếp</a:t>
            </a: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5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250" i="1" dirty="0">
                <a:latin typeface="Times New Roman" pitchFamily="18" charset="0"/>
                <a:cs typeface="Times New Roman" pitchFamily="18" charset="0"/>
              </a:rPr>
              <a:t>“c</a:t>
            </a:r>
            <a:r>
              <a:rPr lang="vi-VN" sz="2250" i="1" dirty="0">
                <a:latin typeface="Times New Roman" pitchFamily="18" charset="0"/>
                <a:cs typeface="Times New Roman" pitchFamily="18" charset="0"/>
              </a:rPr>
              <a:t>uối cùng này</a:t>
            </a:r>
            <a:r>
              <a:rPr lang="en-US" sz="2250" i="1" dirty="0"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vi-VN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 buổi học cuối cùng</a:t>
            </a:r>
            <a:endParaRPr lang="en-US" sz="2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8783" y="2968396"/>
            <a:ext cx="20949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P3: 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òn 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Cảnh kết thúc buổi học cuối cùng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6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6000" dirty="0" smtClean="0">
            <a:solidFill>
              <a:schemeClr val="tx1"/>
            </a:solidFill>
            <a:latin typeface="#9Slide05 FS Blonde Script" panose="03000503000000000000" pitchFamily="65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628</Words>
  <Application>Microsoft Macintosh PowerPoint</Application>
  <PresentationFormat>On-screen Show (16:9)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Tahoma</vt:lpstr>
      <vt:lpstr>Times New Roman</vt:lpstr>
      <vt:lpstr>Wingdings</vt:lpstr>
      <vt:lpstr>https://freeppt7.com</vt:lpstr>
      <vt:lpstr>2_Office Theme</vt:lpstr>
      <vt:lpstr>1_https://freeppt7.com</vt:lpstr>
      <vt:lpstr>2_https://freeppt7.com</vt:lpstr>
      <vt:lpstr>3_https://freeppt7.com</vt:lpstr>
      <vt:lpstr>4_https://freeppt7.com</vt:lpstr>
      <vt:lpstr>Office Theme</vt:lpstr>
      <vt:lpstr>3_Office Theme</vt:lpstr>
      <vt:lpstr>5_https://freeppt7.com</vt:lpstr>
      <vt:lpstr>3_Default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vu khanh linh</cp:lastModifiedBy>
  <cp:revision>440</cp:revision>
  <dcterms:created xsi:type="dcterms:W3CDTF">2021-11-12T03:08:25Z</dcterms:created>
  <dcterms:modified xsi:type="dcterms:W3CDTF">2026-04-04T01:55:15Z</dcterms:modified>
</cp:coreProperties>
</file>